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4.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48" r:id="rId2"/>
    <p:sldMasterId id="2147483670" r:id="rId3"/>
    <p:sldMasterId id="2147483698" r:id="rId4"/>
    <p:sldMasterId id="2147483725" r:id="rId5"/>
  </p:sldMasterIdLst>
  <p:notesMasterIdLst>
    <p:notesMasterId r:id="rId46"/>
  </p:notesMasterIdLst>
  <p:sldIdLst>
    <p:sldId id="482" r:id="rId6"/>
    <p:sldId id="474" r:id="rId7"/>
    <p:sldId id="475" r:id="rId8"/>
    <p:sldId id="476" r:id="rId9"/>
    <p:sldId id="473" r:id="rId10"/>
    <p:sldId id="471" r:id="rId11"/>
    <p:sldId id="472" r:id="rId12"/>
    <p:sldId id="477" r:id="rId13"/>
    <p:sldId id="478" r:id="rId14"/>
    <p:sldId id="479" r:id="rId15"/>
    <p:sldId id="480" r:id="rId16"/>
    <p:sldId id="465" r:id="rId17"/>
    <p:sldId id="466" r:id="rId18"/>
    <p:sldId id="467" r:id="rId19"/>
    <p:sldId id="468" r:id="rId20"/>
    <p:sldId id="351" r:id="rId21"/>
    <p:sldId id="470" r:id="rId22"/>
    <p:sldId id="343" r:id="rId23"/>
    <p:sldId id="345" r:id="rId24"/>
    <p:sldId id="360" r:id="rId25"/>
    <p:sldId id="347" r:id="rId26"/>
    <p:sldId id="359" r:id="rId27"/>
    <p:sldId id="354" r:id="rId28"/>
    <p:sldId id="367" r:id="rId29"/>
    <p:sldId id="418" r:id="rId30"/>
    <p:sldId id="419" r:id="rId31"/>
    <p:sldId id="371" r:id="rId32"/>
    <p:sldId id="420" r:id="rId33"/>
    <p:sldId id="421" r:id="rId34"/>
    <p:sldId id="422" r:id="rId35"/>
    <p:sldId id="423" r:id="rId36"/>
    <p:sldId id="424" r:id="rId37"/>
    <p:sldId id="425" r:id="rId38"/>
    <p:sldId id="426" r:id="rId39"/>
    <p:sldId id="427" r:id="rId40"/>
    <p:sldId id="428" r:id="rId41"/>
    <p:sldId id="429" r:id="rId42"/>
    <p:sldId id="430" r:id="rId43"/>
    <p:sldId id="483" r:id="rId44"/>
    <p:sldId id="481" r:id="rId45"/>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E1E2D"/>
    <a:srgbClr val="C0504D"/>
    <a:srgbClr val="D3D2C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13" autoAdjust="0"/>
    <p:restoredTop sz="95501" autoAdjust="0"/>
  </p:normalViewPr>
  <p:slideViewPr>
    <p:cSldViewPr snapToObjects="1">
      <p:cViewPr varScale="1">
        <p:scale>
          <a:sx n="92" d="100"/>
          <a:sy n="92" d="100"/>
        </p:scale>
        <p:origin x="486" y="192"/>
      </p:cViewPr>
      <p:guideLst>
        <p:guide orient="horz" pos="2160"/>
        <p:guide pos="2880"/>
      </p:guideLst>
    </p:cSldViewPr>
  </p:slideViewPr>
  <p:notesTextViewPr>
    <p:cViewPr>
      <p:scale>
        <a:sx n="3" d="2"/>
        <a:sy n="3" d="2"/>
      </p:scale>
      <p:origin x="0" y="0"/>
    </p:cViewPr>
  </p:notesTextViewPr>
  <p:sorterViewPr>
    <p:cViewPr>
      <p:scale>
        <a:sx n="130" d="100"/>
        <a:sy n="130" d="100"/>
      </p:scale>
      <p:origin x="0" y="-632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notesMaster" Target="notesMasters/notesMaster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slideMaster" Target="slideMasters/slideMaster1.xml"/><Relationship Id="rId6"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780C032-BB7A-4200-8C1E-DFB8819DC2BA}" type="doc">
      <dgm:prSet loTypeId="urn:microsoft.com/office/officeart/2011/layout/InterconnectedBlockProcess" loCatId="process" qsTypeId="urn:microsoft.com/office/officeart/2005/8/quickstyle/simple1" qsCatId="simple" csTypeId="urn:microsoft.com/office/officeart/2005/8/colors/colorful2" csCatId="colorful" phldr="1"/>
      <dgm:spPr/>
      <dgm:t>
        <a:bodyPr/>
        <a:lstStyle/>
        <a:p>
          <a:endParaRPr lang="en-US"/>
        </a:p>
      </dgm:t>
    </dgm:pt>
    <dgm:pt modelId="{E3CBC7DA-FFE8-4E27-8886-EE11B64519C9}">
      <dgm:prSet phldrT="[Text]"/>
      <dgm:spPr/>
      <dgm:t>
        <a:bodyPr/>
        <a:lstStyle/>
        <a:p>
          <a:r>
            <a:rPr lang="en-US" dirty="0" smtClean="0"/>
            <a:t>What We Collect</a:t>
          </a:r>
          <a:endParaRPr lang="en-US" dirty="0"/>
        </a:p>
      </dgm:t>
    </dgm:pt>
    <dgm:pt modelId="{BA81EB16-67D3-4D35-A35F-46CCEEFEB0F6}" type="parTrans" cxnId="{1250D3AB-A28D-4410-BFAF-39F1FE57995C}">
      <dgm:prSet/>
      <dgm:spPr/>
      <dgm:t>
        <a:bodyPr/>
        <a:lstStyle/>
        <a:p>
          <a:endParaRPr lang="en-US"/>
        </a:p>
      </dgm:t>
    </dgm:pt>
    <dgm:pt modelId="{A325EF03-12D2-4216-818A-228B0ABDDB23}" type="sibTrans" cxnId="{1250D3AB-A28D-4410-BFAF-39F1FE57995C}">
      <dgm:prSet/>
      <dgm:spPr/>
      <dgm:t>
        <a:bodyPr/>
        <a:lstStyle/>
        <a:p>
          <a:endParaRPr lang="en-US"/>
        </a:p>
      </dgm:t>
    </dgm:pt>
    <dgm:pt modelId="{C2B163D7-C0DB-42BF-ABA6-D91A1A4F9F2D}">
      <dgm:prSet phldrT="[Text]"/>
      <dgm:spPr/>
      <dgm:t>
        <a:bodyPr/>
        <a:lstStyle/>
        <a:p>
          <a:r>
            <a:rPr lang="en-US" dirty="0" smtClean="0"/>
            <a:t>Clinical Data</a:t>
          </a:r>
        </a:p>
        <a:p>
          <a:r>
            <a:rPr lang="en-US" dirty="0" smtClean="0"/>
            <a:t>Administrative Data</a:t>
          </a:r>
        </a:p>
        <a:p>
          <a:r>
            <a:rPr lang="en-US" dirty="0" smtClean="0"/>
            <a:t>Care Coordination Data</a:t>
          </a:r>
          <a:endParaRPr lang="en-US" dirty="0"/>
        </a:p>
      </dgm:t>
    </dgm:pt>
    <dgm:pt modelId="{28984568-0FE7-4B97-8DBD-6E591022C0F4}" type="parTrans" cxnId="{24E92CDE-B5E1-4B74-95D5-D55901AC439B}">
      <dgm:prSet/>
      <dgm:spPr/>
      <dgm:t>
        <a:bodyPr/>
        <a:lstStyle/>
        <a:p>
          <a:endParaRPr lang="en-US"/>
        </a:p>
      </dgm:t>
    </dgm:pt>
    <dgm:pt modelId="{F3D9D15D-A282-4DF2-B6F0-46ABDF6F1997}" type="sibTrans" cxnId="{24E92CDE-B5E1-4B74-95D5-D55901AC439B}">
      <dgm:prSet/>
      <dgm:spPr/>
      <dgm:t>
        <a:bodyPr/>
        <a:lstStyle/>
        <a:p>
          <a:endParaRPr lang="en-US"/>
        </a:p>
      </dgm:t>
    </dgm:pt>
    <dgm:pt modelId="{396222BE-C72B-4D0F-8AD6-395CDCEDA66F}">
      <dgm:prSet phldrT="[Text]"/>
      <dgm:spPr/>
      <dgm:t>
        <a:bodyPr/>
        <a:lstStyle/>
        <a:p>
          <a:r>
            <a:rPr lang="en-US" dirty="0" smtClean="0"/>
            <a:t>What We Store</a:t>
          </a:r>
          <a:endParaRPr lang="en-US" dirty="0"/>
        </a:p>
      </dgm:t>
    </dgm:pt>
    <dgm:pt modelId="{762C3A24-842D-4107-AFCE-C16C107FB398}" type="parTrans" cxnId="{19B8F31A-85DE-48C8-9470-CCBD0F05724D}">
      <dgm:prSet/>
      <dgm:spPr/>
      <dgm:t>
        <a:bodyPr/>
        <a:lstStyle/>
        <a:p>
          <a:endParaRPr lang="en-US"/>
        </a:p>
      </dgm:t>
    </dgm:pt>
    <dgm:pt modelId="{3329649C-B68A-4D10-94E5-71205423AC8A}" type="sibTrans" cxnId="{19B8F31A-85DE-48C8-9470-CCBD0F05724D}">
      <dgm:prSet/>
      <dgm:spPr/>
      <dgm:t>
        <a:bodyPr/>
        <a:lstStyle/>
        <a:p>
          <a:endParaRPr lang="en-US"/>
        </a:p>
      </dgm:t>
    </dgm:pt>
    <dgm:pt modelId="{1CFAA112-4C28-4FB0-AB38-39A5B592718A}">
      <dgm:prSet phldrT="[Text]"/>
      <dgm:spPr/>
      <dgm:t>
        <a:bodyPr/>
        <a:lstStyle/>
        <a:p>
          <a:r>
            <a:rPr lang="en-US" dirty="0" smtClean="0"/>
            <a:t>Raw Data</a:t>
          </a:r>
        </a:p>
        <a:p>
          <a:r>
            <a:rPr lang="en-US" dirty="0" smtClean="0"/>
            <a:t>Derived Data</a:t>
          </a:r>
        </a:p>
        <a:p>
          <a:r>
            <a:rPr lang="en-US" dirty="0" smtClean="0"/>
            <a:t>Meta Data</a:t>
          </a:r>
          <a:endParaRPr lang="en-US" dirty="0"/>
        </a:p>
      </dgm:t>
    </dgm:pt>
    <dgm:pt modelId="{89ACC314-DF65-4B49-BF33-3BB535DFC35D}" type="parTrans" cxnId="{826D1837-FA86-4E66-8A3B-1E0D39CBC97C}">
      <dgm:prSet/>
      <dgm:spPr/>
      <dgm:t>
        <a:bodyPr/>
        <a:lstStyle/>
        <a:p>
          <a:endParaRPr lang="en-US"/>
        </a:p>
      </dgm:t>
    </dgm:pt>
    <dgm:pt modelId="{4AB4473C-3F22-4205-9293-0C71D7A8ACD6}" type="sibTrans" cxnId="{826D1837-FA86-4E66-8A3B-1E0D39CBC97C}">
      <dgm:prSet/>
      <dgm:spPr/>
      <dgm:t>
        <a:bodyPr/>
        <a:lstStyle/>
        <a:p>
          <a:endParaRPr lang="en-US"/>
        </a:p>
      </dgm:t>
    </dgm:pt>
    <dgm:pt modelId="{A2E64EF0-9508-4D83-84AA-834BEAAAC37F}">
      <dgm:prSet phldrT="[Text]"/>
      <dgm:spPr/>
      <dgm:t>
        <a:bodyPr/>
        <a:lstStyle/>
        <a:p>
          <a:r>
            <a:rPr lang="en-US" dirty="0" smtClean="0"/>
            <a:t>What We Report</a:t>
          </a:r>
          <a:endParaRPr lang="en-US" dirty="0"/>
        </a:p>
      </dgm:t>
    </dgm:pt>
    <dgm:pt modelId="{2E148CAB-80D2-4804-B857-AFD05F2C349C}" type="parTrans" cxnId="{E03073B3-3EA9-49EC-8338-3FCAC1D009D0}">
      <dgm:prSet/>
      <dgm:spPr/>
      <dgm:t>
        <a:bodyPr/>
        <a:lstStyle/>
        <a:p>
          <a:endParaRPr lang="en-US"/>
        </a:p>
      </dgm:t>
    </dgm:pt>
    <dgm:pt modelId="{9D18A990-F225-47E4-9AA9-1F6AADBAD2C2}" type="sibTrans" cxnId="{E03073B3-3EA9-49EC-8338-3FCAC1D009D0}">
      <dgm:prSet/>
      <dgm:spPr/>
      <dgm:t>
        <a:bodyPr/>
        <a:lstStyle/>
        <a:p>
          <a:endParaRPr lang="en-US"/>
        </a:p>
      </dgm:t>
    </dgm:pt>
    <dgm:pt modelId="{A187A614-5482-4FD3-BCBF-77D28B6F13DE}">
      <dgm:prSet phldrT="[Text]"/>
      <dgm:spPr/>
      <dgm:t>
        <a:bodyPr/>
        <a:lstStyle/>
        <a:p>
          <a:r>
            <a:rPr lang="en-US" dirty="0" smtClean="0"/>
            <a:t>Data By Source</a:t>
          </a:r>
        </a:p>
        <a:p>
          <a:r>
            <a:rPr lang="en-US" dirty="0" smtClean="0"/>
            <a:t>Aggregated Data</a:t>
          </a:r>
        </a:p>
        <a:p>
          <a:r>
            <a:rPr lang="en-US" dirty="0" smtClean="0"/>
            <a:t>Dynamic Computations</a:t>
          </a:r>
        </a:p>
        <a:p>
          <a:r>
            <a:rPr lang="en-US" dirty="0" smtClean="0"/>
            <a:t>Structured Data Groups</a:t>
          </a:r>
        </a:p>
        <a:p>
          <a:r>
            <a:rPr lang="en-US" dirty="0" smtClean="0"/>
            <a:t>Quality Measures</a:t>
          </a:r>
        </a:p>
        <a:p>
          <a:r>
            <a:rPr lang="en-US" dirty="0" smtClean="0"/>
            <a:t>Outcome Measures</a:t>
          </a:r>
        </a:p>
        <a:p>
          <a:r>
            <a:rPr lang="en-US" dirty="0" smtClean="0"/>
            <a:t>Combinations</a:t>
          </a:r>
          <a:endParaRPr lang="en-US" dirty="0"/>
        </a:p>
      </dgm:t>
    </dgm:pt>
    <dgm:pt modelId="{F3827135-8254-413D-851D-455665A39717}" type="parTrans" cxnId="{ADD80848-AFBE-4922-9914-2AA7CF0F3EDC}">
      <dgm:prSet/>
      <dgm:spPr/>
      <dgm:t>
        <a:bodyPr/>
        <a:lstStyle/>
        <a:p>
          <a:endParaRPr lang="en-US"/>
        </a:p>
      </dgm:t>
    </dgm:pt>
    <dgm:pt modelId="{88F6950D-7BE4-4189-BA89-25926C204B03}" type="sibTrans" cxnId="{ADD80848-AFBE-4922-9914-2AA7CF0F3EDC}">
      <dgm:prSet/>
      <dgm:spPr/>
      <dgm:t>
        <a:bodyPr/>
        <a:lstStyle/>
        <a:p>
          <a:endParaRPr lang="en-US"/>
        </a:p>
      </dgm:t>
    </dgm:pt>
    <dgm:pt modelId="{FCC6FD26-ABEE-4144-ADA7-C8CBEB8A7F68}">
      <dgm:prSet phldrT="[Text]"/>
      <dgm:spPr/>
      <dgm:t>
        <a:bodyPr/>
        <a:lstStyle/>
        <a:p>
          <a:r>
            <a:rPr lang="en-US" dirty="0" smtClean="0"/>
            <a:t>How We Present</a:t>
          </a:r>
          <a:endParaRPr lang="en-US" dirty="0"/>
        </a:p>
      </dgm:t>
    </dgm:pt>
    <dgm:pt modelId="{777CA9B3-3696-4B47-9047-3609286AFECD}" type="parTrans" cxnId="{EABFD34D-4D95-478F-AC2B-C36265E557BF}">
      <dgm:prSet/>
      <dgm:spPr/>
      <dgm:t>
        <a:bodyPr/>
        <a:lstStyle/>
        <a:p>
          <a:endParaRPr lang="en-US"/>
        </a:p>
      </dgm:t>
    </dgm:pt>
    <dgm:pt modelId="{1FA33B90-F92E-4FA1-98DC-D826FFA8618C}" type="sibTrans" cxnId="{EABFD34D-4D95-478F-AC2B-C36265E557BF}">
      <dgm:prSet/>
      <dgm:spPr/>
      <dgm:t>
        <a:bodyPr/>
        <a:lstStyle/>
        <a:p>
          <a:endParaRPr lang="en-US"/>
        </a:p>
      </dgm:t>
    </dgm:pt>
    <dgm:pt modelId="{C1CFF424-F4EF-46E6-A36A-C237BF10769B}">
      <dgm:prSet phldrT="[Text]"/>
      <dgm:spPr/>
      <dgm:t>
        <a:bodyPr/>
        <a:lstStyle/>
        <a:p>
          <a:r>
            <a:rPr lang="en-US" dirty="0" smtClean="0"/>
            <a:t>Static Reports</a:t>
          </a:r>
          <a:endParaRPr lang="en-US" dirty="0"/>
        </a:p>
      </dgm:t>
    </dgm:pt>
    <dgm:pt modelId="{FE157745-13ED-49E4-823D-25278E4AD207}" type="parTrans" cxnId="{66079E7F-D9D5-4F19-985B-9A03F67112A6}">
      <dgm:prSet/>
      <dgm:spPr/>
      <dgm:t>
        <a:bodyPr/>
        <a:lstStyle/>
        <a:p>
          <a:endParaRPr lang="en-US"/>
        </a:p>
      </dgm:t>
    </dgm:pt>
    <dgm:pt modelId="{2BB98C1C-FAFA-4982-8915-B35D0A388BD2}" type="sibTrans" cxnId="{66079E7F-D9D5-4F19-985B-9A03F67112A6}">
      <dgm:prSet/>
      <dgm:spPr/>
      <dgm:t>
        <a:bodyPr/>
        <a:lstStyle/>
        <a:p>
          <a:endParaRPr lang="en-US"/>
        </a:p>
      </dgm:t>
    </dgm:pt>
    <dgm:pt modelId="{528E15A3-C476-44C2-881A-BA0123982893}">
      <dgm:prSet phldrT="[Text]"/>
      <dgm:spPr/>
      <dgm:t>
        <a:bodyPr/>
        <a:lstStyle/>
        <a:p>
          <a:r>
            <a:rPr lang="en-US" dirty="0" smtClean="0"/>
            <a:t>Ad-Hoc Reports</a:t>
          </a:r>
          <a:endParaRPr lang="en-US" dirty="0"/>
        </a:p>
      </dgm:t>
    </dgm:pt>
    <dgm:pt modelId="{FA3134F3-FE82-40F1-BBBD-DC106833E5DD}" type="parTrans" cxnId="{7CF44A51-7B6D-40D7-9759-A9063926DD43}">
      <dgm:prSet/>
      <dgm:spPr/>
      <dgm:t>
        <a:bodyPr/>
        <a:lstStyle/>
        <a:p>
          <a:endParaRPr lang="en-US"/>
        </a:p>
      </dgm:t>
    </dgm:pt>
    <dgm:pt modelId="{8AD28DB5-CC50-4715-B826-42A90E7DB83D}" type="sibTrans" cxnId="{7CF44A51-7B6D-40D7-9759-A9063926DD43}">
      <dgm:prSet/>
      <dgm:spPr/>
      <dgm:t>
        <a:bodyPr/>
        <a:lstStyle/>
        <a:p>
          <a:endParaRPr lang="en-US"/>
        </a:p>
      </dgm:t>
    </dgm:pt>
    <dgm:pt modelId="{9D351CB9-60D3-4382-BA78-B3A1A56127A7}">
      <dgm:prSet phldrT="[Text]"/>
      <dgm:spPr/>
      <dgm:t>
        <a:bodyPr/>
        <a:lstStyle/>
        <a:p>
          <a:r>
            <a:rPr lang="en-US" dirty="0" smtClean="0"/>
            <a:t>Dashboards</a:t>
          </a:r>
        </a:p>
        <a:p>
          <a:r>
            <a:rPr lang="en-US" dirty="0" smtClean="0"/>
            <a:t>In-Application Utilization</a:t>
          </a:r>
        </a:p>
        <a:p>
          <a:r>
            <a:rPr lang="en-US" dirty="0" smtClean="0"/>
            <a:t>Alerting</a:t>
          </a:r>
        </a:p>
        <a:p>
          <a:r>
            <a:rPr lang="en-US" dirty="0" smtClean="0"/>
            <a:t>Logs</a:t>
          </a:r>
        </a:p>
        <a:p>
          <a:r>
            <a:rPr lang="en-US" dirty="0" smtClean="0"/>
            <a:t>Exports / Transmissions</a:t>
          </a:r>
        </a:p>
        <a:p>
          <a:r>
            <a:rPr lang="en-US" dirty="0" smtClean="0"/>
            <a:t>Meta Reporting</a:t>
          </a:r>
          <a:endParaRPr lang="en-US" dirty="0"/>
        </a:p>
      </dgm:t>
    </dgm:pt>
    <dgm:pt modelId="{B0490A59-75E5-4363-A877-168267E2EE5C}" type="parTrans" cxnId="{5A924C6C-DC6E-4A72-910B-AFE60EDE8A24}">
      <dgm:prSet/>
      <dgm:spPr/>
      <dgm:t>
        <a:bodyPr/>
        <a:lstStyle/>
        <a:p>
          <a:endParaRPr lang="en-US"/>
        </a:p>
      </dgm:t>
    </dgm:pt>
    <dgm:pt modelId="{96B6F54E-B48F-4BED-B40A-D0D416185A23}" type="sibTrans" cxnId="{5A924C6C-DC6E-4A72-910B-AFE60EDE8A24}">
      <dgm:prSet/>
      <dgm:spPr/>
      <dgm:t>
        <a:bodyPr/>
        <a:lstStyle/>
        <a:p>
          <a:endParaRPr lang="en-US"/>
        </a:p>
      </dgm:t>
    </dgm:pt>
    <dgm:pt modelId="{FC859BAB-5C94-4192-8D15-532C69516973}" type="pres">
      <dgm:prSet presAssocID="{5780C032-BB7A-4200-8C1E-DFB8819DC2BA}" presName="Name0" presStyleCnt="0">
        <dgm:presLayoutVars>
          <dgm:chMax val="7"/>
          <dgm:chPref val="5"/>
          <dgm:dir/>
          <dgm:animOne val="branch"/>
          <dgm:animLvl val="lvl"/>
        </dgm:presLayoutVars>
      </dgm:prSet>
      <dgm:spPr/>
      <dgm:t>
        <a:bodyPr/>
        <a:lstStyle/>
        <a:p>
          <a:endParaRPr lang="en-US"/>
        </a:p>
      </dgm:t>
    </dgm:pt>
    <dgm:pt modelId="{57361608-FC65-4288-9E61-F45303C0D61F}" type="pres">
      <dgm:prSet presAssocID="{FCC6FD26-ABEE-4144-ADA7-C8CBEB8A7F68}" presName="ChildAccent4" presStyleCnt="0"/>
      <dgm:spPr/>
    </dgm:pt>
    <dgm:pt modelId="{942A4BE2-1E89-45FB-AADA-ACE66291E032}" type="pres">
      <dgm:prSet presAssocID="{FCC6FD26-ABEE-4144-ADA7-C8CBEB8A7F68}" presName="ChildAccent" presStyleLbl="alignImgPlace1" presStyleIdx="0" presStyleCnt="4"/>
      <dgm:spPr/>
      <dgm:t>
        <a:bodyPr/>
        <a:lstStyle/>
        <a:p>
          <a:endParaRPr lang="en-US"/>
        </a:p>
      </dgm:t>
    </dgm:pt>
    <dgm:pt modelId="{C0680C4E-5F86-458C-A9C2-32E877437FDD}" type="pres">
      <dgm:prSet presAssocID="{FCC6FD26-ABEE-4144-ADA7-C8CBEB8A7F68}" presName="Child4" presStyleLbl="revTx" presStyleIdx="0" presStyleCnt="0">
        <dgm:presLayoutVars>
          <dgm:chMax val="0"/>
          <dgm:chPref val="0"/>
          <dgm:bulletEnabled val="1"/>
        </dgm:presLayoutVars>
      </dgm:prSet>
      <dgm:spPr/>
      <dgm:t>
        <a:bodyPr/>
        <a:lstStyle/>
        <a:p>
          <a:endParaRPr lang="en-US"/>
        </a:p>
      </dgm:t>
    </dgm:pt>
    <dgm:pt modelId="{2C5E493C-CB91-425F-A33A-1504B002AFBB}" type="pres">
      <dgm:prSet presAssocID="{FCC6FD26-ABEE-4144-ADA7-C8CBEB8A7F68}" presName="Parent4" presStyleLbl="node1" presStyleIdx="0" presStyleCnt="4">
        <dgm:presLayoutVars>
          <dgm:chMax val="2"/>
          <dgm:chPref val="1"/>
          <dgm:bulletEnabled val="1"/>
        </dgm:presLayoutVars>
      </dgm:prSet>
      <dgm:spPr/>
      <dgm:t>
        <a:bodyPr/>
        <a:lstStyle/>
        <a:p>
          <a:endParaRPr lang="en-US"/>
        </a:p>
      </dgm:t>
    </dgm:pt>
    <dgm:pt modelId="{59DCC062-B35F-446C-AD66-9442C9C8FF2C}" type="pres">
      <dgm:prSet presAssocID="{A2E64EF0-9508-4D83-84AA-834BEAAAC37F}" presName="ChildAccent3" presStyleCnt="0"/>
      <dgm:spPr/>
    </dgm:pt>
    <dgm:pt modelId="{937949C6-0D4C-4C8E-A436-43DC8268E166}" type="pres">
      <dgm:prSet presAssocID="{A2E64EF0-9508-4D83-84AA-834BEAAAC37F}" presName="ChildAccent" presStyleLbl="alignImgPlace1" presStyleIdx="1" presStyleCnt="4"/>
      <dgm:spPr/>
      <dgm:t>
        <a:bodyPr/>
        <a:lstStyle/>
        <a:p>
          <a:endParaRPr lang="en-US"/>
        </a:p>
      </dgm:t>
    </dgm:pt>
    <dgm:pt modelId="{0E2F3898-392B-4002-9E4A-6DDC8FEF9F83}" type="pres">
      <dgm:prSet presAssocID="{A2E64EF0-9508-4D83-84AA-834BEAAAC37F}" presName="Child3" presStyleLbl="revTx" presStyleIdx="0" presStyleCnt="0">
        <dgm:presLayoutVars>
          <dgm:chMax val="0"/>
          <dgm:chPref val="0"/>
          <dgm:bulletEnabled val="1"/>
        </dgm:presLayoutVars>
      </dgm:prSet>
      <dgm:spPr/>
      <dgm:t>
        <a:bodyPr/>
        <a:lstStyle/>
        <a:p>
          <a:endParaRPr lang="en-US"/>
        </a:p>
      </dgm:t>
    </dgm:pt>
    <dgm:pt modelId="{E6CCA022-C6CE-44CB-BF13-257CEA838D69}" type="pres">
      <dgm:prSet presAssocID="{A2E64EF0-9508-4D83-84AA-834BEAAAC37F}" presName="Parent3" presStyleLbl="node1" presStyleIdx="1" presStyleCnt="4">
        <dgm:presLayoutVars>
          <dgm:chMax val="2"/>
          <dgm:chPref val="1"/>
          <dgm:bulletEnabled val="1"/>
        </dgm:presLayoutVars>
      </dgm:prSet>
      <dgm:spPr/>
      <dgm:t>
        <a:bodyPr/>
        <a:lstStyle/>
        <a:p>
          <a:endParaRPr lang="en-US"/>
        </a:p>
      </dgm:t>
    </dgm:pt>
    <dgm:pt modelId="{81634DCA-AA55-4D9D-8D24-963AB37E4AD8}" type="pres">
      <dgm:prSet presAssocID="{396222BE-C72B-4D0F-8AD6-395CDCEDA66F}" presName="ChildAccent2" presStyleCnt="0"/>
      <dgm:spPr/>
    </dgm:pt>
    <dgm:pt modelId="{D9DBA407-12C9-4325-B429-2DFFCF7D71ED}" type="pres">
      <dgm:prSet presAssocID="{396222BE-C72B-4D0F-8AD6-395CDCEDA66F}" presName="ChildAccent" presStyleLbl="alignImgPlace1" presStyleIdx="2" presStyleCnt="4"/>
      <dgm:spPr/>
      <dgm:t>
        <a:bodyPr/>
        <a:lstStyle/>
        <a:p>
          <a:endParaRPr lang="en-US"/>
        </a:p>
      </dgm:t>
    </dgm:pt>
    <dgm:pt modelId="{8379DD53-260D-46AE-A71B-8BDCBF94F42E}" type="pres">
      <dgm:prSet presAssocID="{396222BE-C72B-4D0F-8AD6-395CDCEDA66F}" presName="Child2" presStyleLbl="revTx" presStyleIdx="0" presStyleCnt="0">
        <dgm:presLayoutVars>
          <dgm:chMax val="0"/>
          <dgm:chPref val="0"/>
          <dgm:bulletEnabled val="1"/>
        </dgm:presLayoutVars>
      </dgm:prSet>
      <dgm:spPr/>
      <dgm:t>
        <a:bodyPr/>
        <a:lstStyle/>
        <a:p>
          <a:endParaRPr lang="en-US"/>
        </a:p>
      </dgm:t>
    </dgm:pt>
    <dgm:pt modelId="{E0A0EA3D-4C97-43CD-8210-DB060F3E1985}" type="pres">
      <dgm:prSet presAssocID="{396222BE-C72B-4D0F-8AD6-395CDCEDA66F}" presName="Parent2" presStyleLbl="node1" presStyleIdx="2" presStyleCnt="4">
        <dgm:presLayoutVars>
          <dgm:chMax val="2"/>
          <dgm:chPref val="1"/>
          <dgm:bulletEnabled val="1"/>
        </dgm:presLayoutVars>
      </dgm:prSet>
      <dgm:spPr/>
      <dgm:t>
        <a:bodyPr/>
        <a:lstStyle/>
        <a:p>
          <a:endParaRPr lang="en-US"/>
        </a:p>
      </dgm:t>
    </dgm:pt>
    <dgm:pt modelId="{62819EBD-00EC-4B6A-91EC-1F802B43E888}" type="pres">
      <dgm:prSet presAssocID="{E3CBC7DA-FFE8-4E27-8886-EE11B64519C9}" presName="ChildAccent1" presStyleCnt="0"/>
      <dgm:spPr/>
    </dgm:pt>
    <dgm:pt modelId="{84B02E64-9F5F-40CA-BD20-ED660EC84C96}" type="pres">
      <dgm:prSet presAssocID="{E3CBC7DA-FFE8-4E27-8886-EE11B64519C9}" presName="ChildAccent" presStyleLbl="alignImgPlace1" presStyleIdx="3" presStyleCnt="4"/>
      <dgm:spPr/>
      <dgm:t>
        <a:bodyPr/>
        <a:lstStyle/>
        <a:p>
          <a:endParaRPr lang="en-US"/>
        </a:p>
      </dgm:t>
    </dgm:pt>
    <dgm:pt modelId="{221A21D8-3F53-44CC-9CD5-53D89BE886AC}" type="pres">
      <dgm:prSet presAssocID="{E3CBC7DA-FFE8-4E27-8886-EE11B64519C9}" presName="Child1" presStyleLbl="revTx" presStyleIdx="0" presStyleCnt="0">
        <dgm:presLayoutVars>
          <dgm:chMax val="0"/>
          <dgm:chPref val="0"/>
          <dgm:bulletEnabled val="1"/>
        </dgm:presLayoutVars>
      </dgm:prSet>
      <dgm:spPr/>
      <dgm:t>
        <a:bodyPr/>
        <a:lstStyle/>
        <a:p>
          <a:endParaRPr lang="en-US"/>
        </a:p>
      </dgm:t>
    </dgm:pt>
    <dgm:pt modelId="{91342E02-66D7-44BF-B84C-389A3113C0DD}" type="pres">
      <dgm:prSet presAssocID="{E3CBC7DA-FFE8-4E27-8886-EE11B64519C9}" presName="Parent1" presStyleLbl="node1" presStyleIdx="3" presStyleCnt="4">
        <dgm:presLayoutVars>
          <dgm:chMax val="2"/>
          <dgm:chPref val="1"/>
          <dgm:bulletEnabled val="1"/>
        </dgm:presLayoutVars>
      </dgm:prSet>
      <dgm:spPr/>
      <dgm:t>
        <a:bodyPr/>
        <a:lstStyle/>
        <a:p>
          <a:endParaRPr lang="en-US"/>
        </a:p>
      </dgm:t>
    </dgm:pt>
  </dgm:ptLst>
  <dgm:cxnLst>
    <dgm:cxn modelId="{9E185069-4C38-4E51-8235-6F3D512550C1}" type="presOf" srcId="{528E15A3-C476-44C2-881A-BA0123982893}" destId="{C0680C4E-5F86-458C-A9C2-32E877437FDD}" srcOrd="1" destOrd="1" presId="urn:microsoft.com/office/officeart/2011/layout/InterconnectedBlockProcess"/>
    <dgm:cxn modelId="{24E92CDE-B5E1-4B74-95D5-D55901AC439B}" srcId="{E3CBC7DA-FFE8-4E27-8886-EE11B64519C9}" destId="{C2B163D7-C0DB-42BF-ABA6-D91A1A4F9F2D}" srcOrd="0" destOrd="0" parTransId="{28984568-0FE7-4B97-8DBD-6E591022C0F4}" sibTransId="{F3D9D15D-A282-4DF2-B6F0-46ABDF6F1997}"/>
    <dgm:cxn modelId="{A287105C-0906-4FC8-BF0D-4E3FA58527A8}" type="presOf" srcId="{396222BE-C72B-4D0F-8AD6-395CDCEDA66F}" destId="{E0A0EA3D-4C97-43CD-8210-DB060F3E1985}" srcOrd="0" destOrd="0" presId="urn:microsoft.com/office/officeart/2011/layout/InterconnectedBlockProcess"/>
    <dgm:cxn modelId="{16E5AB84-0FA0-4E2F-9D73-49285A50F90F}" type="presOf" srcId="{A187A614-5482-4FD3-BCBF-77D28B6F13DE}" destId="{937949C6-0D4C-4C8E-A436-43DC8268E166}" srcOrd="0" destOrd="0" presId="urn:microsoft.com/office/officeart/2011/layout/InterconnectedBlockProcess"/>
    <dgm:cxn modelId="{EABFD34D-4D95-478F-AC2B-C36265E557BF}" srcId="{5780C032-BB7A-4200-8C1E-DFB8819DC2BA}" destId="{FCC6FD26-ABEE-4144-ADA7-C8CBEB8A7F68}" srcOrd="3" destOrd="0" parTransId="{777CA9B3-3696-4B47-9047-3609286AFECD}" sibTransId="{1FA33B90-F92E-4FA1-98DC-D826FFA8618C}"/>
    <dgm:cxn modelId="{20256C46-77D6-4EB5-938E-186FC0315589}" type="presOf" srcId="{5780C032-BB7A-4200-8C1E-DFB8819DC2BA}" destId="{FC859BAB-5C94-4192-8D15-532C69516973}" srcOrd="0" destOrd="0" presId="urn:microsoft.com/office/officeart/2011/layout/InterconnectedBlockProcess"/>
    <dgm:cxn modelId="{C06A3EE5-F5FB-4E52-861D-4006202FC757}" type="presOf" srcId="{A187A614-5482-4FD3-BCBF-77D28B6F13DE}" destId="{0E2F3898-392B-4002-9E4A-6DDC8FEF9F83}" srcOrd="1" destOrd="0" presId="urn:microsoft.com/office/officeart/2011/layout/InterconnectedBlockProcess"/>
    <dgm:cxn modelId="{66079E7F-D9D5-4F19-985B-9A03F67112A6}" srcId="{FCC6FD26-ABEE-4144-ADA7-C8CBEB8A7F68}" destId="{C1CFF424-F4EF-46E6-A36A-C237BF10769B}" srcOrd="0" destOrd="0" parTransId="{FE157745-13ED-49E4-823D-25278E4AD207}" sibTransId="{2BB98C1C-FAFA-4982-8915-B35D0A388BD2}"/>
    <dgm:cxn modelId="{826D1837-FA86-4E66-8A3B-1E0D39CBC97C}" srcId="{396222BE-C72B-4D0F-8AD6-395CDCEDA66F}" destId="{1CFAA112-4C28-4FB0-AB38-39A5B592718A}" srcOrd="0" destOrd="0" parTransId="{89ACC314-DF65-4B49-BF33-3BB535DFC35D}" sibTransId="{4AB4473C-3F22-4205-9293-0C71D7A8ACD6}"/>
    <dgm:cxn modelId="{E03073B3-3EA9-49EC-8338-3FCAC1D009D0}" srcId="{5780C032-BB7A-4200-8C1E-DFB8819DC2BA}" destId="{A2E64EF0-9508-4D83-84AA-834BEAAAC37F}" srcOrd="2" destOrd="0" parTransId="{2E148CAB-80D2-4804-B857-AFD05F2C349C}" sibTransId="{9D18A990-F225-47E4-9AA9-1F6AADBAD2C2}"/>
    <dgm:cxn modelId="{5A924C6C-DC6E-4A72-910B-AFE60EDE8A24}" srcId="{FCC6FD26-ABEE-4144-ADA7-C8CBEB8A7F68}" destId="{9D351CB9-60D3-4382-BA78-B3A1A56127A7}" srcOrd="2" destOrd="0" parTransId="{B0490A59-75E5-4363-A877-168267E2EE5C}" sibTransId="{96B6F54E-B48F-4BED-B40A-D0D416185A23}"/>
    <dgm:cxn modelId="{1250D3AB-A28D-4410-BFAF-39F1FE57995C}" srcId="{5780C032-BB7A-4200-8C1E-DFB8819DC2BA}" destId="{E3CBC7DA-FFE8-4E27-8886-EE11B64519C9}" srcOrd="0" destOrd="0" parTransId="{BA81EB16-67D3-4D35-A35F-46CCEEFEB0F6}" sibTransId="{A325EF03-12D2-4216-818A-228B0ABDDB23}"/>
    <dgm:cxn modelId="{E47FB858-E63C-4DEF-8E55-624B52FB650C}" type="presOf" srcId="{1CFAA112-4C28-4FB0-AB38-39A5B592718A}" destId="{8379DD53-260D-46AE-A71B-8BDCBF94F42E}" srcOrd="1" destOrd="0" presId="urn:microsoft.com/office/officeart/2011/layout/InterconnectedBlockProcess"/>
    <dgm:cxn modelId="{ADD80848-AFBE-4922-9914-2AA7CF0F3EDC}" srcId="{A2E64EF0-9508-4D83-84AA-834BEAAAC37F}" destId="{A187A614-5482-4FD3-BCBF-77D28B6F13DE}" srcOrd="0" destOrd="0" parTransId="{F3827135-8254-413D-851D-455665A39717}" sibTransId="{88F6950D-7BE4-4189-BA89-25926C204B03}"/>
    <dgm:cxn modelId="{B6481D94-E6DD-4B76-8A14-C9E1150260F0}" type="presOf" srcId="{C2B163D7-C0DB-42BF-ABA6-D91A1A4F9F2D}" destId="{84B02E64-9F5F-40CA-BD20-ED660EC84C96}" srcOrd="0" destOrd="0" presId="urn:microsoft.com/office/officeart/2011/layout/InterconnectedBlockProcess"/>
    <dgm:cxn modelId="{E52CBB9F-FA05-4A73-8994-00B9F92A8092}" type="presOf" srcId="{FCC6FD26-ABEE-4144-ADA7-C8CBEB8A7F68}" destId="{2C5E493C-CB91-425F-A33A-1504B002AFBB}" srcOrd="0" destOrd="0" presId="urn:microsoft.com/office/officeart/2011/layout/InterconnectedBlockProcess"/>
    <dgm:cxn modelId="{7CF44A51-7B6D-40D7-9759-A9063926DD43}" srcId="{FCC6FD26-ABEE-4144-ADA7-C8CBEB8A7F68}" destId="{528E15A3-C476-44C2-881A-BA0123982893}" srcOrd="1" destOrd="0" parTransId="{FA3134F3-FE82-40F1-BBBD-DC106833E5DD}" sibTransId="{8AD28DB5-CC50-4715-B826-42A90E7DB83D}"/>
    <dgm:cxn modelId="{3F5AFE68-D0E4-4AAE-9106-1EE3488CAABC}" type="presOf" srcId="{9D351CB9-60D3-4382-BA78-B3A1A56127A7}" destId="{942A4BE2-1E89-45FB-AADA-ACE66291E032}" srcOrd="0" destOrd="2" presId="urn:microsoft.com/office/officeart/2011/layout/InterconnectedBlockProcess"/>
    <dgm:cxn modelId="{B3FBE317-61F4-41BE-B80A-35B8392DF924}" type="presOf" srcId="{C1CFF424-F4EF-46E6-A36A-C237BF10769B}" destId="{C0680C4E-5F86-458C-A9C2-32E877437FDD}" srcOrd="1" destOrd="0" presId="urn:microsoft.com/office/officeart/2011/layout/InterconnectedBlockProcess"/>
    <dgm:cxn modelId="{6D69C27A-FB34-4DB6-A68B-9FBE5A695B9D}" type="presOf" srcId="{1CFAA112-4C28-4FB0-AB38-39A5B592718A}" destId="{D9DBA407-12C9-4325-B429-2DFFCF7D71ED}" srcOrd="0" destOrd="0" presId="urn:microsoft.com/office/officeart/2011/layout/InterconnectedBlockProcess"/>
    <dgm:cxn modelId="{630A41D8-7683-48C6-B7E0-F65844B4987F}" type="presOf" srcId="{E3CBC7DA-FFE8-4E27-8886-EE11B64519C9}" destId="{91342E02-66D7-44BF-B84C-389A3113C0DD}" srcOrd="0" destOrd="0" presId="urn:microsoft.com/office/officeart/2011/layout/InterconnectedBlockProcess"/>
    <dgm:cxn modelId="{C925A1F5-D372-4AF5-B8D1-43183531EB45}" type="presOf" srcId="{528E15A3-C476-44C2-881A-BA0123982893}" destId="{942A4BE2-1E89-45FB-AADA-ACE66291E032}" srcOrd="0" destOrd="1" presId="urn:microsoft.com/office/officeart/2011/layout/InterconnectedBlockProcess"/>
    <dgm:cxn modelId="{19B8F31A-85DE-48C8-9470-CCBD0F05724D}" srcId="{5780C032-BB7A-4200-8C1E-DFB8819DC2BA}" destId="{396222BE-C72B-4D0F-8AD6-395CDCEDA66F}" srcOrd="1" destOrd="0" parTransId="{762C3A24-842D-4107-AFCE-C16C107FB398}" sibTransId="{3329649C-B68A-4D10-94E5-71205423AC8A}"/>
    <dgm:cxn modelId="{251073EA-6204-40EE-A614-B64E18A91290}" type="presOf" srcId="{C1CFF424-F4EF-46E6-A36A-C237BF10769B}" destId="{942A4BE2-1E89-45FB-AADA-ACE66291E032}" srcOrd="0" destOrd="0" presId="urn:microsoft.com/office/officeart/2011/layout/InterconnectedBlockProcess"/>
    <dgm:cxn modelId="{7F8294D9-F027-4C2D-8A1F-A79A4F46C10E}" type="presOf" srcId="{C2B163D7-C0DB-42BF-ABA6-D91A1A4F9F2D}" destId="{221A21D8-3F53-44CC-9CD5-53D89BE886AC}" srcOrd="1" destOrd="0" presId="urn:microsoft.com/office/officeart/2011/layout/InterconnectedBlockProcess"/>
    <dgm:cxn modelId="{EC4A4A0F-163B-49CF-AD10-FEB3DA85D32C}" type="presOf" srcId="{9D351CB9-60D3-4382-BA78-B3A1A56127A7}" destId="{C0680C4E-5F86-458C-A9C2-32E877437FDD}" srcOrd="1" destOrd="2" presId="urn:microsoft.com/office/officeart/2011/layout/InterconnectedBlockProcess"/>
    <dgm:cxn modelId="{79D2685A-35EF-45CD-8544-EE5987869C9C}" type="presOf" srcId="{A2E64EF0-9508-4D83-84AA-834BEAAAC37F}" destId="{E6CCA022-C6CE-44CB-BF13-257CEA838D69}" srcOrd="0" destOrd="0" presId="urn:microsoft.com/office/officeart/2011/layout/InterconnectedBlockProcess"/>
    <dgm:cxn modelId="{738A6F32-7376-4E78-8B73-8E15E5636EFF}" type="presParOf" srcId="{FC859BAB-5C94-4192-8D15-532C69516973}" destId="{57361608-FC65-4288-9E61-F45303C0D61F}" srcOrd="0" destOrd="0" presId="urn:microsoft.com/office/officeart/2011/layout/InterconnectedBlockProcess"/>
    <dgm:cxn modelId="{B50EFA7C-5F3B-4C44-9910-1E7589A6B933}" type="presParOf" srcId="{57361608-FC65-4288-9E61-F45303C0D61F}" destId="{942A4BE2-1E89-45FB-AADA-ACE66291E032}" srcOrd="0" destOrd="0" presId="urn:microsoft.com/office/officeart/2011/layout/InterconnectedBlockProcess"/>
    <dgm:cxn modelId="{3F31F825-AA88-46C9-880E-13049053B15F}" type="presParOf" srcId="{FC859BAB-5C94-4192-8D15-532C69516973}" destId="{C0680C4E-5F86-458C-A9C2-32E877437FDD}" srcOrd="1" destOrd="0" presId="urn:microsoft.com/office/officeart/2011/layout/InterconnectedBlockProcess"/>
    <dgm:cxn modelId="{C79C1DB3-2F71-4F6F-874D-5A337181B853}" type="presParOf" srcId="{FC859BAB-5C94-4192-8D15-532C69516973}" destId="{2C5E493C-CB91-425F-A33A-1504B002AFBB}" srcOrd="2" destOrd="0" presId="urn:microsoft.com/office/officeart/2011/layout/InterconnectedBlockProcess"/>
    <dgm:cxn modelId="{B9D68B45-FD8E-41F7-A1AD-F4592E37E6E9}" type="presParOf" srcId="{FC859BAB-5C94-4192-8D15-532C69516973}" destId="{59DCC062-B35F-446C-AD66-9442C9C8FF2C}" srcOrd="3" destOrd="0" presId="urn:microsoft.com/office/officeart/2011/layout/InterconnectedBlockProcess"/>
    <dgm:cxn modelId="{80D1AB9A-E5B3-4D5D-8B1D-4AF36D1912B7}" type="presParOf" srcId="{59DCC062-B35F-446C-AD66-9442C9C8FF2C}" destId="{937949C6-0D4C-4C8E-A436-43DC8268E166}" srcOrd="0" destOrd="0" presId="urn:microsoft.com/office/officeart/2011/layout/InterconnectedBlockProcess"/>
    <dgm:cxn modelId="{8B26D40C-F281-4A3A-9377-1CB0306D4694}" type="presParOf" srcId="{FC859BAB-5C94-4192-8D15-532C69516973}" destId="{0E2F3898-392B-4002-9E4A-6DDC8FEF9F83}" srcOrd="4" destOrd="0" presId="urn:microsoft.com/office/officeart/2011/layout/InterconnectedBlockProcess"/>
    <dgm:cxn modelId="{2F6B470B-3326-4C91-A12B-E83C498E0057}" type="presParOf" srcId="{FC859BAB-5C94-4192-8D15-532C69516973}" destId="{E6CCA022-C6CE-44CB-BF13-257CEA838D69}" srcOrd="5" destOrd="0" presId="urn:microsoft.com/office/officeart/2011/layout/InterconnectedBlockProcess"/>
    <dgm:cxn modelId="{245FFDFE-677B-4796-95E8-390A8A36E1E0}" type="presParOf" srcId="{FC859BAB-5C94-4192-8D15-532C69516973}" destId="{81634DCA-AA55-4D9D-8D24-963AB37E4AD8}" srcOrd="6" destOrd="0" presId="urn:microsoft.com/office/officeart/2011/layout/InterconnectedBlockProcess"/>
    <dgm:cxn modelId="{51004587-7B95-446A-B3E8-A36C371E043A}" type="presParOf" srcId="{81634DCA-AA55-4D9D-8D24-963AB37E4AD8}" destId="{D9DBA407-12C9-4325-B429-2DFFCF7D71ED}" srcOrd="0" destOrd="0" presId="urn:microsoft.com/office/officeart/2011/layout/InterconnectedBlockProcess"/>
    <dgm:cxn modelId="{DEE08C71-AF0D-4B4C-82E3-9FCEEB05E5CB}" type="presParOf" srcId="{FC859BAB-5C94-4192-8D15-532C69516973}" destId="{8379DD53-260D-46AE-A71B-8BDCBF94F42E}" srcOrd="7" destOrd="0" presId="urn:microsoft.com/office/officeart/2011/layout/InterconnectedBlockProcess"/>
    <dgm:cxn modelId="{64636D64-2F00-49B4-90AF-B6702B089253}" type="presParOf" srcId="{FC859BAB-5C94-4192-8D15-532C69516973}" destId="{E0A0EA3D-4C97-43CD-8210-DB060F3E1985}" srcOrd="8" destOrd="0" presId="urn:microsoft.com/office/officeart/2011/layout/InterconnectedBlockProcess"/>
    <dgm:cxn modelId="{EC413A42-64DD-408B-A904-1CF313E2966F}" type="presParOf" srcId="{FC859BAB-5C94-4192-8D15-532C69516973}" destId="{62819EBD-00EC-4B6A-91EC-1F802B43E888}" srcOrd="9" destOrd="0" presId="urn:microsoft.com/office/officeart/2011/layout/InterconnectedBlockProcess"/>
    <dgm:cxn modelId="{CB0F3A7D-69E0-4033-B86D-2C3DEBDA5428}" type="presParOf" srcId="{62819EBD-00EC-4B6A-91EC-1F802B43E888}" destId="{84B02E64-9F5F-40CA-BD20-ED660EC84C96}" srcOrd="0" destOrd="0" presId="urn:microsoft.com/office/officeart/2011/layout/InterconnectedBlockProcess"/>
    <dgm:cxn modelId="{9E1C7B6A-46E1-407E-9134-8FE8C60C0B56}" type="presParOf" srcId="{FC859BAB-5C94-4192-8D15-532C69516973}" destId="{221A21D8-3F53-44CC-9CD5-53D89BE886AC}" srcOrd="10" destOrd="0" presId="urn:microsoft.com/office/officeart/2011/layout/InterconnectedBlockProcess"/>
    <dgm:cxn modelId="{00DFE298-7580-410E-A8A4-A43605FEDD5A}" type="presParOf" srcId="{FC859BAB-5C94-4192-8D15-532C69516973}" destId="{91342E02-66D7-44BF-B84C-389A3113C0DD}" srcOrd="11" destOrd="0" presId="urn:microsoft.com/office/officeart/2011/layout/InterconnectedBlock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780C032-BB7A-4200-8C1E-DFB8819DC2BA}" type="doc">
      <dgm:prSet loTypeId="urn:microsoft.com/office/officeart/2009/layout/CircleArrowProcess" loCatId="process" qsTypeId="urn:microsoft.com/office/officeart/2005/8/quickstyle/simple1" qsCatId="simple" csTypeId="urn:microsoft.com/office/officeart/2005/8/colors/colorful2" csCatId="colorful" phldr="1"/>
      <dgm:spPr/>
      <dgm:t>
        <a:bodyPr/>
        <a:lstStyle/>
        <a:p>
          <a:endParaRPr lang="en-US"/>
        </a:p>
      </dgm:t>
    </dgm:pt>
    <dgm:pt modelId="{E3CBC7DA-FFE8-4E27-8886-EE11B64519C9}">
      <dgm:prSet phldrT="[Text]"/>
      <dgm:spPr/>
      <dgm:t>
        <a:bodyPr/>
        <a:lstStyle/>
        <a:p>
          <a:r>
            <a:rPr lang="en-US" dirty="0" smtClean="0"/>
            <a:t>What We Collect</a:t>
          </a:r>
          <a:endParaRPr lang="en-US" dirty="0"/>
        </a:p>
      </dgm:t>
    </dgm:pt>
    <dgm:pt modelId="{BA81EB16-67D3-4D35-A35F-46CCEEFEB0F6}" type="parTrans" cxnId="{1250D3AB-A28D-4410-BFAF-39F1FE57995C}">
      <dgm:prSet/>
      <dgm:spPr/>
      <dgm:t>
        <a:bodyPr/>
        <a:lstStyle/>
        <a:p>
          <a:endParaRPr lang="en-US"/>
        </a:p>
      </dgm:t>
    </dgm:pt>
    <dgm:pt modelId="{A325EF03-12D2-4216-818A-228B0ABDDB23}" type="sibTrans" cxnId="{1250D3AB-A28D-4410-BFAF-39F1FE57995C}">
      <dgm:prSet/>
      <dgm:spPr/>
      <dgm:t>
        <a:bodyPr/>
        <a:lstStyle/>
        <a:p>
          <a:endParaRPr lang="en-US"/>
        </a:p>
      </dgm:t>
    </dgm:pt>
    <dgm:pt modelId="{396222BE-C72B-4D0F-8AD6-395CDCEDA66F}">
      <dgm:prSet phldrT="[Text]"/>
      <dgm:spPr/>
      <dgm:t>
        <a:bodyPr/>
        <a:lstStyle/>
        <a:p>
          <a:r>
            <a:rPr lang="en-US" dirty="0" smtClean="0"/>
            <a:t>What We Store</a:t>
          </a:r>
          <a:endParaRPr lang="en-US" dirty="0"/>
        </a:p>
      </dgm:t>
    </dgm:pt>
    <dgm:pt modelId="{762C3A24-842D-4107-AFCE-C16C107FB398}" type="parTrans" cxnId="{19B8F31A-85DE-48C8-9470-CCBD0F05724D}">
      <dgm:prSet/>
      <dgm:spPr/>
      <dgm:t>
        <a:bodyPr/>
        <a:lstStyle/>
        <a:p>
          <a:endParaRPr lang="en-US"/>
        </a:p>
      </dgm:t>
    </dgm:pt>
    <dgm:pt modelId="{3329649C-B68A-4D10-94E5-71205423AC8A}" type="sibTrans" cxnId="{19B8F31A-85DE-48C8-9470-CCBD0F05724D}">
      <dgm:prSet/>
      <dgm:spPr/>
      <dgm:t>
        <a:bodyPr/>
        <a:lstStyle/>
        <a:p>
          <a:endParaRPr lang="en-US"/>
        </a:p>
      </dgm:t>
    </dgm:pt>
    <dgm:pt modelId="{A2E64EF0-9508-4D83-84AA-834BEAAAC37F}">
      <dgm:prSet phldrT="[Text]"/>
      <dgm:spPr/>
      <dgm:t>
        <a:bodyPr/>
        <a:lstStyle/>
        <a:p>
          <a:r>
            <a:rPr lang="en-US" dirty="0" smtClean="0"/>
            <a:t>What We Report</a:t>
          </a:r>
          <a:endParaRPr lang="en-US" dirty="0"/>
        </a:p>
      </dgm:t>
    </dgm:pt>
    <dgm:pt modelId="{2E148CAB-80D2-4804-B857-AFD05F2C349C}" type="parTrans" cxnId="{E03073B3-3EA9-49EC-8338-3FCAC1D009D0}">
      <dgm:prSet/>
      <dgm:spPr/>
      <dgm:t>
        <a:bodyPr/>
        <a:lstStyle/>
        <a:p>
          <a:endParaRPr lang="en-US"/>
        </a:p>
      </dgm:t>
    </dgm:pt>
    <dgm:pt modelId="{9D18A990-F225-47E4-9AA9-1F6AADBAD2C2}" type="sibTrans" cxnId="{E03073B3-3EA9-49EC-8338-3FCAC1D009D0}">
      <dgm:prSet/>
      <dgm:spPr/>
      <dgm:t>
        <a:bodyPr/>
        <a:lstStyle/>
        <a:p>
          <a:endParaRPr lang="en-US"/>
        </a:p>
      </dgm:t>
    </dgm:pt>
    <dgm:pt modelId="{FCC6FD26-ABEE-4144-ADA7-C8CBEB8A7F68}">
      <dgm:prSet phldrT="[Text]"/>
      <dgm:spPr/>
      <dgm:t>
        <a:bodyPr/>
        <a:lstStyle/>
        <a:p>
          <a:r>
            <a:rPr lang="en-US" dirty="0" smtClean="0"/>
            <a:t>How We Present</a:t>
          </a:r>
          <a:endParaRPr lang="en-US" dirty="0"/>
        </a:p>
      </dgm:t>
    </dgm:pt>
    <dgm:pt modelId="{777CA9B3-3696-4B47-9047-3609286AFECD}" type="parTrans" cxnId="{EABFD34D-4D95-478F-AC2B-C36265E557BF}">
      <dgm:prSet/>
      <dgm:spPr/>
      <dgm:t>
        <a:bodyPr/>
        <a:lstStyle/>
        <a:p>
          <a:endParaRPr lang="en-US"/>
        </a:p>
      </dgm:t>
    </dgm:pt>
    <dgm:pt modelId="{1FA33B90-F92E-4FA1-98DC-D826FFA8618C}" type="sibTrans" cxnId="{EABFD34D-4D95-478F-AC2B-C36265E557BF}">
      <dgm:prSet/>
      <dgm:spPr/>
      <dgm:t>
        <a:bodyPr/>
        <a:lstStyle/>
        <a:p>
          <a:endParaRPr lang="en-US"/>
        </a:p>
      </dgm:t>
    </dgm:pt>
    <dgm:pt modelId="{EE606D48-1410-403D-A645-898E5E52352D}" type="pres">
      <dgm:prSet presAssocID="{5780C032-BB7A-4200-8C1E-DFB8819DC2BA}" presName="Name0" presStyleCnt="0">
        <dgm:presLayoutVars>
          <dgm:chMax val="7"/>
          <dgm:chPref val="7"/>
          <dgm:dir/>
          <dgm:animLvl val="lvl"/>
        </dgm:presLayoutVars>
      </dgm:prSet>
      <dgm:spPr/>
      <dgm:t>
        <a:bodyPr/>
        <a:lstStyle/>
        <a:p>
          <a:endParaRPr lang="en-US"/>
        </a:p>
      </dgm:t>
    </dgm:pt>
    <dgm:pt modelId="{5A062F93-65CC-467A-A615-995418968045}" type="pres">
      <dgm:prSet presAssocID="{E3CBC7DA-FFE8-4E27-8886-EE11B64519C9}" presName="Accent1" presStyleCnt="0"/>
      <dgm:spPr/>
    </dgm:pt>
    <dgm:pt modelId="{6395BFEF-380D-4835-8820-8B5354667C10}" type="pres">
      <dgm:prSet presAssocID="{E3CBC7DA-FFE8-4E27-8886-EE11B64519C9}" presName="Accent" presStyleLbl="node1" presStyleIdx="0" presStyleCnt="4"/>
      <dgm:spPr>
        <a:solidFill>
          <a:schemeClr val="accent3"/>
        </a:solidFill>
      </dgm:spPr>
    </dgm:pt>
    <dgm:pt modelId="{E632097E-E7D5-4442-9811-2A857E5521DC}" type="pres">
      <dgm:prSet presAssocID="{E3CBC7DA-FFE8-4E27-8886-EE11B64519C9}" presName="Parent1" presStyleLbl="revTx" presStyleIdx="0" presStyleCnt="4">
        <dgm:presLayoutVars>
          <dgm:chMax val="1"/>
          <dgm:chPref val="1"/>
          <dgm:bulletEnabled val="1"/>
        </dgm:presLayoutVars>
      </dgm:prSet>
      <dgm:spPr/>
      <dgm:t>
        <a:bodyPr/>
        <a:lstStyle/>
        <a:p>
          <a:endParaRPr lang="en-US"/>
        </a:p>
      </dgm:t>
    </dgm:pt>
    <dgm:pt modelId="{5B8A4702-62D1-4388-8F72-43ECA185591B}" type="pres">
      <dgm:prSet presAssocID="{396222BE-C72B-4D0F-8AD6-395CDCEDA66F}" presName="Accent2" presStyleCnt="0"/>
      <dgm:spPr/>
    </dgm:pt>
    <dgm:pt modelId="{6B4AEC6E-8D84-49FC-BDF8-0B84743424AA}" type="pres">
      <dgm:prSet presAssocID="{396222BE-C72B-4D0F-8AD6-395CDCEDA66F}" presName="Accent" presStyleLbl="node1" presStyleIdx="1" presStyleCnt="4"/>
      <dgm:spPr>
        <a:solidFill>
          <a:schemeClr val="bg2">
            <a:lumMod val="50000"/>
          </a:schemeClr>
        </a:solidFill>
      </dgm:spPr>
    </dgm:pt>
    <dgm:pt modelId="{2BEEC49B-3703-46D8-9209-061CA9C1A8B0}" type="pres">
      <dgm:prSet presAssocID="{396222BE-C72B-4D0F-8AD6-395CDCEDA66F}" presName="Parent2" presStyleLbl="revTx" presStyleIdx="1" presStyleCnt="4">
        <dgm:presLayoutVars>
          <dgm:chMax val="1"/>
          <dgm:chPref val="1"/>
          <dgm:bulletEnabled val="1"/>
        </dgm:presLayoutVars>
      </dgm:prSet>
      <dgm:spPr/>
      <dgm:t>
        <a:bodyPr/>
        <a:lstStyle/>
        <a:p>
          <a:endParaRPr lang="en-US"/>
        </a:p>
      </dgm:t>
    </dgm:pt>
    <dgm:pt modelId="{7A368B90-FB3E-4AB1-A977-BFB28A94A30E}" type="pres">
      <dgm:prSet presAssocID="{A2E64EF0-9508-4D83-84AA-834BEAAAC37F}" presName="Accent3" presStyleCnt="0"/>
      <dgm:spPr/>
    </dgm:pt>
    <dgm:pt modelId="{1C8276C2-CE25-4DFD-AA9E-4F88314CD209}" type="pres">
      <dgm:prSet presAssocID="{A2E64EF0-9508-4D83-84AA-834BEAAAC37F}" presName="Accent" presStyleLbl="node1" presStyleIdx="2" presStyleCnt="4"/>
      <dgm:spPr>
        <a:solidFill>
          <a:schemeClr val="accent6">
            <a:lumMod val="75000"/>
          </a:schemeClr>
        </a:solidFill>
      </dgm:spPr>
    </dgm:pt>
    <dgm:pt modelId="{31C93550-DBD0-4240-B116-0AF41386E746}" type="pres">
      <dgm:prSet presAssocID="{A2E64EF0-9508-4D83-84AA-834BEAAAC37F}" presName="Parent3" presStyleLbl="revTx" presStyleIdx="2" presStyleCnt="4">
        <dgm:presLayoutVars>
          <dgm:chMax val="1"/>
          <dgm:chPref val="1"/>
          <dgm:bulletEnabled val="1"/>
        </dgm:presLayoutVars>
      </dgm:prSet>
      <dgm:spPr/>
      <dgm:t>
        <a:bodyPr/>
        <a:lstStyle/>
        <a:p>
          <a:endParaRPr lang="en-US"/>
        </a:p>
      </dgm:t>
    </dgm:pt>
    <dgm:pt modelId="{6F03DFB3-4E45-494E-A046-36A18C51B5D0}" type="pres">
      <dgm:prSet presAssocID="{FCC6FD26-ABEE-4144-ADA7-C8CBEB8A7F68}" presName="Accent4" presStyleCnt="0"/>
      <dgm:spPr/>
    </dgm:pt>
    <dgm:pt modelId="{F1810A1B-0B55-4680-81A9-39BED48501FC}" type="pres">
      <dgm:prSet presAssocID="{FCC6FD26-ABEE-4144-ADA7-C8CBEB8A7F68}" presName="Accent" presStyleLbl="node1" presStyleIdx="3" presStyleCnt="4"/>
      <dgm:spPr>
        <a:solidFill>
          <a:schemeClr val="accent2"/>
        </a:solidFill>
      </dgm:spPr>
    </dgm:pt>
    <dgm:pt modelId="{3FD3AC24-001F-4BEF-807A-63390D331048}" type="pres">
      <dgm:prSet presAssocID="{FCC6FD26-ABEE-4144-ADA7-C8CBEB8A7F68}" presName="Parent4" presStyleLbl="revTx" presStyleIdx="3" presStyleCnt="4">
        <dgm:presLayoutVars>
          <dgm:chMax val="1"/>
          <dgm:chPref val="1"/>
          <dgm:bulletEnabled val="1"/>
        </dgm:presLayoutVars>
      </dgm:prSet>
      <dgm:spPr/>
      <dgm:t>
        <a:bodyPr/>
        <a:lstStyle/>
        <a:p>
          <a:endParaRPr lang="en-US"/>
        </a:p>
      </dgm:t>
    </dgm:pt>
  </dgm:ptLst>
  <dgm:cxnLst>
    <dgm:cxn modelId="{1250D3AB-A28D-4410-BFAF-39F1FE57995C}" srcId="{5780C032-BB7A-4200-8C1E-DFB8819DC2BA}" destId="{E3CBC7DA-FFE8-4E27-8886-EE11B64519C9}" srcOrd="0" destOrd="0" parTransId="{BA81EB16-67D3-4D35-A35F-46CCEEFEB0F6}" sibTransId="{A325EF03-12D2-4216-818A-228B0ABDDB23}"/>
    <dgm:cxn modelId="{E03073B3-3EA9-49EC-8338-3FCAC1D009D0}" srcId="{5780C032-BB7A-4200-8C1E-DFB8819DC2BA}" destId="{A2E64EF0-9508-4D83-84AA-834BEAAAC37F}" srcOrd="2" destOrd="0" parTransId="{2E148CAB-80D2-4804-B857-AFD05F2C349C}" sibTransId="{9D18A990-F225-47E4-9AA9-1F6AADBAD2C2}"/>
    <dgm:cxn modelId="{3FACD395-48A2-431A-9692-AB2B2EA7C675}" type="presOf" srcId="{FCC6FD26-ABEE-4144-ADA7-C8CBEB8A7F68}" destId="{3FD3AC24-001F-4BEF-807A-63390D331048}" srcOrd="0" destOrd="0" presId="urn:microsoft.com/office/officeart/2009/layout/CircleArrowProcess"/>
    <dgm:cxn modelId="{839BD871-5A70-485C-9821-24E1788A6ADC}" type="presOf" srcId="{A2E64EF0-9508-4D83-84AA-834BEAAAC37F}" destId="{31C93550-DBD0-4240-B116-0AF41386E746}" srcOrd="0" destOrd="0" presId="urn:microsoft.com/office/officeart/2009/layout/CircleArrowProcess"/>
    <dgm:cxn modelId="{19B8F31A-85DE-48C8-9470-CCBD0F05724D}" srcId="{5780C032-BB7A-4200-8C1E-DFB8819DC2BA}" destId="{396222BE-C72B-4D0F-8AD6-395CDCEDA66F}" srcOrd="1" destOrd="0" parTransId="{762C3A24-842D-4107-AFCE-C16C107FB398}" sibTransId="{3329649C-B68A-4D10-94E5-71205423AC8A}"/>
    <dgm:cxn modelId="{2B9FC762-11DA-4C00-BAF9-5BAFD5054D2C}" type="presOf" srcId="{396222BE-C72B-4D0F-8AD6-395CDCEDA66F}" destId="{2BEEC49B-3703-46D8-9209-061CA9C1A8B0}" srcOrd="0" destOrd="0" presId="urn:microsoft.com/office/officeart/2009/layout/CircleArrowProcess"/>
    <dgm:cxn modelId="{618F6D5F-FDDB-4B9F-B4A2-6396245A923F}" type="presOf" srcId="{5780C032-BB7A-4200-8C1E-DFB8819DC2BA}" destId="{EE606D48-1410-403D-A645-898E5E52352D}" srcOrd="0" destOrd="0" presId="urn:microsoft.com/office/officeart/2009/layout/CircleArrowProcess"/>
    <dgm:cxn modelId="{013CCF3B-F39A-4B66-9378-1FA6CBCD8A79}" type="presOf" srcId="{E3CBC7DA-FFE8-4E27-8886-EE11B64519C9}" destId="{E632097E-E7D5-4442-9811-2A857E5521DC}" srcOrd="0" destOrd="0" presId="urn:microsoft.com/office/officeart/2009/layout/CircleArrowProcess"/>
    <dgm:cxn modelId="{EABFD34D-4D95-478F-AC2B-C36265E557BF}" srcId="{5780C032-BB7A-4200-8C1E-DFB8819DC2BA}" destId="{FCC6FD26-ABEE-4144-ADA7-C8CBEB8A7F68}" srcOrd="3" destOrd="0" parTransId="{777CA9B3-3696-4B47-9047-3609286AFECD}" sibTransId="{1FA33B90-F92E-4FA1-98DC-D826FFA8618C}"/>
    <dgm:cxn modelId="{B3622B9B-4A29-4300-A73E-0C5CC3597781}" type="presParOf" srcId="{EE606D48-1410-403D-A645-898E5E52352D}" destId="{5A062F93-65CC-467A-A615-995418968045}" srcOrd="0" destOrd="0" presId="urn:microsoft.com/office/officeart/2009/layout/CircleArrowProcess"/>
    <dgm:cxn modelId="{4657BF90-F44D-420E-9289-B40A883806F3}" type="presParOf" srcId="{5A062F93-65CC-467A-A615-995418968045}" destId="{6395BFEF-380D-4835-8820-8B5354667C10}" srcOrd="0" destOrd="0" presId="urn:microsoft.com/office/officeart/2009/layout/CircleArrowProcess"/>
    <dgm:cxn modelId="{0A14ACFC-7566-4057-877F-CDE9D00BB43A}" type="presParOf" srcId="{EE606D48-1410-403D-A645-898E5E52352D}" destId="{E632097E-E7D5-4442-9811-2A857E5521DC}" srcOrd="1" destOrd="0" presId="urn:microsoft.com/office/officeart/2009/layout/CircleArrowProcess"/>
    <dgm:cxn modelId="{735E2FD9-E169-49A1-BBF2-CD59FE00DB29}" type="presParOf" srcId="{EE606D48-1410-403D-A645-898E5E52352D}" destId="{5B8A4702-62D1-4388-8F72-43ECA185591B}" srcOrd="2" destOrd="0" presId="urn:microsoft.com/office/officeart/2009/layout/CircleArrowProcess"/>
    <dgm:cxn modelId="{7456A200-364F-4437-8D54-4A381856F4E5}" type="presParOf" srcId="{5B8A4702-62D1-4388-8F72-43ECA185591B}" destId="{6B4AEC6E-8D84-49FC-BDF8-0B84743424AA}" srcOrd="0" destOrd="0" presId="urn:microsoft.com/office/officeart/2009/layout/CircleArrowProcess"/>
    <dgm:cxn modelId="{7F0A39F3-DB4E-410A-81B5-18AF4CF39685}" type="presParOf" srcId="{EE606D48-1410-403D-A645-898E5E52352D}" destId="{2BEEC49B-3703-46D8-9209-061CA9C1A8B0}" srcOrd="3" destOrd="0" presId="urn:microsoft.com/office/officeart/2009/layout/CircleArrowProcess"/>
    <dgm:cxn modelId="{C9E4BB35-44A2-4096-934A-498CCEC1935A}" type="presParOf" srcId="{EE606D48-1410-403D-A645-898E5E52352D}" destId="{7A368B90-FB3E-4AB1-A977-BFB28A94A30E}" srcOrd="4" destOrd="0" presId="urn:microsoft.com/office/officeart/2009/layout/CircleArrowProcess"/>
    <dgm:cxn modelId="{1558BA8C-F39C-4D71-89A9-FF4CAA105E04}" type="presParOf" srcId="{7A368B90-FB3E-4AB1-A977-BFB28A94A30E}" destId="{1C8276C2-CE25-4DFD-AA9E-4F88314CD209}" srcOrd="0" destOrd="0" presId="urn:microsoft.com/office/officeart/2009/layout/CircleArrowProcess"/>
    <dgm:cxn modelId="{A16D8DE5-9C59-4FB1-BBF9-67DA1084DA95}" type="presParOf" srcId="{EE606D48-1410-403D-A645-898E5E52352D}" destId="{31C93550-DBD0-4240-B116-0AF41386E746}" srcOrd="5" destOrd="0" presId="urn:microsoft.com/office/officeart/2009/layout/CircleArrowProcess"/>
    <dgm:cxn modelId="{4D49F8A0-723E-4B1F-9992-C8B0CCA5AEF0}" type="presParOf" srcId="{EE606D48-1410-403D-A645-898E5E52352D}" destId="{6F03DFB3-4E45-494E-A046-36A18C51B5D0}" srcOrd="6" destOrd="0" presId="urn:microsoft.com/office/officeart/2009/layout/CircleArrowProcess"/>
    <dgm:cxn modelId="{0B4B563F-9B7C-456B-98ED-2012DE7F0DAF}" type="presParOf" srcId="{6F03DFB3-4E45-494E-A046-36A18C51B5D0}" destId="{F1810A1B-0B55-4680-81A9-39BED48501FC}" srcOrd="0" destOrd="0" presId="urn:microsoft.com/office/officeart/2009/layout/CircleArrowProcess"/>
    <dgm:cxn modelId="{3370DB44-5E1B-47D1-86FD-04B47684791C}" type="presParOf" srcId="{EE606D48-1410-403D-A645-898E5E52352D}" destId="{3FD3AC24-001F-4BEF-807A-63390D331048}" srcOrd="7" destOrd="0" presId="urn:microsoft.com/office/officeart/2009/layout/CircleArrowProcess"/>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5780C032-BB7A-4200-8C1E-DFB8819DC2BA}" type="doc">
      <dgm:prSet loTypeId="urn:microsoft.com/office/officeart/2011/layout/InterconnectedBlockProcess" loCatId="process" qsTypeId="urn:microsoft.com/office/officeart/2005/8/quickstyle/simple1" qsCatId="simple" csTypeId="urn:microsoft.com/office/officeart/2005/8/colors/colorful2" csCatId="colorful" phldr="1"/>
      <dgm:spPr/>
      <dgm:t>
        <a:bodyPr/>
        <a:lstStyle/>
        <a:p>
          <a:endParaRPr lang="en-US"/>
        </a:p>
      </dgm:t>
    </dgm:pt>
    <dgm:pt modelId="{E3CBC7DA-FFE8-4E27-8886-EE11B64519C9}">
      <dgm:prSet phldrT="[Text]"/>
      <dgm:spPr/>
      <dgm:t>
        <a:bodyPr/>
        <a:lstStyle/>
        <a:p>
          <a:r>
            <a:rPr lang="en-US" dirty="0" smtClean="0"/>
            <a:t>What We Collect</a:t>
          </a:r>
          <a:endParaRPr lang="en-US" dirty="0"/>
        </a:p>
      </dgm:t>
    </dgm:pt>
    <dgm:pt modelId="{BA81EB16-67D3-4D35-A35F-46CCEEFEB0F6}" type="parTrans" cxnId="{1250D3AB-A28D-4410-BFAF-39F1FE57995C}">
      <dgm:prSet/>
      <dgm:spPr/>
      <dgm:t>
        <a:bodyPr/>
        <a:lstStyle/>
        <a:p>
          <a:endParaRPr lang="en-US"/>
        </a:p>
      </dgm:t>
    </dgm:pt>
    <dgm:pt modelId="{A325EF03-12D2-4216-818A-228B0ABDDB23}" type="sibTrans" cxnId="{1250D3AB-A28D-4410-BFAF-39F1FE57995C}">
      <dgm:prSet/>
      <dgm:spPr/>
      <dgm:t>
        <a:bodyPr/>
        <a:lstStyle/>
        <a:p>
          <a:endParaRPr lang="en-US"/>
        </a:p>
      </dgm:t>
    </dgm:pt>
    <dgm:pt modelId="{C2B163D7-C0DB-42BF-ABA6-D91A1A4F9F2D}">
      <dgm:prSet phldrT="[Text]"/>
      <dgm:spPr/>
      <dgm:t>
        <a:bodyPr/>
        <a:lstStyle/>
        <a:p>
          <a:r>
            <a:rPr lang="en-US" dirty="0" smtClean="0"/>
            <a:t>Clinical Data</a:t>
          </a:r>
        </a:p>
        <a:p>
          <a:r>
            <a:rPr lang="en-US" dirty="0" smtClean="0"/>
            <a:t>Administrative Data</a:t>
          </a:r>
        </a:p>
        <a:p>
          <a:r>
            <a:rPr lang="en-US" dirty="0" smtClean="0"/>
            <a:t>Care Coordination Data</a:t>
          </a:r>
          <a:endParaRPr lang="en-US" dirty="0"/>
        </a:p>
      </dgm:t>
    </dgm:pt>
    <dgm:pt modelId="{28984568-0FE7-4B97-8DBD-6E591022C0F4}" type="parTrans" cxnId="{24E92CDE-B5E1-4B74-95D5-D55901AC439B}">
      <dgm:prSet/>
      <dgm:spPr/>
      <dgm:t>
        <a:bodyPr/>
        <a:lstStyle/>
        <a:p>
          <a:endParaRPr lang="en-US"/>
        </a:p>
      </dgm:t>
    </dgm:pt>
    <dgm:pt modelId="{F3D9D15D-A282-4DF2-B6F0-46ABDF6F1997}" type="sibTrans" cxnId="{24E92CDE-B5E1-4B74-95D5-D55901AC439B}">
      <dgm:prSet/>
      <dgm:spPr/>
      <dgm:t>
        <a:bodyPr/>
        <a:lstStyle/>
        <a:p>
          <a:endParaRPr lang="en-US"/>
        </a:p>
      </dgm:t>
    </dgm:pt>
    <dgm:pt modelId="{396222BE-C72B-4D0F-8AD6-395CDCEDA66F}">
      <dgm:prSet phldrT="[Text]"/>
      <dgm:spPr/>
      <dgm:t>
        <a:bodyPr/>
        <a:lstStyle/>
        <a:p>
          <a:r>
            <a:rPr lang="en-US" dirty="0" smtClean="0"/>
            <a:t>What We Store</a:t>
          </a:r>
          <a:endParaRPr lang="en-US" dirty="0"/>
        </a:p>
      </dgm:t>
    </dgm:pt>
    <dgm:pt modelId="{762C3A24-842D-4107-AFCE-C16C107FB398}" type="parTrans" cxnId="{19B8F31A-85DE-48C8-9470-CCBD0F05724D}">
      <dgm:prSet/>
      <dgm:spPr/>
      <dgm:t>
        <a:bodyPr/>
        <a:lstStyle/>
        <a:p>
          <a:endParaRPr lang="en-US"/>
        </a:p>
      </dgm:t>
    </dgm:pt>
    <dgm:pt modelId="{3329649C-B68A-4D10-94E5-71205423AC8A}" type="sibTrans" cxnId="{19B8F31A-85DE-48C8-9470-CCBD0F05724D}">
      <dgm:prSet/>
      <dgm:spPr/>
      <dgm:t>
        <a:bodyPr/>
        <a:lstStyle/>
        <a:p>
          <a:endParaRPr lang="en-US"/>
        </a:p>
      </dgm:t>
    </dgm:pt>
    <dgm:pt modelId="{1CFAA112-4C28-4FB0-AB38-39A5B592718A}">
      <dgm:prSet phldrT="[Text]"/>
      <dgm:spPr/>
      <dgm:t>
        <a:bodyPr/>
        <a:lstStyle/>
        <a:p>
          <a:r>
            <a:rPr lang="en-US" dirty="0" smtClean="0"/>
            <a:t>Raw Data</a:t>
          </a:r>
        </a:p>
        <a:p>
          <a:r>
            <a:rPr lang="en-US" dirty="0" smtClean="0"/>
            <a:t>Derived Data</a:t>
          </a:r>
        </a:p>
        <a:p>
          <a:r>
            <a:rPr lang="en-US" dirty="0" smtClean="0"/>
            <a:t>Meta Data</a:t>
          </a:r>
          <a:endParaRPr lang="en-US" dirty="0"/>
        </a:p>
      </dgm:t>
    </dgm:pt>
    <dgm:pt modelId="{89ACC314-DF65-4B49-BF33-3BB535DFC35D}" type="parTrans" cxnId="{826D1837-FA86-4E66-8A3B-1E0D39CBC97C}">
      <dgm:prSet/>
      <dgm:spPr/>
      <dgm:t>
        <a:bodyPr/>
        <a:lstStyle/>
        <a:p>
          <a:endParaRPr lang="en-US"/>
        </a:p>
      </dgm:t>
    </dgm:pt>
    <dgm:pt modelId="{4AB4473C-3F22-4205-9293-0C71D7A8ACD6}" type="sibTrans" cxnId="{826D1837-FA86-4E66-8A3B-1E0D39CBC97C}">
      <dgm:prSet/>
      <dgm:spPr/>
      <dgm:t>
        <a:bodyPr/>
        <a:lstStyle/>
        <a:p>
          <a:endParaRPr lang="en-US"/>
        </a:p>
      </dgm:t>
    </dgm:pt>
    <dgm:pt modelId="{A2E64EF0-9508-4D83-84AA-834BEAAAC37F}">
      <dgm:prSet phldrT="[Text]"/>
      <dgm:spPr/>
      <dgm:t>
        <a:bodyPr/>
        <a:lstStyle/>
        <a:p>
          <a:r>
            <a:rPr lang="en-US" dirty="0" smtClean="0"/>
            <a:t>What We Report</a:t>
          </a:r>
          <a:endParaRPr lang="en-US" dirty="0"/>
        </a:p>
      </dgm:t>
    </dgm:pt>
    <dgm:pt modelId="{2E148CAB-80D2-4804-B857-AFD05F2C349C}" type="parTrans" cxnId="{E03073B3-3EA9-49EC-8338-3FCAC1D009D0}">
      <dgm:prSet/>
      <dgm:spPr/>
      <dgm:t>
        <a:bodyPr/>
        <a:lstStyle/>
        <a:p>
          <a:endParaRPr lang="en-US"/>
        </a:p>
      </dgm:t>
    </dgm:pt>
    <dgm:pt modelId="{9D18A990-F225-47E4-9AA9-1F6AADBAD2C2}" type="sibTrans" cxnId="{E03073B3-3EA9-49EC-8338-3FCAC1D009D0}">
      <dgm:prSet/>
      <dgm:spPr/>
      <dgm:t>
        <a:bodyPr/>
        <a:lstStyle/>
        <a:p>
          <a:endParaRPr lang="en-US"/>
        </a:p>
      </dgm:t>
    </dgm:pt>
    <dgm:pt modelId="{A187A614-5482-4FD3-BCBF-77D28B6F13DE}">
      <dgm:prSet phldrT="[Text]"/>
      <dgm:spPr/>
      <dgm:t>
        <a:bodyPr/>
        <a:lstStyle/>
        <a:p>
          <a:r>
            <a:rPr lang="en-US" dirty="0" smtClean="0"/>
            <a:t>Data by Source</a:t>
          </a:r>
        </a:p>
        <a:p>
          <a:r>
            <a:rPr lang="en-US" dirty="0" smtClean="0"/>
            <a:t>Aggregated Data</a:t>
          </a:r>
        </a:p>
        <a:p>
          <a:r>
            <a:rPr lang="en-US" dirty="0" smtClean="0"/>
            <a:t>Dynamic Computations</a:t>
          </a:r>
        </a:p>
        <a:p>
          <a:r>
            <a:rPr lang="en-US" dirty="0" smtClean="0"/>
            <a:t>Structured Data Groups</a:t>
          </a:r>
        </a:p>
        <a:p>
          <a:r>
            <a:rPr lang="en-US" dirty="0" smtClean="0"/>
            <a:t>Quality Measures</a:t>
          </a:r>
        </a:p>
        <a:p>
          <a:r>
            <a:rPr lang="en-US" dirty="0" smtClean="0"/>
            <a:t>Outcome Measures</a:t>
          </a:r>
        </a:p>
        <a:p>
          <a:r>
            <a:rPr lang="en-US" dirty="0" smtClean="0"/>
            <a:t>Combinations</a:t>
          </a:r>
          <a:endParaRPr lang="en-US" dirty="0"/>
        </a:p>
      </dgm:t>
    </dgm:pt>
    <dgm:pt modelId="{F3827135-8254-413D-851D-455665A39717}" type="parTrans" cxnId="{ADD80848-AFBE-4922-9914-2AA7CF0F3EDC}">
      <dgm:prSet/>
      <dgm:spPr/>
      <dgm:t>
        <a:bodyPr/>
        <a:lstStyle/>
        <a:p>
          <a:endParaRPr lang="en-US"/>
        </a:p>
      </dgm:t>
    </dgm:pt>
    <dgm:pt modelId="{88F6950D-7BE4-4189-BA89-25926C204B03}" type="sibTrans" cxnId="{ADD80848-AFBE-4922-9914-2AA7CF0F3EDC}">
      <dgm:prSet/>
      <dgm:spPr/>
      <dgm:t>
        <a:bodyPr/>
        <a:lstStyle/>
        <a:p>
          <a:endParaRPr lang="en-US"/>
        </a:p>
      </dgm:t>
    </dgm:pt>
    <dgm:pt modelId="{FCC6FD26-ABEE-4144-ADA7-C8CBEB8A7F68}">
      <dgm:prSet phldrT="[Text]"/>
      <dgm:spPr/>
      <dgm:t>
        <a:bodyPr/>
        <a:lstStyle/>
        <a:p>
          <a:r>
            <a:rPr lang="en-US" dirty="0" smtClean="0"/>
            <a:t>How We Present</a:t>
          </a:r>
          <a:endParaRPr lang="en-US" dirty="0"/>
        </a:p>
      </dgm:t>
    </dgm:pt>
    <dgm:pt modelId="{777CA9B3-3696-4B47-9047-3609286AFECD}" type="parTrans" cxnId="{EABFD34D-4D95-478F-AC2B-C36265E557BF}">
      <dgm:prSet/>
      <dgm:spPr/>
      <dgm:t>
        <a:bodyPr/>
        <a:lstStyle/>
        <a:p>
          <a:endParaRPr lang="en-US"/>
        </a:p>
      </dgm:t>
    </dgm:pt>
    <dgm:pt modelId="{1FA33B90-F92E-4FA1-98DC-D826FFA8618C}" type="sibTrans" cxnId="{EABFD34D-4D95-478F-AC2B-C36265E557BF}">
      <dgm:prSet/>
      <dgm:spPr/>
      <dgm:t>
        <a:bodyPr/>
        <a:lstStyle/>
        <a:p>
          <a:endParaRPr lang="en-US"/>
        </a:p>
      </dgm:t>
    </dgm:pt>
    <dgm:pt modelId="{C1CFF424-F4EF-46E6-A36A-C237BF10769B}">
      <dgm:prSet phldrT="[Text]"/>
      <dgm:spPr/>
      <dgm:t>
        <a:bodyPr/>
        <a:lstStyle/>
        <a:p>
          <a:r>
            <a:rPr lang="en-US" dirty="0" smtClean="0"/>
            <a:t>Static Reports</a:t>
          </a:r>
          <a:endParaRPr lang="en-US" dirty="0"/>
        </a:p>
      </dgm:t>
    </dgm:pt>
    <dgm:pt modelId="{FE157745-13ED-49E4-823D-25278E4AD207}" type="parTrans" cxnId="{66079E7F-D9D5-4F19-985B-9A03F67112A6}">
      <dgm:prSet/>
      <dgm:spPr/>
      <dgm:t>
        <a:bodyPr/>
        <a:lstStyle/>
        <a:p>
          <a:endParaRPr lang="en-US"/>
        </a:p>
      </dgm:t>
    </dgm:pt>
    <dgm:pt modelId="{2BB98C1C-FAFA-4982-8915-B35D0A388BD2}" type="sibTrans" cxnId="{66079E7F-D9D5-4F19-985B-9A03F67112A6}">
      <dgm:prSet/>
      <dgm:spPr/>
      <dgm:t>
        <a:bodyPr/>
        <a:lstStyle/>
        <a:p>
          <a:endParaRPr lang="en-US"/>
        </a:p>
      </dgm:t>
    </dgm:pt>
    <dgm:pt modelId="{528E15A3-C476-44C2-881A-BA0123982893}">
      <dgm:prSet phldrT="[Text]"/>
      <dgm:spPr/>
      <dgm:t>
        <a:bodyPr/>
        <a:lstStyle/>
        <a:p>
          <a:r>
            <a:rPr lang="en-US" dirty="0" smtClean="0"/>
            <a:t>Ad-Hoc Reports</a:t>
          </a:r>
          <a:endParaRPr lang="en-US" dirty="0"/>
        </a:p>
      </dgm:t>
    </dgm:pt>
    <dgm:pt modelId="{FA3134F3-FE82-40F1-BBBD-DC106833E5DD}" type="parTrans" cxnId="{7CF44A51-7B6D-40D7-9759-A9063926DD43}">
      <dgm:prSet/>
      <dgm:spPr/>
      <dgm:t>
        <a:bodyPr/>
        <a:lstStyle/>
        <a:p>
          <a:endParaRPr lang="en-US"/>
        </a:p>
      </dgm:t>
    </dgm:pt>
    <dgm:pt modelId="{8AD28DB5-CC50-4715-B826-42A90E7DB83D}" type="sibTrans" cxnId="{7CF44A51-7B6D-40D7-9759-A9063926DD43}">
      <dgm:prSet/>
      <dgm:spPr/>
      <dgm:t>
        <a:bodyPr/>
        <a:lstStyle/>
        <a:p>
          <a:endParaRPr lang="en-US"/>
        </a:p>
      </dgm:t>
    </dgm:pt>
    <dgm:pt modelId="{9D351CB9-60D3-4382-BA78-B3A1A56127A7}">
      <dgm:prSet phldrT="[Text]"/>
      <dgm:spPr/>
      <dgm:t>
        <a:bodyPr/>
        <a:lstStyle/>
        <a:p>
          <a:r>
            <a:rPr lang="en-US" dirty="0" smtClean="0"/>
            <a:t>Dashboards</a:t>
          </a:r>
        </a:p>
        <a:p>
          <a:r>
            <a:rPr lang="en-US" dirty="0" smtClean="0"/>
            <a:t>In-Application Utilization</a:t>
          </a:r>
        </a:p>
        <a:p>
          <a:r>
            <a:rPr lang="en-US" dirty="0" smtClean="0"/>
            <a:t>Alerting</a:t>
          </a:r>
        </a:p>
        <a:p>
          <a:r>
            <a:rPr lang="en-US" dirty="0" smtClean="0"/>
            <a:t>Logs</a:t>
          </a:r>
        </a:p>
        <a:p>
          <a:r>
            <a:rPr lang="en-US" dirty="0" smtClean="0"/>
            <a:t>Exports / Transmissions</a:t>
          </a:r>
        </a:p>
        <a:p>
          <a:r>
            <a:rPr lang="en-US" dirty="0" smtClean="0"/>
            <a:t>Meta Reporting</a:t>
          </a:r>
          <a:endParaRPr lang="en-US" dirty="0"/>
        </a:p>
      </dgm:t>
    </dgm:pt>
    <dgm:pt modelId="{B0490A59-75E5-4363-A877-168267E2EE5C}" type="parTrans" cxnId="{5A924C6C-DC6E-4A72-910B-AFE60EDE8A24}">
      <dgm:prSet/>
      <dgm:spPr/>
      <dgm:t>
        <a:bodyPr/>
        <a:lstStyle/>
        <a:p>
          <a:endParaRPr lang="en-US"/>
        </a:p>
      </dgm:t>
    </dgm:pt>
    <dgm:pt modelId="{96B6F54E-B48F-4BED-B40A-D0D416185A23}" type="sibTrans" cxnId="{5A924C6C-DC6E-4A72-910B-AFE60EDE8A24}">
      <dgm:prSet/>
      <dgm:spPr/>
      <dgm:t>
        <a:bodyPr/>
        <a:lstStyle/>
        <a:p>
          <a:endParaRPr lang="en-US"/>
        </a:p>
      </dgm:t>
    </dgm:pt>
    <dgm:pt modelId="{FC859BAB-5C94-4192-8D15-532C69516973}" type="pres">
      <dgm:prSet presAssocID="{5780C032-BB7A-4200-8C1E-DFB8819DC2BA}" presName="Name0" presStyleCnt="0">
        <dgm:presLayoutVars>
          <dgm:chMax val="7"/>
          <dgm:chPref val="5"/>
          <dgm:dir/>
          <dgm:animOne val="branch"/>
          <dgm:animLvl val="lvl"/>
        </dgm:presLayoutVars>
      </dgm:prSet>
      <dgm:spPr/>
      <dgm:t>
        <a:bodyPr/>
        <a:lstStyle/>
        <a:p>
          <a:endParaRPr lang="en-US"/>
        </a:p>
      </dgm:t>
    </dgm:pt>
    <dgm:pt modelId="{57361608-FC65-4288-9E61-F45303C0D61F}" type="pres">
      <dgm:prSet presAssocID="{FCC6FD26-ABEE-4144-ADA7-C8CBEB8A7F68}" presName="ChildAccent4" presStyleCnt="0"/>
      <dgm:spPr/>
    </dgm:pt>
    <dgm:pt modelId="{942A4BE2-1E89-45FB-AADA-ACE66291E032}" type="pres">
      <dgm:prSet presAssocID="{FCC6FD26-ABEE-4144-ADA7-C8CBEB8A7F68}" presName="ChildAccent" presStyleLbl="alignImgPlace1" presStyleIdx="0" presStyleCnt="4"/>
      <dgm:spPr/>
      <dgm:t>
        <a:bodyPr/>
        <a:lstStyle/>
        <a:p>
          <a:endParaRPr lang="en-US"/>
        </a:p>
      </dgm:t>
    </dgm:pt>
    <dgm:pt modelId="{C0680C4E-5F86-458C-A9C2-32E877437FDD}" type="pres">
      <dgm:prSet presAssocID="{FCC6FD26-ABEE-4144-ADA7-C8CBEB8A7F68}" presName="Child4" presStyleLbl="revTx" presStyleIdx="0" presStyleCnt="0">
        <dgm:presLayoutVars>
          <dgm:chMax val="0"/>
          <dgm:chPref val="0"/>
          <dgm:bulletEnabled val="1"/>
        </dgm:presLayoutVars>
      </dgm:prSet>
      <dgm:spPr/>
      <dgm:t>
        <a:bodyPr/>
        <a:lstStyle/>
        <a:p>
          <a:endParaRPr lang="en-US"/>
        </a:p>
      </dgm:t>
    </dgm:pt>
    <dgm:pt modelId="{2C5E493C-CB91-425F-A33A-1504B002AFBB}" type="pres">
      <dgm:prSet presAssocID="{FCC6FD26-ABEE-4144-ADA7-C8CBEB8A7F68}" presName="Parent4" presStyleLbl="node1" presStyleIdx="0" presStyleCnt="4">
        <dgm:presLayoutVars>
          <dgm:chMax val="2"/>
          <dgm:chPref val="1"/>
          <dgm:bulletEnabled val="1"/>
        </dgm:presLayoutVars>
      </dgm:prSet>
      <dgm:spPr/>
      <dgm:t>
        <a:bodyPr/>
        <a:lstStyle/>
        <a:p>
          <a:endParaRPr lang="en-US"/>
        </a:p>
      </dgm:t>
    </dgm:pt>
    <dgm:pt modelId="{59DCC062-B35F-446C-AD66-9442C9C8FF2C}" type="pres">
      <dgm:prSet presAssocID="{A2E64EF0-9508-4D83-84AA-834BEAAAC37F}" presName="ChildAccent3" presStyleCnt="0"/>
      <dgm:spPr/>
    </dgm:pt>
    <dgm:pt modelId="{937949C6-0D4C-4C8E-A436-43DC8268E166}" type="pres">
      <dgm:prSet presAssocID="{A2E64EF0-9508-4D83-84AA-834BEAAAC37F}" presName="ChildAccent" presStyleLbl="alignImgPlace1" presStyleIdx="1" presStyleCnt="4"/>
      <dgm:spPr/>
      <dgm:t>
        <a:bodyPr/>
        <a:lstStyle/>
        <a:p>
          <a:endParaRPr lang="en-US"/>
        </a:p>
      </dgm:t>
    </dgm:pt>
    <dgm:pt modelId="{0E2F3898-392B-4002-9E4A-6DDC8FEF9F83}" type="pres">
      <dgm:prSet presAssocID="{A2E64EF0-9508-4D83-84AA-834BEAAAC37F}" presName="Child3" presStyleLbl="revTx" presStyleIdx="0" presStyleCnt="0">
        <dgm:presLayoutVars>
          <dgm:chMax val="0"/>
          <dgm:chPref val="0"/>
          <dgm:bulletEnabled val="1"/>
        </dgm:presLayoutVars>
      </dgm:prSet>
      <dgm:spPr/>
      <dgm:t>
        <a:bodyPr/>
        <a:lstStyle/>
        <a:p>
          <a:endParaRPr lang="en-US"/>
        </a:p>
      </dgm:t>
    </dgm:pt>
    <dgm:pt modelId="{E6CCA022-C6CE-44CB-BF13-257CEA838D69}" type="pres">
      <dgm:prSet presAssocID="{A2E64EF0-9508-4D83-84AA-834BEAAAC37F}" presName="Parent3" presStyleLbl="node1" presStyleIdx="1" presStyleCnt="4">
        <dgm:presLayoutVars>
          <dgm:chMax val="2"/>
          <dgm:chPref val="1"/>
          <dgm:bulletEnabled val="1"/>
        </dgm:presLayoutVars>
      </dgm:prSet>
      <dgm:spPr/>
      <dgm:t>
        <a:bodyPr/>
        <a:lstStyle/>
        <a:p>
          <a:endParaRPr lang="en-US"/>
        </a:p>
      </dgm:t>
    </dgm:pt>
    <dgm:pt modelId="{81634DCA-AA55-4D9D-8D24-963AB37E4AD8}" type="pres">
      <dgm:prSet presAssocID="{396222BE-C72B-4D0F-8AD6-395CDCEDA66F}" presName="ChildAccent2" presStyleCnt="0"/>
      <dgm:spPr/>
    </dgm:pt>
    <dgm:pt modelId="{D9DBA407-12C9-4325-B429-2DFFCF7D71ED}" type="pres">
      <dgm:prSet presAssocID="{396222BE-C72B-4D0F-8AD6-395CDCEDA66F}" presName="ChildAccent" presStyleLbl="alignImgPlace1" presStyleIdx="2" presStyleCnt="4"/>
      <dgm:spPr/>
      <dgm:t>
        <a:bodyPr/>
        <a:lstStyle/>
        <a:p>
          <a:endParaRPr lang="en-US"/>
        </a:p>
      </dgm:t>
    </dgm:pt>
    <dgm:pt modelId="{8379DD53-260D-46AE-A71B-8BDCBF94F42E}" type="pres">
      <dgm:prSet presAssocID="{396222BE-C72B-4D0F-8AD6-395CDCEDA66F}" presName="Child2" presStyleLbl="revTx" presStyleIdx="0" presStyleCnt="0">
        <dgm:presLayoutVars>
          <dgm:chMax val="0"/>
          <dgm:chPref val="0"/>
          <dgm:bulletEnabled val="1"/>
        </dgm:presLayoutVars>
      </dgm:prSet>
      <dgm:spPr/>
      <dgm:t>
        <a:bodyPr/>
        <a:lstStyle/>
        <a:p>
          <a:endParaRPr lang="en-US"/>
        </a:p>
      </dgm:t>
    </dgm:pt>
    <dgm:pt modelId="{E0A0EA3D-4C97-43CD-8210-DB060F3E1985}" type="pres">
      <dgm:prSet presAssocID="{396222BE-C72B-4D0F-8AD6-395CDCEDA66F}" presName="Parent2" presStyleLbl="node1" presStyleIdx="2" presStyleCnt="4">
        <dgm:presLayoutVars>
          <dgm:chMax val="2"/>
          <dgm:chPref val="1"/>
          <dgm:bulletEnabled val="1"/>
        </dgm:presLayoutVars>
      </dgm:prSet>
      <dgm:spPr/>
      <dgm:t>
        <a:bodyPr/>
        <a:lstStyle/>
        <a:p>
          <a:endParaRPr lang="en-US"/>
        </a:p>
      </dgm:t>
    </dgm:pt>
    <dgm:pt modelId="{62819EBD-00EC-4B6A-91EC-1F802B43E888}" type="pres">
      <dgm:prSet presAssocID="{E3CBC7DA-FFE8-4E27-8886-EE11B64519C9}" presName="ChildAccent1" presStyleCnt="0"/>
      <dgm:spPr/>
    </dgm:pt>
    <dgm:pt modelId="{84B02E64-9F5F-40CA-BD20-ED660EC84C96}" type="pres">
      <dgm:prSet presAssocID="{E3CBC7DA-FFE8-4E27-8886-EE11B64519C9}" presName="ChildAccent" presStyleLbl="alignImgPlace1" presStyleIdx="3" presStyleCnt="4"/>
      <dgm:spPr/>
      <dgm:t>
        <a:bodyPr/>
        <a:lstStyle/>
        <a:p>
          <a:endParaRPr lang="en-US"/>
        </a:p>
      </dgm:t>
    </dgm:pt>
    <dgm:pt modelId="{221A21D8-3F53-44CC-9CD5-53D89BE886AC}" type="pres">
      <dgm:prSet presAssocID="{E3CBC7DA-FFE8-4E27-8886-EE11B64519C9}" presName="Child1" presStyleLbl="revTx" presStyleIdx="0" presStyleCnt="0">
        <dgm:presLayoutVars>
          <dgm:chMax val="0"/>
          <dgm:chPref val="0"/>
          <dgm:bulletEnabled val="1"/>
        </dgm:presLayoutVars>
      </dgm:prSet>
      <dgm:spPr/>
      <dgm:t>
        <a:bodyPr/>
        <a:lstStyle/>
        <a:p>
          <a:endParaRPr lang="en-US"/>
        </a:p>
      </dgm:t>
    </dgm:pt>
    <dgm:pt modelId="{91342E02-66D7-44BF-B84C-389A3113C0DD}" type="pres">
      <dgm:prSet presAssocID="{E3CBC7DA-FFE8-4E27-8886-EE11B64519C9}" presName="Parent1" presStyleLbl="node1" presStyleIdx="3" presStyleCnt="4">
        <dgm:presLayoutVars>
          <dgm:chMax val="2"/>
          <dgm:chPref val="1"/>
          <dgm:bulletEnabled val="1"/>
        </dgm:presLayoutVars>
      </dgm:prSet>
      <dgm:spPr/>
      <dgm:t>
        <a:bodyPr/>
        <a:lstStyle/>
        <a:p>
          <a:endParaRPr lang="en-US"/>
        </a:p>
      </dgm:t>
    </dgm:pt>
  </dgm:ptLst>
  <dgm:cxnLst>
    <dgm:cxn modelId="{24E92CDE-B5E1-4B74-95D5-D55901AC439B}" srcId="{E3CBC7DA-FFE8-4E27-8886-EE11B64519C9}" destId="{C2B163D7-C0DB-42BF-ABA6-D91A1A4F9F2D}" srcOrd="0" destOrd="0" parTransId="{28984568-0FE7-4B97-8DBD-6E591022C0F4}" sibTransId="{F3D9D15D-A282-4DF2-B6F0-46ABDF6F1997}"/>
    <dgm:cxn modelId="{4F6D61E1-709D-4343-BDB8-4DC5D62116F1}" type="presOf" srcId="{A187A614-5482-4FD3-BCBF-77D28B6F13DE}" destId="{937949C6-0D4C-4C8E-A436-43DC8268E166}" srcOrd="0" destOrd="0" presId="urn:microsoft.com/office/officeart/2011/layout/InterconnectedBlockProcess"/>
    <dgm:cxn modelId="{EABFD34D-4D95-478F-AC2B-C36265E557BF}" srcId="{5780C032-BB7A-4200-8C1E-DFB8819DC2BA}" destId="{FCC6FD26-ABEE-4144-ADA7-C8CBEB8A7F68}" srcOrd="3" destOrd="0" parTransId="{777CA9B3-3696-4B47-9047-3609286AFECD}" sibTransId="{1FA33B90-F92E-4FA1-98DC-D826FFA8618C}"/>
    <dgm:cxn modelId="{66079E7F-D9D5-4F19-985B-9A03F67112A6}" srcId="{FCC6FD26-ABEE-4144-ADA7-C8CBEB8A7F68}" destId="{C1CFF424-F4EF-46E6-A36A-C237BF10769B}" srcOrd="0" destOrd="0" parTransId="{FE157745-13ED-49E4-823D-25278E4AD207}" sibTransId="{2BB98C1C-FAFA-4982-8915-B35D0A388BD2}"/>
    <dgm:cxn modelId="{826D1837-FA86-4E66-8A3B-1E0D39CBC97C}" srcId="{396222BE-C72B-4D0F-8AD6-395CDCEDA66F}" destId="{1CFAA112-4C28-4FB0-AB38-39A5B592718A}" srcOrd="0" destOrd="0" parTransId="{89ACC314-DF65-4B49-BF33-3BB535DFC35D}" sibTransId="{4AB4473C-3F22-4205-9293-0C71D7A8ACD6}"/>
    <dgm:cxn modelId="{3C35FF65-6EE8-4827-892C-F0835467ADA1}" type="presOf" srcId="{528E15A3-C476-44C2-881A-BA0123982893}" destId="{942A4BE2-1E89-45FB-AADA-ACE66291E032}" srcOrd="0" destOrd="1" presId="urn:microsoft.com/office/officeart/2011/layout/InterconnectedBlockProcess"/>
    <dgm:cxn modelId="{CEED789C-5971-48DD-A2D4-24D12DA92968}" type="presOf" srcId="{C1CFF424-F4EF-46E6-A36A-C237BF10769B}" destId="{C0680C4E-5F86-458C-A9C2-32E877437FDD}" srcOrd="1" destOrd="0" presId="urn:microsoft.com/office/officeart/2011/layout/InterconnectedBlockProcess"/>
    <dgm:cxn modelId="{E03073B3-3EA9-49EC-8338-3FCAC1D009D0}" srcId="{5780C032-BB7A-4200-8C1E-DFB8819DC2BA}" destId="{A2E64EF0-9508-4D83-84AA-834BEAAAC37F}" srcOrd="2" destOrd="0" parTransId="{2E148CAB-80D2-4804-B857-AFD05F2C349C}" sibTransId="{9D18A990-F225-47E4-9AA9-1F6AADBAD2C2}"/>
    <dgm:cxn modelId="{7884861F-5C27-45FA-808D-AB89E77D3B5F}" type="presOf" srcId="{9D351CB9-60D3-4382-BA78-B3A1A56127A7}" destId="{942A4BE2-1E89-45FB-AADA-ACE66291E032}" srcOrd="0" destOrd="2" presId="urn:microsoft.com/office/officeart/2011/layout/InterconnectedBlockProcess"/>
    <dgm:cxn modelId="{0F4E4088-43CF-472E-AB7D-66773DD258E9}" type="presOf" srcId="{9D351CB9-60D3-4382-BA78-B3A1A56127A7}" destId="{C0680C4E-5F86-458C-A9C2-32E877437FDD}" srcOrd="1" destOrd="2" presId="urn:microsoft.com/office/officeart/2011/layout/InterconnectedBlockProcess"/>
    <dgm:cxn modelId="{F2676F44-D52A-4CC8-B718-DE7FF6018FD9}" type="presOf" srcId="{FCC6FD26-ABEE-4144-ADA7-C8CBEB8A7F68}" destId="{2C5E493C-CB91-425F-A33A-1504B002AFBB}" srcOrd="0" destOrd="0" presId="urn:microsoft.com/office/officeart/2011/layout/InterconnectedBlockProcess"/>
    <dgm:cxn modelId="{5A924C6C-DC6E-4A72-910B-AFE60EDE8A24}" srcId="{FCC6FD26-ABEE-4144-ADA7-C8CBEB8A7F68}" destId="{9D351CB9-60D3-4382-BA78-B3A1A56127A7}" srcOrd="2" destOrd="0" parTransId="{B0490A59-75E5-4363-A877-168267E2EE5C}" sibTransId="{96B6F54E-B48F-4BED-B40A-D0D416185A23}"/>
    <dgm:cxn modelId="{1250D3AB-A28D-4410-BFAF-39F1FE57995C}" srcId="{5780C032-BB7A-4200-8C1E-DFB8819DC2BA}" destId="{E3CBC7DA-FFE8-4E27-8886-EE11B64519C9}" srcOrd="0" destOrd="0" parTransId="{BA81EB16-67D3-4D35-A35F-46CCEEFEB0F6}" sibTransId="{A325EF03-12D2-4216-818A-228B0ABDDB23}"/>
    <dgm:cxn modelId="{ADD80848-AFBE-4922-9914-2AA7CF0F3EDC}" srcId="{A2E64EF0-9508-4D83-84AA-834BEAAAC37F}" destId="{A187A614-5482-4FD3-BCBF-77D28B6F13DE}" srcOrd="0" destOrd="0" parTransId="{F3827135-8254-413D-851D-455665A39717}" sibTransId="{88F6950D-7BE4-4189-BA89-25926C204B03}"/>
    <dgm:cxn modelId="{F0696D41-7BC8-41AB-9DE0-0618340EAA6A}" type="presOf" srcId="{A2E64EF0-9508-4D83-84AA-834BEAAAC37F}" destId="{E6CCA022-C6CE-44CB-BF13-257CEA838D69}" srcOrd="0" destOrd="0" presId="urn:microsoft.com/office/officeart/2011/layout/InterconnectedBlockProcess"/>
    <dgm:cxn modelId="{0CA18AA1-28A3-4D3D-B4E9-DEBFEEBF835B}" type="presOf" srcId="{1CFAA112-4C28-4FB0-AB38-39A5B592718A}" destId="{D9DBA407-12C9-4325-B429-2DFFCF7D71ED}" srcOrd="0" destOrd="0" presId="urn:microsoft.com/office/officeart/2011/layout/InterconnectedBlockProcess"/>
    <dgm:cxn modelId="{497B4EF6-5972-49C3-9A7B-D2A29603DEC6}" type="presOf" srcId="{396222BE-C72B-4D0F-8AD6-395CDCEDA66F}" destId="{E0A0EA3D-4C97-43CD-8210-DB060F3E1985}" srcOrd="0" destOrd="0" presId="urn:microsoft.com/office/officeart/2011/layout/InterconnectedBlockProcess"/>
    <dgm:cxn modelId="{7CF44A51-7B6D-40D7-9759-A9063926DD43}" srcId="{FCC6FD26-ABEE-4144-ADA7-C8CBEB8A7F68}" destId="{528E15A3-C476-44C2-881A-BA0123982893}" srcOrd="1" destOrd="0" parTransId="{FA3134F3-FE82-40F1-BBBD-DC106833E5DD}" sibTransId="{8AD28DB5-CC50-4715-B826-42A90E7DB83D}"/>
    <dgm:cxn modelId="{DF3E9BD4-7BE3-4CF3-A3A9-CF2F22E1A5B6}" type="presOf" srcId="{E3CBC7DA-FFE8-4E27-8886-EE11B64519C9}" destId="{91342E02-66D7-44BF-B84C-389A3113C0DD}" srcOrd="0" destOrd="0" presId="urn:microsoft.com/office/officeart/2011/layout/InterconnectedBlockProcess"/>
    <dgm:cxn modelId="{7C4A08AB-F647-4B38-BD93-CB1FFA94FA8E}" type="presOf" srcId="{5780C032-BB7A-4200-8C1E-DFB8819DC2BA}" destId="{FC859BAB-5C94-4192-8D15-532C69516973}" srcOrd="0" destOrd="0" presId="urn:microsoft.com/office/officeart/2011/layout/InterconnectedBlockProcess"/>
    <dgm:cxn modelId="{19B8F31A-85DE-48C8-9470-CCBD0F05724D}" srcId="{5780C032-BB7A-4200-8C1E-DFB8819DC2BA}" destId="{396222BE-C72B-4D0F-8AD6-395CDCEDA66F}" srcOrd="1" destOrd="0" parTransId="{762C3A24-842D-4107-AFCE-C16C107FB398}" sibTransId="{3329649C-B68A-4D10-94E5-71205423AC8A}"/>
    <dgm:cxn modelId="{8C2AC6C2-8E5F-48D3-81E4-96A6B7A3DFD9}" type="presOf" srcId="{C2B163D7-C0DB-42BF-ABA6-D91A1A4F9F2D}" destId="{84B02E64-9F5F-40CA-BD20-ED660EC84C96}" srcOrd="0" destOrd="0" presId="urn:microsoft.com/office/officeart/2011/layout/InterconnectedBlockProcess"/>
    <dgm:cxn modelId="{C0BD13F5-B0C9-4074-BC95-78B350263FED}" type="presOf" srcId="{1CFAA112-4C28-4FB0-AB38-39A5B592718A}" destId="{8379DD53-260D-46AE-A71B-8BDCBF94F42E}" srcOrd="1" destOrd="0" presId="urn:microsoft.com/office/officeart/2011/layout/InterconnectedBlockProcess"/>
    <dgm:cxn modelId="{A4E19553-48D1-4801-9119-9DEC6635AAB0}" type="presOf" srcId="{A187A614-5482-4FD3-BCBF-77D28B6F13DE}" destId="{0E2F3898-392B-4002-9E4A-6DDC8FEF9F83}" srcOrd="1" destOrd="0" presId="urn:microsoft.com/office/officeart/2011/layout/InterconnectedBlockProcess"/>
    <dgm:cxn modelId="{F658156B-BC5B-43A6-9D43-AEBF4B235AAA}" type="presOf" srcId="{C1CFF424-F4EF-46E6-A36A-C237BF10769B}" destId="{942A4BE2-1E89-45FB-AADA-ACE66291E032}" srcOrd="0" destOrd="0" presId="urn:microsoft.com/office/officeart/2011/layout/InterconnectedBlockProcess"/>
    <dgm:cxn modelId="{709797FF-AFC8-41BB-AE92-5E11D6945485}" type="presOf" srcId="{C2B163D7-C0DB-42BF-ABA6-D91A1A4F9F2D}" destId="{221A21D8-3F53-44CC-9CD5-53D89BE886AC}" srcOrd="1" destOrd="0" presId="urn:microsoft.com/office/officeart/2011/layout/InterconnectedBlockProcess"/>
    <dgm:cxn modelId="{6C1A85D9-2894-43B1-9586-3CCC4D300DC6}" type="presOf" srcId="{528E15A3-C476-44C2-881A-BA0123982893}" destId="{C0680C4E-5F86-458C-A9C2-32E877437FDD}" srcOrd="1" destOrd="1" presId="urn:microsoft.com/office/officeart/2011/layout/InterconnectedBlockProcess"/>
    <dgm:cxn modelId="{4822322C-8E5F-4679-A51A-BFE91C7646CD}" type="presParOf" srcId="{FC859BAB-5C94-4192-8D15-532C69516973}" destId="{57361608-FC65-4288-9E61-F45303C0D61F}" srcOrd="0" destOrd="0" presId="urn:microsoft.com/office/officeart/2011/layout/InterconnectedBlockProcess"/>
    <dgm:cxn modelId="{F0352C13-3C1E-415B-A803-8C96122084E2}" type="presParOf" srcId="{57361608-FC65-4288-9E61-F45303C0D61F}" destId="{942A4BE2-1E89-45FB-AADA-ACE66291E032}" srcOrd="0" destOrd="0" presId="urn:microsoft.com/office/officeart/2011/layout/InterconnectedBlockProcess"/>
    <dgm:cxn modelId="{ABFD6F12-B5C0-454F-BCA7-0EB68B316467}" type="presParOf" srcId="{FC859BAB-5C94-4192-8D15-532C69516973}" destId="{C0680C4E-5F86-458C-A9C2-32E877437FDD}" srcOrd="1" destOrd="0" presId="urn:microsoft.com/office/officeart/2011/layout/InterconnectedBlockProcess"/>
    <dgm:cxn modelId="{0873341D-49D3-4DCC-8031-324DD130BA28}" type="presParOf" srcId="{FC859BAB-5C94-4192-8D15-532C69516973}" destId="{2C5E493C-CB91-425F-A33A-1504B002AFBB}" srcOrd="2" destOrd="0" presId="urn:microsoft.com/office/officeart/2011/layout/InterconnectedBlockProcess"/>
    <dgm:cxn modelId="{6210DA2E-39EE-4BB7-BAE1-8C5661737737}" type="presParOf" srcId="{FC859BAB-5C94-4192-8D15-532C69516973}" destId="{59DCC062-B35F-446C-AD66-9442C9C8FF2C}" srcOrd="3" destOrd="0" presId="urn:microsoft.com/office/officeart/2011/layout/InterconnectedBlockProcess"/>
    <dgm:cxn modelId="{59B00DC1-4957-4A54-B96D-8AE93A6D3DAE}" type="presParOf" srcId="{59DCC062-B35F-446C-AD66-9442C9C8FF2C}" destId="{937949C6-0D4C-4C8E-A436-43DC8268E166}" srcOrd="0" destOrd="0" presId="urn:microsoft.com/office/officeart/2011/layout/InterconnectedBlockProcess"/>
    <dgm:cxn modelId="{D558F29D-E5FA-48BD-BA2B-13D5498441E9}" type="presParOf" srcId="{FC859BAB-5C94-4192-8D15-532C69516973}" destId="{0E2F3898-392B-4002-9E4A-6DDC8FEF9F83}" srcOrd="4" destOrd="0" presId="urn:microsoft.com/office/officeart/2011/layout/InterconnectedBlockProcess"/>
    <dgm:cxn modelId="{9E5313C4-BB41-4811-BCAB-11E31A26A135}" type="presParOf" srcId="{FC859BAB-5C94-4192-8D15-532C69516973}" destId="{E6CCA022-C6CE-44CB-BF13-257CEA838D69}" srcOrd="5" destOrd="0" presId="urn:microsoft.com/office/officeart/2011/layout/InterconnectedBlockProcess"/>
    <dgm:cxn modelId="{85C66F68-4855-4D03-80DE-F4FFC978C8EE}" type="presParOf" srcId="{FC859BAB-5C94-4192-8D15-532C69516973}" destId="{81634DCA-AA55-4D9D-8D24-963AB37E4AD8}" srcOrd="6" destOrd="0" presId="urn:microsoft.com/office/officeart/2011/layout/InterconnectedBlockProcess"/>
    <dgm:cxn modelId="{641D9358-6BC4-4F83-9A65-D401D85B714F}" type="presParOf" srcId="{81634DCA-AA55-4D9D-8D24-963AB37E4AD8}" destId="{D9DBA407-12C9-4325-B429-2DFFCF7D71ED}" srcOrd="0" destOrd="0" presId="urn:microsoft.com/office/officeart/2011/layout/InterconnectedBlockProcess"/>
    <dgm:cxn modelId="{21C3E328-A17B-47C4-817C-7BD814129734}" type="presParOf" srcId="{FC859BAB-5C94-4192-8D15-532C69516973}" destId="{8379DD53-260D-46AE-A71B-8BDCBF94F42E}" srcOrd="7" destOrd="0" presId="urn:microsoft.com/office/officeart/2011/layout/InterconnectedBlockProcess"/>
    <dgm:cxn modelId="{D284C7D9-9C11-4718-B21B-A7CC977911F6}" type="presParOf" srcId="{FC859BAB-5C94-4192-8D15-532C69516973}" destId="{E0A0EA3D-4C97-43CD-8210-DB060F3E1985}" srcOrd="8" destOrd="0" presId="urn:microsoft.com/office/officeart/2011/layout/InterconnectedBlockProcess"/>
    <dgm:cxn modelId="{6105FBF6-38F7-4425-9379-56FFD005C44C}" type="presParOf" srcId="{FC859BAB-5C94-4192-8D15-532C69516973}" destId="{62819EBD-00EC-4B6A-91EC-1F802B43E888}" srcOrd="9" destOrd="0" presId="urn:microsoft.com/office/officeart/2011/layout/InterconnectedBlockProcess"/>
    <dgm:cxn modelId="{77B9319B-4260-4841-A30B-E698EE3F786D}" type="presParOf" srcId="{62819EBD-00EC-4B6A-91EC-1F802B43E888}" destId="{84B02E64-9F5F-40CA-BD20-ED660EC84C96}" srcOrd="0" destOrd="0" presId="urn:microsoft.com/office/officeart/2011/layout/InterconnectedBlockProcess"/>
    <dgm:cxn modelId="{D6E07D80-C8DC-48A3-8AB3-422746B1898E}" type="presParOf" srcId="{FC859BAB-5C94-4192-8D15-532C69516973}" destId="{221A21D8-3F53-44CC-9CD5-53D89BE886AC}" srcOrd="10" destOrd="0" presId="urn:microsoft.com/office/officeart/2011/layout/InterconnectedBlockProcess"/>
    <dgm:cxn modelId="{2135E2E1-2263-4C83-A936-57409EC555E0}" type="presParOf" srcId="{FC859BAB-5C94-4192-8D15-532C69516973}" destId="{91342E02-66D7-44BF-B84C-389A3113C0DD}" srcOrd="11" destOrd="0" presId="urn:microsoft.com/office/officeart/2011/layout/InterconnectedBlock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780C032-BB7A-4200-8C1E-DFB8819DC2BA}" type="doc">
      <dgm:prSet loTypeId="urn:microsoft.com/office/officeart/2011/layout/InterconnectedBlockProcess" loCatId="process" qsTypeId="urn:microsoft.com/office/officeart/2005/8/quickstyle/simple1" qsCatId="simple" csTypeId="urn:microsoft.com/office/officeart/2005/8/colors/colorful2" csCatId="colorful" phldr="1"/>
      <dgm:spPr/>
      <dgm:t>
        <a:bodyPr/>
        <a:lstStyle/>
        <a:p>
          <a:endParaRPr lang="en-US"/>
        </a:p>
      </dgm:t>
    </dgm:pt>
    <dgm:pt modelId="{E3CBC7DA-FFE8-4E27-8886-EE11B64519C9}">
      <dgm:prSet phldrT="[Text]"/>
      <dgm:spPr/>
      <dgm:t>
        <a:bodyPr/>
        <a:lstStyle/>
        <a:p>
          <a:r>
            <a:rPr lang="en-US" dirty="0" smtClean="0"/>
            <a:t>What We Collect</a:t>
          </a:r>
          <a:endParaRPr lang="en-US" dirty="0"/>
        </a:p>
      </dgm:t>
    </dgm:pt>
    <dgm:pt modelId="{BA81EB16-67D3-4D35-A35F-46CCEEFEB0F6}" type="parTrans" cxnId="{1250D3AB-A28D-4410-BFAF-39F1FE57995C}">
      <dgm:prSet/>
      <dgm:spPr/>
      <dgm:t>
        <a:bodyPr/>
        <a:lstStyle/>
        <a:p>
          <a:endParaRPr lang="en-US"/>
        </a:p>
      </dgm:t>
    </dgm:pt>
    <dgm:pt modelId="{A325EF03-12D2-4216-818A-228B0ABDDB23}" type="sibTrans" cxnId="{1250D3AB-A28D-4410-BFAF-39F1FE57995C}">
      <dgm:prSet/>
      <dgm:spPr/>
      <dgm:t>
        <a:bodyPr/>
        <a:lstStyle/>
        <a:p>
          <a:endParaRPr lang="en-US"/>
        </a:p>
      </dgm:t>
    </dgm:pt>
    <dgm:pt modelId="{C2B163D7-C0DB-42BF-ABA6-D91A1A4F9F2D}">
      <dgm:prSet phldrT="[Text]"/>
      <dgm:spPr/>
      <dgm:t>
        <a:bodyPr/>
        <a:lstStyle/>
        <a:p>
          <a:r>
            <a:rPr lang="en-US" dirty="0" smtClean="0"/>
            <a:t>Clinical Data</a:t>
          </a:r>
        </a:p>
        <a:p>
          <a:r>
            <a:rPr lang="en-US" dirty="0" smtClean="0"/>
            <a:t>Administrative Data</a:t>
          </a:r>
        </a:p>
        <a:p>
          <a:r>
            <a:rPr lang="en-US" dirty="0" smtClean="0"/>
            <a:t>Care Coordination Data</a:t>
          </a:r>
          <a:endParaRPr lang="en-US" dirty="0"/>
        </a:p>
      </dgm:t>
    </dgm:pt>
    <dgm:pt modelId="{28984568-0FE7-4B97-8DBD-6E591022C0F4}" type="parTrans" cxnId="{24E92CDE-B5E1-4B74-95D5-D55901AC439B}">
      <dgm:prSet/>
      <dgm:spPr/>
      <dgm:t>
        <a:bodyPr/>
        <a:lstStyle/>
        <a:p>
          <a:endParaRPr lang="en-US"/>
        </a:p>
      </dgm:t>
    </dgm:pt>
    <dgm:pt modelId="{F3D9D15D-A282-4DF2-B6F0-46ABDF6F1997}" type="sibTrans" cxnId="{24E92CDE-B5E1-4B74-95D5-D55901AC439B}">
      <dgm:prSet/>
      <dgm:spPr/>
      <dgm:t>
        <a:bodyPr/>
        <a:lstStyle/>
        <a:p>
          <a:endParaRPr lang="en-US"/>
        </a:p>
      </dgm:t>
    </dgm:pt>
    <dgm:pt modelId="{396222BE-C72B-4D0F-8AD6-395CDCEDA66F}">
      <dgm:prSet phldrT="[Text]"/>
      <dgm:spPr/>
      <dgm:t>
        <a:bodyPr/>
        <a:lstStyle/>
        <a:p>
          <a:r>
            <a:rPr lang="en-US" dirty="0" smtClean="0"/>
            <a:t>What We Store</a:t>
          </a:r>
          <a:endParaRPr lang="en-US" dirty="0"/>
        </a:p>
      </dgm:t>
    </dgm:pt>
    <dgm:pt modelId="{762C3A24-842D-4107-AFCE-C16C107FB398}" type="parTrans" cxnId="{19B8F31A-85DE-48C8-9470-CCBD0F05724D}">
      <dgm:prSet/>
      <dgm:spPr/>
      <dgm:t>
        <a:bodyPr/>
        <a:lstStyle/>
        <a:p>
          <a:endParaRPr lang="en-US"/>
        </a:p>
      </dgm:t>
    </dgm:pt>
    <dgm:pt modelId="{3329649C-B68A-4D10-94E5-71205423AC8A}" type="sibTrans" cxnId="{19B8F31A-85DE-48C8-9470-CCBD0F05724D}">
      <dgm:prSet/>
      <dgm:spPr/>
      <dgm:t>
        <a:bodyPr/>
        <a:lstStyle/>
        <a:p>
          <a:endParaRPr lang="en-US"/>
        </a:p>
      </dgm:t>
    </dgm:pt>
    <dgm:pt modelId="{1CFAA112-4C28-4FB0-AB38-39A5B592718A}">
      <dgm:prSet phldrT="[Text]"/>
      <dgm:spPr/>
      <dgm:t>
        <a:bodyPr/>
        <a:lstStyle/>
        <a:p>
          <a:r>
            <a:rPr lang="en-US" dirty="0" smtClean="0"/>
            <a:t>Raw Data</a:t>
          </a:r>
        </a:p>
        <a:p>
          <a:r>
            <a:rPr lang="en-US" dirty="0" smtClean="0"/>
            <a:t>Derived Data</a:t>
          </a:r>
        </a:p>
        <a:p>
          <a:r>
            <a:rPr lang="en-US" dirty="0" smtClean="0"/>
            <a:t>Meta Data</a:t>
          </a:r>
          <a:endParaRPr lang="en-US" dirty="0"/>
        </a:p>
      </dgm:t>
    </dgm:pt>
    <dgm:pt modelId="{89ACC314-DF65-4B49-BF33-3BB535DFC35D}" type="parTrans" cxnId="{826D1837-FA86-4E66-8A3B-1E0D39CBC97C}">
      <dgm:prSet/>
      <dgm:spPr/>
      <dgm:t>
        <a:bodyPr/>
        <a:lstStyle/>
        <a:p>
          <a:endParaRPr lang="en-US"/>
        </a:p>
      </dgm:t>
    </dgm:pt>
    <dgm:pt modelId="{4AB4473C-3F22-4205-9293-0C71D7A8ACD6}" type="sibTrans" cxnId="{826D1837-FA86-4E66-8A3B-1E0D39CBC97C}">
      <dgm:prSet/>
      <dgm:spPr/>
      <dgm:t>
        <a:bodyPr/>
        <a:lstStyle/>
        <a:p>
          <a:endParaRPr lang="en-US"/>
        </a:p>
      </dgm:t>
    </dgm:pt>
    <dgm:pt modelId="{A2E64EF0-9508-4D83-84AA-834BEAAAC37F}">
      <dgm:prSet phldrT="[Text]"/>
      <dgm:spPr/>
      <dgm:t>
        <a:bodyPr/>
        <a:lstStyle/>
        <a:p>
          <a:r>
            <a:rPr lang="en-US" dirty="0" smtClean="0"/>
            <a:t>What We Report</a:t>
          </a:r>
          <a:endParaRPr lang="en-US" dirty="0"/>
        </a:p>
      </dgm:t>
    </dgm:pt>
    <dgm:pt modelId="{2E148CAB-80D2-4804-B857-AFD05F2C349C}" type="parTrans" cxnId="{E03073B3-3EA9-49EC-8338-3FCAC1D009D0}">
      <dgm:prSet/>
      <dgm:spPr/>
      <dgm:t>
        <a:bodyPr/>
        <a:lstStyle/>
        <a:p>
          <a:endParaRPr lang="en-US"/>
        </a:p>
      </dgm:t>
    </dgm:pt>
    <dgm:pt modelId="{9D18A990-F225-47E4-9AA9-1F6AADBAD2C2}" type="sibTrans" cxnId="{E03073B3-3EA9-49EC-8338-3FCAC1D009D0}">
      <dgm:prSet/>
      <dgm:spPr/>
      <dgm:t>
        <a:bodyPr/>
        <a:lstStyle/>
        <a:p>
          <a:endParaRPr lang="en-US"/>
        </a:p>
      </dgm:t>
    </dgm:pt>
    <dgm:pt modelId="{A187A614-5482-4FD3-BCBF-77D28B6F13DE}">
      <dgm:prSet phldrT="[Text]"/>
      <dgm:spPr/>
      <dgm:t>
        <a:bodyPr/>
        <a:lstStyle/>
        <a:p>
          <a:r>
            <a:rPr lang="en-US" dirty="0" smtClean="0"/>
            <a:t>Data by Source</a:t>
          </a:r>
        </a:p>
        <a:p>
          <a:r>
            <a:rPr lang="en-US" dirty="0" smtClean="0"/>
            <a:t>Aggregated Data</a:t>
          </a:r>
        </a:p>
        <a:p>
          <a:r>
            <a:rPr lang="en-US" dirty="0" smtClean="0"/>
            <a:t>Dynamic Computations</a:t>
          </a:r>
        </a:p>
        <a:p>
          <a:r>
            <a:rPr lang="en-US" dirty="0" smtClean="0"/>
            <a:t>Structured Data Groups</a:t>
          </a:r>
        </a:p>
        <a:p>
          <a:r>
            <a:rPr lang="en-US" dirty="0" smtClean="0"/>
            <a:t>Quality Measures</a:t>
          </a:r>
        </a:p>
        <a:p>
          <a:r>
            <a:rPr lang="en-US" dirty="0" smtClean="0"/>
            <a:t>Outcome Measures</a:t>
          </a:r>
        </a:p>
        <a:p>
          <a:r>
            <a:rPr lang="en-US" dirty="0" smtClean="0"/>
            <a:t>Combinations</a:t>
          </a:r>
          <a:endParaRPr lang="en-US" dirty="0"/>
        </a:p>
      </dgm:t>
    </dgm:pt>
    <dgm:pt modelId="{F3827135-8254-413D-851D-455665A39717}" type="parTrans" cxnId="{ADD80848-AFBE-4922-9914-2AA7CF0F3EDC}">
      <dgm:prSet/>
      <dgm:spPr/>
      <dgm:t>
        <a:bodyPr/>
        <a:lstStyle/>
        <a:p>
          <a:endParaRPr lang="en-US"/>
        </a:p>
      </dgm:t>
    </dgm:pt>
    <dgm:pt modelId="{88F6950D-7BE4-4189-BA89-25926C204B03}" type="sibTrans" cxnId="{ADD80848-AFBE-4922-9914-2AA7CF0F3EDC}">
      <dgm:prSet/>
      <dgm:spPr/>
      <dgm:t>
        <a:bodyPr/>
        <a:lstStyle/>
        <a:p>
          <a:endParaRPr lang="en-US"/>
        </a:p>
      </dgm:t>
    </dgm:pt>
    <dgm:pt modelId="{FCC6FD26-ABEE-4144-ADA7-C8CBEB8A7F68}">
      <dgm:prSet phldrT="[Text]"/>
      <dgm:spPr/>
      <dgm:t>
        <a:bodyPr/>
        <a:lstStyle/>
        <a:p>
          <a:r>
            <a:rPr lang="en-US" dirty="0" smtClean="0"/>
            <a:t>How We Present</a:t>
          </a:r>
          <a:endParaRPr lang="en-US" dirty="0"/>
        </a:p>
      </dgm:t>
    </dgm:pt>
    <dgm:pt modelId="{777CA9B3-3696-4B47-9047-3609286AFECD}" type="parTrans" cxnId="{EABFD34D-4D95-478F-AC2B-C36265E557BF}">
      <dgm:prSet/>
      <dgm:spPr/>
      <dgm:t>
        <a:bodyPr/>
        <a:lstStyle/>
        <a:p>
          <a:endParaRPr lang="en-US"/>
        </a:p>
      </dgm:t>
    </dgm:pt>
    <dgm:pt modelId="{1FA33B90-F92E-4FA1-98DC-D826FFA8618C}" type="sibTrans" cxnId="{EABFD34D-4D95-478F-AC2B-C36265E557BF}">
      <dgm:prSet/>
      <dgm:spPr/>
      <dgm:t>
        <a:bodyPr/>
        <a:lstStyle/>
        <a:p>
          <a:endParaRPr lang="en-US"/>
        </a:p>
      </dgm:t>
    </dgm:pt>
    <dgm:pt modelId="{C1CFF424-F4EF-46E6-A36A-C237BF10769B}">
      <dgm:prSet phldrT="[Text]"/>
      <dgm:spPr/>
      <dgm:t>
        <a:bodyPr/>
        <a:lstStyle/>
        <a:p>
          <a:r>
            <a:rPr lang="en-US" dirty="0" smtClean="0"/>
            <a:t>Static Reports</a:t>
          </a:r>
          <a:endParaRPr lang="en-US" dirty="0"/>
        </a:p>
      </dgm:t>
    </dgm:pt>
    <dgm:pt modelId="{FE157745-13ED-49E4-823D-25278E4AD207}" type="parTrans" cxnId="{66079E7F-D9D5-4F19-985B-9A03F67112A6}">
      <dgm:prSet/>
      <dgm:spPr/>
      <dgm:t>
        <a:bodyPr/>
        <a:lstStyle/>
        <a:p>
          <a:endParaRPr lang="en-US"/>
        </a:p>
      </dgm:t>
    </dgm:pt>
    <dgm:pt modelId="{2BB98C1C-FAFA-4982-8915-B35D0A388BD2}" type="sibTrans" cxnId="{66079E7F-D9D5-4F19-985B-9A03F67112A6}">
      <dgm:prSet/>
      <dgm:spPr/>
      <dgm:t>
        <a:bodyPr/>
        <a:lstStyle/>
        <a:p>
          <a:endParaRPr lang="en-US"/>
        </a:p>
      </dgm:t>
    </dgm:pt>
    <dgm:pt modelId="{528E15A3-C476-44C2-881A-BA0123982893}">
      <dgm:prSet phldrT="[Text]"/>
      <dgm:spPr/>
      <dgm:t>
        <a:bodyPr/>
        <a:lstStyle/>
        <a:p>
          <a:r>
            <a:rPr lang="en-US" dirty="0" smtClean="0"/>
            <a:t>Ad-Hoc Reports</a:t>
          </a:r>
          <a:endParaRPr lang="en-US" dirty="0"/>
        </a:p>
      </dgm:t>
    </dgm:pt>
    <dgm:pt modelId="{FA3134F3-FE82-40F1-BBBD-DC106833E5DD}" type="parTrans" cxnId="{7CF44A51-7B6D-40D7-9759-A9063926DD43}">
      <dgm:prSet/>
      <dgm:spPr/>
      <dgm:t>
        <a:bodyPr/>
        <a:lstStyle/>
        <a:p>
          <a:endParaRPr lang="en-US"/>
        </a:p>
      </dgm:t>
    </dgm:pt>
    <dgm:pt modelId="{8AD28DB5-CC50-4715-B826-42A90E7DB83D}" type="sibTrans" cxnId="{7CF44A51-7B6D-40D7-9759-A9063926DD43}">
      <dgm:prSet/>
      <dgm:spPr/>
      <dgm:t>
        <a:bodyPr/>
        <a:lstStyle/>
        <a:p>
          <a:endParaRPr lang="en-US"/>
        </a:p>
      </dgm:t>
    </dgm:pt>
    <dgm:pt modelId="{9D351CB9-60D3-4382-BA78-B3A1A56127A7}">
      <dgm:prSet phldrT="[Text]"/>
      <dgm:spPr/>
      <dgm:t>
        <a:bodyPr/>
        <a:lstStyle/>
        <a:p>
          <a:r>
            <a:rPr lang="en-US" dirty="0" smtClean="0"/>
            <a:t>Dashboards</a:t>
          </a:r>
        </a:p>
        <a:p>
          <a:r>
            <a:rPr lang="en-US" dirty="0" smtClean="0"/>
            <a:t>In-Application Utilization</a:t>
          </a:r>
        </a:p>
        <a:p>
          <a:r>
            <a:rPr lang="en-US" dirty="0" smtClean="0"/>
            <a:t>Alerting</a:t>
          </a:r>
        </a:p>
        <a:p>
          <a:r>
            <a:rPr lang="en-US" dirty="0" smtClean="0"/>
            <a:t>Logs</a:t>
          </a:r>
        </a:p>
        <a:p>
          <a:r>
            <a:rPr lang="en-US" dirty="0" smtClean="0"/>
            <a:t>Exports / Transmissions</a:t>
          </a:r>
        </a:p>
        <a:p>
          <a:r>
            <a:rPr lang="en-US" dirty="0" smtClean="0"/>
            <a:t>Meta Reporting</a:t>
          </a:r>
          <a:endParaRPr lang="en-US" dirty="0"/>
        </a:p>
      </dgm:t>
    </dgm:pt>
    <dgm:pt modelId="{B0490A59-75E5-4363-A877-168267E2EE5C}" type="parTrans" cxnId="{5A924C6C-DC6E-4A72-910B-AFE60EDE8A24}">
      <dgm:prSet/>
      <dgm:spPr/>
      <dgm:t>
        <a:bodyPr/>
        <a:lstStyle/>
        <a:p>
          <a:endParaRPr lang="en-US"/>
        </a:p>
      </dgm:t>
    </dgm:pt>
    <dgm:pt modelId="{96B6F54E-B48F-4BED-B40A-D0D416185A23}" type="sibTrans" cxnId="{5A924C6C-DC6E-4A72-910B-AFE60EDE8A24}">
      <dgm:prSet/>
      <dgm:spPr/>
      <dgm:t>
        <a:bodyPr/>
        <a:lstStyle/>
        <a:p>
          <a:endParaRPr lang="en-US"/>
        </a:p>
      </dgm:t>
    </dgm:pt>
    <dgm:pt modelId="{FC859BAB-5C94-4192-8D15-532C69516973}" type="pres">
      <dgm:prSet presAssocID="{5780C032-BB7A-4200-8C1E-DFB8819DC2BA}" presName="Name0" presStyleCnt="0">
        <dgm:presLayoutVars>
          <dgm:chMax val="7"/>
          <dgm:chPref val="5"/>
          <dgm:dir/>
          <dgm:animOne val="branch"/>
          <dgm:animLvl val="lvl"/>
        </dgm:presLayoutVars>
      </dgm:prSet>
      <dgm:spPr/>
      <dgm:t>
        <a:bodyPr/>
        <a:lstStyle/>
        <a:p>
          <a:endParaRPr lang="en-US"/>
        </a:p>
      </dgm:t>
    </dgm:pt>
    <dgm:pt modelId="{57361608-FC65-4288-9E61-F45303C0D61F}" type="pres">
      <dgm:prSet presAssocID="{FCC6FD26-ABEE-4144-ADA7-C8CBEB8A7F68}" presName="ChildAccent4" presStyleCnt="0"/>
      <dgm:spPr/>
    </dgm:pt>
    <dgm:pt modelId="{942A4BE2-1E89-45FB-AADA-ACE66291E032}" type="pres">
      <dgm:prSet presAssocID="{FCC6FD26-ABEE-4144-ADA7-C8CBEB8A7F68}" presName="ChildAccent" presStyleLbl="alignImgPlace1" presStyleIdx="0" presStyleCnt="4"/>
      <dgm:spPr/>
      <dgm:t>
        <a:bodyPr/>
        <a:lstStyle/>
        <a:p>
          <a:endParaRPr lang="en-US"/>
        </a:p>
      </dgm:t>
    </dgm:pt>
    <dgm:pt modelId="{C0680C4E-5F86-458C-A9C2-32E877437FDD}" type="pres">
      <dgm:prSet presAssocID="{FCC6FD26-ABEE-4144-ADA7-C8CBEB8A7F68}" presName="Child4" presStyleLbl="revTx" presStyleIdx="0" presStyleCnt="0">
        <dgm:presLayoutVars>
          <dgm:chMax val="0"/>
          <dgm:chPref val="0"/>
          <dgm:bulletEnabled val="1"/>
        </dgm:presLayoutVars>
      </dgm:prSet>
      <dgm:spPr/>
      <dgm:t>
        <a:bodyPr/>
        <a:lstStyle/>
        <a:p>
          <a:endParaRPr lang="en-US"/>
        </a:p>
      </dgm:t>
    </dgm:pt>
    <dgm:pt modelId="{2C5E493C-CB91-425F-A33A-1504B002AFBB}" type="pres">
      <dgm:prSet presAssocID="{FCC6FD26-ABEE-4144-ADA7-C8CBEB8A7F68}" presName="Parent4" presStyleLbl="node1" presStyleIdx="0" presStyleCnt="4">
        <dgm:presLayoutVars>
          <dgm:chMax val="2"/>
          <dgm:chPref val="1"/>
          <dgm:bulletEnabled val="1"/>
        </dgm:presLayoutVars>
      </dgm:prSet>
      <dgm:spPr/>
      <dgm:t>
        <a:bodyPr/>
        <a:lstStyle/>
        <a:p>
          <a:endParaRPr lang="en-US"/>
        </a:p>
      </dgm:t>
    </dgm:pt>
    <dgm:pt modelId="{59DCC062-B35F-446C-AD66-9442C9C8FF2C}" type="pres">
      <dgm:prSet presAssocID="{A2E64EF0-9508-4D83-84AA-834BEAAAC37F}" presName="ChildAccent3" presStyleCnt="0"/>
      <dgm:spPr/>
    </dgm:pt>
    <dgm:pt modelId="{937949C6-0D4C-4C8E-A436-43DC8268E166}" type="pres">
      <dgm:prSet presAssocID="{A2E64EF0-9508-4D83-84AA-834BEAAAC37F}" presName="ChildAccent" presStyleLbl="alignImgPlace1" presStyleIdx="1" presStyleCnt="4"/>
      <dgm:spPr/>
      <dgm:t>
        <a:bodyPr/>
        <a:lstStyle/>
        <a:p>
          <a:endParaRPr lang="en-US"/>
        </a:p>
      </dgm:t>
    </dgm:pt>
    <dgm:pt modelId="{0E2F3898-392B-4002-9E4A-6DDC8FEF9F83}" type="pres">
      <dgm:prSet presAssocID="{A2E64EF0-9508-4D83-84AA-834BEAAAC37F}" presName="Child3" presStyleLbl="revTx" presStyleIdx="0" presStyleCnt="0">
        <dgm:presLayoutVars>
          <dgm:chMax val="0"/>
          <dgm:chPref val="0"/>
          <dgm:bulletEnabled val="1"/>
        </dgm:presLayoutVars>
      </dgm:prSet>
      <dgm:spPr/>
      <dgm:t>
        <a:bodyPr/>
        <a:lstStyle/>
        <a:p>
          <a:endParaRPr lang="en-US"/>
        </a:p>
      </dgm:t>
    </dgm:pt>
    <dgm:pt modelId="{E6CCA022-C6CE-44CB-BF13-257CEA838D69}" type="pres">
      <dgm:prSet presAssocID="{A2E64EF0-9508-4D83-84AA-834BEAAAC37F}" presName="Parent3" presStyleLbl="node1" presStyleIdx="1" presStyleCnt="4">
        <dgm:presLayoutVars>
          <dgm:chMax val="2"/>
          <dgm:chPref val="1"/>
          <dgm:bulletEnabled val="1"/>
        </dgm:presLayoutVars>
      </dgm:prSet>
      <dgm:spPr/>
      <dgm:t>
        <a:bodyPr/>
        <a:lstStyle/>
        <a:p>
          <a:endParaRPr lang="en-US"/>
        </a:p>
      </dgm:t>
    </dgm:pt>
    <dgm:pt modelId="{81634DCA-AA55-4D9D-8D24-963AB37E4AD8}" type="pres">
      <dgm:prSet presAssocID="{396222BE-C72B-4D0F-8AD6-395CDCEDA66F}" presName="ChildAccent2" presStyleCnt="0"/>
      <dgm:spPr/>
    </dgm:pt>
    <dgm:pt modelId="{D9DBA407-12C9-4325-B429-2DFFCF7D71ED}" type="pres">
      <dgm:prSet presAssocID="{396222BE-C72B-4D0F-8AD6-395CDCEDA66F}" presName="ChildAccent" presStyleLbl="alignImgPlace1" presStyleIdx="2" presStyleCnt="4"/>
      <dgm:spPr/>
      <dgm:t>
        <a:bodyPr/>
        <a:lstStyle/>
        <a:p>
          <a:endParaRPr lang="en-US"/>
        </a:p>
      </dgm:t>
    </dgm:pt>
    <dgm:pt modelId="{8379DD53-260D-46AE-A71B-8BDCBF94F42E}" type="pres">
      <dgm:prSet presAssocID="{396222BE-C72B-4D0F-8AD6-395CDCEDA66F}" presName="Child2" presStyleLbl="revTx" presStyleIdx="0" presStyleCnt="0">
        <dgm:presLayoutVars>
          <dgm:chMax val="0"/>
          <dgm:chPref val="0"/>
          <dgm:bulletEnabled val="1"/>
        </dgm:presLayoutVars>
      </dgm:prSet>
      <dgm:spPr/>
      <dgm:t>
        <a:bodyPr/>
        <a:lstStyle/>
        <a:p>
          <a:endParaRPr lang="en-US"/>
        </a:p>
      </dgm:t>
    </dgm:pt>
    <dgm:pt modelId="{E0A0EA3D-4C97-43CD-8210-DB060F3E1985}" type="pres">
      <dgm:prSet presAssocID="{396222BE-C72B-4D0F-8AD6-395CDCEDA66F}" presName="Parent2" presStyleLbl="node1" presStyleIdx="2" presStyleCnt="4">
        <dgm:presLayoutVars>
          <dgm:chMax val="2"/>
          <dgm:chPref val="1"/>
          <dgm:bulletEnabled val="1"/>
        </dgm:presLayoutVars>
      </dgm:prSet>
      <dgm:spPr/>
      <dgm:t>
        <a:bodyPr/>
        <a:lstStyle/>
        <a:p>
          <a:endParaRPr lang="en-US"/>
        </a:p>
      </dgm:t>
    </dgm:pt>
    <dgm:pt modelId="{62819EBD-00EC-4B6A-91EC-1F802B43E888}" type="pres">
      <dgm:prSet presAssocID="{E3CBC7DA-FFE8-4E27-8886-EE11B64519C9}" presName="ChildAccent1" presStyleCnt="0"/>
      <dgm:spPr/>
    </dgm:pt>
    <dgm:pt modelId="{84B02E64-9F5F-40CA-BD20-ED660EC84C96}" type="pres">
      <dgm:prSet presAssocID="{E3CBC7DA-FFE8-4E27-8886-EE11B64519C9}" presName="ChildAccent" presStyleLbl="alignImgPlace1" presStyleIdx="3" presStyleCnt="4"/>
      <dgm:spPr/>
      <dgm:t>
        <a:bodyPr/>
        <a:lstStyle/>
        <a:p>
          <a:endParaRPr lang="en-US"/>
        </a:p>
      </dgm:t>
    </dgm:pt>
    <dgm:pt modelId="{221A21D8-3F53-44CC-9CD5-53D89BE886AC}" type="pres">
      <dgm:prSet presAssocID="{E3CBC7DA-FFE8-4E27-8886-EE11B64519C9}" presName="Child1" presStyleLbl="revTx" presStyleIdx="0" presStyleCnt="0">
        <dgm:presLayoutVars>
          <dgm:chMax val="0"/>
          <dgm:chPref val="0"/>
          <dgm:bulletEnabled val="1"/>
        </dgm:presLayoutVars>
      </dgm:prSet>
      <dgm:spPr/>
      <dgm:t>
        <a:bodyPr/>
        <a:lstStyle/>
        <a:p>
          <a:endParaRPr lang="en-US"/>
        </a:p>
      </dgm:t>
    </dgm:pt>
    <dgm:pt modelId="{91342E02-66D7-44BF-B84C-389A3113C0DD}" type="pres">
      <dgm:prSet presAssocID="{E3CBC7DA-FFE8-4E27-8886-EE11B64519C9}" presName="Parent1" presStyleLbl="node1" presStyleIdx="3" presStyleCnt="4">
        <dgm:presLayoutVars>
          <dgm:chMax val="2"/>
          <dgm:chPref val="1"/>
          <dgm:bulletEnabled val="1"/>
        </dgm:presLayoutVars>
      </dgm:prSet>
      <dgm:spPr/>
      <dgm:t>
        <a:bodyPr/>
        <a:lstStyle/>
        <a:p>
          <a:endParaRPr lang="en-US"/>
        </a:p>
      </dgm:t>
    </dgm:pt>
  </dgm:ptLst>
  <dgm:cxnLst>
    <dgm:cxn modelId="{0D60C84D-1A86-4ADE-AC73-7568786D6508}" type="presOf" srcId="{C1CFF424-F4EF-46E6-A36A-C237BF10769B}" destId="{C0680C4E-5F86-458C-A9C2-32E877437FDD}" srcOrd="1" destOrd="0" presId="urn:microsoft.com/office/officeart/2011/layout/InterconnectedBlockProcess"/>
    <dgm:cxn modelId="{DFBE967A-565A-4F59-BA5D-9DAE47C1D72B}" type="presOf" srcId="{9D351CB9-60D3-4382-BA78-B3A1A56127A7}" destId="{C0680C4E-5F86-458C-A9C2-32E877437FDD}" srcOrd="1" destOrd="2" presId="urn:microsoft.com/office/officeart/2011/layout/InterconnectedBlockProcess"/>
    <dgm:cxn modelId="{7CF44A51-7B6D-40D7-9759-A9063926DD43}" srcId="{FCC6FD26-ABEE-4144-ADA7-C8CBEB8A7F68}" destId="{528E15A3-C476-44C2-881A-BA0123982893}" srcOrd="1" destOrd="0" parTransId="{FA3134F3-FE82-40F1-BBBD-DC106833E5DD}" sibTransId="{8AD28DB5-CC50-4715-B826-42A90E7DB83D}"/>
    <dgm:cxn modelId="{24E92CDE-B5E1-4B74-95D5-D55901AC439B}" srcId="{E3CBC7DA-FFE8-4E27-8886-EE11B64519C9}" destId="{C2B163D7-C0DB-42BF-ABA6-D91A1A4F9F2D}" srcOrd="0" destOrd="0" parTransId="{28984568-0FE7-4B97-8DBD-6E591022C0F4}" sibTransId="{F3D9D15D-A282-4DF2-B6F0-46ABDF6F1997}"/>
    <dgm:cxn modelId="{826D1837-FA86-4E66-8A3B-1E0D39CBC97C}" srcId="{396222BE-C72B-4D0F-8AD6-395CDCEDA66F}" destId="{1CFAA112-4C28-4FB0-AB38-39A5B592718A}" srcOrd="0" destOrd="0" parTransId="{89ACC314-DF65-4B49-BF33-3BB535DFC35D}" sibTransId="{4AB4473C-3F22-4205-9293-0C71D7A8ACD6}"/>
    <dgm:cxn modelId="{AB97ECA6-425C-4EF2-AEDE-E7F70E6898DA}" type="presOf" srcId="{E3CBC7DA-FFE8-4E27-8886-EE11B64519C9}" destId="{91342E02-66D7-44BF-B84C-389A3113C0DD}" srcOrd="0" destOrd="0" presId="urn:microsoft.com/office/officeart/2011/layout/InterconnectedBlockProcess"/>
    <dgm:cxn modelId="{228BC54B-E6B0-467A-A855-59E06EB62495}" type="presOf" srcId="{A2E64EF0-9508-4D83-84AA-834BEAAAC37F}" destId="{E6CCA022-C6CE-44CB-BF13-257CEA838D69}" srcOrd="0" destOrd="0" presId="urn:microsoft.com/office/officeart/2011/layout/InterconnectedBlockProcess"/>
    <dgm:cxn modelId="{EABFD34D-4D95-478F-AC2B-C36265E557BF}" srcId="{5780C032-BB7A-4200-8C1E-DFB8819DC2BA}" destId="{FCC6FD26-ABEE-4144-ADA7-C8CBEB8A7F68}" srcOrd="3" destOrd="0" parTransId="{777CA9B3-3696-4B47-9047-3609286AFECD}" sibTransId="{1FA33B90-F92E-4FA1-98DC-D826FFA8618C}"/>
    <dgm:cxn modelId="{ADD80848-AFBE-4922-9914-2AA7CF0F3EDC}" srcId="{A2E64EF0-9508-4D83-84AA-834BEAAAC37F}" destId="{A187A614-5482-4FD3-BCBF-77D28B6F13DE}" srcOrd="0" destOrd="0" parTransId="{F3827135-8254-413D-851D-455665A39717}" sibTransId="{88F6950D-7BE4-4189-BA89-25926C204B03}"/>
    <dgm:cxn modelId="{02D3E3C4-EBC8-406D-8F53-AF49A51D0960}" type="presOf" srcId="{528E15A3-C476-44C2-881A-BA0123982893}" destId="{942A4BE2-1E89-45FB-AADA-ACE66291E032}" srcOrd="0" destOrd="1" presId="urn:microsoft.com/office/officeart/2011/layout/InterconnectedBlockProcess"/>
    <dgm:cxn modelId="{1250D3AB-A28D-4410-BFAF-39F1FE57995C}" srcId="{5780C032-BB7A-4200-8C1E-DFB8819DC2BA}" destId="{E3CBC7DA-FFE8-4E27-8886-EE11B64519C9}" srcOrd="0" destOrd="0" parTransId="{BA81EB16-67D3-4D35-A35F-46CCEEFEB0F6}" sibTransId="{A325EF03-12D2-4216-818A-228B0ABDDB23}"/>
    <dgm:cxn modelId="{66079E7F-D9D5-4F19-985B-9A03F67112A6}" srcId="{FCC6FD26-ABEE-4144-ADA7-C8CBEB8A7F68}" destId="{C1CFF424-F4EF-46E6-A36A-C237BF10769B}" srcOrd="0" destOrd="0" parTransId="{FE157745-13ED-49E4-823D-25278E4AD207}" sibTransId="{2BB98C1C-FAFA-4982-8915-B35D0A388BD2}"/>
    <dgm:cxn modelId="{25B7B395-799E-4AD5-B8B1-760D0D5D5267}" type="presOf" srcId="{528E15A3-C476-44C2-881A-BA0123982893}" destId="{C0680C4E-5F86-458C-A9C2-32E877437FDD}" srcOrd="1" destOrd="1" presId="urn:microsoft.com/office/officeart/2011/layout/InterconnectedBlockProcess"/>
    <dgm:cxn modelId="{A024131D-D1FB-44DB-A530-21F55FB54A53}" type="presOf" srcId="{396222BE-C72B-4D0F-8AD6-395CDCEDA66F}" destId="{E0A0EA3D-4C97-43CD-8210-DB060F3E1985}" srcOrd="0" destOrd="0" presId="urn:microsoft.com/office/officeart/2011/layout/InterconnectedBlockProcess"/>
    <dgm:cxn modelId="{9BA4C6E2-DD2C-4766-A5B9-140BC7635045}" type="presOf" srcId="{FCC6FD26-ABEE-4144-ADA7-C8CBEB8A7F68}" destId="{2C5E493C-CB91-425F-A33A-1504B002AFBB}" srcOrd="0" destOrd="0" presId="urn:microsoft.com/office/officeart/2011/layout/InterconnectedBlockProcess"/>
    <dgm:cxn modelId="{A847E1C7-3505-45EE-9CF1-464FBF81A844}" type="presOf" srcId="{A187A614-5482-4FD3-BCBF-77D28B6F13DE}" destId="{937949C6-0D4C-4C8E-A436-43DC8268E166}" srcOrd="0" destOrd="0" presId="urn:microsoft.com/office/officeart/2011/layout/InterconnectedBlockProcess"/>
    <dgm:cxn modelId="{FA091C99-3AF4-46DF-B075-740343485826}" type="presOf" srcId="{C1CFF424-F4EF-46E6-A36A-C237BF10769B}" destId="{942A4BE2-1E89-45FB-AADA-ACE66291E032}" srcOrd="0" destOrd="0" presId="urn:microsoft.com/office/officeart/2011/layout/InterconnectedBlockProcess"/>
    <dgm:cxn modelId="{E03073B3-3EA9-49EC-8338-3FCAC1D009D0}" srcId="{5780C032-BB7A-4200-8C1E-DFB8819DC2BA}" destId="{A2E64EF0-9508-4D83-84AA-834BEAAAC37F}" srcOrd="2" destOrd="0" parTransId="{2E148CAB-80D2-4804-B857-AFD05F2C349C}" sibTransId="{9D18A990-F225-47E4-9AA9-1F6AADBAD2C2}"/>
    <dgm:cxn modelId="{362ED5BD-623B-408D-A529-F62B48117B3D}" type="presOf" srcId="{5780C032-BB7A-4200-8C1E-DFB8819DC2BA}" destId="{FC859BAB-5C94-4192-8D15-532C69516973}" srcOrd="0" destOrd="0" presId="urn:microsoft.com/office/officeart/2011/layout/InterconnectedBlockProcess"/>
    <dgm:cxn modelId="{19B8F31A-85DE-48C8-9470-CCBD0F05724D}" srcId="{5780C032-BB7A-4200-8C1E-DFB8819DC2BA}" destId="{396222BE-C72B-4D0F-8AD6-395CDCEDA66F}" srcOrd="1" destOrd="0" parTransId="{762C3A24-842D-4107-AFCE-C16C107FB398}" sibTransId="{3329649C-B68A-4D10-94E5-71205423AC8A}"/>
    <dgm:cxn modelId="{5A924C6C-DC6E-4A72-910B-AFE60EDE8A24}" srcId="{FCC6FD26-ABEE-4144-ADA7-C8CBEB8A7F68}" destId="{9D351CB9-60D3-4382-BA78-B3A1A56127A7}" srcOrd="2" destOrd="0" parTransId="{B0490A59-75E5-4363-A877-168267E2EE5C}" sibTransId="{96B6F54E-B48F-4BED-B40A-D0D416185A23}"/>
    <dgm:cxn modelId="{8A139471-1788-4CBB-931D-321DE5CCBA4D}" type="presOf" srcId="{9D351CB9-60D3-4382-BA78-B3A1A56127A7}" destId="{942A4BE2-1E89-45FB-AADA-ACE66291E032}" srcOrd="0" destOrd="2" presId="urn:microsoft.com/office/officeart/2011/layout/InterconnectedBlockProcess"/>
    <dgm:cxn modelId="{E9387491-C8DB-47F3-8EA6-20125E8F7E38}" type="presOf" srcId="{A187A614-5482-4FD3-BCBF-77D28B6F13DE}" destId="{0E2F3898-392B-4002-9E4A-6DDC8FEF9F83}" srcOrd="1" destOrd="0" presId="urn:microsoft.com/office/officeart/2011/layout/InterconnectedBlockProcess"/>
    <dgm:cxn modelId="{6B47D45A-0613-42AE-9777-293C9B6009BB}" type="presOf" srcId="{1CFAA112-4C28-4FB0-AB38-39A5B592718A}" destId="{D9DBA407-12C9-4325-B429-2DFFCF7D71ED}" srcOrd="0" destOrd="0" presId="urn:microsoft.com/office/officeart/2011/layout/InterconnectedBlockProcess"/>
    <dgm:cxn modelId="{5275E658-053F-4C7A-B7E3-152869A8D65C}" type="presOf" srcId="{C2B163D7-C0DB-42BF-ABA6-D91A1A4F9F2D}" destId="{221A21D8-3F53-44CC-9CD5-53D89BE886AC}" srcOrd="1" destOrd="0" presId="urn:microsoft.com/office/officeart/2011/layout/InterconnectedBlockProcess"/>
    <dgm:cxn modelId="{0EBA07C6-83CD-45DC-96BD-1E8DCC13886D}" type="presOf" srcId="{C2B163D7-C0DB-42BF-ABA6-D91A1A4F9F2D}" destId="{84B02E64-9F5F-40CA-BD20-ED660EC84C96}" srcOrd="0" destOrd="0" presId="urn:microsoft.com/office/officeart/2011/layout/InterconnectedBlockProcess"/>
    <dgm:cxn modelId="{D737E6C4-48D7-4458-9DCA-41E74C5FFC33}" type="presOf" srcId="{1CFAA112-4C28-4FB0-AB38-39A5B592718A}" destId="{8379DD53-260D-46AE-A71B-8BDCBF94F42E}" srcOrd="1" destOrd="0" presId="urn:microsoft.com/office/officeart/2011/layout/InterconnectedBlockProcess"/>
    <dgm:cxn modelId="{DB8ED993-AD53-456A-84ED-ED7343AD7BFD}" type="presParOf" srcId="{FC859BAB-5C94-4192-8D15-532C69516973}" destId="{57361608-FC65-4288-9E61-F45303C0D61F}" srcOrd="0" destOrd="0" presId="urn:microsoft.com/office/officeart/2011/layout/InterconnectedBlockProcess"/>
    <dgm:cxn modelId="{7E1A6D71-80DD-48FE-A73B-4EBE6327D198}" type="presParOf" srcId="{57361608-FC65-4288-9E61-F45303C0D61F}" destId="{942A4BE2-1E89-45FB-AADA-ACE66291E032}" srcOrd="0" destOrd="0" presId="urn:microsoft.com/office/officeart/2011/layout/InterconnectedBlockProcess"/>
    <dgm:cxn modelId="{7705A085-F18B-4BBF-A122-FDE0D70F061F}" type="presParOf" srcId="{FC859BAB-5C94-4192-8D15-532C69516973}" destId="{C0680C4E-5F86-458C-A9C2-32E877437FDD}" srcOrd="1" destOrd="0" presId="urn:microsoft.com/office/officeart/2011/layout/InterconnectedBlockProcess"/>
    <dgm:cxn modelId="{F0EFDD60-70D3-4529-A14E-1F8F4B4E3411}" type="presParOf" srcId="{FC859BAB-5C94-4192-8D15-532C69516973}" destId="{2C5E493C-CB91-425F-A33A-1504B002AFBB}" srcOrd="2" destOrd="0" presId="urn:microsoft.com/office/officeart/2011/layout/InterconnectedBlockProcess"/>
    <dgm:cxn modelId="{ADC66AA0-AA13-4412-A522-E6EB99BF0E4A}" type="presParOf" srcId="{FC859BAB-5C94-4192-8D15-532C69516973}" destId="{59DCC062-B35F-446C-AD66-9442C9C8FF2C}" srcOrd="3" destOrd="0" presId="urn:microsoft.com/office/officeart/2011/layout/InterconnectedBlockProcess"/>
    <dgm:cxn modelId="{D5F24244-E477-4D93-A4B5-F175EADE0893}" type="presParOf" srcId="{59DCC062-B35F-446C-AD66-9442C9C8FF2C}" destId="{937949C6-0D4C-4C8E-A436-43DC8268E166}" srcOrd="0" destOrd="0" presId="urn:microsoft.com/office/officeart/2011/layout/InterconnectedBlockProcess"/>
    <dgm:cxn modelId="{7FF7837D-3D86-4B5E-BF1F-B91638BA48CB}" type="presParOf" srcId="{FC859BAB-5C94-4192-8D15-532C69516973}" destId="{0E2F3898-392B-4002-9E4A-6DDC8FEF9F83}" srcOrd="4" destOrd="0" presId="urn:microsoft.com/office/officeart/2011/layout/InterconnectedBlockProcess"/>
    <dgm:cxn modelId="{E11249BF-EC95-495E-A2B6-D194C57F9A88}" type="presParOf" srcId="{FC859BAB-5C94-4192-8D15-532C69516973}" destId="{E6CCA022-C6CE-44CB-BF13-257CEA838D69}" srcOrd="5" destOrd="0" presId="urn:microsoft.com/office/officeart/2011/layout/InterconnectedBlockProcess"/>
    <dgm:cxn modelId="{007DF7B2-8B7C-4BB5-AF4A-AEE63C550255}" type="presParOf" srcId="{FC859BAB-5C94-4192-8D15-532C69516973}" destId="{81634DCA-AA55-4D9D-8D24-963AB37E4AD8}" srcOrd="6" destOrd="0" presId="urn:microsoft.com/office/officeart/2011/layout/InterconnectedBlockProcess"/>
    <dgm:cxn modelId="{E562DA35-4052-4901-89DC-6946E9996F4C}" type="presParOf" srcId="{81634DCA-AA55-4D9D-8D24-963AB37E4AD8}" destId="{D9DBA407-12C9-4325-B429-2DFFCF7D71ED}" srcOrd="0" destOrd="0" presId="urn:microsoft.com/office/officeart/2011/layout/InterconnectedBlockProcess"/>
    <dgm:cxn modelId="{5F46D15E-237B-4336-9FAD-5D5279EE2557}" type="presParOf" srcId="{FC859BAB-5C94-4192-8D15-532C69516973}" destId="{8379DD53-260D-46AE-A71B-8BDCBF94F42E}" srcOrd="7" destOrd="0" presId="urn:microsoft.com/office/officeart/2011/layout/InterconnectedBlockProcess"/>
    <dgm:cxn modelId="{740F6FDD-DA6B-480D-8B0D-3D7691B98BC9}" type="presParOf" srcId="{FC859BAB-5C94-4192-8D15-532C69516973}" destId="{E0A0EA3D-4C97-43CD-8210-DB060F3E1985}" srcOrd="8" destOrd="0" presId="urn:microsoft.com/office/officeart/2011/layout/InterconnectedBlockProcess"/>
    <dgm:cxn modelId="{AF108861-7F65-47CC-AFFC-D24803239821}" type="presParOf" srcId="{FC859BAB-5C94-4192-8D15-532C69516973}" destId="{62819EBD-00EC-4B6A-91EC-1F802B43E888}" srcOrd="9" destOrd="0" presId="urn:microsoft.com/office/officeart/2011/layout/InterconnectedBlockProcess"/>
    <dgm:cxn modelId="{10641182-D5D8-4089-A739-DF93DD0D9EBC}" type="presParOf" srcId="{62819EBD-00EC-4B6A-91EC-1F802B43E888}" destId="{84B02E64-9F5F-40CA-BD20-ED660EC84C96}" srcOrd="0" destOrd="0" presId="urn:microsoft.com/office/officeart/2011/layout/InterconnectedBlockProcess"/>
    <dgm:cxn modelId="{B356FC4C-FE16-4D4E-9971-DF0F94C1CC81}" type="presParOf" srcId="{FC859BAB-5C94-4192-8D15-532C69516973}" destId="{221A21D8-3F53-44CC-9CD5-53D89BE886AC}" srcOrd="10" destOrd="0" presId="urn:microsoft.com/office/officeart/2011/layout/InterconnectedBlockProcess"/>
    <dgm:cxn modelId="{5A35420E-F71A-4132-A7CF-CE6F0B0CF245}" type="presParOf" srcId="{FC859BAB-5C94-4192-8D15-532C69516973}" destId="{91342E02-66D7-44BF-B84C-389A3113C0DD}" srcOrd="11" destOrd="0" presId="urn:microsoft.com/office/officeart/2011/layout/InterconnectedBlock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FA92E7D-7CEA-4761-96E5-F49D454FD38A}" type="doc">
      <dgm:prSet loTypeId="urn:microsoft.com/office/officeart/2005/8/layout/cycle1" loCatId="cycle" qsTypeId="urn:microsoft.com/office/officeart/2005/8/quickstyle/3d6" qsCatId="3D" csTypeId="urn:microsoft.com/office/officeart/2005/8/colors/colorful1" csCatId="colorful" phldr="1"/>
      <dgm:spPr/>
      <dgm:t>
        <a:bodyPr/>
        <a:lstStyle/>
        <a:p>
          <a:endParaRPr lang="en-US"/>
        </a:p>
      </dgm:t>
    </dgm:pt>
    <dgm:pt modelId="{B9B18D72-26A0-4BED-A495-A1C41E0AA4D9}">
      <dgm:prSet phldrT="[Text]"/>
      <dgm:spPr/>
      <dgm:t>
        <a:bodyPr/>
        <a:lstStyle/>
        <a:p>
          <a:r>
            <a:rPr lang="en-US" dirty="0" smtClean="0"/>
            <a:t> </a:t>
          </a:r>
          <a:endParaRPr lang="en-US" dirty="0"/>
        </a:p>
      </dgm:t>
    </dgm:pt>
    <dgm:pt modelId="{E4249DDB-46B1-4F17-8B3A-991ACCA550F4}" type="parTrans" cxnId="{957F08FD-9810-4D1B-829B-55C36A32CA51}">
      <dgm:prSet/>
      <dgm:spPr/>
      <dgm:t>
        <a:bodyPr/>
        <a:lstStyle/>
        <a:p>
          <a:endParaRPr lang="en-US"/>
        </a:p>
      </dgm:t>
    </dgm:pt>
    <dgm:pt modelId="{DCA20100-2234-4D55-AF48-603E0A180866}" type="sibTrans" cxnId="{957F08FD-9810-4D1B-829B-55C36A32CA51}">
      <dgm:prSet/>
      <dgm:spPr/>
      <dgm:t>
        <a:bodyPr/>
        <a:lstStyle/>
        <a:p>
          <a:endParaRPr lang="en-US"/>
        </a:p>
      </dgm:t>
    </dgm:pt>
    <dgm:pt modelId="{2FB418A5-90A9-412B-A8EB-5355D5B3FF9D}">
      <dgm:prSet phldrT="[Text]"/>
      <dgm:spPr/>
      <dgm:t>
        <a:bodyPr/>
        <a:lstStyle/>
        <a:p>
          <a:r>
            <a:rPr lang="en-US" dirty="0" smtClean="0"/>
            <a:t> </a:t>
          </a:r>
          <a:endParaRPr lang="en-US" dirty="0"/>
        </a:p>
      </dgm:t>
    </dgm:pt>
    <dgm:pt modelId="{BE9EA785-5DB2-4C09-B0EF-E9EAA11158F7}" type="parTrans" cxnId="{078AD1F9-6040-471D-A131-F091C5125157}">
      <dgm:prSet/>
      <dgm:spPr/>
      <dgm:t>
        <a:bodyPr/>
        <a:lstStyle/>
        <a:p>
          <a:endParaRPr lang="en-US"/>
        </a:p>
      </dgm:t>
    </dgm:pt>
    <dgm:pt modelId="{FB67F001-BE57-4AA8-9693-1F536BC85B3C}" type="sibTrans" cxnId="{078AD1F9-6040-471D-A131-F091C5125157}">
      <dgm:prSet/>
      <dgm:spPr/>
      <dgm:t>
        <a:bodyPr/>
        <a:lstStyle/>
        <a:p>
          <a:endParaRPr lang="en-US"/>
        </a:p>
      </dgm:t>
    </dgm:pt>
    <dgm:pt modelId="{FCE994EF-3711-4B0A-8BC8-5795B00D7B28}">
      <dgm:prSet phldrT="[Text]"/>
      <dgm:spPr/>
      <dgm:t>
        <a:bodyPr/>
        <a:lstStyle/>
        <a:p>
          <a:r>
            <a:rPr lang="en-US" dirty="0" smtClean="0"/>
            <a:t> </a:t>
          </a:r>
          <a:endParaRPr lang="en-US" dirty="0"/>
        </a:p>
      </dgm:t>
    </dgm:pt>
    <dgm:pt modelId="{8FD2740F-406A-4502-8C1A-417E1D88604D}" type="parTrans" cxnId="{68E30FC6-8A32-4464-84FF-B6B354E7B3AB}">
      <dgm:prSet/>
      <dgm:spPr/>
      <dgm:t>
        <a:bodyPr/>
        <a:lstStyle/>
        <a:p>
          <a:endParaRPr lang="en-US"/>
        </a:p>
      </dgm:t>
    </dgm:pt>
    <dgm:pt modelId="{6ACECDA7-4BE2-4A11-B74A-A462E371547B}" type="sibTrans" cxnId="{68E30FC6-8A32-4464-84FF-B6B354E7B3AB}">
      <dgm:prSet/>
      <dgm:spPr/>
      <dgm:t>
        <a:bodyPr/>
        <a:lstStyle/>
        <a:p>
          <a:endParaRPr lang="en-US"/>
        </a:p>
      </dgm:t>
    </dgm:pt>
    <dgm:pt modelId="{9DB82159-13B7-4B21-BD29-C32D059EB7CC}">
      <dgm:prSet phldrT="[Text]"/>
      <dgm:spPr/>
      <dgm:t>
        <a:bodyPr/>
        <a:lstStyle/>
        <a:p>
          <a:r>
            <a:rPr lang="en-US" dirty="0" smtClean="0"/>
            <a:t> </a:t>
          </a:r>
          <a:endParaRPr lang="en-US" dirty="0"/>
        </a:p>
      </dgm:t>
    </dgm:pt>
    <dgm:pt modelId="{E6C5802D-0296-49CD-BA3E-1F4A2564CF95}" type="parTrans" cxnId="{1AC0AA18-CA0C-460B-AF3C-6716AB678131}">
      <dgm:prSet/>
      <dgm:spPr/>
      <dgm:t>
        <a:bodyPr/>
        <a:lstStyle/>
        <a:p>
          <a:endParaRPr lang="en-US"/>
        </a:p>
      </dgm:t>
    </dgm:pt>
    <dgm:pt modelId="{C8312E37-AF17-4C97-A362-73F8E01A8F01}" type="sibTrans" cxnId="{1AC0AA18-CA0C-460B-AF3C-6716AB678131}">
      <dgm:prSet/>
      <dgm:spPr/>
      <dgm:t>
        <a:bodyPr/>
        <a:lstStyle/>
        <a:p>
          <a:endParaRPr lang="en-US"/>
        </a:p>
      </dgm:t>
    </dgm:pt>
    <dgm:pt modelId="{01015418-1131-44B8-903E-CE8F4A1A4F44}">
      <dgm:prSet phldrT="[Text]"/>
      <dgm:spPr/>
      <dgm:t>
        <a:bodyPr/>
        <a:lstStyle/>
        <a:p>
          <a:r>
            <a:rPr lang="en-US" dirty="0" smtClean="0"/>
            <a:t> </a:t>
          </a:r>
          <a:endParaRPr lang="en-US" dirty="0"/>
        </a:p>
      </dgm:t>
    </dgm:pt>
    <dgm:pt modelId="{D7607190-E1FE-4264-A5EC-60AD348472BB}" type="parTrans" cxnId="{D1644042-A04A-41B6-A5A7-35DA41E2C861}">
      <dgm:prSet/>
      <dgm:spPr/>
      <dgm:t>
        <a:bodyPr/>
        <a:lstStyle/>
        <a:p>
          <a:endParaRPr lang="en-US"/>
        </a:p>
      </dgm:t>
    </dgm:pt>
    <dgm:pt modelId="{B847B85E-AAA8-4660-97CC-C52110FE3262}" type="sibTrans" cxnId="{D1644042-A04A-41B6-A5A7-35DA41E2C861}">
      <dgm:prSet/>
      <dgm:spPr/>
      <dgm:t>
        <a:bodyPr/>
        <a:lstStyle/>
        <a:p>
          <a:endParaRPr lang="en-US"/>
        </a:p>
      </dgm:t>
    </dgm:pt>
    <dgm:pt modelId="{9BF58B72-90E9-4AFE-9FF2-63E27F65F034}" type="pres">
      <dgm:prSet presAssocID="{FFA92E7D-7CEA-4761-96E5-F49D454FD38A}" presName="cycle" presStyleCnt="0">
        <dgm:presLayoutVars>
          <dgm:dir/>
          <dgm:resizeHandles val="exact"/>
        </dgm:presLayoutVars>
      </dgm:prSet>
      <dgm:spPr/>
      <dgm:t>
        <a:bodyPr/>
        <a:lstStyle/>
        <a:p>
          <a:endParaRPr lang="en-US"/>
        </a:p>
      </dgm:t>
    </dgm:pt>
    <dgm:pt modelId="{C71E56FD-8DAB-44D5-BCA0-2C1AF046B877}" type="pres">
      <dgm:prSet presAssocID="{B9B18D72-26A0-4BED-A495-A1C41E0AA4D9}" presName="dummy" presStyleCnt="0"/>
      <dgm:spPr/>
    </dgm:pt>
    <dgm:pt modelId="{3FF1BF03-9570-4F9F-B553-B86237A9D230}" type="pres">
      <dgm:prSet presAssocID="{B9B18D72-26A0-4BED-A495-A1C41E0AA4D9}" presName="node" presStyleLbl="revTx" presStyleIdx="0" presStyleCnt="5">
        <dgm:presLayoutVars>
          <dgm:bulletEnabled val="1"/>
        </dgm:presLayoutVars>
      </dgm:prSet>
      <dgm:spPr/>
      <dgm:t>
        <a:bodyPr/>
        <a:lstStyle/>
        <a:p>
          <a:endParaRPr lang="en-US"/>
        </a:p>
      </dgm:t>
    </dgm:pt>
    <dgm:pt modelId="{2BBBCAF1-2D6E-4366-A62C-DA1E7F659EC8}" type="pres">
      <dgm:prSet presAssocID="{DCA20100-2234-4D55-AF48-603E0A180866}" presName="sibTrans" presStyleLbl="node1" presStyleIdx="0" presStyleCnt="5"/>
      <dgm:spPr/>
      <dgm:t>
        <a:bodyPr/>
        <a:lstStyle/>
        <a:p>
          <a:endParaRPr lang="en-US"/>
        </a:p>
      </dgm:t>
    </dgm:pt>
    <dgm:pt modelId="{AFBA2FA1-3DEA-40C7-813B-892E1A189A7E}" type="pres">
      <dgm:prSet presAssocID="{2FB418A5-90A9-412B-A8EB-5355D5B3FF9D}" presName="dummy" presStyleCnt="0"/>
      <dgm:spPr/>
    </dgm:pt>
    <dgm:pt modelId="{B02E4E10-9991-4BCA-9CCE-4BEA75860C39}" type="pres">
      <dgm:prSet presAssocID="{2FB418A5-90A9-412B-A8EB-5355D5B3FF9D}" presName="node" presStyleLbl="revTx" presStyleIdx="1" presStyleCnt="5">
        <dgm:presLayoutVars>
          <dgm:bulletEnabled val="1"/>
        </dgm:presLayoutVars>
      </dgm:prSet>
      <dgm:spPr/>
      <dgm:t>
        <a:bodyPr/>
        <a:lstStyle/>
        <a:p>
          <a:endParaRPr lang="en-US"/>
        </a:p>
      </dgm:t>
    </dgm:pt>
    <dgm:pt modelId="{5BAB68A3-DE10-4B6F-8EA2-395A01367E64}" type="pres">
      <dgm:prSet presAssocID="{FB67F001-BE57-4AA8-9693-1F536BC85B3C}" presName="sibTrans" presStyleLbl="node1" presStyleIdx="1" presStyleCnt="5"/>
      <dgm:spPr/>
      <dgm:t>
        <a:bodyPr/>
        <a:lstStyle/>
        <a:p>
          <a:endParaRPr lang="en-US"/>
        </a:p>
      </dgm:t>
    </dgm:pt>
    <dgm:pt modelId="{22229F88-69F2-4A42-A588-E2D14D7D2EF3}" type="pres">
      <dgm:prSet presAssocID="{FCE994EF-3711-4B0A-8BC8-5795B00D7B28}" presName="dummy" presStyleCnt="0"/>
      <dgm:spPr/>
    </dgm:pt>
    <dgm:pt modelId="{2F0BA229-4BF8-44A8-B337-89B14D1E2713}" type="pres">
      <dgm:prSet presAssocID="{FCE994EF-3711-4B0A-8BC8-5795B00D7B28}" presName="node" presStyleLbl="revTx" presStyleIdx="2" presStyleCnt="5">
        <dgm:presLayoutVars>
          <dgm:bulletEnabled val="1"/>
        </dgm:presLayoutVars>
      </dgm:prSet>
      <dgm:spPr/>
      <dgm:t>
        <a:bodyPr/>
        <a:lstStyle/>
        <a:p>
          <a:endParaRPr lang="en-US"/>
        </a:p>
      </dgm:t>
    </dgm:pt>
    <dgm:pt modelId="{34EDFD11-9F05-4BF4-A6C2-A60A16D4088A}" type="pres">
      <dgm:prSet presAssocID="{6ACECDA7-4BE2-4A11-B74A-A462E371547B}" presName="sibTrans" presStyleLbl="node1" presStyleIdx="2" presStyleCnt="5"/>
      <dgm:spPr/>
      <dgm:t>
        <a:bodyPr/>
        <a:lstStyle/>
        <a:p>
          <a:endParaRPr lang="en-US"/>
        </a:p>
      </dgm:t>
    </dgm:pt>
    <dgm:pt modelId="{61D7A28F-EA99-4781-A72D-3D8B6D68A4A9}" type="pres">
      <dgm:prSet presAssocID="{9DB82159-13B7-4B21-BD29-C32D059EB7CC}" presName="dummy" presStyleCnt="0"/>
      <dgm:spPr/>
    </dgm:pt>
    <dgm:pt modelId="{38082ADB-C4DA-4784-BE1D-440488C26064}" type="pres">
      <dgm:prSet presAssocID="{9DB82159-13B7-4B21-BD29-C32D059EB7CC}" presName="node" presStyleLbl="revTx" presStyleIdx="3" presStyleCnt="5">
        <dgm:presLayoutVars>
          <dgm:bulletEnabled val="1"/>
        </dgm:presLayoutVars>
      </dgm:prSet>
      <dgm:spPr/>
      <dgm:t>
        <a:bodyPr/>
        <a:lstStyle/>
        <a:p>
          <a:endParaRPr lang="en-US"/>
        </a:p>
      </dgm:t>
    </dgm:pt>
    <dgm:pt modelId="{8B082442-72FB-49ED-A7CF-B625278D09BF}" type="pres">
      <dgm:prSet presAssocID="{C8312E37-AF17-4C97-A362-73F8E01A8F01}" presName="sibTrans" presStyleLbl="node1" presStyleIdx="3" presStyleCnt="5"/>
      <dgm:spPr/>
      <dgm:t>
        <a:bodyPr/>
        <a:lstStyle/>
        <a:p>
          <a:endParaRPr lang="en-US"/>
        </a:p>
      </dgm:t>
    </dgm:pt>
    <dgm:pt modelId="{19CDCDF3-E4BA-4FC8-939C-FCA0002ABEBA}" type="pres">
      <dgm:prSet presAssocID="{01015418-1131-44B8-903E-CE8F4A1A4F44}" presName="dummy" presStyleCnt="0"/>
      <dgm:spPr/>
    </dgm:pt>
    <dgm:pt modelId="{7B682164-D28F-4023-B0EF-F173EAE0F4A6}" type="pres">
      <dgm:prSet presAssocID="{01015418-1131-44B8-903E-CE8F4A1A4F44}" presName="node" presStyleLbl="revTx" presStyleIdx="4" presStyleCnt="5">
        <dgm:presLayoutVars>
          <dgm:bulletEnabled val="1"/>
        </dgm:presLayoutVars>
      </dgm:prSet>
      <dgm:spPr/>
      <dgm:t>
        <a:bodyPr/>
        <a:lstStyle/>
        <a:p>
          <a:endParaRPr lang="en-US"/>
        </a:p>
      </dgm:t>
    </dgm:pt>
    <dgm:pt modelId="{0549A942-E8C7-4629-B834-E01D29786FB5}" type="pres">
      <dgm:prSet presAssocID="{B847B85E-AAA8-4660-97CC-C52110FE3262}" presName="sibTrans" presStyleLbl="node1" presStyleIdx="4" presStyleCnt="5"/>
      <dgm:spPr/>
      <dgm:t>
        <a:bodyPr/>
        <a:lstStyle/>
        <a:p>
          <a:endParaRPr lang="en-US"/>
        </a:p>
      </dgm:t>
    </dgm:pt>
  </dgm:ptLst>
  <dgm:cxnLst>
    <dgm:cxn modelId="{2BA1FD24-F403-4AA8-BF7D-4BE0BD6D7F2C}" type="presOf" srcId="{FFA92E7D-7CEA-4761-96E5-F49D454FD38A}" destId="{9BF58B72-90E9-4AFE-9FF2-63E27F65F034}" srcOrd="0" destOrd="0" presId="urn:microsoft.com/office/officeart/2005/8/layout/cycle1"/>
    <dgm:cxn modelId="{8453ABA5-8138-44A1-9902-10D417A9670F}" type="presOf" srcId="{FB67F001-BE57-4AA8-9693-1F536BC85B3C}" destId="{5BAB68A3-DE10-4B6F-8EA2-395A01367E64}" srcOrd="0" destOrd="0" presId="urn:microsoft.com/office/officeart/2005/8/layout/cycle1"/>
    <dgm:cxn modelId="{2430A37C-BD79-4162-AECD-74F1F128348C}" type="presOf" srcId="{DCA20100-2234-4D55-AF48-603E0A180866}" destId="{2BBBCAF1-2D6E-4366-A62C-DA1E7F659EC8}" srcOrd="0" destOrd="0" presId="urn:microsoft.com/office/officeart/2005/8/layout/cycle1"/>
    <dgm:cxn modelId="{659C1FA3-864D-4DD0-9C73-38A6F23AB8A9}" type="presOf" srcId="{FCE994EF-3711-4B0A-8BC8-5795B00D7B28}" destId="{2F0BA229-4BF8-44A8-B337-89B14D1E2713}" srcOrd="0" destOrd="0" presId="urn:microsoft.com/office/officeart/2005/8/layout/cycle1"/>
    <dgm:cxn modelId="{0E37A5E4-44DA-4DBC-86EA-C6201E4CFB80}" type="presOf" srcId="{01015418-1131-44B8-903E-CE8F4A1A4F44}" destId="{7B682164-D28F-4023-B0EF-F173EAE0F4A6}" srcOrd="0" destOrd="0" presId="urn:microsoft.com/office/officeart/2005/8/layout/cycle1"/>
    <dgm:cxn modelId="{E61F6A12-CD63-412E-9895-F3A8C3AB06C1}" type="presOf" srcId="{B847B85E-AAA8-4660-97CC-C52110FE3262}" destId="{0549A942-E8C7-4629-B834-E01D29786FB5}" srcOrd="0" destOrd="0" presId="urn:microsoft.com/office/officeart/2005/8/layout/cycle1"/>
    <dgm:cxn modelId="{078AD1F9-6040-471D-A131-F091C5125157}" srcId="{FFA92E7D-7CEA-4761-96E5-F49D454FD38A}" destId="{2FB418A5-90A9-412B-A8EB-5355D5B3FF9D}" srcOrd="1" destOrd="0" parTransId="{BE9EA785-5DB2-4C09-B0EF-E9EAA11158F7}" sibTransId="{FB67F001-BE57-4AA8-9693-1F536BC85B3C}"/>
    <dgm:cxn modelId="{957F08FD-9810-4D1B-829B-55C36A32CA51}" srcId="{FFA92E7D-7CEA-4761-96E5-F49D454FD38A}" destId="{B9B18D72-26A0-4BED-A495-A1C41E0AA4D9}" srcOrd="0" destOrd="0" parTransId="{E4249DDB-46B1-4F17-8B3A-991ACCA550F4}" sibTransId="{DCA20100-2234-4D55-AF48-603E0A180866}"/>
    <dgm:cxn modelId="{68E30FC6-8A32-4464-84FF-B6B354E7B3AB}" srcId="{FFA92E7D-7CEA-4761-96E5-F49D454FD38A}" destId="{FCE994EF-3711-4B0A-8BC8-5795B00D7B28}" srcOrd="2" destOrd="0" parTransId="{8FD2740F-406A-4502-8C1A-417E1D88604D}" sibTransId="{6ACECDA7-4BE2-4A11-B74A-A462E371547B}"/>
    <dgm:cxn modelId="{1AC0AA18-CA0C-460B-AF3C-6716AB678131}" srcId="{FFA92E7D-7CEA-4761-96E5-F49D454FD38A}" destId="{9DB82159-13B7-4B21-BD29-C32D059EB7CC}" srcOrd="3" destOrd="0" parTransId="{E6C5802D-0296-49CD-BA3E-1F4A2564CF95}" sibTransId="{C8312E37-AF17-4C97-A362-73F8E01A8F01}"/>
    <dgm:cxn modelId="{2B36DAD1-94B1-4936-9BF9-0CD24990E744}" type="presOf" srcId="{9DB82159-13B7-4B21-BD29-C32D059EB7CC}" destId="{38082ADB-C4DA-4784-BE1D-440488C26064}" srcOrd="0" destOrd="0" presId="urn:microsoft.com/office/officeart/2005/8/layout/cycle1"/>
    <dgm:cxn modelId="{0B5E57B4-07BF-430B-B7BD-02989D21BCF2}" type="presOf" srcId="{B9B18D72-26A0-4BED-A495-A1C41E0AA4D9}" destId="{3FF1BF03-9570-4F9F-B553-B86237A9D230}" srcOrd="0" destOrd="0" presId="urn:microsoft.com/office/officeart/2005/8/layout/cycle1"/>
    <dgm:cxn modelId="{27947F0B-E7B7-4169-98C6-E9965BB84A56}" type="presOf" srcId="{6ACECDA7-4BE2-4A11-B74A-A462E371547B}" destId="{34EDFD11-9F05-4BF4-A6C2-A60A16D4088A}" srcOrd="0" destOrd="0" presId="urn:microsoft.com/office/officeart/2005/8/layout/cycle1"/>
    <dgm:cxn modelId="{CD0D51F2-F5DF-4BB7-9194-8316D226EDCB}" type="presOf" srcId="{2FB418A5-90A9-412B-A8EB-5355D5B3FF9D}" destId="{B02E4E10-9991-4BCA-9CCE-4BEA75860C39}" srcOrd="0" destOrd="0" presId="urn:microsoft.com/office/officeart/2005/8/layout/cycle1"/>
    <dgm:cxn modelId="{D1644042-A04A-41B6-A5A7-35DA41E2C861}" srcId="{FFA92E7D-7CEA-4761-96E5-F49D454FD38A}" destId="{01015418-1131-44B8-903E-CE8F4A1A4F44}" srcOrd="4" destOrd="0" parTransId="{D7607190-E1FE-4264-A5EC-60AD348472BB}" sibTransId="{B847B85E-AAA8-4660-97CC-C52110FE3262}"/>
    <dgm:cxn modelId="{C63503D8-1B9F-4829-8ACA-3B0FE1BB98B6}" type="presOf" srcId="{C8312E37-AF17-4C97-A362-73F8E01A8F01}" destId="{8B082442-72FB-49ED-A7CF-B625278D09BF}" srcOrd="0" destOrd="0" presId="urn:microsoft.com/office/officeart/2005/8/layout/cycle1"/>
    <dgm:cxn modelId="{046D368A-9FD4-4835-8218-91841226C253}" type="presParOf" srcId="{9BF58B72-90E9-4AFE-9FF2-63E27F65F034}" destId="{C71E56FD-8DAB-44D5-BCA0-2C1AF046B877}" srcOrd="0" destOrd="0" presId="urn:microsoft.com/office/officeart/2005/8/layout/cycle1"/>
    <dgm:cxn modelId="{CFE7B274-250C-4CBA-98C7-8C762A3988D7}" type="presParOf" srcId="{9BF58B72-90E9-4AFE-9FF2-63E27F65F034}" destId="{3FF1BF03-9570-4F9F-B553-B86237A9D230}" srcOrd="1" destOrd="0" presId="urn:microsoft.com/office/officeart/2005/8/layout/cycle1"/>
    <dgm:cxn modelId="{9A04475C-80CB-483E-9F04-1426904B47FA}" type="presParOf" srcId="{9BF58B72-90E9-4AFE-9FF2-63E27F65F034}" destId="{2BBBCAF1-2D6E-4366-A62C-DA1E7F659EC8}" srcOrd="2" destOrd="0" presId="urn:microsoft.com/office/officeart/2005/8/layout/cycle1"/>
    <dgm:cxn modelId="{19FF6F90-72AF-4A00-B455-E12E1C5916FE}" type="presParOf" srcId="{9BF58B72-90E9-4AFE-9FF2-63E27F65F034}" destId="{AFBA2FA1-3DEA-40C7-813B-892E1A189A7E}" srcOrd="3" destOrd="0" presId="urn:microsoft.com/office/officeart/2005/8/layout/cycle1"/>
    <dgm:cxn modelId="{5C6A0599-548F-47A1-BC09-E65E2F574478}" type="presParOf" srcId="{9BF58B72-90E9-4AFE-9FF2-63E27F65F034}" destId="{B02E4E10-9991-4BCA-9CCE-4BEA75860C39}" srcOrd="4" destOrd="0" presId="urn:microsoft.com/office/officeart/2005/8/layout/cycle1"/>
    <dgm:cxn modelId="{0174006F-78E7-4834-9972-8C97D3DFA066}" type="presParOf" srcId="{9BF58B72-90E9-4AFE-9FF2-63E27F65F034}" destId="{5BAB68A3-DE10-4B6F-8EA2-395A01367E64}" srcOrd="5" destOrd="0" presId="urn:microsoft.com/office/officeart/2005/8/layout/cycle1"/>
    <dgm:cxn modelId="{1DB8EA49-C926-400B-87FF-C3FDAC389DEE}" type="presParOf" srcId="{9BF58B72-90E9-4AFE-9FF2-63E27F65F034}" destId="{22229F88-69F2-4A42-A588-E2D14D7D2EF3}" srcOrd="6" destOrd="0" presId="urn:microsoft.com/office/officeart/2005/8/layout/cycle1"/>
    <dgm:cxn modelId="{28DD33D3-823D-46DF-8F0F-907DF747E3F6}" type="presParOf" srcId="{9BF58B72-90E9-4AFE-9FF2-63E27F65F034}" destId="{2F0BA229-4BF8-44A8-B337-89B14D1E2713}" srcOrd="7" destOrd="0" presId="urn:microsoft.com/office/officeart/2005/8/layout/cycle1"/>
    <dgm:cxn modelId="{F3FB956B-1A90-4CBF-92D8-ED2092C79AFE}" type="presParOf" srcId="{9BF58B72-90E9-4AFE-9FF2-63E27F65F034}" destId="{34EDFD11-9F05-4BF4-A6C2-A60A16D4088A}" srcOrd="8" destOrd="0" presId="urn:microsoft.com/office/officeart/2005/8/layout/cycle1"/>
    <dgm:cxn modelId="{77D21456-1679-423B-8D4F-33318F12781B}" type="presParOf" srcId="{9BF58B72-90E9-4AFE-9FF2-63E27F65F034}" destId="{61D7A28F-EA99-4781-A72D-3D8B6D68A4A9}" srcOrd="9" destOrd="0" presId="urn:microsoft.com/office/officeart/2005/8/layout/cycle1"/>
    <dgm:cxn modelId="{908D1F11-68D3-4C71-B7C3-E65000F6CD75}" type="presParOf" srcId="{9BF58B72-90E9-4AFE-9FF2-63E27F65F034}" destId="{38082ADB-C4DA-4784-BE1D-440488C26064}" srcOrd="10" destOrd="0" presId="urn:microsoft.com/office/officeart/2005/8/layout/cycle1"/>
    <dgm:cxn modelId="{29B3921D-9BCF-40F5-A028-FF49AAF9DF54}" type="presParOf" srcId="{9BF58B72-90E9-4AFE-9FF2-63E27F65F034}" destId="{8B082442-72FB-49ED-A7CF-B625278D09BF}" srcOrd="11" destOrd="0" presId="urn:microsoft.com/office/officeart/2005/8/layout/cycle1"/>
    <dgm:cxn modelId="{BAD08A16-8CAB-4529-93EA-0F0AE6E7C23F}" type="presParOf" srcId="{9BF58B72-90E9-4AFE-9FF2-63E27F65F034}" destId="{19CDCDF3-E4BA-4FC8-939C-FCA0002ABEBA}" srcOrd="12" destOrd="0" presId="urn:microsoft.com/office/officeart/2005/8/layout/cycle1"/>
    <dgm:cxn modelId="{40C105BE-5478-4D08-90F5-2B68BD5B6E8F}" type="presParOf" srcId="{9BF58B72-90E9-4AFE-9FF2-63E27F65F034}" destId="{7B682164-D28F-4023-B0EF-F173EAE0F4A6}" srcOrd="13" destOrd="0" presId="urn:microsoft.com/office/officeart/2005/8/layout/cycle1"/>
    <dgm:cxn modelId="{9878BE3E-268B-4D4F-8D29-7A9EE6B222C7}" type="presParOf" srcId="{9BF58B72-90E9-4AFE-9FF2-63E27F65F034}" destId="{0549A942-E8C7-4629-B834-E01D29786FB5}" srcOrd="14"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A4A508A-EEF9-4408-A3D0-1FE038E4A0F4}" type="doc">
      <dgm:prSet loTypeId="urn:microsoft.com/office/officeart/2005/8/layout/cycle1" loCatId="cycle" qsTypeId="urn:microsoft.com/office/officeart/2005/8/quickstyle/simple1" qsCatId="simple" csTypeId="urn:microsoft.com/office/officeart/2005/8/colors/colorful1" csCatId="colorful" phldr="1"/>
      <dgm:spPr/>
      <dgm:t>
        <a:bodyPr/>
        <a:lstStyle/>
        <a:p>
          <a:endParaRPr lang="en-US"/>
        </a:p>
      </dgm:t>
    </dgm:pt>
    <dgm:pt modelId="{FC8D3F3B-F0A6-46D8-8417-5F4DC118C104}">
      <dgm:prSet phldrT="[Text]"/>
      <dgm:spPr/>
      <dgm:t>
        <a:bodyPr/>
        <a:lstStyle/>
        <a:p>
          <a:r>
            <a:rPr lang="en-US" dirty="0" smtClean="0"/>
            <a:t> Recalibrate</a:t>
          </a:r>
          <a:endParaRPr lang="en-US" dirty="0"/>
        </a:p>
      </dgm:t>
    </dgm:pt>
    <dgm:pt modelId="{CAEDEDE3-C0E8-4E0C-9AC2-4D85AF4E8A83}" type="parTrans" cxnId="{1ECD274D-C386-4703-91FC-B77F5664DFA4}">
      <dgm:prSet/>
      <dgm:spPr/>
      <dgm:t>
        <a:bodyPr/>
        <a:lstStyle/>
        <a:p>
          <a:endParaRPr lang="en-US"/>
        </a:p>
      </dgm:t>
    </dgm:pt>
    <dgm:pt modelId="{845027ED-B383-471B-AFAC-B0FEA1DF7571}" type="sibTrans" cxnId="{1ECD274D-C386-4703-91FC-B77F5664DFA4}">
      <dgm:prSet/>
      <dgm:spPr/>
      <dgm:t>
        <a:bodyPr/>
        <a:lstStyle/>
        <a:p>
          <a:endParaRPr lang="en-US"/>
        </a:p>
      </dgm:t>
    </dgm:pt>
    <dgm:pt modelId="{02CD296B-A1B5-4FE5-A747-6D56002EABBF}">
      <dgm:prSet phldrT="[Text]"/>
      <dgm:spPr/>
      <dgm:t>
        <a:bodyPr/>
        <a:lstStyle/>
        <a:p>
          <a:r>
            <a:rPr lang="en-US" dirty="0" smtClean="0"/>
            <a:t> Recalibrate</a:t>
          </a:r>
          <a:endParaRPr lang="en-US" dirty="0"/>
        </a:p>
      </dgm:t>
    </dgm:pt>
    <dgm:pt modelId="{88E89001-C744-4B3A-849A-F7F36532C547}" type="parTrans" cxnId="{EABD2B83-9585-40B6-9538-31D287B86B6A}">
      <dgm:prSet/>
      <dgm:spPr/>
      <dgm:t>
        <a:bodyPr/>
        <a:lstStyle/>
        <a:p>
          <a:endParaRPr lang="en-US"/>
        </a:p>
      </dgm:t>
    </dgm:pt>
    <dgm:pt modelId="{338793EC-814B-45D6-8E49-AC02E0A24C48}" type="sibTrans" cxnId="{EABD2B83-9585-40B6-9538-31D287B86B6A}">
      <dgm:prSet/>
      <dgm:spPr/>
      <dgm:t>
        <a:bodyPr/>
        <a:lstStyle/>
        <a:p>
          <a:endParaRPr lang="en-US"/>
        </a:p>
      </dgm:t>
    </dgm:pt>
    <dgm:pt modelId="{5410E866-5F2F-425F-97B8-F15738877641}">
      <dgm:prSet phldrT="[Text]"/>
      <dgm:spPr/>
      <dgm:t>
        <a:bodyPr/>
        <a:lstStyle/>
        <a:p>
          <a:r>
            <a:rPr lang="en-US" dirty="0" smtClean="0"/>
            <a:t>  </a:t>
          </a:r>
          <a:endParaRPr lang="en-US" dirty="0"/>
        </a:p>
      </dgm:t>
    </dgm:pt>
    <dgm:pt modelId="{0EB9EDA5-C58D-4B0E-A596-92D8CF02E04B}" type="parTrans" cxnId="{0C00EB36-B546-4225-AC01-DD15C3446013}">
      <dgm:prSet/>
      <dgm:spPr/>
      <dgm:t>
        <a:bodyPr/>
        <a:lstStyle/>
        <a:p>
          <a:endParaRPr lang="en-US"/>
        </a:p>
      </dgm:t>
    </dgm:pt>
    <dgm:pt modelId="{5B94F99D-F6DC-4872-82FF-18346180367B}" type="sibTrans" cxnId="{0C00EB36-B546-4225-AC01-DD15C3446013}">
      <dgm:prSet/>
      <dgm:spPr/>
      <dgm:t>
        <a:bodyPr/>
        <a:lstStyle/>
        <a:p>
          <a:endParaRPr lang="en-US"/>
        </a:p>
      </dgm:t>
    </dgm:pt>
    <dgm:pt modelId="{A0E016CB-712E-44EA-92DA-1B6F7B55786A}">
      <dgm:prSet phldrT="[Text]"/>
      <dgm:spPr/>
      <dgm:t>
        <a:bodyPr/>
        <a:lstStyle/>
        <a:p>
          <a:r>
            <a:rPr lang="en-US" dirty="0" smtClean="0"/>
            <a:t> Recalibrate</a:t>
          </a:r>
          <a:endParaRPr lang="en-US" dirty="0"/>
        </a:p>
      </dgm:t>
    </dgm:pt>
    <dgm:pt modelId="{A9F255AE-CBBA-40CF-AB79-03E667215FB7}" type="parTrans" cxnId="{DD073CDB-50AB-45FF-8020-BB84430009D7}">
      <dgm:prSet/>
      <dgm:spPr/>
      <dgm:t>
        <a:bodyPr/>
        <a:lstStyle/>
        <a:p>
          <a:endParaRPr lang="en-US"/>
        </a:p>
      </dgm:t>
    </dgm:pt>
    <dgm:pt modelId="{D656310B-EEB9-4A83-B1E9-578B5155485B}" type="sibTrans" cxnId="{DD073CDB-50AB-45FF-8020-BB84430009D7}">
      <dgm:prSet/>
      <dgm:spPr/>
      <dgm:t>
        <a:bodyPr/>
        <a:lstStyle/>
        <a:p>
          <a:endParaRPr lang="en-US"/>
        </a:p>
      </dgm:t>
    </dgm:pt>
    <dgm:pt modelId="{4FC9FA7D-3C86-47BB-ADD2-78553C1F3204}">
      <dgm:prSet phldrT="[Text]"/>
      <dgm:spPr/>
      <dgm:t>
        <a:bodyPr/>
        <a:lstStyle/>
        <a:p>
          <a:r>
            <a:rPr lang="en-US" dirty="0" smtClean="0"/>
            <a:t> Recalibrate</a:t>
          </a:r>
          <a:endParaRPr lang="en-US" dirty="0"/>
        </a:p>
      </dgm:t>
    </dgm:pt>
    <dgm:pt modelId="{75026944-8DD8-474A-859F-D512250865C1}" type="parTrans" cxnId="{C300747F-F44D-4A77-AE84-C78FD741BDE8}">
      <dgm:prSet/>
      <dgm:spPr/>
      <dgm:t>
        <a:bodyPr/>
        <a:lstStyle/>
        <a:p>
          <a:endParaRPr lang="en-US"/>
        </a:p>
      </dgm:t>
    </dgm:pt>
    <dgm:pt modelId="{17F47CC5-6EA7-49F9-B11D-6168C827A4D1}" type="sibTrans" cxnId="{C300747F-F44D-4A77-AE84-C78FD741BDE8}">
      <dgm:prSet/>
      <dgm:spPr/>
      <dgm:t>
        <a:bodyPr/>
        <a:lstStyle/>
        <a:p>
          <a:endParaRPr lang="en-US"/>
        </a:p>
      </dgm:t>
    </dgm:pt>
    <dgm:pt modelId="{0E99F05B-814C-4A4E-B530-693A001FE7BA}" type="pres">
      <dgm:prSet presAssocID="{9A4A508A-EEF9-4408-A3D0-1FE038E4A0F4}" presName="cycle" presStyleCnt="0">
        <dgm:presLayoutVars>
          <dgm:dir/>
          <dgm:resizeHandles val="exact"/>
        </dgm:presLayoutVars>
      </dgm:prSet>
      <dgm:spPr/>
      <dgm:t>
        <a:bodyPr/>
        <a:lstStyle/>
        <a:p>
          <a:endParaRPr lang="en-US"/>
        </a:p>
      </dgm:t>
    </dgm:pt>
    <dgm:pt modelId="{853B7D14-EC60-4C2D-8087-2967AC21FFDA}" type="pres">
      <dgm:prSet presAssocID="{FC8D3F3B-F0A6-46D8-8417-5F4DC118C104}" presName="dummy" presStyleCnt="0"/>
      <dgm:spPr/>
    </dgm:pt>
    <dgm:pt modelId="{01495586-37E4-407D-A1B1-335EE16E6CB4}" type="pres">
      <dgm:prSet presAssocID="{FC8D3F3B-F0A6-46D8-8417-5F4DC118C104}" presName="node" presStyleLbl="revTx" presStyleIdx="0" presStyleCnt="5">
        <dgm:presLayoutVars>
          <dgm:bulletEnabled val="1"/>
        </dgm:presLayoutVars>
      </dgm:prSet>
      <dgm:spPr/>
      <dgm:t>
        <a:bodyPr/>
        <a:lstStyle/>
        <a:p>
          <a:endParaRPr lang="en-US"/>
        </a:p>
      </dgm:t>
    </dgm:pt>
    <dgm:pt modelId="{E1F5FFED-6C08-4E35-8472-9AB7850238C7}" type="pres">
      <dgm:prSet presAssocID="{845027ED-B383-471B-AFAC-B0FEA1DF7571}" presName="sibTrans" presStyleLbl="node1" presStyleIdx="0" presStyleCnt="5"/>
      <dgm:spPr/>
      <dgm:t>
        <a:bodyPr/>
        <a:lstStyle/>
        <a:p>
          <a:endParaRPr lang="en-US"/>
        </a:p>
      </dgm:t>
    </dgm:pt>
    <dgm:pt modelId="{7DC83CB5-AD0C-48FA-A519-DB6552213384}" type="pres">
      <dgm:prSet presAssocID="{02CD296B-A1B5-4FE5-A747-6D56002EABBF}" presName="dummy" presStyleCnt="0"/>
      <dgm:spPr/>
    </dgm:pt>
    <dgm:pt modelId="{DA165B83-6312-4E39-BB57-121732A0D585}" type="pres">
      <dgm:prSet presAssocID="{02CD296B-A1B5-4FE5-A747-6D56002EABBF}" presName="node" presStyleLbl="revTx" presStyleIdx="1" presStyleCnt="5">
        <dgm:presLayoutVars>
          <dgm:bulletEnabled val="1"/>
        </dgm:presLayoutVars>
      </dgm:prSet>
      <dgm:spPr/>
      <dgm:t>
        <a:bodyPr/>
        <a:lstStyle/>
        <a:p>
          <a:endParaRPr lang="en-US"/>
        </a:p>
      </dgm:t>
    </dgm:pt>
    <dgm:pt modelId="{A7296AF3-D34E-4AFA-A3E4-D552842EABDE}" type="pres">
      <dgm:prSet presAssocID="{338793EC-814B-45D6-8E49-AC02E0A24C48}" presName="sibTrans" presStyleLbl="node1" presStyleIdx="1" presStyleCnt="5"/>
      <dgm:spPr/>
      <dgm:t>
        <a:bodyPr/>
        <a:lstStyle/>
        <a:p>
          <a:endParaRPr lang="en-US"/>
        </a:p>
      </dgm:t>
    </dgm:pt>
    <dgm:pt modelId="{79CC4B83-9AB5-49F5-9264-B25C43082FD6}" type="pres">
      <dgm:prSet presAssocID="{5410E866-5F2F-425F-97B8-F15738877641}" presName="dummy" presStyleCnt="0"/>
      <dgm:spPr/>
    </dgm:pt>
    <dgm:pt modelId="{4AEDC195-0759-4FDE-B4B6-3A83CE4497E6}" type="pres">
      <dgm:prSet presAssocID="{5410E866-5F2F-425F-97B8-F15738877641}" presName="node" presStyleLbl="revTx" presStyleIdx="2" presStyleCnt="5">
        <dgm:presLayoutVars>
          <dgm:bulletEnabled val="1"/>
        </dgm:presLayoutVars>
      </dgm:prSet>
      <dgm:spPr/>
      <dgm:t>
        <a:bodyPr/>
        <a:lstStyle/>
        <a:p>
          <a:endParaRPr lang="en-US"/>
        </a:p>
      </dgm:t>
    </dgm:pt>
    <dgm:pt modelId="{43B539C5-1969-4FEF-9673-F91DA5430270}" type="pres">
      <dgm:prSet presAssocID="{5B94F99D-F6DC-4872-82FF-18346180367B}" presName="sibTrans" presStyleLbl="node1" presStyleIdx="2" presStyleCnt="5"/>
      <dgm:spPr/>
      <dgm:t>
        <a:bodyPr/>
        <a:lstStyle/>
        <a:p>
          <a:endParaRPr lang="en-US"/>
        </a:p>
      </dgm:t>
    </dgm:pt>
    <dgm:pt modelId="{3DFF96FE-9F50-411F-80D0-E3421DC92BB1}" type="pres">
      <dgm:prSet presAssocID="{A0E016CB-712E-44EA-92DA-1B6F7B55786A}" presName="dummy" presStyleCnt="0"/>
      <dgm:spPr/>
    </dgm:pt>
    <dgm:pt modelId="{E5662E18-918B-4B4C-A95D-E970B993E866}" type="pres">
      <dgm:prSet presAssocID="{A0E016CB-712E-44EA-92DA-1B6F7B55786A}" presName="node" presStyleLbl="revTx" presStyleIdx="3" presStyleCnt="5">
        <dgm:presLayoutVars>
          <dgm:bulletEnabled val="1"/>
        </dgm:presLayoutVars>
      </dgm:prSet>
      <dgm:spPr/>
      <dgm:t>
        <a:bodyPr/>
        <a:lstStyle/>
        <a:p>
          <a:endParaRPr lang="en-US"/>
        </a:p>
      </dgm:t>
    </dgm:pt>
    <dgm:pt modelId="{3726EDAA-4426-4D45-8D90-518432979672}" type="pres">
      <dgm:prSet presAssocID="{D656310B-EEB9-4A83-B1E9-578B5155485B}" presName="sibTrans" presStyleLbl="node1" presStyleIdx="3" presStyleCnt="5"/>
      <dgm:spPr/>
      <dgm:t>
        <a:bodyPr/>
        <a:lstStyle/>
        <a:p>
          <a:endParaRPr lang="en-US"/>
        </a:p>
      </dgm:t>
    </dgm:pt>
    <dgm:pt modelId="{4A1A5F77-A27B-4658-8E1C-FE521E422F86}" type="pres">
      <dgm:prSet presAssocID="{4FC9FA7D-3C86-47BB-ADD2-78553C1F3204}" presName="dummy" presStyleCnt="0"/>
      <dgm:spPr/>
    </dgm:pt>
    <dgm:pt modelId="{D74E2A01-8FC2-4E46-A3AF-F73C915DDBF0}" type="pres">
      <dgm:prSet presAssocID="{4FC9FA7D-3C86-47BB-ADD2-78553C1F3204}" presName="node" presStyleLbl="revTx" presStyleIdx="4" presStyleCnt="5">
        <dgm:presLayoutVars>
          <dgm:bulletEnabled val="1"/>
        </dgm:presLayoutVars>
      </dgm:prSet>
      <dgm:spPr/>
      <dgm:t>
        <a:bodyPr/>
        <a:lstStyle/>
        <a:p>
          <a:endParaRPr lang="en-US"/>
        </a:p>
      </dgm:t>
    </dgm:pt>
    <dgm:pt modelId="{89A34F1F-4751-44FA-A33E-2BF024B44E63}" type="pres">
      <dgm:prSet presAssocID="{17F47CC5-6EA7-49F9-B11D-6168C827A4D1}" presName="sibTrans" presStyleLbl="node1" presStyleIdx="4" presStyleCnt="5"/>
      <dgm:spPr/>
      <dgm:t>
        <a:bodyPr/>
        <a:lstStyle/>
        <a:p>
          <a:endParaRPr lang="en-US"/>
        </a:p>
      </dgm:t>
    </dgm:pt>
  </dgm:ptLst>
  <dgm:cxnLst>
    <dgm:cxn modelId="{816ABBD3-2F6D-4152-8AAE-331C158C48A1}" type="presOf" srcId="{4FC9FA7D-3C86-47BB-ADD2-78553C1F3204}" destId="{D74E2A01-8FC2-4E46-A3AF-F73C915DDBF0}" srcOrd="0" destOrd="0" presId="urn:microsoft.com/office/officeart/2005/8/layout/cycle1"/>
    <dgm:cxn modelId="{EABD2B83-9585-40B6-9538-31D287B86B6A}" srcId="{9A4A508A-EEF9-4408-A3D0-1FE038E4A0F4}" destId="{02CD296B-A1B5-4FE5-A747-6D56002EABBF}" srcOrd="1" destOrd="0" parTransId="{88E89001-C744-4B3A-849A-F7F36532C547}" sibTransId="{338793EC-814B-45D6-8E49-AC02E0A24C48}"/>
    <dgm:cxn modelId="{0C00EB36-B546-4225-AC01-DD15C3446013}" srcId="{9A4A508A-EEF9-4408-A3D0-1FE038E4A0F4}" destId="{5410E866-5F2F-425F-97B8-F15738877641}" srcOrd="2" destOrd="0" parTransId="{0EB9EDA5-C58D-4B0E-A596-92D8CF02E04B}" sibTransId="{5B94F99D-F6DC-4872-82FF-18346180367B}"/>
    <dgm:cxn modelId="{1400498C-D710-4B36-9834-3DDCE2219725}" type="presOf" srcId="{5B94F99D-F6DC-4872-82FF-18346180367B}" destId="{43B539C5-1969-4FEF-9673-F91DA5430270}" srcOrd="0" destOrd="0" presId="urn:microsoft.com/office/officeart/2005/8/layout/cycle1"/>
    <dgm:cxn modelId="{1AEABEB3-1844-4C7D-A620-664710399E5A}" type="presOf" srcId="{845027ED-B383-471B-AFAC-B0FEA1DF7571}" destId="{E1F5FFED-6C08-4E35-8472-9AB7850238C7}" srcOrd="0" destOrd="0" presId="urn:microsoft.com/office/officeart/2005/8/layout/cycle1"/>
    <dgm:cxn modelId="{C300747F-F44D-4A77-AE84-C78FD741BDE8}" srcId="{9A4A508A-EEF9-4408-A3D0-1FE038E4A0F4}" destId="{4FC9FA7D-3C86-47BB-ADD2-78553C1F3204}" srcOrd="4" destOrd="0" parTransId="{75026944-8DD8-474A-859F-D512250865C1}" sibTransId="{17F47CC5-6EA7-49F9-B11D-6168C827A4D1}"/>
    <dgm:cxn modelId="{A6332D1A-6062-488B-AA95-0D5628EA5848}" type="presOf" srcId="{A0E016CB-712E-44EA-92DA-1B6F7B55786A}" destId="{E5662E18-918B-4B4C-A95D-E970B993E866}" srcOrd="0" destOrd="0" presId="urn:microsoft.com/office/officeart/2005/8/layout/cycle1"/>
    <dgm:cxn modelId="{5786028A-3AB2-4D2B-BB5B-3EE77F546C39}" type="presOf" srcId="{17F47CC5-6EA7-49F9-B11D-6168C827A4D1}" destId="{89A34F1F-4751-44FA-A33E-2BF024B44E63}" srcOrd="0" destOrd="0" presId="urn:microsoft.com/office/officeart/2005/8/layout/cycle1"/>
    <dgm:cxn modelId="{1ECD274D-C386-4703-91FC-B77F5664DFA4}" srcId="{9A4A508A-EEF9-4408-A3D0-1FE038E4A0F4}" destId="{FC8D3F3B-F0A6-46D8-8417-5F4DC118C104}" srcOrd="0" destOrd="0" parTransId="{CAEDEDE3-C0E8-4E0C-9AC2-4D85AF4E8A83}" sibTransId="{845027ED-B383-471B-AFAC-B0FEA1DF7571}"/>
    <dgm:cxn modelId="{B8695653-4D2A-45BE-B065-F340527F0A68}" type="presOf" srcId="{D656310B-EEB9-4A83-B1E9-578B5155485B}" destId="{3726EDAA-4426-4D45-8D90-518432979672}" srcOrd="0" destOrd="0" presId="urn:microsoft.com/office/officeart/2005/8/layout/cycle1"/>
    <dgm:cxn modelId="{DFA4F75F-BEEE-4F89-91D1-CE1AF6997A95}" type="presOf" srcId="{5410E866-5F2F-425F-97B8-F15738877641}" destId="{4AEDC195-0759-4FDE-B4B6-3A83CE4497E6}" srcOrd="0" destOrd="0" presId="urn:microsoft.com/office/officeart/2005/8/layout/cycle1"/>
    <dgm:cxn modelId="{4AC34033-5805-4752-8250-8532122E361E}" type="presOf" srcId="{FC8D3F3B-F0A6-46D8-8417-5F4DC118C104}" destId="{01495586-37E4-407D-A1B1-335EE16E6CB4}" srcOrd="0" destOrd="0" presId="urn:microsoft.com/office/officeart/2005/8/layout/cycle1"/>
    <dgm:cxn modelId="{7B8EA04D-63C4-43FB-A35A-156682D121C3}" type="presOf" srcId="{9A4A508A-EEF9-4408-A3D0-1FE038E4A0F4}" destId="{0E99F05B-814C-4A4E-B530-693A001FE7BA}" srcOrd="0" destOrd="0" presId="urn:microsoft.com/office/officeart/2005/8/layout/cycle1"/>
    <dgm:cxn modelId="{DD073CDB-50AB-45FF-8020-BB84430009D7}" srcId="{9A4A508A-EEF9-4408-A3D0-1FE038E4A0F4}" destId="{A0E016CB-712E-44EA-92DA-1B6F7B55786A}" srcOrd="3" destOrd="0" parTransId="{A9F255AE-CBBA-40CF-AB79-03E667215FB7}" sibTransId="{D656310B-EEB9-4A83-B1E9-578B5155485B}"/>
    <dgm:cxn modelId="{5F32D019-B3F9-4F68-BB77-53AA68BF05AE}" type="presOf" srcId="{02CD296B-A1B5-4FE5-A747-6D56002EABBF}" destId="{DA165B83-6312-4E39-BB57-121732A0D585}" srcOrd="0" destOrd="0" presId="urn:microsoft.com/office/officeart/2005/8/layout/cycle1"/>
    <dgm:cxn modelId="{80575E02-695B-4A88-B915-2494100F3E79}" type="presOf" srcId="{338793EC-814B-45D6-8E49-AC02E0A24C48}" destId="{A7296AF3-D34E-4AFA-A3E4-D552842EABDE}" srcOrd="0" destOrd="0" presId="urn:microsoft.com/office/officeart/2005/8/layout/cycle1"/>
    <dgm:cxn modelId="{C59D501A-835B-4AFB-8109-DFB38B87F2B3}" type="presParOf" srcId="{0E99F05B-814C-4A4E-B530-693A001FE7BA}" destId="{853B7D14-EC60-4C2D-8087-2967AC21FFDA}" srcOrd="0" destOrd="0" presId="urn:microsoft.com/office/officeart/2005/8/layout/cycle1"/>
    <dgm:cxn modelId="{0B4C2345-F8F6-4381-931F-EDBF00746565}" type="presParOf" srcId="{0E99F05B-814C-4A4E-B530-693A001FE7BA}" destId="{01495586-37E4-407D-A1B1-335EE16E6CB4}" srcOrd="1" destOrd="0" presId="urn:microsoft.com/office/officeart/2005/8/layout/cycle1"/>
    <dgm:cxn modelId="{C9388038-63CC-4470-BC72-7085F668C321}" type="presParOf" srcId="{0E99F05B-814C-4A4E-B530-693A001FE7BA}" destId="{E1F5FFED-6C08-4E35-8472-9AB7850238C7}" srcOrd="2" destOrd="0" presId="urn:microsoft.com/office/officeart/2005/8/layout/cycle1"/>
    <dgm:cxn modelId="{22339995-EC6D-4AC8-805F-75E6F4FDAA3D}" type="presParOf" srcId="{0E99F05B-814C-4A4E-B530-693A001FE7BA}" destId="{7DC83CB5-AD0C-48FA-A519-DB6552213384}" srcOrd="3" destOrd="0" presId="urn:microsoft.com/office/officeart/2005/8/layout/cycle1"/>
    <dgm:cxn modelId="{4C69D9EA-FD39-4656-9E5B-391521341A50}" type="presParOf" srcId="{0E99F05B-814C-4A4E-B530-693A001FE7BA}" destId="{DA165B83-6312-4E39-BB57-121732A0D585}" srcOrd="4" destOrd="0" presId="urn:microsoft.com/office/officeart/2005/8/layout/cycle1"/>
    <dgm:cxn modelId="{FC7FE319-C9AD-41AE-A5D9-A0D7391C5964}" type="presParOf" srcId="{0E99F05B-814C-4A4E-B530-693A001FE7BA}" destId="{A7296AF3-D34E-4AFA-A3E4-D552842EABDE}" srcOrd="5" destOrd="0" presId="urn:microsoft.com/office/officeart/2005/8/layout/cycle1"/>
    <dgm:cxn modelId="{7CBA84BA-A561-41DF-AC80-33A9CFE1B1C1}" type="presParOf" srcId="{0E99F05B-814C-4A4E-B530-693A001FE7BA}" destId="{79CC4B83-9AB5-49F5-9264-B25C43082FD6}" srcOrd="6" destOrd="0" presId="urn:microsoft.com/office/officeart/2005/8/layout/cycle1"/>
    <dgm:cxn modelId="{0E31248A-4000-457D-8C79-E674625A172F}" type="presParOf" srcId="{0E99F05B-814C-4A4E-B530-693A001FE7BA}" destId="{4AEDC195-0759-4FDE-B4B6-3A83CE4497E6}" srcOrd="7" destOrd="0" presId="urn:microsoft.com/office/officeart/2005/8/layout/cycle1"/>
    <dgm:cxn modelId="{AC86BBBD-B517-45AA-A12A-9E4E7BA3B2E0}" type="presParOf" srcId="{0E99F05B-814C-4A4E-B530-693A001FE7BA}" destId="{43B539C5-1969-4FEF-9673-F91DA5430270}" srcOrd="8" destOrd="0" presId="urn:microsoft.com/office/officeart/2005/8/layout/cycle1"/>
    <dgm:cxn modelId="{4022346B-279E-42E3-9086-717D0648D90A}" type="presParOf" srcId="{0E99F05B-814C-4A4E-B530-693A001FE7BA}" destId="{3DFF96FE-9F50-411F-80D0-E3421DC92BB1}" srcOrd="9" destOrd="0" presId="urn:microsoft.com/office/officeart/2005/8/layout/cycle1"/>
    <dgm:cxn modelId="{C572DF76-9436-4AE7-9149-401BC8A308CB}" type="presParOf" srcId="{0E99F05B-814C-4A4E-B530-693A001FE7BA}" destId="{E5662E18-918B-4B4C-A95D-E970B993E866}" srcOrd="10" destOrd="0" presId="urn:microsoft.com/office/officeart/2005/8/layout/cycle1"/>
    <dgm:cxn modelId="{D60E2C23-7CC3-41BA-9228-CF8A037E0532}" type="presParOf" srcId="{0E99F05B-814C-4A4E-B530-693A001FE7BA}" destId="{3726EDAA-4426-4D45-8D90-518432979672}" srcOrd="11" destOrd="0" presId="urn:microsoft.com/office/officeart/2005/8/layout/cycle1"/>
    <dgm:cxn modelId="{78610C63-AFA1-42A0-8FD2-EDDBA306BF14}" type="presParOf" srcId="{0E99F05B-814C-4A4E-B530-693A001FE7BA}" destId="{4A1A5F77-A27B-4658-8E1C-FE521E422F86}" srcOrd="12" destOrd="0" presId="urn:microsoft.com/office/officeart/2005/8/layout/cycle1"/>
    <dgm:cxn modelId="{4441AE27-A0DF-4D31-B556-829A647F2FC7}" type="presParOf" srcId="{0E99F05B-814C-4A4E-B530-693A001FE7BA}" destId="{D74E2A01-8FC2-4E46-A3AF-F73C915DDBF0}" srcOrd="13" destOrd="0" presId="urn:microsoft.com/office/officeart/2005/8/layout/cycle1"/>
    <dgm:cxn modelId="{AFF7EE08-7B35-423B-82DB-3E6044D03338}" type="presParOf" srcId="{0E99F05B-814C-4A4E-B530-693A001FE7BA}" destId="{89A34F1F-4751-44FA-A33E-2BF024B44E63}" srcOrd="14" destOrd="0" presId="urn:microsoft.com/office/officeart/2005/8/layout/cycle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2A4BE2-1E89-45FB-AADA-ACE66291E032}">
      <dsp:nvSpPr>
        <dsp:cNvPr id="0" name=""/>
        <dsp:cNvSpPr/>
      </dsp:nvSpPr>
      <dsp:spPr>
        <a:xfrm>
          <a:off x="5656116" y="856312"/>
          <a:ext cx="1541316" cy="3669650"/>
        </a:xfrm>
        <a:prstGeom prst="wedgeRectCallout">
          <a:avLst>
            <a:gd name="adj1" fmla="val 0"/>
            <a:gd name="adj2" fmla="val 0"/>
          </a:avLst>
        </a:prstGeom>
        <a:solidFill>
          <a:schemeClr val="accent2">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0800" tIns="50800" rIns="50800" bIns="50800" numCol="1" spcCol="1270" anchor="t" anchorCtr="0">
          <a:noAutofit/>
        </a:bodyPr>
        <a:lstStyle/>
        <a:p>
          <a:pPr lvl="0" algn="r" defTabSz="711200">
            <a:lnSpc>
              <a:spcPct val="90000"/>
            </a:lnSpc>
            <a:spcBef>
              <a:spcPct val="0"/>
            </a:spcBef>
            <a:spcAft>
              <a:spcPct val="35000"/>
            </a:spcAft>
          </a:pPr>
          <a:r>
            <a:rPr lang="en-US" sz="1600" kern="1200" dirty="0" smtClean="0"/>
            <a:t>Static Reports</a:t>
          </a:r>
          <a:endParaRPr lang="en-US" sz="1600" kern="1200" dirty="0"/>
        </a:p>
        <a:p>
          <a:pPr lvl="0" algn="r" defTabSz="711200">
            <a:lnSpc>
              <a:spcPct val="90000"/>
            </a:lnSpc>
            <a:spcBef>
              <a:spcPct val="0"/>
            </a:spcBef>
            <a:spcAft>
              <a:spcPct val="35000"/>
            </a:spcAft>
          </a:pPr>
          <a:r>
            <a:rPr lang="en-US" sz="1600" kern="1200" dirty="0" smtClean="0"/>
            <a:t>Ad-Hoc Reports</a:t>
          </a:r>
          <a:endParaRPr lang="en-US" sz="1600" kern="1200" dirty="0"/>
        </a:p>
        <a:p>
          <a:pPr lvl="0" algn="r" defTabSz="711200">
            <a:lnSpc>
              <a:spcPct val="90000"/>
            </a:lnSpc>
            <a:spcBef>
              <a:spcPct val="0"/>
            </a:spcBef>
            <a:spcAft>
              <a:spcPct val="35000"/>
            </a:spcAft>
          </a:pPr>
          <a:r>
            <a:rPr lang="en-US" sz="1600" kern="1200" dirty="0" smtClean="0"/>
            <a:t>Dashboards</a:t>
          </a:r>
        </a:p>
        <a:p>
          <a:pPr lvl="0" algn="r" defTabSz="711200">
            <a:lnSpc>
              <a:spcPct val="90000"/>
            </a:lnSpc>
            <a:spcBef>
              <a:spcPct val="0"/>
            </a:spcBef>
            <a:spcAft>
              <a:spcPct val="35000"/>
            </a:spcAft>
          </a:pPr>
          <a:r>
            <a:rPr lang="en-US" sz="1600" kern="1200" dirty="0" smtClean="0"/>
            <a:t>In-Application Utilization</a:t>
          </a:r>
        </a:p>
        <a:p>
          <a:pPr lvl="0" algn="r" defTabSz="711200">
            <a:lnSpc>
              <a:spcPct val="90000"/>
            </a:lnSpc>
            <a:spcBef>
              <a:spcPct val="0"/>
            </a:spcBef>
            <a:spcAft>
              <a:spcPct val="35000"/>
            </a:spcAft>
          </a:pPr>
          <a:r>
            <a:rPr lang="en-US" sz="1600" kern="1200" dirty="0" smtClean="0"/>
            <a:t>Alerting</a:t>
          </a:r>
        </a:p>
        <a:p>
          <a:pPr lvl="0" algn="r" defTabSz="711200">
            <a:lnSpc>
              <a:spcPct val="90000"/>
            </a:lnSpc>
            <a:spcBef>
              <a:spcPct val="0"/>
            </a:spcBef>
            <a:spcAft>
              <a:spcPct val="35000"/>
            </a:spcAft>
          </a:pPr>
          <a:r>
            <a:rPr lang="en-US" sz="1600" kern="1200" dirty="0" smtClean="0"/>
            <a:t>Logs</a:t>
          </a:r>
        </a:p>
        <a:p>
          <a:pPr lvl="0" algn="r" defTabSz="711200">
            <a:lnSpc>
              <a:spcPct val="90000"/>
            </a:lnSpc>
            <a:spcBef>
              <a:spcPct val="0"/>
            </a:spcBef>
            <a:spcAft>
              <a:spcPct val="35000"/>
            </a:spcAft>
          </a:pPr>
          <a:r>
            <a:rPr lang="en-US" sz="1600" kern="1200" dirty="0" smtClean="0"/>
            <a:t>Exports / Transmissions</a:t>
          </a:r>
        </a:p>
        <a:p>
          <a:pPr lvl="0" algn="r" defTabSz="711200">
            <a:lnSpc>
              <a:spcPct val="90000"/>
            </a:lnSpc>
            <a:spcBef>
              <a:spcPct val="0"/>
            </a:spcBef>
            <a:spcAft>
              <a:spcPct val="35000"/>
            </a:spcAft>
          </a:pPr>
          <a:r>
            <a:rPr lang="en-US" sz="1600" kern="1200" dirty="0" smtClean="0"/>
            <a:t>Meta Reporting</a:t>
          </a:r>
          <a:endParaRPr lang="en-US" sz="1600" kern="1200" dirty="0"/>
        </a:p>
      </dsp:txBody>
      <dsp:txXfrm>
        <a:off x="5851555" y="856312"/>
        <a:ext cx="1345877" cy="3669650"/>
      </dsp:txXfrm>
    </dsp:sp>
    <dsp:sp modelId="{2C5E493C-CB91-425F-A33A-1504B002AFBB}">
      <dsp:nvSpPr>
        <dsp:cNvPr id="0" name=""/>
        <dsp:cNvSpPr/>
      </dsp:nvSpPr>
      <dsp:spPr>
        <a:xfrm>
          <a:off x="5656116" y="0"/>
          <a:ext cx="1541316" cy="856312"/>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711200">
            <a:lnSpc>
              <a:spcPct val="90000"/>
            </a:lnSpc>
            <a:spcBef>
              <a:spcPct val="0"/>
            </a:spcBef>
            <a:spcAft>
              <a:spcPct val="35000"/>
            </a:spcAft>
          </a:pPr>
          <a:r>
            <a:rPr lang="en-US" sz="1600" kern="1200" dirty="0" smtClean="0"/>
            <a:t>How We Present</a:t>
          </a:r>
          <a:endParaRPr lang="en-US" sz="1600" kern="1200" dirty="0"/>
        </a:p>
      </dsp:txBody>
      <dsp:txXfrm>
        <a:off x="5656116" y="0"/>
        <a:ext cx="1541316" cy="856312"/>
      </dsp:txXfrm>
    </dsp:sp>
    <dsp:sp modelId="{937949C6-0D4C-4C8E-A436-43DC8268E166}">
      <dsp:nvSpPr>
        <dsp:cNvPr id="0" name=""/>
        <dsp:cNvSpPr/>
      </dsp:nvSpPr>
      <dsp:spPr>
        <a:xfrm>
          <a:off x="4114799" y="856312"/>
          <a:ext cx="1541316" cy="3425248"/>
        </a:xfrm>
        <a:prstGeom prst="wedgeRectCallout">
          <a:avLst>
            <a:gd name="adj1" fmla="val 62500"/>
            <a:gd name="adj2" fmla="val 20830"/>
          </a:avLst>
        </a:prstGeom>
        <a:solidFill>
          <a:schemeClr val="accent2">
            <a:tint val="50000"/>
            <a:hueOff val="1685679"/>
            <a:satOff val="-2314"/>
            <a:lumOff val="372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0800" tIns="50800" rIns="50800" bIns="50800" numCol="1" spcCol="1270" anchor="t" anchorCtr="0">
          <a:noAutofit/>
        </a:bodyPr>
        <a:lstStyle/>
        <a:p>
          <a:pPr lvl="0" algn="r" defTabSz="711200">
            <a:lnSpc>
              <a:spcPct val="90000"/>
            </a:lnSpc>
            <a:spcBef>
              <a:spcPct val="0"/>
            </a:spcBef>
            <a:spcAft>
              <a:spcPct val="35000"/>
            </a:spcAft>
          </a:pPr>
          <a:r>
            <a:rPr lang="en-US" sz="1600" kern="1200" dirty="0" smtClean="0"/>
            <a:t>Data By Source</a:t>
          </a:r>
        </a:p>
        <a:p>
          <a:pPr lvl="0" algn="r" defTabSz="711200">
            <a:lnSpc>
              <a:spcPct val="90000"/>
            </a:lnSpc>
            <a:spcBef>
              <a:spcPct val="0"/>
            </a:spcBef>
            <a:spcAft>
              <a:spcPct val="35000"/>
            </a:spcAft>
          </a:pPr>
          <a:r>
            <a:rPr lang="en-US" sz="1600" kern="1200" dirty="0" smtClean="0"/>
            <a:t>Aggregated Data</a:t>
          </a:r>
        </a:p>
        <a:p>
          <a:pPr lvl="0" algn="r" defTabSz="711200">
            <a:lnSpc>
              <a:spcPct val="90000"/>
            </a:lnSpc>
            <a:spcBef>
              <a:spcPct val="0"/>
            </a:spcBef>
            <a:spcAft>
              <a:spcPct val="35000"/>
            </a:spcAft>
          </a:pPr>
          <a:r>
            <a:rPr lang="en-US" sz="1600" kern="1200" dirty="0" smtClean="0"/>
            <a:t>Dynamic Computations</a:t>
          </a:r>
        </a:p>
        <a:p>
          <a:pPr lvl="0" algn="r" defTabSz="711200">
            <a:lnSpc>
              <a:spcPct val="90000"/>
            </a:lnSpc>
            <a:spcBef>
              <a:spcPct val="0"/>
            </a:spcBef>
            <a:spcAft>
              <a:spcPct val="35000"/>
            </a:spcAft>
          </a:pPr>
          <a:r>
            <a:rPr lang="en-US" sz="1600" kern="1200" dirty="0" smtClean="0"/>
            <a:t>Structured Data Groups</a:t>
          </a:r>
        </a:p>
        <a:p>
          <a:pPr lvl="0" algn="r" defTabSz="711200">
            <a:lnSpc>
              <a:spcPct val="90000"/>
            </a:lnSpc>
            <a:spcBef>
              <a:spcPct val="0"/>
            </a:spcBef>
            <a:spcAft>
              <a:spcPct val="35000"/>
            </a:spcAft>
          </a:pPr>
          <a:r>
            <a:rPr lang="en-US" sz="1600" kern="1200" dirty="0" smtClean="0"/>
            <a:t>Quality Measures</a:t>
          </a:r>
        </a:p>
        <a:p>
          <a:pPr lvl="0" algn="r" defTabSz="711200">
            <a:lnSpc>
              <a:spcPct val="90000"/>
            </a:lnSpc>
            <a:spcBef>
              <a:spcPct val="0"/>
            </a:spcBef>
            <a:spcAft>
              <a:spcPct val="35000"/>
            </a:spcAft>
          </a:pPr>
          <a:r>
            <a:rPr lang="en-US" sz="1600" kern="1200" dirty="0" smtClean="0"/>
            <a:t>Outcome Measures</a:t>
          </a:r>
        </a:p>
        <a:p>
          <a:pPr lvl="0" algn="r" defTabSz="711200">
            <a:lnSpc>
              <a:spcPct val="90000"/>
            </a:lnSpc>
            <a:spcBef>
              <a:spcPct val="0"/>
            </a:spcBef>
            <a:spcAft>
              <a:spcPct val="35000"/>
            </a:spcAft>
          </a:pPr>
          <a:r>
            <a:rPr lang="en-US" sz="1600" kern="1200" dirty="0" smtClean="0"/>
            <a:t>Combinations</a:t>
          </a:r>
          <a:endParaRPr lang="en-US" sz="1600" kern="1200" dirty="0"/>
        </a:p>
      </dsp:txBody>
      <dsp:txXfrm>
        <a:off x="4310238" y="856312"/>
        <a:ext cx="1345877" cy="3425248"/>
      </dsp:txXfrm>
    </dsp:sp>
    <dsp:sp modelId="{E6CCA022-C6CE-44CB-BF13-257CEA838D69}">
      <dsp:nvSpPr>
        <dsp:cNvPr id="0" name=""/>
        <dsp:cNvSpPr/>
      </dsp:nvSpPr>
      <dsp:spPr>
        <a:xfrm>
          <a:off x="4114799" y="124463"/>
          <a:ext cx="1541316" cy="734111"/>
        </a:xfrm>
        <a:prstGeom prst="rect">
          <a:avLst/>
        </a:prstGeom>
        <a:solidFill>
          <a:schemeClr val="accent2">
            <a:hueOff val="1560506"/>
            <a:satOff val="-1946"/>
            <a:lumOff val="4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711200">
            <a:lnSpc>
              <a:spcPct val="90000"/>
            </a:lnSpc>
            <a:spcBef>
              <a:spcPct val="0"/>
            </a:spcBef>
            <a:spcAft>
              <a:spcPct val="35000"/>
            </a:spcAft>
          </a:pPr>
          <a:r>
            <a:rPr lang="en-US" sz="1600" kern="1200" dirty="0" smtClean="0"/>
            <a:t>What We Report</a:t>
          </a:r>
          <a:endParaRPr lang="en-US" sz="1600" kern="1200" dirty="0"/>
        </a:p>
      </dsp:txBody>
      <dsp:txXfrm>
        <a:off x="4114799" y="124463"/>
        <a:ext cx="1541316" cy="734111"/>
      </dsp:txXfrm>
    </dsp:sp>
    <dsp:sp modelId="{D9DBA407-12C9-4325-B429-2DFFCF7D71ED}">
      <dsp:nvSpPr>
        <dsp:cNvPr id="0" name=""/>
        <dsp:cNvSpPr/>
      </dsp:nvSpPr>
      <dsp:spPr>
        <a:xfrm>
          <a:off x="2573483" y="856312"/>
          <a:ext cx="1541316" cy="3180394"/>
        </a:xfrm>
        <a:prstGeom prst="wedgeRectCallout">
          <a:avLst>
            <a:gd name="adj1" fmla="val 62500"/>
            <a:gd name="adj2" fmla="val 20830"/>
          </a:avLst>
        </a:prstGeom>
        <a:solidFill>
          <a:schemeClr val="accent2">
            <a:tint val="50000"/>
            <a:hueOff val="3371357"/>
            <a:satOff val="-4627"/>
            <a:lumOff val="745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0800" tIns="50800" rIns="50800" bIns="50800" numCol="1" spcCol="1270" anchor="t" anchorCtr="0">
          <a:noAutofit/>
        </a:bodyPr>
        <a:lstStyle/>
        <a:p>
          <a:pPr lvl="0" algn="r" defTabSz="711200">
            <a:lnSpc>
              <a:spcPct val="90000"/>
            </a:lnSpc>
            <a:spcBef>
              <a:spcPct val="0"/>
            </a:spcBef>
            <a:spcAft>
              <a:spcPct val="35000"/>
            </a:spcAft>
          </a:pPr>
          <a:r>
            <a:rPr lang="en-US" sz="1600" kern="1200" dirty="0" smtClean="0"/>
            <a:t>Raw Data</a:t>
          </a:r>
        </a:p>
        <a:p>
          <a:pPr lvl="0" algn="r" defTabSz="711200">
            <a:lnSpc>
              <a:spcPct val="90000"/>
            </a:lnSpc>
            <a:spcBef>
              <a:spcPct val="0"/>
            </a:spcBef>
            <a:spcAft>
              <a:spcPct val="35000"/>
            </a:spcAft>
          </a:pPr>
          <a:r>
            <a:rPr lang="en-US" sz="1600" kern="1200" dirty="0" smtClean="0"/>
            <a:t>Derived Data</a:t>
          </a:r>
        </a:p>
        <a:p>
          <a:pPr lvl="0" algn="r" defTabSz="711200">
            <a:lnSpc>
              <a:spcPct val="90000"/>
            </a:lnSpc>
            <a:spcBef>
              <a:spcPct val="0"/>
            </a:spcBef>
            <a:spcAft>
              <a:spcPct val="35000"/>
            </a:spcAft>
          </a:pPr>
          <a:r>
            <a:rPr lang="en-US" sz="1600" kern="1200" dirty="0" smtClean="0"/>
            <a:t>Meta Data</a:t>
          </a:r>
          <a:endParaRPr lang="en-US" sz="1600" kern="1200" dirty="0"/>
        </a:p>
      </dsp:txBody>
      <dsp:txXfrm>
        <a:off x="2768922" y="856312"/>
        <a:ext cx="1345877" cy="3180394"/>
      </dsp:txXfrm>
    </dsp:sp>
    <dsp:sp modelId="{E0A0EA3D-4C97-43CD-8210-DB060F3E1985}">
      <dsp:nvSpPr>
        <dsp:cNvPr id="0" name=""/>
        <dsp:cNvSpPr/>
      </dsp:nvSpPr>
      <dsp:spPr>
        <a:xfrm>
          <a:off x="2573483" y="244854"/>
          <a:ext cx="1541316" cy="611457"/>
        </a:xfrm>
        <a:prstGeom prst="rect">
          <a:avLst/>
        </a:prstGeom>
        <a:solidFill>
          <a:schemeClr val="accent2">
            <a:hueOff val="3121013"/>
            <a:satOff val="-3893"/>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711200">
            <a:lnSpc>
              <a:spcPct val="90000"/>
            </a:lnSpc>
            <a:spcBef>
              <a:spcPct val="0"/>
            </a:spcBef>
            <a:spcAft>
              <a:spcPct val="35000"/>
            </a:spcAft>
          </a:pPr>
          <a:r>
            <a:rPr lang="en-US" sz="1600" kern="1200" dirty="0" smtClean="0"/>
            <a:t>What We Store</a:t>
          </a:r>
          <a:endParaRPr lang="en-US" sz="1600" kern="1200" dirty="0"/>
        </a:p>
      </dsp:txBody>
      <dsp:txXfrm>
        <a:off x="2573483" y="244854"/>
        <a:ext cx="1541316" cy="611457"/>
      </dsp:txXfrm>
    </dsp:sp>
    <dsp:sp modelId="{84B02E64-9F5F-40CA-BD20-ED660EC84C96}">
      <dsp:nvSpPr>
        <dsp:cNvPr id="0" name=""/>
        <dsp:cNvSpPr/>
      </dsp:nvSpPr>
      <dsp:spPr>
        <a:xfrm>
          <a:off x="1032166" y="856312"/>
          <a:ext cx="1541316" cy="2935539"/>
        </a:xfrm>
        <a:prstGeom prst="wedgeRectCallout">
          <a:avLst>
            <a:gd name="adj1" fmla="val 62500"/>
            <a:gd name="adj2" fmla="val 20830"/>
          </a:avLst>
        </a:prstGeom>
        <a:solidFill>
          <a:schemeClr val="accent2">
            <a:tint val="50000"/>
            <a:hueOff val="5057036"/>
            <a:satOff val="-6941"/>
            <a:lumOff val="1117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0800" tIns="50800" rIns="50800" bIns="50800" numCol="1" spcCol="1270" anchor="t" anchorCtr="0">
          <a:noAutofit/>
        </a:bodyPr>
        <a:lstStyle/>
        <a:p>
          <a:pPr lvl="0" algn="r" defTabSz="711200">
            <a:lnSpc>
              <a:spcPct val="90000"/>
            </a:lnSpc>
            <a:spcBef>
              <a:spcPct val="0"/>
            </a:spcBef>
            <a:spcAft>
              <a:spcPct val="35000"/>
            </a:spcAft>
          </a:pPr>
          <a:r>
            <a:rPr lang="en-US" sz="1600" kern="1200" dirty="0" smtClean="0"/>
            <a:t>Clinical Data</a:t>
          </a:r>
        </a:p>
        <a:p>
          <a:pPr lvl="0" algn="r" defTabSz="711200">
            <a:lnSpc>
              <a:spcPct val="90000"/>
            </a:lnSpc>
            <a:spcBef>
              <a:spcPct val="0"/>
            </a:spcBef>
            <a:spcAft>
              <a:spcPct val="35000"/>
            </a:spcAft>
          </a:pPr>
          <a:r>
            <a:rPr lang="en-US" sz="1600" kern="1200" dirty="0" smtClean="0"/>
            <a:t>Administrative Data</a:t>
          </a:r>
        </a:p>
        <a:p>
          <a:pPr lvl="0" algn="r" defTabSz="711200">
            <a:lnSpc>
              <a:spcPct val="90000"/>
            </a:lnSpc>
            <a:spcBef>
              <a:spcPct val="0"/>
            </a:spcBef>
            <a:spcAft>
              <a:spcPct val="35000"/>
            </a:spcAft>
          </a:pPr>
          <a:r>
            <a:rPr lang="en-US" sz="1600" kern="1200" dirty="0" smtClean="0"/>
            <a:t>Care Coordination Data</a:t>
          </a:r>
          <a:endParaRPr lang="en-US" sz="1600" kern="1200" dirty="0"/>
        </a:p>
      </dsp:txBody>
      <dsp:txXfrm>
        <a:off x="1227605" y="856312"/>
        <a:ext cx="1345877" cy="2935539"/>
      </dsp:txXfrm>
    </dsp:sp>
    <dsp:sp modelId="{91342E02-66D7-44BF-B84C-389A3113C0DD}">
      <dsp:nvSpPr>
        <dsp:cNvPr id="0" name=""/>
        <dsp:cNvSpPr/>
      </dsp:nvSpPr>
      <dsp:spPr>
        <a:xfrm>
          <a:off x="1032166" y="367055"/>
          <a:ext cx="1541316" cy="489256"/>
        </a:xfrm>
        <a:prstGeom prst="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711200">
            <a:lnSpc>
              <a:spcPct val="90000"/>
            </a:lnSpc>
            <a:spcBef>
              <a:spcPct val="0"/>
            </a:spcBef>
            <a:spcAft>
              <a:spcPct val="35000"/>
            </a:spcAft>
          </a:pPr>
          <a:r>
            <a:rPr lang="en-US" sz="1600" kern="1200" dirty="0" smtClean="0"/>
            <a:t>What We Collect</a:t>
          </a:r>
          <a:endParaRPr lang="en-US" sz="1600" kern="1200" dirty="0"/>
        </a:p>
      </dsp:txBody>
      <dsp:txXfrm>
        <a:off x="1032166" y="367055"/>
        <a:ext cx="1541316" cy="48925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95BFEF-380D-4835-8820-8B5354667C10}">
      <dsp:nvSpPr>
        <dsp:cNvPr id="0" name=""/>
        <dsp:cNvSpPr/>
      </dsp:nvSpPr>
      <dsp:spPr>
        <a:xfrm>
          <a:off x="3039478" y="0"/>
          <a:ext cx="1803238" cy="1803421"/>
        </a:xfrm>
        <a:prstGeom prst="circularArrow">
          <a:avLst>
            <a:gd name="adj1" fmla="val 10980"/>
            <a:gd name="adj2" fmla="val 1142322"/>
            <a:gd name="adj3" fmla="val 4500000"/>
            <a:gd name="adj4" fmla="val 10800000"/>
            <a:gd name="adj5" fmla="val 125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632097E-E7D5-4442-9811-2A857E5521DC}">
      <dsp:nvSpPr>
        <dsp:cNvPr id="0" name=""/>
        <dsp:cNvSpPr/>
      </dsp:nvSpPr>
      <dsp:spPr>
        <a:xfrm>
          <a:off x="3437605" y="652789"/>
          <a:ext cx="1006309" cy="5031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kern="1200" dirty="0" smtClean="0"/>
            <a:t>What We Collect</a:t>
          </a:r>
          <a:endParaRPr lang="en-US" sz="1700" kern="1200" dirty="0"/>
        </a:p>
      </dsp:txBody>
      <dsp:txXfrm>
        <a:off x="3437605" y="652789"/>
        <a:ext cx="1006309" cy="503102"/>
      </dsp:txXfrm>
    </dsp:sp>
    <dsp:sp modelId="{6B4AEC6E-8D84-49FC-BDF8-0B84743424AA}">
      <dsp:nvSpPr>
        <dsp:cNvPr id="0" name=""/>
        <dsp:cNvSpPr/>
      </dsp:nvSpPr>
      <dsp:spPr>
        <a:xfrm>
          <a:off x="2538522" y="1036333"/>
          <a:ext cx="1803238" cy="1803421"/>
        </a:xfrm>
        <a:prstGeom prst="leftCircularArrow">
          <a:avLst>
            <a:gd name="adj1" fmla="val 10980"/>
            <a:gd name="adj2" fmla="val 1142322"/>
            <a:gd name="adj3" fmla="val 6300000"/>
            <a:gd name="adj4" fmla="val 18900000"/>
            <a:gd name="adj5" fmla="val 12500"/>
          </a:avLst>
        </a:prstGeom>
        <a:solidFill>
          <a:schemeClr val="bg2">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BEEC49B-3703-46D8-9209-061CA9C1A8B0}">
      <dsp:nvSpPr>
        <dsp:cNvPr id="0" name=""/>
        <dsp:cNvSpPr/>
      </dsp:nvSpPr>
      <dsp:spPr>
        <a:xfrm>
          <a:off x="2934619" y="1691036"/>
          <a:ext cx="1006309" cy="5031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kern="1200" dirty="0" smtClean="0"/>
            <a:t>What We Store</a:t>
          </a:r>
          <a:endParaRPr lang="en-US" sz="1700" kern="1200" dirty="0"/>
        </a:p>
      </dsp:txBody>
      <dsp:txXfrm>
        <a:off x="2934619" y="1691036"/>
        <a:ext cx="1006309" cy="503102"/>
      </dsp:txXfrm>
    </dsp:sp>
    <dsp:sp modelId="{1C8276C2-CE25-4DFD-AA9E-4F88314CD209}">
      <dsp:nvSpPr>
        <dsp:cNvPr id="0" name=""/>
        <dsp:cNvSpPr/>
      </dsp:nvSpPr>
      <dsp:spPr>
        <a:xfrm>
          <a:off x="3039478" y="2076493"/>
          <a:ext cx="1803238" cy="1803421"/>
        </a:xfrm>
        <a:prstGeom prst="circularArrow">
          <a:avLst>
            <a:gd name="adj1" fmla="val 10980"/>
            <a:gd name="adj2" fmla="val 1142322"/>
            <a:gd name="adj3" fmla="val 4500000"/>
            <a:gd name="adj4" fmla="val 13500000"/>
            <a:gd name="adj5" fmla="val 125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1C93550-DBD0-4240-B116-0AF41386E746}">
      <dsp:nvSpPr>
        <dsp:cNvPr id="0" name=""/>
        <dsp:cNvSpPr/>
      </dsp:nvSpPr>
      <dsp:spPr>
        <a:xfrm>
          <a:off x="3437605" y="2729283"/>
          <a:ext cx="1006309" cy="5031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kern="1200" dirty="0" smtClean="0"/>
            <a:t>What We Report</a:t>
          </a:r>
          <a:endParaRPr lang="en-US" sz="1700" kern="1200" dirty="0"/>
        </a:p>
      </dsp:txBody>
      <dsp:txXfrm>
        <a:off x="3437605" y="2729283"/>
        <a:ext cx="1006309" cy="503102"/>
      </dsp:txXfrm>
    </dsp:sp>
    <dsp:sp modelId="{F1810A1B-0B55-4680-81A9-39BED48501FC}">
      <dsp:nvSpPr>
        <dsp:cNvPr id="0" name=""/>
        <dsp:cNvSpPr/>
      </dsp:nvSpPr>
      <dsp:spPr>
        <a:xfrm>
          <a:off x="2667059" y="3232386"/>
          <a:ext cx="1549208" cy="1549957"/>
        </a:xfrm>
        <a:prstGeom prst="blockArc">
          <a:avLst>
            <a:gd name="adj1" fmla="val 0"/>
            <a:gd name="adj2" fmla="val 18900000"/>
            <a:gd name="adj3" fmla="val 12740"/>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FD3AC24-001F-4BEF-807A-63390D331048}">
      <dsp:nvSpPr>
        <dsp:cNvPr id="0" name=""/>
        <dsp:cNvSpPr/>
      </dsp:nvSpPr>
      <dsp:spPr>
        <a:xfrm>
          <a:off x="2934619" y="3767530"/>
          <a:ext cx="1006309" cy="5031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kern="1200" dirty="0" smtClean="0"/>
            <a:t>How We Present</a:t>
          </a:r>
          <a:endParaRPr lang="en-US" sz="1700" kern="1200" dirty="0"/>
        </a:p>
      </dsp:txBody>
      <dsp:txXfrm>
        <a:off x="2934619" y="3767530"/>
        <a:ext cx="1006309" cy="50310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2A4BE2-1E89-45FB-AADA-ACE66291E032}">
      <dsp:nvSpPr>
        <dsp:cNvPr id="0" name=""/>
        <dsp:cNvSpPr/>
      </dsp:nvSpPr>
      <dsp:spPr>
        <a:xfrm>
          <a:off x="5656116" y="856312"/>
          <a:ext cx="1541316" cy="3669650"/>
        </a:xfrm>
        <a:prstGeom prst="wedgeRectCallout">
          <a:avLst>
            <a:gd name="adj1" fmla="val 0"/>
            <a:gd name="adj2" fmla="val 0"/>
          </a:avLst>
        </a:prstGeom>
        <a:solidFill>
          <a:schemeClr val="accent2">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0800" tIns="50800" rIns="50800" bIns="50800" numCol="1" spcCol="1270" anchor="t" anchorCtr="0">
          <a:noAutofit/>
        </a:bodyPr>
        <a:lstStyle/>
        <a:p>
          <a:pPr lvl="0" algn="r" defTabSz="711200">
            <a:lnSpc>
              <a:spcPct val="90000"/>
            </a:lnSpc>
            <a:spcBef>
              <a:spcPct val="0"/>
            </a:spcBef>
            <a:spcAft>
              <a:spcPct val="35000"/>
            </a:spcAft>
          </a:pPr>
          <a:r>
            <a:rPr lang="en-US" sz="1600" kern="1200" dirty="0" smtClean="0"/>
            <a:t>Static Reports</a:t>
          </a:r>
          <a:endParaRPr lang="en-US" sz="1600" kern="1200" dirty="0"/>
        </a:p>
        <a:p>
          <a:pPr lvl="0" algn="r" defTabSz="711200">
            <a:lnSpc>
              <a:spcPct val="90000"/>
            </a:lnSpc>
            <a:spcBef>
              <a:spcPct val="0"/>
            </a:spcBef>
            <a:spcAft>
              <a:spcPct val="35000"/>
            </a:spcAft>
          </a:pPr>
          <a:r>
            <a:rPr lang="en-US" sz="1600" kern="1200" dirty="0" smtClean="0"/>
            <a:t>Ad-Hoc Reports</a:t>
          </a:r>
          <a:endParaRPr lang="en-US" sz="1600" kern="1200" dirty="0"/>
        </a:p>
        <a:p>
          <a:pPr lvl="0" algn="r" defTabSz="711200">
            <a:lnSpc>
              <a:spcPct val="90000"/>
            </a:lnSpc>
            <a:spcBef>
              <a:spcPct val="0"/>
            </a:spcBef>
            <a:spcAft>
              <a:spcPct val="35000"/>
            </a:spcAft>
          </a:pPr>
          <a:r>
            <a:rPr lang="en-US" sz="1600" kern="1200" dirty="0" smtClean="0"/>
            <a:t>Dashboards</a:t>
          </a:r>
        </a:p>
        <a:p>
          <a:pPr lvl="0" algn="r" defTabSz="711200">
            <a:lnSpc>
              <a:spcPct val="90000"/>
            </a:lnSpc>
            <a:spcBef>
              <a:spcPct val="0"/>
            </a:spcBef>
            <a:spcAft>
              <a:spcPct val="35000"/>
            </a:spcAft>
          </a:pPr>
          <a:r>
            <a:rPr lang="en-US" sz="1600" kern="1200" dirty="0" smtClean="0"/>
            <a:t>In-Application Utilization</a:t>
          </a:r>
        </a:p>
        <a:p>
          <a:pPr lvl="0" algn="r" defTabSz="711200">
            <a:lnSpc>
              <a:spcPct val="90000"/>
            </a:lnSpc>
            <a:spcBef>
              <a:spcPct val="0"/>
            </a:spcBef>
            <a:spcAft>
              <a:spcPct val="35000"/>
            </a:spcAft>
          </a:pPr>
          <a:r>
            <a:rPr lang="en-US" sz="1600" kern="1200" dirty="0" smtClean="0"/>
            <a:t>Alerting</a:t>
          </a:r>
        </a:p>
        <a:p>
          <a:pPr lvl="0" algn="r" defTabSz="711200">
            <a:lnSpc>
              <a:spcPct val="90000"/>
            </a:lnSpc>
            <a:spcBef>
              <a:spcPct val="0"/>
            </a:spcBef>
            <a:spcAft>
              <a:spcPct val="35000"/>
            </a:spcAft>
          </a:pPr>
          <a:r>
            <a:rPr lang="en-US" sz="1600" kern="1200" dirty="0" smtClean="0"/>
            <a:t>Logs</a:t>
          </a:r>
        </a:p>
        <a:p>
          <a:pPr lvl="0" algn="r" defTabSz="711200">
            <a:lnSpc>
              <a:spcPct val="90000"/>
            </a:lnSpc>
            <a:spcBef>
              <a:spcPct val="0"/>
            </a:spcBef>
            <a:spcAft>
              <a:spcPct val="35000"/>
            </a:spcAft>
          </a:pPr>
          <a:r>
            <a:rPr lang="en-US" sz="1600" kern="1200" dirty="0" smtClean="0"/>
            <a:t>Exports / Transmissions</a:t>
          </a:r>
        </a:p>
        <a:p>
          <a:pPr lvl="0" algn="r" defTabSz="711200">
            <a:lnSpc>
              <a:spcPct val="90000"/>
            </a:lnSpc>
            <a:spcBef>
              <a:spcPct val="0"/>
            </a:spcBef>
            <a:spcAft>
              <a:spcPct val="35000"/>
            </a:spcAft>
          </a:pPr>
          <a:r>
            <a:rPr lang="en-US" sz="1600" kern="1200" dirty="0" smtClean="0"/>
            <a:t>Meta Reporting</a:t>
          </a:r>
          <a:endParaRPr lang="en-US" sz="1600" kern="1200" dirty="0"/>
        </a:p>
      </dsp:txBody>
      <dsp:txXfrm>
        <a:off x="5851555" y="856312"/>
        <a:ext cx="1345877" cy="3669650"/>
      </dsp:txXfrm>
    </dsp:sp>
    <dsp:sp modelId="{2C5E493C-CB91-425F-A33A-1504B002AFBB}">
      <dsp:nvSpPr>
        <dsp:cNvPr id="0" name=""/>
        <dsp:cNvSpPr/>
      </dsp:nvSpPr>
      <dsp:spPr>
        <a:xfrm>
          <a:off x="5656116" y="0"/>
          <a:ext cx="1541316" cy="856312"/>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711200">
            <a:lnSpc>
              <a:spcPct val="90000"/>
            </a:lnSpc>
            <a:spcBef>
              <a:spcPct val="0"/>
            </a:spcBef>
            <a:spcAft>
              <a:spcPct val="35000"/>
            </a:spcAft>
          </a:pPr>
          <a:r>
            <a:rPr lang="en-US" sz="1600" kern="1200" dirty="0" smtClean="0"/>
            <a:t>How We Present</a:t>
          </a:r>
          <a:endParaRPr lang="en-US" sz="1600" kern="1200" dirty="0"/>
        </a:p>
      </dsp:txBody>
      <dsp:txXfrm>
        <a:off x="5656116" y="0"/>
        <a:ext cx="1541316" cy="856312"/>
      </dsp:txXfrm>
    </dsp:sp>
    <dsp:sp modelId="{937949C6-0D4C-4C8E-A436-43DC8268E166}">
      <dsp:nvSpPr>
        <dsp:cNvPr id="0" name=""/>
        <dsp:cNvSpPr/>
      </dsp:nvSpPr>
      <dsp:spPr>
        <a:xfrm>
          <a:off x="4114799" y="856312"/>
          <a:ext cx="1541316" cy="3425248"/>
        </a:xfrm>
        <a:prstGeom prst="wedgeRectCallout">
          <a:avLst>
            <a:gd name="adj1" fmla="val 62500"/>
            <a:gd name="adj2" fmla="val 20830"/>
          </a:avLst>
        </a:prstGeom>
        <a:solidFill>
          <a:schemeClr val="accent2">
            <a:tint val="50000"/>
            <a:hueOff val="1685679"/>
            <a:satOff val="-2314"/>
            <a:lumOff val="372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0800" tIns="50800" rIns="50800" bIns="50800" numCol="1" spcCol="1270" anchor="t" anchorCtr="0">
          <a:noAutofit/>
        </a:bodyPr>
        <a:lstStyle/>
        <a:p>
          <a:pPr lvl="0" algn="r" defTabSz="711200">
            <a:lnSpc>
              <a:spcPct val="90000"/>
            </a:lnSpc>
            <a:spcBef>
              <a:spcPct val="0"/>
            </a:spcBef>
            <a:spcAft>
              <a:spcPct val="35000"/>
            </a:spcAft>
          </a:pPr>
          <a:r>
            <a:rPr lang="en-US" sz="1600" kern="1200" dirty="0" smtClean="0"/>
            <a:t>Data by Source</a:t>
          </a:r>
        </a:p>
        <a:p>
          <a:pPr lvl="0" algn="r" defTabSz="711200">
            <a:lnSpc>
              <a:spcPct val="90000"/>
            </a:lnSpc>
            <a:spcBef>
              <a:spcPct val="0"/>
            </a:spcBef>
            <a:spcAft>
              <a:spcPct val="35000"/>
            </a:spcAft>
          </a:pPr>
          <a:r>
            <a:rPr lang="en-US" sz="1600" kern="1200" dirty="0" smtClean="0"/>
            <a:t>Aggregated Data</a:t>
          </a:r>
        </a:p>
        <a:p>
          <a:pPr lvl="0" algn="r" defTabSz="711200">
            <a:lnSpc>
              <a:spcPct val="90000"/>
            </a:lnSpc>
            <a:spcBef>
              <a:spcPct val="0"/>
            </a:spcBef>
            <a:spcAft>
              <a:spcPct val="35000"/>
            </a:spcAft>
          </a:pPr>
          <a:r>
            <a:rPr lang="en-US" sz="1600" kern="1200" dirty="0" smtClean="0"/>
            <a:t>Dynamic Computations</a:t>
          </a:r>
        </a:p>
        <a:p>
          <a:pPr lvl="0" algn="r" defTabSz="711200">
            <a:lnSpc>
              <a:spcPct val="90000"/>
            </a:lnSpc>
            <a:spcBef>
              <a:spcPct val="0"/>
            </a:spcBef>
            <a:spcAft>
              <a:spcPct val="35000"/>
            </a:spcAft>
          </a:pPr>
          <a:r>
            <a:rPr lang="en-US" sz="1600" kern="1200" dirty="0" smtClean="0"/>
            <a:t>Structured Data Groups</a:t>
          </a:r>
        </a:p>
        <a:p>
          <a:pPr lvl="0" algn="r" defTabSz="711200">
            <a:lnSpc>
              <a:spcPct val="90000"/>
            </a:lnSpc>
            <a:spcBef>
              <a:spcPct val="0"/>
            </a:spcBef>
            <a:spcAft>
              <a:spcPct val="35000"/>
            </a:spcAft>
          </a:pPr>
          <a:r>
            <a:rPr lang="en-US" sz="1600" kern="1200" dirty="0" smtClean="0"/>
            <a:t>Quality Measures</a:t>
          </a:r>
        </a:p>
        <a:p>
          <a:pPr lvl="0" algn="r" defTabSz="711200">
            <a:lnSpc>
              <a:spcPct val="90000"/>
            </a:lnSpc>
            <a:spcBef>
              <a:spcPct val="0"/>
            </a:spcBef>
            <a:spcAft>
              <a:spcPct val="35000"/>
            </a:spcAft>
          </a:pPr>
          <a:r>
            <a:rPr lang="en-US" sz="1600" kern="1200" dirty="0" smtClean="0"/>
            <a:t>Outcome Measures</a:t>
          </a:r>
        </a:p>
        <a:p>
          <a:pPr lvl="0" algn="r" defTabSz="711200">
            <a:lnSpc>
              <a:spcPct val="90000"/>
            </a:lnSpc>
            <a:spcBef>
              <a:spcPct val="0"/>
            </a:spcBef>
            <a:spcAft>
              <a:spcPct val="35000"/>
            </a:spcAft>
          </a:pPr>
          <a:r>
            <a:rPr lang="en-US" sz="1600" kern="1200" dirty="0" smtClean="0"/>
            <a:t>Combinations</a:t>
          </a:r>
          <a:endParaRPr lang="en-US" sz="1600" kern="1200" dirty="0"/>
        </a:p>
      </dsp:txBody>
      <dsp:txXfrm>
        <a:off x="4310238" y="856312"/>
        <a:ext cx="1345877" cy="3425248"/>
      </dsp:txXfrm>
    </dsp:sp>
    <dsp:sp modelId="{E6CCA022-C6CE-44CB-BF13-257CEA838D69}">
      <dsp:nvSpPr>
        <dsp:cNvPr id="0" name=""/>
        <dsp:cNvSpPr/>
      </dsp:nvSpPr>
      <dsp:spPr>
        <a:xfrm>
          <a:off x="4114799" y="124463"/>
          <a:ext cx="1541316" cy="734111"/>
        </a:xfrm>
        <a:prstGeom prst="rect">
          <a:avLst/>
        </a:prstGeom>
        <a:solidFill>
          <a:schemeClr val="accent2">
            <a:hueOff val="1560506"/>
            <a:satOff val="-1946"/>
            <a:lumOff val="4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711200">
            <a:lnSpc>
              <a:spcPct val="90000"/>
            </a:lnSpc>
            <a:spcBef>
              <a:spcPct val="0"/>
            </a:spcBef>
            <a:spcAft>
              <a:spcPct val="35000"/>
            </a:spcAft>
          </a:pPr>
          <a:r>
            <a:rPr lang="en-US" sz="1600" kern="1200" dirty="0" smtClean="0"/>
            <a:t>What We Report</a:t>
          </a:r>
          <a:endParaRPr lang="en-US" sz="1600" kern="1200" dirty="0"/>
        </a:p>
      </dsp:txBody>
      <dsp:txXfrm>
        <a:off x="4114799" y="124463"/>
        <a:ext cx="1541316" cy="734111"/>
      </dsp:txXfrm>
    </dsp:sp>
    <dsp:sp modelId="{D9DBA407-12C9-4325-B429-2DFFCF7D71ED}">
      <dsp:nvSpPr>
        <dsp:cNvPr id="0" name=""/>
        <dsp:cNvSpPr/>
      </dsp:nvSpPr>
      <dsp:spPr>
        <a:xfrm>
          <a:off x="2573483" y="856312"/>
          <a:ext cx="1541316" cy="3180394"/>
        </a:xfrm>
        <a:prstGeom prst="wedgeRectCallout">
          <a:avLst>
            <a:gd name="adj1" fmla="val 62500"/>
            <a:gd name="adj2" fmla="val 20830"/>
          </a:avLst>
        </a:prstGeom>
        <a:solidFill>
          <a:schemeClr val="accent2">
            <a:tint val="50000"/>
            <a:hueOff val="3371357"/>
            <a:satOff val="-4627"/>
            <a:lumOff val="745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0800" tIns="50800" rIns="50800" bIns="50800" numCol="1" spcCol="1270" anchor="t" anchorCtr="0">
          <a:noAutofit/>
        </a:bodyPr>
        <a:lstStyle/>
        <a:p>
          <a:pPr lvl="0" algn="r" defTabSz="711200">
            <a:lnSpc>
              <a:spcPct val="90000"/>
            </a:lnSpc>
            <a:spcBef>
              <a:spcPct val="0"/>
            </a:spcBef>
            <a:spcAft>
              <a:spcPct val="35000"/>
            </a:spcAft>
          </a:pPr>
          <a:r>
            <a:rPr lang="en-US" sz="1600" kern="1200" dirty="0" smtClean="0"/>
            <a:t>Raw Data</a:t>
          </a:r>
        </a:p>
        <a:p>
          <a:pPr lvl="0" algn="r" defTabSz="711200">
            <a:lnSpc>
              <a:spcPct val="90000"/>
            </a:lnSpc>
            <a:spcBef>
              <a:spcPct val="0"/>
            </a:spcBef>
            <a:spcAft>
              <a:spcPct val="35000"/>
            </a:spcAft>
          </a:pPr>
          <a:r>
            <a:rPr lang="en-US" sz="1600" kern="1200" dirty="0" smtClean="0"/>
            <a:t>Derived Data</a:t>
          </a:r>
        </a:p>
        <a:p>
          <a:pPr lvl="0" algn="r" defTabSz="711200">
            <a:lnSpc>
              <a:spcPct val="90000"/>
            </a:lnSpc>
            <a:spcBef>
              <a:spcPct val="0"/>
            </a:spcBef>
            <a:spcAft>
              <a:spcPct val="35000"/>
            </a:spcAft>
          </a:pPr>
          <a:r>
            <a:rPr lang="en-US" sz="1600" kern="1200" dirty="0" smtClean="0"/>
            <a:t>Meta Data</a:t>
          </a:r>
          <a:endParaRPr lang="en-US" sz="1600" kern="1200" dirty="0"/>
        </a:p>
      </dsp:txBody>
      <dsp:txXfrm>
        <a:off x="2768922" y="856312"/>
        <a:ext cx="1345877" cy="3180394"/>
      </dsp:txXfrm>
    </dsp:sp>
    <dsp:sp modelId="{E0A0EA3D-4C97-43CD-8210-DB060F3E1985}">
      <dsp:nvSpPr>
        <dsp:cNvPr id="0" name=""/>
        <dsp:cNvSpPr/>
      </dsp:nvSpPr>
      <dsp:spPr>
        <a:xfrm>
          <a:off x="2573483" y="244854"/>
          <a:ext cx="1541316" cy="611457"/>
        </a:xfrm>
        <a:prstGeom prst="rect">
          <a:avLst/>
        </a:prstGeom>
        <a:solidFill>
          <a:schemeClr val="accent2">
            <a:hueOff val="3121013"/>
            <a:satOff val="-3893"/>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711200">
            <a:lnSpc>
              <a:spcPct val="90000"/>
            </a:lnSpc>
            <a:spcBef>
              <a:spcPct val="0"/>
            </a:spcBef>
            <a:spcAft>
              <a:spcPct val="35000"/>
            </a:spcAft>
          </a:pPr>
          <a:r>
            <a:rPr lang="en-US" sz="1600" kern="1200" dirty="0" smtClean="0"/>
            <a:t>What We Store</a:t>
          </a:r>
          <a:endParaRPr lang="en-US" sz="1600" kern="1200" dirty="0"/>
        </a:p>
      </dsp:txBody>
      <dsp:txXfrm>
        <a:off x="2573483" y="244854"/>
        <a:ext cx="1541316" cy="611457"/>
      </dsp:txXfrm>
    </dsp:sp>
    <dsp:sp modelId="{84B02E64-9F5F-40CA-BD20-ED660EC84C96}">
      <dsp:nvSpPr>
        <dsp:cNvPr id="0" name=""/>
        <dsp:cNvSpPr/>
      </dsp:nvSpPr>
      <dsp:spPr>
        <a:xfrm>
          <a:off x="1032166" y="856312"/>
          <a:ext cx="1541316" cy="2935539"/>
        </a:xfrm>
        <a:prstGeom prst="wedgeRectCallout">
          <a:avLst>
            <a:gd name="adj1" fmla="val 62500"/>
            <a:gd name="adj2" fmla="val 20830"/>
          </a:avLst>
        </a:prstGeom>
        <a:solidFill>
          <a:schemeClr val="accent2">
            <a:tint val="50000"/>
            <a:hueOff val="5057036"/>
            <a:satOff val="-6941"/>
            <a:lumOff val="1117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0800" tIns="50800" rIns="50800" bIns="50800" numCol="1" spcCol="1270" anchor="t" anchorCtr="0">
          <a:noAutofit/>
        </a:bodyPr>
        <a:lstStyle/>
        <a:p>
          <a:pPr lvl="0" algn="r" defTabSz="711200">
            <a:lnSpc>
              <a:spcPct val="90000"/>
            </a:lnSpc>
            <a:spcBef>
              <a:spcPct val="0"/>
            </a:spcBef>
            <a:spcAft>
              <a:spcPct val="35000"/>
            </a:spcAft>
          </a:pPr>
          <a:r>
            <a:rPr lang="en-US" sz="1600" kern="1200" dirty="0" smtClean="0"/>
            <a:t>Clinical Data</a:t>
          </a:r>
        </a:p>
        <a:p>
          <a:pPr lvl="0" algn="r" defTabSz="711200">
            <a:lnSpc>
              <a:spcPct val="90000"/>
            </a:lnSpc>
            <a:spcBef>
              <a:spcPct val="0"/>
            </a:spcBef>
            <a:spcAft>
              <a:spcPct val="35000"/>
            </a:spcAft>
          </a:pPr>
          <a:r>
            <a:rPr lang="en-US" sz="1600" kern="1200" dirty="0" smtClean="0"/>
            <a:t>Administrative Data</a:t>
          </a:r>
        </a:p>
        <a:p>
          <a:pPr lvl="0" algn="r" defTabSz="711200">
            <a:lnSpc>
              <a:spcPct val="90000"/>
            </a:lnSpc>
            <a:spcBef>
              <a:spcPct val="0"/>
            </a:spcBef>
            <a:spcAft>
              <a:spcPct val="35000"/>
            </a:spcAft>
          </a:pPr>
          <a:r>
            <a:rPr lang="en-US" sz="1600" kern="1200" dirty="0" smtClean="0"/>
            <a:t>Care Coordination Data</a:t>
          </a:r>
          <a:endParaRPr lang="en-US" sz="1600" kern="1200" dirty="0"/>
        </a:p>
      </dsp:txBody>
      <dsp:txXfrm>
        <a:off x="1227605" y="856312"/>
        <a:ext cx="1345877" cy="2935539"/>
      </dsp:txXfrm>
    </dsp:sp>
    <dsp:sp modelId="{91342E02-66D7-44BF-B84C-389A3113C0DD}">
      <dsp:nvSpPr>
        <dsp:cNvPr id="0" name=""/>
        <dsp:cNvSpPr/>
      </dsp:nvSpPr>
      <dsp:spPr>
        <a:xfrm>
          <a:off x="1032166" y="367055"/>
          <a:ext cx="1541316" cy="489256"/>
        </a:xfrm>
        <a:prstGeom prst="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711200">
            <a:lnSpc>
              <a:spcPct val="90000"/>
            </a:lnSpc>
            <a:spcBef>
              <a:spcPct val="0"/>
            </a:spcBef>
            <a:spcAft>
              <a:spcPct val="35000"/>
            </a:spcAft>
          </a:pPr>
          <a:r>
            <a:rPr lang="en-US" sz="1600" kern="1200" dirty="0" smtClean="0"/>
            <a:t>What We Collect</a:t>
          </a:r>
          <a:endParaRPr lang="en-US" sz="1600" kern="1200" dirty="0"/>
        </a:p>
      </dsp:txBody>
      <dsp:txXfrm>
        <a:off x="1032166" y="367055"/>
        <a:ext cx="1541316" cy="48925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2A4BE2-1E89-45FB-AADA-ACE66291E032}">
      <dsp:nvSpPr>
        <dsp:cNvPr id="0" name=""/>
        <dsp:cNvSpPr/>
      </dsp:nvSpPr>
      <dsp:spPr>
        <a:xfrm>
          <a:off x="5656116" y="856312"/>
          <a:ext cx="1541316" cy="3669650"/>
        </a:xfrm>
        <a:prstGeom prst="wedgeRectCallout">
          <a:avLst>
            <a:gd name="adj1" fmla="val 0"/>
            <a:gd name="adj2" fmla="val 0"/>
          </a:avLst>
        </a:prstGeom>
        <a:solidFill>
          <a:schemeClr val="accent2">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0800" tIns="50800" rIns="50800" bIns="50800" numCol="1" spcCol="1270" anchor="t" anchorCtr="0">
          <a:noAutofit/>
        </a:bodyPr>
        <a:lstStyle/>
        <a:p>
          <a:pPr lvl="0" algn="r" defTabSz="711200">
            <a:lnSpc>
              <a:spcPct val="90000"/>
            </a:lnSpc>
            <a:spcBef>
              <a:spcPct val="0"/>
            </a:spcBef>
            <a:spcAft>
              <a:spcPct val="35000"/>
            </a:spcAft>
          </a:pPr>
          <a:r>
            <a:rPr lang="en-US" sz="1600" kern="1200" dirty="0" smtClean="0"/>
            <a:t>Static Reports</a:t>
          </a:r>
          <a:endParaRPr lang="en-US" sz="1600" kern="1200" dirty="0"/>
        </a:p>
        <a:p>
          <a:pPr lvl="0" algn="r" defTabSz="711200">
            <a:lnSpc>
              <a:spcPct val="90000"/>
            </a:lnSpc>
            <a:spcBef>
              <a:spcPct val="0"/>
            </a:spcBef>
            <a:spcAft>
              <a:spcPct val="35000"/>
            </a:spcAft>
          </a:pPr>
          <a:r>
            <a:rPr lang="en-US" sz="1600" kern="1200" dirty="0" smtClean="0"/>
            <a:t>Ad-Hoc Reports</a:t>
          </a:r>
          <a:endParaRPr lang="en-US" sz="1600" kern="1200" dirty="0"/>
        </a:p>
        <a:p>
          <a:pPr lvl="0" algn="r" defTabSz="711200">
            <a:lnSpc>
              <a:spcPct val="90000"/>
            </a:lnSpc>
            <a:spcBef>
              <a:spcPct val="0"/>
            </a:spcBef>
            <a:spcAft>
              <a:spcPct val="35000"/>
            </a:spcAft>
          </a:pPr>
          <a:r>
            <a:rPr lang="en-US" sz="1600" kern="1200" dirty="0" smtClean="0"/>
            <a:t>Dashboards</a:t>
          </a:r>
        </a:p>
        <a:p>
          <a:pPr lvl="0" algn="r" defTabSz="711200">
            <a:lnSpc>
              <a:spcPct val="90000"/>
            </a:lnSpc>
            <a:spcBef>
              <a:spcPct val="0"/>
            </a:spcBef>
            <a:spcAft>
              <a:spcPct val="35000"/>
            </a:spcAft>
          </a:pPr>
          <a:r>
            <a:rPr lang="en-US" sz="1600" kern="1200" dirty="0" smtClean="0"/>
            <a:t>In-Application Utilization</a:t>
          </a:r>
        </a:p>
        <a:p>
          <a:pPr lvl="0" algn="r" defTabSz="711200">
            <a:lnSpc>
              <a:spcPct val="90000"/>
            </a:lnSpc>
            <a:spcBef>
              <a:spcPct val="0"/>
            </a:spcBef>
            <a:spcAft>
              <a:spcPct val="35000"/>
            </a:spcAft>
          </a:pPr>
          <a:r>
            <a:rPr lang="en-US" sz="1600" kern="1200" dirty="0" smtClean="0"/>
            <a:t>Alerting</a:t>
          </a:r>
        </a:p>
        <a:p>
          <a:pPr lvl="0" algn="r" defTabSz="711200">
            <a:lnSpc>
              <a:spcPct val="90000"/>
            </a:lnSpc>
            <a:spcBef>
              <a:spcPct val="0"/>
            </a:spcBef>
            <a:spcAft>
              <a:spcPct val="35000"/>
            </a:spcAft>
          </a:pPr>
          <a:r>
            <a:rPr lang="en-US" sz="1600" kern="1200" dirty="0" smtClean="0"/>
            <a:t>Logs</a:t>
          </a:r>
        </a:p>
        <a:p>
          <a:pPr lvl="0" algn="r" defTabSz="711200">
            <a:lnSpc>
              <a:spcPct val="90000"/>
            </a:lnSpc>
            <a:spcBef>
              <a:spcPct val="0"/>
            </a:spcBef>
            <a:spcAft>
              <a:spcPct val="35000"/>
            </a:spcAft>
          </a:pPr>
          <a:r>
            <a:rPr lang="en-US" sz="1600" kern="1200" dirty="0" smtClean="0"/>
            <a:t>Exports / Transmissions</a:t>
          </a:r>
        </a:p>
        <a:p>
          <a:pPr lvl="0" algn="r" defTabSz="711200">
            <a:lnSpc>
              <a:spcPct val="90000"/>
            </a:lnSpc>
            <a:spcBef>
              <a:spcPct val="0"/>
            </a:spcBef>
            <a:spcAft>
              <a:spcPct val="35000"/>
            </a:spcAft>
          </a:pPr>
          <a:r>
            <a:rPr lang="en-US" sz="1600" kern="1200" dirty="0" smtClean="0"/>
            <a:t>Meta Reporting</a:t>
          </a:r>
          <a:endParaRPr lang="en-US" sz="1600" kern="1200" dirty="0"/>
        </a:p>
      </dsp:txBody>
      <dsp:txXfrm>
        <a:off x="5851555" y="856312"/>
        <a:ext cx="1345877" cy="3669650"/>
      </dsp:txXfrm>
    </dsp:sp>
    <dsp:sp modelId="{2C5E493C-CB91-425F-A33A-1504B002AFBB}">
      <dsp:nvSpPr>
        <dsp:cNvPr id="0" name=""/>
        <dsp:cNvSpPr/>
      </dsp:nvSpPr>
      <dsp:spPr>
        <a:xfrm>
          <a:off x="5656116" y="0"/>
          <a:ext cx="1541316" cy="856312"/>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711200">
            <a:lnSpc>
              <a:spcPct val="90000"/>
            </a:lnSpc>
            <a:spcBef>
              <a:spcPct val="0"/>
            </a:spcBef>
            <a:spcAft>
              <a:spcPct val="35000"/>
            </a:spcAft>
          </a:pPr>
          <a:r>
            <a:rPr lang="en-US" sz="1600" kern="1200" dirty="0" smtClean="0"/>
            <a:t>How We Present</a:t>
          </a:r>
          <a:endParaRPr lang="en-US" sz="1600" kern="1200" dirty="0"/>
        </a:p>
      </dsp:txBody>
      <dsp:txXfrm>
        <a:off x="5656116" y="0"/>
        <a:ext cx="1541316" cy="856312"/>
      </dsp:txXfrm>
    </dsp:sp>
    <dsp:sp modelId="{937949C6-0D4C-4C8E-A436-43DC8268E166}">
      <dsp:nvSpPr>
        <dsp:cNvPr id="0" name=""/>
        <dsp:cNvSpPr/>
      </dsp:nvSpPr>
      <dsp:spPr>
        <a:xfrm>
          <a:off x="4114799" y="856312"/>
          <a:ext cx="1541316" cy="3425248"/>
        </a:xfrm>
        <a:prstGeom prst="wedgeRectCallout">
          <a:avLst>
            <a:gd name="adj1" fmla="val 62500"/>
            <a:gd name="adj2" fmla="val 20830"/>
          </a:avLst>
        </a:prstGeom>
        <a:solidFill>
          <a:schemeClr val="accent2">
            <a:tint val="50000"/>
            <a:hueOff val="1685679"/>
            <a:satOff val="-2314"/>
            <a:lumOff val="372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0800" tIns="50800" rIns="50800" bIns="50800" numCol="1" spcCol="1270" anchor="t" anchorCtr="0">
          <a:noAutofit/>
        </a:bodyPr>
        <a:lstStyle/>
        <a:p>
          <a:pPr lvl="0" algn="r" defTabSz="711200">
            <a:lnSpc>
              <a:spcPct val="90000"/>
            </a:lnSpc>
            <a:spcBef>
              <a:spcPct val="0"/>
            </a:spcBef>
            <a:spcAft>
              <a:spcPct val="35000"/>
            </a:spcAft>
          </a:pPr>
          <a:r>
            <a:rPr lang="en-US" sz="1600" kern="1200" dirty="0" smtClean="0"/>
            <a:t>Data by Source</a:t>
          </a:r>
        </a:p>
        <a:p>
          <a:pPr lvl="0" algn="r" defTabSz="711200">
            <a:lnSpc>
              <a:spcPct val="90000"/>
            </a:lnSpc>
            <a:spcBef>
              <a:spcPct val="0"/>
            </a:spcBef>
            <a:spcAft>
              <a:spcPct val="35000"/>
            </a:spcAft>
          </a:pPr>
          <a:r>
            <a:rPr lang="en-US" sz="1600" kern="1200" dirty="0" smtClean="0"/>
            <a:t>Aggregated Data</a:t>
          </a:r>
        </a:p>
        <a:p>
          <a:pPr lvl="0" algn="r" defTabSz="711200">
            <a:lnSpc>
              <a:spcPct val="90000"/>
            </a:lnSpc>
            <a:spcBef>
              <a:spcPct val="0"/>
            </a:spcBef>
            <a:spcAft>
              <a:spcPct val="35000"/>
            </a:spcAft>
          </a:pPr>
          <a:r>
            <a:rPr lang="en-US" sz="1600" kern="1200" dirty="0" smtClean="0"/>
            <a:t>Dynamic Computations</a:t>
          </a:r>
        </a:p>
        <a:p>
          <a:pPr lvl="0" algn="r" defTabSz="711200">
            <a:lnSpc>
              <a:spcPct val="90000"/>
            </a:lnSpc>
            <a:spcBef>
              <a:spcPct val="0"/>
            </a:spcBef>
            <a:spcAft>
              <a:spcPct val="35000"/>
            </a:spcAft>
          </a:pPr>
          <a:r>
            <a:rPr lang="en-US" sz="1600" kern="1200" dirty="0" smtClean="0"/>
            <a:t>Structured Data Groups</a:t>
          </a:r>
        </a:p>
        <a:p>
          <a:pPr lvl="0" algn="r" defTabSz="711200">
            <a:lnSpc>
              <a:spcPct val="90000"/>
            </a:lnSpc>
            <a:spcBef>
              <a:spcPct val="0"/>
            </a:spcBef>
            <a:spcAft>
              <a:spcPct val="35000"/>
            </a:spcAft>
          </a:pPr>
          <a:r>
            <a:rPr lang="en-US" sz="1600" kern="1200" dirty="0" smtClean="0"/>
            <a:t>Quality Measures</a:t>
          </a:r>
        </a:p>
        <a:p>
          <a:pPr lvl="0" algn="r" defTabSz="711200">
            <a:lnSpc>
              <a:spcPct val="90000"/>
            </a:lnSpc>
            <a:spcBef>
              <a:spcPct val="0"/>
            </a:spcBef>
            <a:spcAft>
              <a:spcPct val="35000"/>
            </a:spcAft>
          </a:pPr>
          <a:r>
            <a:rPr lang="en-US" sz="1600" kern="1200" dirty="0" smtClean="0"/>
            <a:t>Outcome Measures</a:t>
          </a:r>
        </a:p>
        <a:p>
          <a:pPr lvl="0" algn="r" defTabSz="711200">
            <a:lnSpc>
              <a:spcPct val="90000"/>
            </a:lnSpc>
            <a:spcBef>
              <a:spcPct val="0"/>
            </a:spcBef>
            <a:spcAft>
              <a:spcPct val="35000"/>
            </a:spcAft>
          </a:pPr>
          <a:r>
            <a:rPr lang="en-US" sz="1600" kern="1200" dirty="0" smtClean="0"/>
            <a:t>Combinations</a:t>
          </a:r>
          <a:endParaRPr lang="en-US" sz="1600" kern="1200" dirty="0"/>
        </a:p>
      </dsp:txBody>
      <dsp:txXfrm>
        <a:off x="4310238" y="856312"/>
        <a:ext cx="1345877" cy="3425248"/>
      </dsp:txXfrm>
    </dsp:sp>
    <dsp:sp modelId="{E6CCA022-C6CE-44CB-BF13-257CEA838D69}">
      <dsp:nvSpPr>
        <dsp:cNvPr id="0" name=""/>
        <dsp:cNvSpPr/>
      </dsp:nvSpPr>
      <dsp:spPr>
        <a:xfrm>
          <a:off x="4114799" y="124463"/>
          <a:ext cx="1541316" cy="734111"/>
        </a:xfrm>
        <a:prstGeom prst="rect">
          <a:avLst/>
        </a:prstGeom>
        <a:solidFill>
          <a:schemeClr val="accent2">
            <a:hueOff val="1560506"/>
            <a:satOff val="-1946"/>
            <a:lumOff val="4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711200">
            <a:lnSpc>
              <a:spcPct val="90000"/>
            </a:lnSpc>
            <a:spcBef>
              <a:spcPct val="0"/>
            </a:spcBef>
            <a:spcAft>
              <a:spcPct val="35000"/>
            </a:spcAft>
          </a:pPr>
          <a:r>
            <a:rPr lang="en-US" sz="1600" kern="1200" dirty="0" smtClean="0"/>
            <a:t>What We Report</a:t>
          </a:r>
          <a:endParaRPr lang="en-US" sz="1600" kern="1200" dirty="0"/>
        </a:p>
      </dsp:txBody>
      <dsp:txXfrm>
        <a:off x="4114799" y="124463"/>
        <a:ext cx="1541316" cy="734111"/>
      </dsp:txXfrm>
    </dsp:sp>
    <dsp:sp modelId="{D9DBA407-12C9-4325-B429-2DFFCF7D71ED}">
      <dsp:nvSpPr>
        <dsp:cNvPr id="0" name=""/>
        <dsp:cNvSpPr/>
      </dsp:nvSpPr>
      <dsp:spPr>
        <a:xfrm>
          <a:off x="2573483" y="856312"/>
          <a:ext cx="1541316" cy="3180394"/>
        </a:xfrm>
        <a:prstGeom prst="wedgeRectCallout">
          <a:avLst>
            <a:gd name="adj1" fmla="val 62500"/>
            <a:gd name="adj2" fmla="val 20830"/>
          </a:avLst>
        </a:prstGeom>
        <a:solidFill>
          <a:schemeClr val="accent2">
            <a:tint val="50000"/>
            <a:hueOff val="3371357"/>
            <a:satOff val="-4627"/>
            <a:lumOff val="745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0800" tIns="50800" rIns="50800" bIns="50800" numCol="1" spcCol="1270" anchor="t" anchorCtr="0">
          <a:noAutofit/>
        </a:bodyPr>
        <a:lstStyle/>
        <a:p>
          <a:pPr lvl="0" algn="r" defTabSz="711200">
            <a:lnSpc>
              <a:spcPct val="90000"/>
            </a:lnSpc>
            <a:spcBef>
              <a:spcPct val="0"/>
            </a:spcBef>
            <a:spcAft>
              <a:spcPct val="35000"/>
            </a:spcAft>
          </a:pPr>
          <a:r>
            <a:rPr lang="en-US" sz="1600" kern="1200" dirty="0" smtClean="0"/>
            <a:t>Raw Data</a:t>
          </a:r>
        </a:p>
        <a:p>
          <a:pPr lvl="0" algn="r" defTabSz="711200">
            <a:lnSpc>
              <a:spcPct val="90000"/>
            </a:lnSpc>
            <a:spcBef>
              <a:spcPct val="0"/>
            </a:spcBef>
            <a:spcAft>
              <a:spcPct val="35000"/>
            </a:spcAft>
          </a:pPr>
          <a:r>
            <a:rPr lang="en-US" sz="1600" kern="1200" dirty="0" smtClean="0"/>
            <a:t>Derived Data</a:t>
          </a:r>
        </a:p>
        <a:p>
          <a:pPr lvl="0" algn="r" defTabSz="711200">
            <a:lnSpc>
              <a:spcPct val="90000"/>
            </a:lnSpc>
            <a:spcBef>
              <a:spcPct val="0"/>
            </a:spcBef>
            <a:spcAft>
              <a:spcPct val="35000"/>
            </a:spcAft>
          </a:pPr>
          <a:r>
            <a:rPr lang="en-US" sz="1600" kern="1200" dirty="0" smtClean="0"/>
            <a:t>Meta Data</a:t>
          </a:r>
          <a:endParaRPr lang="en-US" sz="1600" kern="1200" dirty="0"/>
        </a:p>
      </dsp:txBody>
      <dsp:txXfrm>
        <a:off x="2768922" y="856312"/>
        <a:ext cx="1345877" cy="3180394"/>
      </dsp:txXfrm>
    </dsp:sp>
    <dsp:sp modelId="{E0A0EA3D-4C97-43CD-8210-DB060F3E1985}">
      <dsp:nvSpPr>
        <dsp:cNvPr id="0" name=""/>
        <dsp:cNvSpPr/>
      </dsp:nvSpPr>
      <dsp:spPr>
        <a:xfrm>
          <a:off x="2573483" y="244854"/>
          <a:ext cx="1541316" cy="611457"/>
        </a:xfrm>
        <a:prstGeom prst="rect">
          <a:avLst/>
        </a:prstGeom>
        <a:solidFill>
          <a:schemeClr val="accent2">
            <a:hueOff val="3121013"/>
            <a:satOff val="-3893"/>
            <a:lumOff val="9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711200">
            <a:lnSpc>
              <a:spcPct val="90000"/>
            </a:lnSpc>
            <a:spcBef>
              <a:spcPct val="0"/>
            </a:spcBef>
            <a:spcAft>
              <a:spcPct val="35000"/>
            </a:spcAft>
          </a:pPr>
          <a:r>
            <a:rPr lang="en-US" sz="1600" kern="1200" dirty="0" smtClean="0"/>
            <a:t>What We Store</a:t>
          </a:r>
          <a:endParaRPr lang="en-US" sz="1600" kern="1200" dirty="0"/>
        </a:p>
      </dsp:txBody>
      <dsp:txXfrm>
        <a:off x="2573483" y="244854"/>
        <a:ext cx="1541316" cy="611457"/>
      </dsp:txXfrm>
    </dsp:sp>
    <dsp:sp modelId="{84B02E64-9F5F-40CA-BD20-ED660EC84C96}">
      <dsp:nvSpPr>
        <dsp:cNvPr id="0" name=""/>
        <dsp:cNvSpPr/>
      </dsp:nvSpPr>
      <dsp:spPr>
        <a:xfrm>
          <a:off x="1032166" y="856312"/>
          <a:ext cx="1541316" cy="2935539"/>
        </a:xfrm>
        <a:prstGeom prst="wedgeRectCallout">
          <a:avLst>
            <a:gd name="adj1" fmla="val 62500"/>
            <a:gd name="adj2" fmla="val 20830"/>
          </a:avLst>
        </a:prstGeom>
        <a:solidFill>
          <a:schemeClr val="accent2">
            <a:tint val="50000"/>
            <a:hueOff val="5057036"/>
            <a:satOff val="-6941"/>
            <a:lumOff val="1117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0800" tIns="50800" rIns="50800" bIns="50800" numCol="1" spcCol="1270" anchor="t" anchorCtr="0">
          <a:noAutofit/>
        </a:bodyPr>
        <a:lstStyle/>
        <a:p>
          <a:pPr lvl="0" algn="r" defTabSz="711200">
            <a:lnSpc>
              <a:spcPct val="90000"/>
            </a:lnSpc>
            <a:spcBef>
              <a:spcPct val="0"/>
            </a:spcBef>
            <a:spcAft>
              <a:spcPct val="35000"/>
            </a:spcAft>
          </a:pPr>
          <a:r>
            <a:rPr lang="en-US" sz="1600" kern="1200" dirty="0" smtClean="0"/>
            <a:t>Clinical Data</a:t>
          </a:r>
        </a:p>
        <a:p>
          <a:pPr lvl="0" algn="r" defTabSz="711200">
            <a:lnSpc>
              <a:spcPct val="90000"/>
            </a:lnSpc>
            <a:spcBef>
              <a:spcPct val="0"/>
            </a:spcBef>
            <a:spcAft>
              <a:spcPct val="35000"/>
            </a:spcAft>
          </a:pPr>
          <a:r>
            <a:rPr lang="en-US" sz="1600" kern="1200" dirty="0" smtClean="0"/>
            <a:t>Administrative Data</a:t>
          </a:r>
        </a:p>
        <a:p>
          <a:pPr lvl="0" algn="r" defTabSz="711200">
            <a:lnSpc>
              <a:spcPct val="90000"/>
            </a:lnSpc>
            <a:spcBef>
              <a:spcPct val="0"/>
            </a:spcBef>
            <a:spcAft>
              <a:spcPct val="35000"/>
            </a:spcAft>
          </a:pPr>
          <a:r>
            <a:rPr lang="en-US" sz="1600" kern="1200" dirty="0" smtClean="0"/>
            <a:t>Care Coordination Data</a:t>
          </a:r>
          <a:endParaRPr lang="en-US" sz="1600" kern="1200" dirty="0"/>
        </a:p>
      </dsp:txBody>
      <dsp:txXfrm>
        <a:off x="1227605" y="856312"/>
        <a:ext cx="1345877" cy="2935539"/>
      </dsp:txXfrm>
    </dsp:sp>
    <dsp:sp modelId="{91342E02-66D7-44BF-B84C-389A3113C0DD}">
      <dsp:nvSpPr>
        <dsp:cNvPr id="0" name=""/>
        <dsp:cNvSpPr/>
      </dsp:nvSpPr>
      <dsp:spPr>
        <a:xfrm>
          <a:off x="1032166" y="367055"/>
          <a:ext cx="1541316" cy="489256"/>
        </a:xfrm>
        <a:prstGeom prst="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lvl="0" algn="ctr" defTabSz="711200">
            <a:lnSpc>
              <a:spcPct val="90000"/>
            </a:lnSpc>
            <a:spcBef>
              <a:spcPct val="0"/>
            </a:spcBef>
            <a:spcAft>
              <a:spcPct val="35000"/>
            </a:spcAft>
          </a:pPr>
          <a:r>
            <a:rPr lang="en-US" sz="1600" kern="1200" dirty="0" smtClean="0"/>
            <a:t>What We Collect</a:t>
          </a:r>
          <a:endParaRPr lang="en-US" sz="1600" kern="1200" dirty="0"/>
        </a:p>
      </dsp:txBody>
      <dsp:txXfrm>
        <a:off x="1032166" y="367055"/>
        <a:ext cx="1541316" cy="48925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F1BF03-9570-4F9F-B553-B86237A9D230}">
      <dsp:nvSpPr>
        <dsp:cNvPr id="0" name=""/>
        <dsp:cNvSpPr/>
      </dsp:nvSpPr>
      <dsp:spPr>
        <a:xfrm>
          <a:off x="1311817" y="85705"/>
          <a:ext cx="511522" cy="511522"/>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r>
            <a:rPr lang="en-US" sz="3100" kern="1200" dirty="0" smtClean="0"/>
            <a:t> </a:t>
          </a:r>
          <a:endParaRPr lang="en-US" sz="3100" kern="1200" dirty="0"/>
        </a:p>
      </dsp:txBody>
      <dsp:txXfrm>
        <a:off x="1311817" y="85705"/>
        <a:ext cx="511522" cy="511522"/>
      </dsp:txXfrm>
    </dsp:sp>
    <dsp:sp modelId="{2BBBCAF1-2D6E-4366-A62C-DA1E7F659EC8}">
      <dsp:nvSpPr>
        <dsp:cNvPr id="0" name=""/>
        <dsp:cNvSpPr/>
      </dsp:nvSpPr>
      <dsp:spPr>
        <a:xfrm>
          <a:off x="106766" y="70695"/>
          <a:ext cx="1920067" cy="1920067"/>
        </a:xfrm>
        <a:prstGeom prst="circularArrow">
          <a:avLst>
            <a:gd name="adj1" fmla="val 5195"/>
            <a:gd name="adj2" fmla="val 335535"/>
            <a:gd name="adj3" fmla="val 21294783"/>
            <a:gd name="adj4" fmla="val 19764888"/>
            <a:gd name="adj5" fmla="val 6061"/>
          </a:avLst>
        </a:prstGeom>
        <a:solidFill>
          <a:schemeClr val="accent2">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sp>
    <dsp:sp modelId="{B02E4E10-9991-4BCA-9CCE-4BEA75860C39}">
      <dsp:nvSpPr>
        <dsp:cNvPr id="0" name=""/>
        <dsp:cNvSpPr/>
      </dsp:nvSpPr>
      <dsp:spPr>
        <a:xfrm>
          <a:off x="1621315" y="1038242"/>
          <a:ext cx="511522" cy="511522"/>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r>
            <a:rPr lang="en-US" sz="3100" kern="1200" dirty="0" smtClean="0"/>
            <a:t> </a:t>
          </a:r>
          <a:endParaRPr lang="en-US" sz="3100" kern="1200" dirty="0"/>
        </a:p>
      </dsp:txBody>
      <dsp:txXfrm>
        <a:off x="1621315" y="1038242"/>
        <a:ext cx="511522" cy="511522"/>
      </dsp:txXfrm>
    </dsp:sp>
    <dsp:sp modelId="{5BAB68A3-DE10-4B6F-8EA2-395A01367E64}">
      <dsp:nvSpPr>
        <dsp:cNvPr id="0" name=""/>
        <dsp:cNvSpPr/>
      </dsp:nvSpPr>
      <dsp:spPr>
        <a:xfrm>
          <a:off x="106766" y="70695"/>
          <a:ext cx="1920067" cy="1920067"/>
        </a:xfrm>
        <a:prstGeom prst="circularArrow">
          <a:avLst>
            <a:gd name="adj1" fmla="val 5195"/>
            <a:gd name="adj2" fmla="val 335535"/>
            <a:gd name="adj3" fmla="val 4016296"/>
            <a:gd name="adj4" fmla="val 2251966"/>
            <a:gd name="adj5" fmla="val 6061"/>
          </a:avLst>
        </a:prstGeom>
        <a:solidFill>
          <a:schemeClr val="accent3">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sp>
    <dsp:sp modelId="{2F0BA229-4BF8-44A8-B337-89B14D1E2713}">
      <dsp:nvSpPr>
        <dsp:cNvPr id="0" name=""/>
        <dsp:cNvSpPr/>
      </dsp:nvSpPr>
      <dsp:spPr>
        <a:xfrm>
          <a:off x="811038" y="1626943"/>
          <a:ext cx="511522" cy="511522"/>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r>
            <a:rPr lang="en-US" sz="3100" kern="1200" dirty="0" smtClean="0"/>
            <a:t> </a:t>
          </a:r>
          <a:endParaRPr lang="en-US" sz="3100" kern="1200" dirty="0"/>
        </a:p>
      </dsp:txBody>
      <dsp:txXfrm>
        <a:off x="811038" y="1626943"/>
        <a:ext cx="511522" cy="511522"/>
      </dsp:txXfrm>
    </dsp:sp>
    <dsp:sp modelId="{34EDFD11-9F05-4BF4-A6C2-A60A16D4088A}">
      <dsp:nvSpPr>
        <dsp:cNvPr id="0" name=""/>
        <dsp:cNvSpPr/>
      </dsp:nvSpPr>
      <dsp:spPr>
        <a:xfrm>
          <a:off x="106766" y="70695"/>
          <a:ext cx="1920067" cy="1920067"/>
        </a:xfrm>
        <a:prstGeom prst="circularArrow">
          <a:avLst>
            <a:gd name="adj1" fmla="val 5195"/>
            <a:gd name="adj2" fmla="val 335535"/>
            <a:gd name="adj3" fmla="val 8212500"/>
            <a:gd name="adj4" fmla="val 6448170"/>
            <a:gd name="adj5" fmla="val 6061"/>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sp>
    <dsp:sp modelId="{38082ADB-C4DA-4784-BE1D-440488C26064}">
      <dsp:nvSpPr>
        <dsp:cNvPr id="0" name=""/>
        <dsp:cNvSpPr/>
      </dsp:nvSpPr>
      <dsp:spPr>
        <a:xfrm>
          <a:off x="762" y="1038242"/>
          <a:ext cx="511522" cy="511522"/>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r>
            <a:rPr lang="en-US" sz="3100" kern="1200" dirty="0" smtClean="0"/>
            <a:t> </a:t>
          </a:r>
          <a:endParaRPr lang="en-US" sz="3100" kern="1200" dirty="0"/>
        </a:p>
      </dsp:txBody>
      <dsp:txXfrm>
        <a:off x="762" y="1038242"/>
        <a:ext cx="511522" cy="511522"/>
      </dsp:txXfrm>
    </dsp:sp>
    <dsp:sp modelId="{8B082442-72FB-49ED-A7CF-B625278D09BF}">
      <dsp:nvSpPr>
        <dsp:cNvPr id="0" name=""/>
        <dsp:cNvSpPr/>
      </dsp:nvSpPr>
      <dsp:spPr>
        <a:xfrm>
          <a:off x="106766" y="70695"/>
          <a:ext cx="1920067" cy="1920067"/>
        </a:xfrm>
        <a:prstGeom prst="circularArrow">
          <a:avLst>
            <a:gd name="adj1" fmla="val 5195"/>
            <a:gd name="adj2" fmla="val 335535"/>
            <a:gd name="adj3" fmla="val 12299577"/>
            <a:gd name="adj4" fmla="val 10769682"/>
            <a:gd name="adj5" fmla="val 6061"/>
          </a:avLst>
        </a:prstGeom>
        <a:solidFill>
          <a:schemeClr val="accent5">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sp>
    <dsp:sp modelId="{7B682164-D28F-4023-B0EF-F173EAE0F4A6}">
      <dsp:nvSpPr>
        <dsp:cNvPr id="0" name=""/>
        <dsp:cNvSpPr/>
      </dsp:nvSpPr>
      <dsp:spPr>
        <a:xfrm>
          <a:off x="310260" y="85705"/>
          <a:ext cx="511522" cy="511522"/>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lvl="0" algn="ctr" defTabSz="1377950">
            <a:lnSpc>
              <a:spcPct val="90000"/>
            </a:lnSpc>
            <a:spcBef>
              <a:spcPct val="0"/>
            </a:spcBef>
            <a:spcAft>
              <a:spcPct val="35000"/>
            </a:spcAft>
          </a:pPr>
          <a:r>
            <a:rPr lang="en-US" sz="3100" kern="1200" dirty="0" smtClean="0"/>
            <a:t> </a:t>
          </a:r>
          <a:endParaRPr lang="en-US" sz="3100" kern="1200" dirty="0"/>
        </a:p>
      </dsp:txBody>
      <dsp:txXfrm>
        <a:off x="310260" y="85705"/>
        <a:ext cx="511522" cy="511522"/>
      </dsp:txXfrm>
    </dsp:sp>
    <dsp:sp modelId="{0549A942-E8C7-4629-B834-E01D29786FB5}">
      <dsp:nvSpPr>
        <dsp:cNvPr id="0" name=""/>
        <dsp:cNvSpPr/>
      </dsp:nvSpPr>
      <dsp:spPr>
        <a:xfrm>
          <a:off x="106766" y="70695"/>
          <a:ext cx="1920067" cy="1920067"/>
        </a:xfrm>
        <a:prstGeom prst="circularArrow">
          <a:avLst>
            <a:gd name="adj1" fmla="val 5195"/>
            <a:gd name="adj2" fmla="val 335535"/>
            <a:gd name="adj3" fmla="val 16867279"/>
            <a:gd name="adj4" fmla="val 15197186"/>
            <a:gd name="adj5" fmla="val 6061"/>
          </a:avLst>
        </a:prstGeom>
        <a:solidFill>
          <a:schemeClr val="accent6">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495586-37E4-407D-A1B1-335EE16E6CB4}">
      <dsp:nvSpPr>
        <dsp:cNvPr id="0" name=""/>
        <dsp:cNvSpPr/>
      </dsp:nvSpPr>
      <dsp:spPr>
        <a:xfrm>
          <a:off x="3009180" y="28575"/>
          <a:ext cx="983941" cy="9839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 Recalibrate</a:t>
          </a:r>
          <a:endParaRPr lang="en-US" sz="1600" kern="1200" dirty="0"/>
        </a:p>
      </dsp:txBody>
      <dsp:txXfrm>
        <a:off x="3009180" y="28575"/>
        <a:ext cx="983941" cy="983941"/>
      </dsp:txXfrm>
    </dsp:sp>
    <dsp:sp modelId="{E1F5FFED-6C08-4E35-8472-9AB7850238C7}">
      <dsp:nvSpPr>
        <dsp:cNvPr id="0" name=""/>
        <dsp:cNvSpPr/>
      </dsp:nvSpPr>
      <dsp:spPr>
        <a:xfrm>
          <a:off x="691326" y="-282"/>
          <a:ext cx="3693194" cy="3693194"/>
        </a:xfrm>
        <a:prstGeom prst="circularArrow">
          <a:avLst>
            <a:gd name="adj1" fmla="val 5195"/>
            <a:gd name="adj2" fmla="val 335551"/>
            <a:gd name="adj3" fmla="val 21294716"/>
            <a:gd name="adj4" fmla="val 19764947"/>
            <a:gd name="adj5" fmla="val 6061"/>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A165B83-6312-4E39-BB57-121732A0D585}">
      <dsp:nvSpPr>
        <dsp:cNvPr id="0" name=""/>
        <dsp:cNvSpPr/>
      </dsp:nvSpPr>
      <dsp:spPr>
        <a:xfrm>
          <a:off x="3604487" y="1860742"/>
          <a:ext cx="983941" cy="9839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 Recalibrate</a:t>
          </a:r>
          <a:endParaRPr lang="en-US" sz="1600" kern="1200" dirty="0"/>
        </a:p>
      </dsp:txBody>
      <dsp:txXfrm>
        <a:off x="3604487" y="1860742"/>
        <a:ext cx="983941" cy="983941"/>
      </dsp:txXfrm>
    </dsp:sp>
    <dsp:sp modelId="{A7296AF3-D34E-4AFA-A3E4-D552842EABDE}">
      <dsp:nvSpPr>
        <dsp:cNvPr id="0" name=""/>
        <dsp:cNvSpPr/>
      </dsp:nvSpPr>
      <dsp:spPr>
        <a:xfrm>
          <a:off x="691326" y="-282"/>
          <a:ext cx="3693194" cy="3693194"/>
        </a:xfrm>
        <a:prstGeom prst="circularArrow">
          <a:avLst>
            <a:gd name="adj1" fmla="val 5195"/>
            <a:gd name="adj2" fmla="val 335551"/>
            <a:gd name="adj3" fmla="val 4016226"/>
            <a:gd name="adj4" fmla="val 2252030"/>
            <a:gd name="adj5" fmla="val 6061"/>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AEDC195-0759-4FDE-B4B6-3A83CE4497E6}">
      <dsp:nvSpPr>
        <dsp:cNvPr id="0" name=""/>
        <dsp:cNvSpPr/>
      </dsp:nvSpPr>
      <dsp:spPr>
        <a:xfrm>
          <a:off x="2045952" y="2993083"/>
          <a:ext cx="983941" cy="9839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  </a:t>
          </a:r>
          <a:endParaRPr lang="en-US" sz="1600" kern="1200" dirty="0"/>
        </a:p>
      </dsp:txBody>
      <dsp:txXfrm>
        <a:off x="2045952" y="2993083"/>
        <a:ext cx="983941" cy="983941"/>
      </dsp:txXfrm>
    </dsp:sp>
    <dsp:sp modelId="{43B539C5-1969-4FEF-9673-F91DA5430270}">
      <dsp:nvSpPr>
        <dsp:cNvPr id="0" name=""/>
        <dsp:cNvSpPr/>
      </dsp:nvSpPr>
      <dsp:spPr>
        <a:xfrm>
          <a:off x="691326" y="-282"/>
          <a:ext cx="3693194" cy="3693194"/>
        </a:xfrm>
        <a:prstGeom prst="circularArrow">
          <a:avLst>
            <a:gd name="adj1" fmla="val 5195"/>
            <a:gd name="adj2" fmla="val 335551"/>
            <a:gd name="adj3" fmla="val 8212419"/>
            <a:gd name="adj4" fmla="val 6448223"/>
            <a:gd name="adj5" fmla="val 6061"/>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5662E18-918B-4B4C-A95D-E970B993E866}">
      <dsp:nvSpPr>
        <dsp:cNvPr id="0" name=""/>
        <dsp:cNvSpPr/>
      </dsp:nvSpPr>
      <dsp:spPr>
        <a:xfrm>
          <a:off x="487418" y="1860742"/>
          <a:ext cx="983941" cy="9839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 Recalibrate</a:t>
          </a:r>
          <a:endParaRPr lang="en-US" sz="1600" kern="1200" dirty="0"/>
        </a:p>
      </dsp:txBody>
      <dsp:txXfrm>
        <a:off x="487418" y="1860742"/>
        <a:ext cx="983941" cy="983941"/>
      </dsp:txXfrm>
    </dsp:sp>
    <dsp:sp modelId="{3726EDAA-4426-4D45-8D90-518432979672}">
      <dsp:nvSpPr>
        <dsp:cNvPr id="0" name=""/>
        <dsp:cNvSpPr/>
      </dsp:nvSpPr>
      <dsp:spPr>
        <a:xfrm>
          <a:off x="691326" y="-282"/>
          <a:ext cx="3693194" cy="3693194"/>
        </a:xfrm>
        <a:prstGeom prst="circularArrow">
          <a:avLst>
            <a:gd name="adj1" fmla="val 5195"/>
            <a:gd name="adj2" fmla="val 335551"/>
            <a:gd name="adj3" fmla="val 12299502"/>
            <a:gd name="adj4" fmla="val 10769733"/>
            <a:gd name="adj5" fmla="val 6061"/>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74E2A01-8FC2-4E46-A3AF-F73C915DDBF0}">
      <dsp:nvSpPr>
        <dsp:cNvPr id="0" name=""/>
        <dsp:cNvSpPr/>
      </dsp:nvSpPr>
      <dsp:spPr>
        <a:xfrm>
          <a:off x="1082725" y="28575"/>
          <a:ext cx="983941" cy="98394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dirty="0" smtClean="0"/>
            <a:t> Recalibrate</a:t>
          </a:r>
          <a:endParaRPr lang="en-US" sz="1600" kern="1200" dirty="0"/>
        </a:p>
      </dsp:txBody>
      <dsp:txXfrm>
        <a:off x="1082725" y="28575"/>
        <a:ext cx="983941" cy="983941"/>
      </dsp:txXfrm>
    </dsp:sp>
    <dsp:sp modelId="{89A34F1F-4751-44FA-A33E-2BF024B44E63}">
      <dsp:nvSpPr>
        <dsp:cNvPr id="0" name=""/>
        <dsp:cNvSpPr/>
      </dsp:nvSpPr>
      <dsp:spPr>
        <a:xfrm>
          <a:off x="691326" y="-282"/>
          <a:ext cx="3693194" cy="3693194"/>
        </a:xfrm>
        <a:prstGeom prst="circularArrow">
          <a:avLst>
            <a:gd name="adj1" fmla="val 5195"/>
            <a:gd name="adj2" fmla="val 335551"/>
            <a:gd name="adj3" fmla="val 16867210"/>
            <a:gd name="adj4" fmla="val 15197239"/>
            <a:gd name="adj5" fmla="val 6061"/>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1/layout/InterconnectedBlockProcess">
  <dgm:title val="Interconnected Block Process"/>
  <dgm:desc val="Use to show sequential steps in a process. Works best with small amounts of Level 1 text and medium amounts of Level 2 text."/>
  <dgm:catLst>
    <dgm:cat type="process" pri="5500"/>
    <dgm:cat type="officeonline" pri="3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 modelId="70" srcId="0" destId="40" srcOrd="2" destOrd="0"/>
        <dgm:cxn modelId="42" srcId="40" destId="41" srcOrd="0" destOrd="0"/>
      </dgm:cxnLst>
      <dgm:bg/>
      <dgm:whole/>
    </dgm:dataModel>
  </dgm:clrData>
  <dgm:layoutNode name="Name0">
    <dgm:varLst>
      <dgm:chMax val="7"/>
      <dgm:chPref val="5"/>
      <dgm:dir/>
      <dgm:animOne val="branch"/>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45"/>
            </dgm:alg>
            <dgm:constrLst>
              <dgm:constr type="primFontSz" for="des" forName="Child1" val="65"/>
              <dgm:constr type="primFontSz" for="des" forName="Parent1" val="65"/>
              <dgm:constr type="primFontSz" for="des" forName="Child1" refType="primFontSz" refFor="des" refForName="Parent1" op="lte"/>
              <dgm:constr type="l" for="ch" forName="ChildAccent1" refType="w" fact="0"/>
              <dgm:constr type="t" for="ch" forName="ChildAccent1" refType="h" fact="0.1429"/>
              <dgm:constr type="w" for="ch" forName="ChildAccent1" refType="w"/>
              <dgm:constr type="h" for="ch" forName="ChildAccent1" refType="h" fact="0.8571"/>
              <dgm:constr type="l" for="ch" forName="Child1" refType="w" fact="0.127"/>
              <dgm:constr type="t" for="ch" forName="Child1" refType="h" fact="0.1429"/>
              <dgm:constr type="w" for="ch" forName="Child1" refType="w" fact="0.873"/>
              <dgm:constr type="h" for="ch" forName="Child1" refType="h" fact="0.8571"/>
              <dgm:constr type="l" for="ch" forName="Parent1" refType="w" fact="0"/>
              <dgm:constr type="t" for="ch" forName="Parent1" refType="h" fact="0"/>
              <dgm:constr type="w" for="ch" forName="Parent1" refType="w"/>
              <dgm:constr type="h" for="ch" forName="Parent1" refType="h" fact="0.1429"/>
            </dgm:constrLst>
          </dgm:if>
          <dgm:if name="Name5" axis="ch" ptType="node" func="cnt" op="equ" val="2">
            <dgm:alg type="composite">
              <dgm:param type="ar" val="0.8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ChildAccent1" refType="w" fact="0"/>
              <dgm:constr type="t" for="ch" forName="ChildAccent1" refType="h" fact="0.1613"/>
              <dgm:constr type="w" for="ch" forName="ChildAccent1" refType="w" fact="0.5"/>
              <dgm:constr type="h" for="ch" forName="ChildAccent1" refType="h" fact="0.7742"/>
              <dgm:constr type="l" for="ch" forName="Child1" refType="w" fact="0.0635"/>
              <dgm:constr type="t" for="ch" forName="Child1" refType="h" fact="0.1613"/>
              <dgm:constr type="w" for="ch" forName="Child1" refType="w" fact="0.4365"/>
              <dgm:constr type="h" for="ch" forName="Child1" refType="h" fact="0.7742"/>
              <dgm:constr type="l" for="ch" forName="Parent1" refType="w" fact="0"/>
              <dgm:constr type="t" for="ch" forName="Parent1" refType="h" fact="0.0323"/>
              <dgm:constr type="w" for="ch" forName="Parent1" refType="w" fact="0.5"/>
              <dgm:constr type="h" for="ch" forName="Parent1" refType="h" fact="0.129"/>
              <dgm:constr type="l" for="ch" forName="ChildAccent2" refType="w" fact="0.5"/>
              <dgm:constr type="t" for="ch" forName="ChildAccent2" refType="h" fact="0.1613"/>
              <dgm:constr type="w" for="ch" forName="ChildAccent2" refType="w" fact="0.5"/>
              <dgm:constr type="h" for="ch" forName="ChildAccent2" refType="h" fact="0.8387"/>
              <dgm:constr type="l" for="ch" forName="Child2" refType="w" fact="0.5635"/>
              <dgm:constr type="t" for="ch" forName="Child2" refType="h" fact="0.1613"/>
              <dgm:constr type="w" for="ch" forName="Child2" refType="w" fact="0.4365"/>
              <dgm:constr type="h" for="ch" forName="Child2" refType="h" fact="0.8387"/>
              <dgm:constr type="l" for="ch" forName="Parent2" refType="w" fact="0.5"/>
              <dgm:constr type="t" for="ch" forName="Parent2" refType="h" fact="0"/>
              <dgm:constr type="w" for="ch" forName="Parent2" refType="w" fact="0.5"/>
              <dgm:constr type="h" for="ch" forName="Parent2" refType="h" fact="0.1613"/>
            </dgm:constrLst>
          </dgm:if>
          <dgm:if name="Name6" axis="ch" ptType="node" func="cnt" op="equ" val="3">
            <dgm:alg type="composite">
              <dgm:param type="ar" val="1.1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ChildAccent1" refType="w" fact="0"/>
              <dgm:constr type="t" for="ch" forName="ChildAccent1" refType="h" fact="0.1757"/>
              <dgm:constr type="w" for="ch" forName="ChildAccent1" refType="w" fact="0.3333"/>
              <dgm:constr type="h" for="ch" forName="ChildAccent1" refType="h" fact="0.7066"/>
              <dgm:constr type="l" for="ch" forName="Child1" refType="w" fact="0.0423"/>
              <dgm:constr type="t" for="ch" forName="Child1" refType="h" fact="0.1757"/>
              <dgm:constr type="w" for="ch" forName="Child1" refType="w" fact="0.291"/>
              <dgm:constr type="h" for="ch" forName="Child1" refType="h" fact="0.7066"/>
              <dgm:constr type="l" for="ch" forName="Parent1" refType="w" fact="0"/>
              <dgm:constr type="t" for="ch" forName="Parent1" refType="h" fact="0.0579"/>
              <dgm:constr type="w" for="ch" forName="Parent1" refType="w" fact="0.3333"/>
              <dgm:constr type="h" for="ch" forName="Parent1" refType="h" fact="0.1178"/>
              <dgm:constr type="l" for="ch" forName="ChildAccent2" refType="w" fact="0.3333"/>
              <dgm:constr type="t" for="ch" forName="ChildAccent2" refType="h" fact="0.1757"/>
              <dgm:constr type="w" for="ch" forName="ChildAccent2" refType="w" fact="0.3333"/>
              <dgm:constr type="h" for="ch" forName="ChildAccent2" refType="h" fact="0.7655"/>
              <dgm:constr type="l" for="ch" forName="Child2" refType="w" fact="0.3756"/>
              <dgm:constr type="t" for="ch" forName="Child2" refType="h" fact="0.1757"/>
              <dgm:constr type="w" for="ch" forName="Child2" refType="w" fact="0.291"/>
              <dgm:constr type="h" for="ch" forName="Child2" refType="h" fact="0.7655"/>
              <dgm:constr type="l" for="ch" forName="Parent2" refType="w" fact="0.3333"/>
              <dgm:constr type="t" for="ch" forName="Parent2" refType="h" fact="0.0285"/>
              <dgm:constr type="w" for="ch" forName="Parent2" refType="w" fact="0.3333"/>
              <dgm:constr type="h" for="ch" forName="Parent2" refType="h" fact="0.1472"/>
              <dgm:constr type="l" for="ch" forName="ChildAccent3" refType="w" fact="0.6667"/>
              <dgm:constr type="t" for="ch" forName="ChildAccent3" refType="h" fact="0.1757"/>
              <dgm:constr type="w" for="ch" forName="ChildAccent3" refType="w" fact="0.3333"/>
              <dgm:constr type="h" for="ch" forName="ChildAccent3" refType="h" fact="0.8243"/>
              <dgm:constr type="l" for="ch" forName="Child3" refType="w" fact="0.709"/>
              <dgm:constr type="t" for="ch" forName="Child3" refType="h" fact="0.1757"/>
              <dgm:constr type="w" for="ch" forName="Child3" refType="w" fact="0.291"/>
              <dgm:constr type="h" for="ch" forName="Child3" refType="h" fact="0.8243"/>
              <dgm:constr type="l" for="ch" forName="Parent3" refType="w" fact="0.6667"/>
              <dgm:constr type="t" for="ch" forName="Parent3" refType="h" fact="0"/>
              <dgm:constr type="w" for="ch" forName="Parent3" refType="w" fact="0.3333"/>
              <dgm:constr type="h" for="ch" forName="Parent3" refType="h" fact="0.176"/>
            </dgm:constrLst>
          </dgm:if>
          <dgm:if name="Name7" axis="ch" ptType="node" func="cnt" op="equ" val="4">
            <dgm:alg type="composite">
              <dgm:param type="ar" val="1.362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ChildAccent1" refType="w" fact="0"/>
              <dgm:constr type="t" for="ch" forName="ChildAccent1" refType="h" fact="0.1892"/>
              <dgm:constr type="w" for="ch" forName="ChildAccent1" refType="w" fact="0.25"/>
              <dgm:constr type="h" for="ch" forName="ChildAccent1" refType="h" fact="0.6486"/>
              <dgm:constr type="l" for="ch" forName="Child1" refType="w" fact="0.0317"/>
              <dgm:constr type="t" for="ch" forName="Child1" refType="h" fact="0.1892"/>
              <dgm:constr type="w" for="ch" forName="Child1" refType="w" fact="0.2183"/>
              <dgm:constr type="h" for="ch" forName="Child1" refType="h" fact="0.6486"/>
              <dgm:constr type="l" for="ch" forName="Parent1" refType="w" fact="0"/>
              <dgm:constr type="t" for="ch" forName="Parent1" refType="h" fact="0.0811"/>
              <dgm:constr type="w" for="ch" forName="Parent1" refType="w" fact="0.25"/>
              <dgm:constr type="h" for="ch" forName="Parent1" refType="h" fact="0.1081"/>
              <dgm:constr type="l" for="ch" forName="ChildAccent2" refType="w" fact="0.25"/>
              <dgm:constr type="t" for="ch" forName="ChildAccent2" refType="h" fact="0.1892"/>
              <dgm:constr type="w" for="ch" forName="ChildAccent2" refType="w" fact="0.25"/>
              <dgm:constr type="h" for="ch" forName="ChildAccent2" refType="h" fact="0.7027"/>
              <dgm:constr type="l" for="ch" forName="Child2" refType="w" fact="0.2817"/>
              <dgm:constr type="t" for="ch" forName="Child2" refType="h" fact="0.1892"/>
              <dgm:constr type="w" for="ch" forName="Child2" refType="w" fact="0.2183"/>
              <dgm:constr type="h" for="ch" forName="Child2" refType="h" fact="0.7027"/>
              <dgm:constr type="l" for="ch" forName="Parent2" refType="w" fact="0.25"/>
              <dgm:constr type="t" for="ch" forName="Parent2" refType="h" fact="0.0541"/>
              <dgm:constr type="w" for="ch" forName="Parent2" refType="w" fact="0.25"/>
              <dgm:constr type="h" for="ch" forName="Parent2" refType="h" fact="0.1351"/>
              <dgm:constr type="l" for="ch" forName="ChildAccent3" refType="w" fact="0.5"/>
              <dgm:constr type="t" for="ch" forName="ChildAccent3" refType="h" fact="0.1892"/>
              <dgm:constr type="w" for="ch" forName="ChildAccent3" refType="w" fact="0.25"/>
              <dgm:constr type="h" for="ch" forName="ChildAccent3" refType="h" fact="0.7568"/>
              <dgm:constr type="l" for="ch" forName="Child3" refType="w" fact="0.5317"/>
              <dgm:constr type="t" for="ch" forName="Child3" refType="h" fact="0.1892"/>
              <dgm:constr type="w" for="ch" forName="Child3" refType="w" fact="0.2183"/>
              <dgm:constr type="h" for="ch" forName="Child3" refType="h" fact="0.7568"/>
              <dgm:constr type="l" for="ch" forName="Parent3" refType="w" fact="0.5"/>
              <dgm:constr type="t" for="ch" forName="Parent3" refType="h" fact="0.0275"/>
              <dgm:constr type="w" for="ch" forName="Parent3" refType="w" fact="0.25"/>
              <dgm:constr type="h" for="ch" forName="Parent3" refType="h" fact="0.1622"/>
              <dgm:constr type="l" for="ch" forName="ChildAccent4" refType="w" fact="0.75"/>
              <dgm:constr type="t" for="ch" forName="ChildAccent4" refType="h" fact="0.1892"/>
              <dgm:constr type="w" for="ch" forName="ChildAccent4" refType="w" fact="0.25"/>
              <dgm:constr type="h" for="ch" forName="ChildAccent4" refType="h" fact="0.8108"/>
              <dgm:constr type="l" for="ch" forName="Child4" refType="w" fact="0.7817"/>
              <dgm:constr type="t" for="ch" forName="Child4" refType="h" fact="0.1892"/>
              <dgm:constr type="w" for="ch" forName="Child4" refType="w" fact="0.2183"/>
              <dgm:constr type="h" for="ch" forName="Child4" refType="h" fact="0.8108"/>
              <dgm:constr type="l" for="ch" forName="Parent4" refType="w" fact="0.75"/>
              <dgm:constr type="t" for="ch" forName="Parent4" refType="h" fact="0"/>
              <dgm:constr type="w" for="ch" forName="Parent4" refType="w" fact="0.25"/>
              <dgm:constr type="h" for="ch" forName="Parent4" refType="h" fact="0.1892"/>
            </dgm:constrLst>
          </dgm:if>
          <dgm:if name="Name8" axis="ch" ptType="node" func="cnt" op="equ" val="5">
            <dgm:alg type="composite">
              <dgm:param type="ar" val="1.574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ChildAccent1" refType="w" fact="0"/>
              <dgm:constr type="t" for="ch" forName="ChildAccent1" refType="h" fact="0.2"/>
              <dgm:constr type="w" for="ch" forName="ChildAccent1" refType="w" fact="0.2001"/>
              <dgm:constr type="h" for="ch" forName="ChildAccent1" refType="h" fact="0.6"/>
              <dgm:constr type="l" for="ch" forName="Child1" refType="w" fact="0.0254"/>
              <dgm:constr type="t" for="ch" forName="Child1" refType="h" fact="0.2"/>
              <dgm:constr type="w" for="ch" forName="Child1" refType="w" fact="0.1747"/>
              <dgm:constr type="h" for="ch" forName="Child1" refType="h" fact="0.6"/>
              <dgm:constr type="l" for="ch" forName="Parent1" refType="w" fact="0"/>
              <dgm:constr type="t" for="ch" forName="Parent1" refType="h" fact="0.1"/>
              <dgm:constr type="w" for="ch" forName="Parent1" refType="w" fact="0.2001"/>
              <dgm:constr type="h" for="ch" forName="Parent1" refType="h" fact="0.1"/>
              <dgm:constr type="l" for="ch" forName="ChildAccent2" refType="w" fact="0.2001"/>
              <dgm:constr type="t" for="ch" forName="ChildAccent2" refType="h" fact="0.2"/>
              <dgm:constr type="w" for="ch" forName="ChildAccent2" refType="w" fact="0.2001"/>
              <dgm:constr type="h" for="ch" forName="ChildAccent2" refType="h" fact="0.65"/>
              <dgm:constr type="l" for="ch" forName="Child2" refType="w" fact="0.2255"/>
              <dgm:constr type="t" for="ch" forName="Child2" refType="h" fact="0.2"/>
              <dgm:constr type="w" for="ch" forName="Child2" refType="w" fact="0.1747"/>
              <dgm:constr type="h" for="ch" forName="Child2" refType="h" fact="0.65"/>
              <dgm:constr type="l" for="ch" forName="Parent2" refType="w" fact="0.2001"/>
              <dgm:constr type="t" for="ch" forName="Parent2" refType="h" fact="0.075"/>
              <dgm:constr type="w" for="ch" forName="Parent2" refType="w" fact="0.2001"/>
              <dgm:constr type="h" for="ch" forName="Parent2" refType="h" fact="0.125"/>
              <dgm:constr type="l" for="ch" forName="ChildAccent3" refType="w" fact="0.4002"/>
              <dgm:constr type="t" for="ch" forName="ChildAccent3" refType="h" fact="0.2"/>
              <dgm:constr type="w" for="ch" forName="ChildAccent3" refType="w" fact="0.2001"/>
              <dgm:constr type="h" for="ch" forName="ChildAccent3" refType="h" fact="0.7"/>
              <dgm:constr type="l" for="ch" forName="Child3" refType="w" fact="0.4256"/>
              <dgm:constr type="t" for="ch" forName="Child3" refType="h" fact="0.2"/>
              <dgm:constr type="w" for="ch" forName="Child3" refType="w" fact="0.1747"/>
              <dgm:constr type="h" for="ch" forName="Child3" refType="h" fact="0.7"/>
              <dgm:constr type="l" for="ch" forName="Parent3" refType="w" fact="0.4002"/>
              <dgm:constr type="t" for="ch" forName="Parent3" refType="h" fact="0.0508"/>
              <dgm:constr type="w" for="ch" forName="Parent3" refType="w" fact="0.2001"/>
              <dgm:constr type="h" for="ch" forName="Parent3" refType="h" fact="0.15"/>
              <dgm:constr type="l" for="ch" forName="ChildAccent4" refType="w" fact="0.6003"/>
              <dgm:constr type="t" for="ch" forName="ChildAccent4" refType="h" fact="0.2"/>
              <dgm:constr type="w" for="ch" forName="ChildAccent4" refType="w" fact="0.2001"/>
              <dgm:constr type="h" for="ch" forName="ChildAccent4" refType="h" fact="0.75"/>
              <dgm:constr type="l" for="ch" forName="Child4" refType="w" fact="0.6257"/>
              <dgm:constr type="t" for="ch" forName="Child4" refType="h" fact="0.2"/>
              <dgm:constr type="w" for="ch" forName="Child4" refType="w" fact="0.1747"/>
              <dgm:constr type="h" for="ch" forName="Child4" refType="h" fact="0.75"/>
              <dgm:constr type="l" for="ch" forName="Parent4" refType="w" fact="0.6003"/>
              <dgm:constr type="t" for="ch" forName="Parent4" refType="h" fact="0.025"/>
              <dgm:constr type="w" for="ch" forName="Parent4" refType="w" fact="0.2001"/>
              <dgm:constr type="h" for="ch" forName="Parent4" refType="h" fact="0.175"/>
              <dgm:constr type="l" for="ch" forName="ChildAccent5" refType="w" fact="0.7999"/>
              <dgm:constr type="t" for="ch" forName="ChildAccent5" refType="h" fact="0.2"/>
              <dgm:constr type="w" for="ch" forName="ChildAccent5" refType="w" fact="0.2001"/>
              <dgm:constr type="h" for="ch" forName="ChildAccent5" refType="h" fact="0.8"/>
              <dgm:constr type="l" for="ch" forName="Child5" refType="w" fact="0.8253"/>
              <dgm:constr type="t" for="ch" forName="Child5" refType="h" fact="0.2"/>
              <dgm:constr type="w" for="ch" forName="Child5" refType="w" fact="0.1747"/>
              <dgm:constr type="h" for="ch" forName="Child5" refType="h" fact="0.8"/>
              <dgm:constr type="l" for="ch" forName="Parent5" refType="w" fact="0.7999"/>
              <dgm:constr type="t" for="ch" forName="Parent5" refType="h" fact="0"/>
              <dgm:constr type="w" for="ch" forName="Parent5" refType="w" fact="0.2001"/>
              <dgm:constr type="h" for="ch" forName="Parent5" refType="h" fact="0.2"/>
            </dgm:constrLst>
          </dgm:if>
          <dgm:if name="Name9" axis="ch" ptType="node" func="cnt" op="equ" val="6">
            <dgm:alg type="composite">
              <dgm:param type="ar" val="1.756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ChildAccent1" refType="w" fact="0"/>
              <dgm:constr type="t" for="ch" forName="ChildAccent1" refType="h" fact="0.2087"/>
              <dgm:constr type="w" for="ch" forName="ChildAccent1" refType="w" fact="0.167"/>
              <dgm:constr type="h" for="ch" forName="ChildAccent1" refType="h" fact="0.5586"/>
              <dgm:constr type="l" for="ch" forName="Child1" refType="w" fact="0.0212"/>
              <dgm:constr type="t" for="ch" forName="Child1" refType="h" fact="0.2087"/>
              <dgm:constr type="w" for="ch" forName="Child1" refType="w" fact="0.1458"/>
              <dgm:constr type="h" for="ch" forName="Child1" refType="h" fact="0.5586"/>
              <dgm:constr type="l" for="ch" forName="Parent1" refType="w" fact="0"/>
              <dgm:constr type="t" for="ch" forName="Parent1" refType="h" fact="0.1156"/>
              <dgm:constr type="w" for="ch" forName="Parent1" refType="w" fact="0.167"/>
              <dgm:constr type="h" for="ch" forName="Parent1" refType="h" fact="0.0931"/>
              <dgm:constr type="l" for="ch" forName="ChildAccent2" refType="w" fact="0.167"/>
              <dgm:constr type="t" for="ch" forName="ChildAccent2" refType="h" fact="0.2087"/>
              <dgm:constr type="w" for="ch" forName="ChildAccent2" refType="w" fact="0.167"/>
              <dgm:constr type="h" for="ch" forName="ChildAccent2" refType="h" fact="0.6051"/>
              <dgm:constr type="l" for="ch" forName="Child2" refType="w" fact="0.1888"/>
              <dgm:constr type="t" for="ch" forName="Child2" refType="h" fact="0.2087"/>
              <dgm:constr type="w" for="ch" forName="Child2" refType="w" fact="0.1458"/>
              <dgm:constr type="h" for="ch" forName="Child2" refType="h" fact="0.6051"/>
              <dgm:constr type="l" for="ch" forName="Parent2" refType="w" fact="0.167"/>
              <dgm:constr type="t" for="ch" forName="Parent2" refType="h" fact="0.0923"/>
              <dgm:constr type="w" for="ch" forName="Parent2" refType="w" fact="0.167"/>
              <dgm:constr type="h" for="ch" forName="Parent2" refType="h" fact="0.1164"/>
              <dgm:constr type="l" for="ch" forName="ChildAccent3" refType="w" fact="0.3339"/>
              <dgm:constr type="t" for="ch" forName="ChildAccent3" refType="h" fact="0.2087"/>
              <dgm:constr type="w" for="ch" forName="ChildAccent3" refType="w" fact="0.167"/>
              <dgm:constr type="h" for="ch" forName="ChildAccent3" refType="h" fact="0.6517"/>
              <dgm:constr type="l" for="ch" forName="Child3" refType="w" fact="0.3551"/>
              <dgm:constr type="t" for="ch" forName="Child3" refType="h" fact="0.2087"/>
              <dgm:constr type="w" for="ch" forName="Child3" refType="w" fact="0.1458"/>
              <dgm:constr type="h" for="ch" forName="Child3" refType="h" fact="0.6517"/>
              <dgm:constr type="l" for="ch" forName="Parent3" refType="w" fact="0.3339"/>
              <dgm:constr type="t" for="ch" forName="Parent3" refType="h" fact="0.0698"/>
              <dgm:constr type="w" for="ch" forName="Parent3" refType="w" fact="0.167"/>
              <dgm:constr type="h" for="ch" forName="Parent3" refType="h" fact="0.1396"/>
              <dgm:constr type="l" for="ch" forName="ChildAccent4" refType="w" fact="0.5009"/>
              <dgm:constr type="t" for="ch" forName="ChildAccent4" refType="h" fact="0.2087"/>
              <dgm:constr type="w" for="ch" forName="ChildAccent4" refType="w" fact="0.167"/>
              <dgm:constr type="h" for="ch" forName="ChildAccent4" refType="h" fact="0.6982"/>
              <dgm:constr type="l" for="ch" forName="Child4" refType="w" fact="0.5221"/>
              <dgm:constr type="t" for="ch" forName="Child4" refType="h" fact="0.2087"/>
              <dgm:constr type="w" for="ch" forName="Child4" refType="w" fact="0.1458"/>
              <dgm:constr type="h" for="ch" forName="Child4" refType="h" fact="0.6982"/>
              <dgm:constr type="l" for="ch" forName="Parent4" refType="w" fact="0.501"/>
              <dgm:constr type="t" for="ch" forName="Parent4" refType="h" fact="0.0458"/>
              <dgm:constr type="w" for="ch" forName="Parent4" refType="w" fact="0.167"/>
              <dgm:constr type="h" for="ch" forName="Parent4" refType="h" fact="0.1629"/>
              <dgm:constr type="l" for="ch" forName="ChildAccent5" refType="w" fact="0.6674"/>
              <dgm:constr type="t" for="ch" forName="ChildAccent5" refType="h" fact="0.2087"/>
              <dgm:constr type="w" for="ch" forName="ChildAccent5" refType="w" fact="0.167"/>
              <dgm:constr type="h" for="ch" forName="ChildAccent5" refType="h" fact="0.7448"/>
              <dgm:constr type="l" for="ch" forName="Child5" refType="w" fact="0.6886"/>
              <dgm:constr type="t" for="ch" forName="Child5" refType="h" fact="0.2087"/>
              <dgm:constr type="w" for="ch" forName="Child5" refType="w" fact="0.1458"/>
              <dgm:constr type="h" for="ch" forName="Child5" refType="h" fact="0.7448"/>
              <dgm:constr type="l" for="ch" forName="Parent5" refType="w" fact="0.668"/>
              <dgm:constr type="t" for="ch" forName="Parent5" refType="h" fact="0.0225"/>
              <dgm:constr type="w" for="ch" forName="Parent5" refType="w" fact="0.167"/>
              <dgm:constr type="h" for="ch" forName="Parent5" refType="h" fact="0.1862"/>
              <dgm:constr type="l" for="ch" forName="ChildAccent6" refType="w" fact="0.833"/>
              <dgm:constr type="t" for="ch" forName="ChildAccent6" refType="h" fact="0.2087"/>
              <dgm:constr type="w" for="ch" forName="ChildAccent6" refType="w" fact="0.167"/>
              <dgm:constr type="h" for="ch" forName="ChildAccent6" refType="h" fact="0.7913"/>
              <dgm:constr type="l" for="ch" forName="Child6" refType="w" fact="0.8542"/>
              <dgm:constr type="t" for="ch" forName="Child6" refType="h" fact="0.2087"/>
              <dgm:constr type="w" for="ch" forName="Child6" refType="w" fact="0.1458"/>
              <dgm:constr type="h" for="ch" forName="Child6" refType="h" fact="0.7913"/>
              <dgm:constr type="l" for="ch" forName="Parent6" refType="w" fact="0.835"/>
              <dgm:constr type="t" for="ch" forName="Parent6" refType="h" fact="0"/>
              <dgm:constr type="w" for="ch" forName="Parent6" refType="w" fact="0.165"/>
              <dgm:constr type="h" for="ch" forName="Parent6" refType="h" fact="0.2095"/>
            </dgm:constrLst>
          </dgm:if>
          <dgm:else name="Name10">
            <dgm:alg type="composite">
              <dgm:param type="ar" val="1.91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ChildAccent1" refType="w" fact="0"/>
              <dgm:constr type="t" for="ch" forName="ChildAccent1" refType="h" fact="0.2168"/>
              <dgm:constr type="w" for="ch" forName="ChildAccent1" refType="w" fact="0.1432"/>
              <dgm:constr type="h" for="ch" forName="ChildAccent1" refType="h" fact="0.5221"/>
              <dgm:constr type="l" for="ch" forName="Child1" refType="w" fact="0.0182"/>
              <dgm:constr type="t" for="ch" forName="Child1" refType="h" fact="0.2168"/>
              <dgm:constr type="w" for="ch" forName="Child1" refType="w" fact="0.125"/>
              <dgm:constr type="h" for="ch" forName="Child1" refType="h" fact="0.5221"/>
              <dgm:constr type="l" for="ch" forName="Parent1" refType="w" fact="0"/>
              <dgm:constr type="t" for="ch" forName="Parent1" refType="h" fact="0.1298"/>
              <dgm:constr type="w" for="ch" forName="Parent1" refType="w" fact="0.1432"/>
              <dgm:constr type="h" for="ch" forName="Parent1" refType="h" fact="0.087"/>
              <dgm:constr type="l" for="ch" forName="ChildAccent2" refType="w" fact="0.1432"/>
              <dgm:constr type="t" for="ch" forName="ChildAccent2" refType="h" fact="0.2168"/>
              <dgm:constr type="w" for="ch" forName="ChildAccent2" refType="w" fact="0.1432"/>
              <dgm:constr type="h" for="ch" forName="ChildAccent2" refType="h" fact="0.5656"/>
              <dgm:constr type="l" for="ch" forName="Child2" refType="w" fact="0.1614"/>
              <dgm:constr type="t" for="ch" forName="Child2" refType="h" fact="0.2168"/>
              <dgm:constr type="w" for="ch" forName="Child2" refType="w" fact="0.125"/>
              <dgm:constr type="h" for="ch" forName="Child2" refType="h" fact="0.5656"/>
              <dgm:constr type="l" for="ch" forName="Parent2" refType="w" fact="0.1432"/>
              <dgm:constr type="t" for="ch" forName="Parent2" refType="h" fact="0.108"/>
              <dgm:constr type="w" for="ch" forName="Parent2" refType="w" fact="0.1432"/>
              <dgm:constr type="h" for="ch" forName="Parent2" refType="h" fact="0.1088"/>
              <dgm:constr type="l" for="ch" forName="ChildAccent3" refType="w" fact="0.2865"/>
              <dgm:constr type="t" for="ch" forName="ChildAccent3" refType="h" fact="0.2168"/>
              <dgm:constr type="w" for="ch" forName="ChildAccent3" refType="w" fact="0.1432"/>
              <dgm:constr type="h" for="ch" forName="ChildAccent3" refType="h" fact="0.6091"/>
              <dgm:constr type="l" for="ch" forName="Child3" refType="w" fact="0.3047"/>
              <dgm:constr type="t" for="ch" forName="Child3" refType="h" fact="0.2168"/>
              <dgm:constr type="w" for="ch" forName="Child3" refType="w" fact="0.125"/>
              <dgm:constr type="h" for="ch" forName="Child3" refType="h" fact="0.6091"/>
              <dgm:constr type="l" for="ch" forName="Parent3" refType="w" fact="0.2865"/>
              <dgm:constr type="t" for="ch" forName="Parent3" refType="h" fact="0.087"/>
              <dgm:constr type="w" for="ch" forName="Parent3" refType="w" fact="0.1432"/>
              <dgm:constr type="h" for="ch" forName="Parent3" refType="h" fact="0.1305"/>
              <dgm:constr type="l" for="ch" forName="ChildAccent4" refType="w" fact="0.4297"/>
              <dgm:constr type="t" for="ch" forName="ChildAccent4" refType="h" fact="0.2168"/>
              <dgm:constr type="w" for="ch" forName="ChildAccent4" refType="w" fact="0.1432"/>
              <dgm:constr type="h" for="ch" forName="ChildAccent4" refType="h" fact="0.6526"/>
              <dgm:constr type="l" for="ch" forName="Child4" refType="w" fact="0.4479"/>
              <dgm:constr type="t" for="ch" forName="Child4" refType="h" fact="0.2168"/>
              <dgm:constr type="w" for="ch" forName="Child4" refType="w" fact="0.125"/>
              <dgm:constr type="h" for="ch" forName="Child4" refType="h" fact="0.6526"/>
              <dgm:constr type="l" for="ch" forName="Parent4" refType="w" fact="0.4297"/>
              <dgm:constr type="t" for="ch" forName="Parent4" refType="h" fact="0.0645"/>
              <dgm:constr type="w" for="ch" forName="Parent4" refType="w" fact="0.1432"/>
              <dgm:constr type="h" for="ch" forName="Parent4" refType="h" fact="0.1523"/>
              <dgm:constr type="l" for="ch" forName="ChildAccent5" refType="w" fact="0.5726"/>
              <dgm:constr type="t" for="ch" forName="ChildAccent5" refType="h" fact="0.2168"/>
              <dgm:constr type="w" for="ch" forName="ChildAccent5" refType="w" fact="0.1432"/>
              <dgm:constr type="h" for="ch" forName="ChildAccent5" refType="h" fact="0.6962"/>
              <dgm:constr type="l" for="ch" forName="Child5" refType="w" fact="0.5908"/>
              <dgm:constr type="t" for="ch" forName="Child5" refType="h" fact="0.2168"/>
              <dgm:constr type="w" for="ch" forName="Child5" refType="w" fact="0.125"/>
              <dgm:constr type="h" for="ch" forName="Child5" refType="h" fact="0.6962"/>
              <dgm:constr type="l" for="ch" forName="Parent5" refType="w" fact="0.5726"/>
              <dgm:constr type="t" for="ch" forName="Parent5" refType="h" fact="0.0428"/>
              <dgm:constr type="w" for="ch" forName="Parent5" refType="w" fact="0.1432"/>
              <dgm:constr type="h" for="ch" forName="Parent5" refType="h" fact="0.174"/>
              <dgm:constr type="l" for="ch" forName="ChildAccent6" refType="w" fact="0.7147"/>
              <dgm:constr type="t" for="ch" forName="ChildAccent6" refType="h" fact="0.2168"/>
              <dgm:constr type="w" for="ch" forName="ChildAccent6" refType="w" fact="0.1432"/>
              <dgm:constr type="h" for="ch" forName="ChildAccent6" refType="h" fact="0.7397"/>
              <dgm:constr type="l" for="ch" forName="Child6" refType="w" fact="0.7329"/>
              <dgm:constr type="t" for="ch" forName="Child6" refType="h" fact="0.2168"/>
              <dgm:constr type="w" for="ch" forName="Child6" refType="w" fact="0.125"/>
              <dgm:constr type="h" for="ch" forName="Child6" refType="h" fact="0.7397"/>
              <dgm:constr type="l" for="ch" forName="Parent6" refType="w" fact="0.716"/>
              <dgm:constr type="t" for="ch" forName="Parent6" refType="h" fact="0.0217"/>
              <dgm:constr type="w" for="ch" forName="Parent6" refType="w" fact="0.1424"/>
              <dgm:constr type="h" for="ch" forName="Parent6" refType="h" fact="0.1958"/>
              <dgm:constr type="l" for="ch" forName="ChildAccent7" refType="w" fact="0.8568"/>
              <dgm:constr type="t" for="ch" forName="ChildAccent7" refType="h" fact="0.2168"/>
              <dgm:constr type="w" for="ch" forName="ChildAccent7" refType="w" fact="0.1432"/>
              <dgm:constr type="h" for="ch" forName="ChildAccent7" refType="h" fact="0.7832"/>
              <dgm:constr type="l" for="ch" forName="Child7" refType="w" fact="0.875"/>
              <dgm:constr type="t" for="ch" forName="Child7" refType="h" fact="0.2168"/>
              <dgm:constr type="w" for="ch" forName="Child7" refType="w" fact="0.125"/>
              <dgm:constr type="h" for="ch" forName="Child7" refType="h" fact="0.7832"/>
              <dgm:constr type="l" for="ch" forName="Parent7" refType="w" fact="0.8577"/>
              <dgm:constr type="t" for="ch" forName="Parent7" refType="h" fact="0"/>
              <dgm:constr type="w" for="ch" forName="Parent7" refType="w" fact="0.1423"/>
              <dgm:constr type="h" for="ch" forName="Parent7" refType="h" fact="0.2175"/>
            </dgm:constrLst>
          </dgm:else>
        </dgm:choose>
      </dgm:if>
      <dgm:else name="Name11">
        <dgm:choose name="Name12">
          <dgm:if name="Name13" axis="ch" ptType="node" func="cnt" op="equ" val="1">
            <dgm:alg type="composite">
              <dgm:param type="ar" val="0.45"/>
            </dgm:alg>
            <dgm:constrLst>
              <dgm:constr type="primFontSz" for="des" forName="Child1" val="65"/>
              <dgm:constr type="primFontSz" for="des" forName="Parent1" val="65"/>
              <dgm:constr type="primFontSz" for="des" forName="Child1" refType="primFontSz" refFor="des" refForName="Parent1" op="lte"/>
              <dgm:constr type="l" for="ch" forName="ChildAccent1" refType="w" fact="0"/>
              <dgm:constr type="t" for="ch" forName="ChildAccent1" refType="h" fact="0.1429"/>
              <dgm:constr type="w" for="ch" forName="ChildAccent1" refType="w"/>
              <dgm:constr type="h" for="ch" forName="ChildAccent1" refType="h" fact="0.8571"/>
              <dgm:constr type="l" for="ch" forName="Child1" refType="w" fact="0"/>
              <dgm:constr type="t" for="ch" forName="Child1" refType="h" fact="0.1429"/>
              <dgm:constr type="w" for="ch" forName="Child1" refType="w" fact="0.873"/>
              <dgm:constr type="h" for="ch" forName="Child1" refType="h" fact="0.8571"/>
              <dgm:constr type="l" for="ch" forName="Parent1" refType="w" fact="0"/>
              <dgm:constr type="t" for="ch" forName="Parent1" refType="h" fact="0"/>
              <dgm:constr type="w" for="ch" forName="Parent1" refType="w"/>
              <dgm:constr type="h" for="ch" forName="Parent1" refType="h" fact="0.1429"/>
            </dgm:constrLst>
          </dgm:if>
          <dgm:if name="Name14" axis="ch" ptType="node" func="cnt" op="equ" val="2">
            <dgm:alg type="composite">
              <dgm:param type="ar" val="0.8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Child2" refType="w" fact="0"/>
              <dgm:constr type="t" for="ch" forName="Child2" refType="h" fact="0.1613"/>
              <dgm:constr type="w" for="ch" forName="Child2" refType="w" fact="0.4365"/>
              <dgm:constr type="h" for="ch" forName="Child2" refType="h" fact="0.8387"/>
              <dgm:constr type="l" for="ch" forName="Child1" refType="w" fact="0.5"/>
              <dgm:constr type="t" for="ch" forName="Child1" refType="h" fact="0.1613"/>
              <dgm:constr type="w" for="ch" forName="Child1" refType="w" fact="0.4365"/>
              <dgm:constr type="h" for="ch" forName="Child1" refType="h" fact="0.7742"/>
              <dgm:constr type="l" for="ch" forName="ChildAccent1" refType="w" fact="0.5"/>
              <dgm:constr type="t" for="ch" forName="ChildAccent1" refType="h" fact="0.1613"/>
              <dgm:constr type="w" for="ch" forName="ChildAccent1" refType="w" fact="0.5"/>
              <dgm:constr type="h" for="ch" forName="ChildAccent1" refType="h" fact="0.7742"/>
              <dgm:constr type="l" for="ch" forName="Parent1" refType="w" fact="0.5"/>
              <dgm:constr type="t" for="ch" forName="Parent1" refType="h" fact="0.0323"/>
              <dgm:constr type="w" for="ch" forName="Parent1" refType="w" fact="0.5"/>
              <dgm:constr type="h" for="ch" forName="Parent1" refType="h" fact="0.129"/>
              <dgm:constr type="l" for="ch" forName="ChildAccent2" refType="w" fact="0"/>
              <dgm:constr type="t" for="ch" forName="ChildAccent2" refType="h" fact="0.1613"/>
              <dgm:constr type="w" for="ch" forName="ChildAccent2" refType="w" fact="0.5"/>
              <dgm:constr type="h" for="ch" forName="ChildAccent2" refType="h" fact="0.8387"/>
              <dgm:constr type="l" for="ch" forName="Parent2" refType="w" fact="0"/>
              <dgm:constr type="t" for="ch" forName="Parent2" refType="h" fact="0"/>
              <dgm:constr type="w" for="ch" forName="Parent2" refType="w" fact="0.5"/>
              <dgm:constr type="h" for="ch" forName="Parent2" refType="h" fact="0.1613"/>
            </dgm:constrLst>
          </dgm:if>
          <dgm:if name="Name15" axis="ch" ptType="node" func="cnt" op="equ" val="3">
            <dgm:alg type="composite">
              <dgm:param type="ar" val="1.1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Child3" refType="w" fact="0"/>
              <dgm:constr type="t" for="ch" forName="Child3" refType="h" fact="0.1757"/>
              <dgm:constr type="w" for="ch" forName="Child3" refType="w" fact="0.291"/>
              <dgm:constr type="h" for="ch" forName="Child3" refType="h" fact="0.8243"/>
              <dgm:constr type="l" for="ch" forName="Child2" refType="w" fact="0.3333"/>
              <dgm:constr type="t" for="ch" forName="Child2" refType="h" fact="0.1757"/>
              <dgm:constr type="w" for="ch" forName="Child2" refType="w" fact="0.291"/>
              <dgm:constr type="h" for="ch" forName="Child2" refType="h" fact="0.7655"/>
              <dgm:constr type="l" for="ch" forName="Child1" refType="w" fact="0.6667"/>
              <dgm:constr type="t" for="ch" forName="Child1" refType="h" fact="0.1757"/>
              <dgm:constr type="w" for="ch" forName="Child1" refType="w" fact="0.291"/>
              <dgm:constr type="h" for="ch" forName="Child1" refType="h" fact="0.7066"/>
              <dgm:constr type="l" for="ch" forName="ChildAccent1" refType="w" fact="0.6667"/>
              <dgm:constr type="t" for="ch" forName="ChildAccent1" refType="h" fact="0.1757"/>
              <dgm:constr type="w" for="ch" forName="ChildAccent1" refType="w" fact="0.3333"/>
              <dgm:constr type="h" for="ch" forName="ChildAccent1" refType="h" fact="0.7066"/>
              <dgm:constr type="l" for="ch" forName="Parent1" refType="w" fact="0.6667"/>
              <dgm:constr type="t" for="ch" forName="Parent1" refType="h" fact="0.0579"/>
              <dgm:constr type="w" for="ch" forName="Parent1" refType="w" fact="0.3333"/>
              <dgm:constr type="h" for="ch" forName="Parent1" refType="h" fact="0.1178"/>
              <dgm:constr type="l" for="ch" forName="ChildAccent2" refType="w" fact="0.3333"/>
              <dgm:constr type="t" for="ch" forName="ChildAccent2" refType="h" fact="0.1757"/>
              <dgm:constr type="w" for="ch" forName="ChildAccent2" refType="w" fact="0.3333"/>
              <dgm:constr type="h" for="ch" forName="ChildAccent2" refType="h" fact="0.7655"/>
              <dgm:constr type="l" for="ch" forName="Parent2" refType="w" fact="0.3333"/>
              <dgm:constr type="t" for="ch" forName="Parent2" refType="h" fact="0.0285"/>
              <dgm:constr type="w" for="ch" forName="Parent2" refType="w" fact="0.3333"/>
              <dgm:constr type="h" for="ch" forName="Parent2" refType="h" fact="0.1472"/>
              <dgm:constr type="l" for="ch" forName="ChildAccent3" refType="w" fact="0"/>
              <dgm:constr type="t" for="ch" forName="ChildAccent3" refType="h" fact="0.1757"/>
              <dgm:constr type="w" for="ch" forName="ChildAccent3" refType="w" fact="0.3333"/>
              <dgm:constr type="h" for="ch" forName="ChildAccent3" refType="h" fact="0.8243"/>
              <dgm:constr type="l" for="ch" forName="Parent3" refType="w" fact="0"/>
              <dgm:constr type="t" for="ch" forName="Parent3" refType="h" fact="0"/>
              <dgm:constr type="w" for="ch" forName="Parent3" refType="w" fact="0.3333"/>
              <dgm:constr type="h" for="ch" forName="Parent3" refType="h" fact="0.176"/>
            </dgm:constrLst>
          </dgm:if>
          <dgm:if name="Name16" axis="ch" ptType="node" func="cnt" op="equ" val="4">
            <dgm:alg type="composite">
              <dgm:param type="ar" val="1.362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Child4" refType="w" fact="0"/>
              <dgm:constr type="t" for="ch" forName="Child4" refType="h" fact="0.1892"/>
              <dgm:constr type="w" for="ch" forName="Child4" refType="w" fact="0.2183"/>
              <dgm:constr type="h" for="ch" forName="Child4" refType="h" fact="0.8108"/>
              <dgm:constr type="l" for="ch" forName="Child3" refType="w" fact="0.25"/>
              <dgm:constr type="t" for="ch" forName="Child3" refType="h" fact="0.1892"/>
              <dgm:constr type="w" for="ch" forName="Child3" refType="w" fact="0.2183"/>
              <dgm:constr type="h" for="ch" forName="Child3" refType="h" fact="0.7568"/>
              <dgm:constr type="l" for="ch" forName="Child2" refType="w" fact="0.5"/>
              <dgm:constr type="t" for="ch" forName="Child2" refType="h" fact="0.1892"/>
              <dgm:constr type="w" for="ch" forName="Child2" refType="w" fact="0.2183"/>
              <dgm:constr type="h" for="ch" forName="Child2" refType="h" fact="0.7027"/>
              <dgm:constr type="l" for="ch" forName="Child1" refType="w" fact="0.75"/>
              <dgm:constr type="t" for="ch" forName="Child1" refType="h" fact="0.1892"/>
              <dgm:constr type="w" for="ch" forName="Child1" refType="w" fact="0.2183"/>
              <dgm:constr type="h" for="ch" forName="Child1" refType="h" fact="0.6486"/>
              <dgm:constr type="l" for="ch" forName="ChildAccent1" refType="w" fact="0.75"/>
              <dgm:constr type="t" for="ch" forName="ChildAccent1" refType="h" fact="0.1892"/>
              <dgm:constr type="w" for="ch" forName="ChildAccent1" refType="w" fact="0.25"/>
              <dgm:constr type="h" for="ch" forName="ChildAccent1" refType="h" fact="0.6486"/>
              <dgm:constr type="l" for="ch" forName="Parent1" refType="w" fact="0.75"/>
              <dgm:constr type="t" for="ch" forName="Parent1" refType="h" fact="0.0811"/>
              <dgm:constr type="w" for="ch" forName="Parent1" refType="w" fact="0.25"/>
              <dgm:constr type="h" for="ch" forName="Parent1" refType="h" fact="0.1081"/>
              <dgm:constr type="l" for="ch" forName="ChildAccent2" refType="w" fact="0.5"/>
              <dgm:constr type="t" for="ch" forName="ChildAccent2" refType="h" fact="0.1892"/>
              <dgm:constr type="w" for="ch" forName="ChildAccent2" refType="w" fact="0.25"/>
              <dgm:constr type="h" for="ch" forName="ChildAccent2" refType="h" fact="0.7027"/>
              <dgm:constr type="l" for="ch" forName="Parent2" refType="w" fact="0.5"/>
              <dgm:constr type="t" for="ch" forName="Parent2" refType="h" fact="0.0541"/>
              <dgm:constr type="w" for="ch" forName="Parent2" refType="w" fact="0.25"/>
              <dgm:constr type="h" for="ch" forName="Parent2" refType="h" fact="0.1351"/>
              <dgm:constr type="l" for="ch" forName="ChildAccent3" refType="w" fact="0.25"/>
              <dgm:constr type="t" for="ch" forName="ChildAccent3" refType="h" fact="0.1892"/>
              <dgm:constr type="w" for="ch" forName="ChildAccent3" refType="w" fact="0.25"/>
              <dgm:constr type="h" for="ch" forName="ChildAccent3" refType="h" fact="0.7568"/>
              <dgm:constr type="l" for="ch" forName="Parent3" refType="w" fact="0.25"/>
              <dgm:constr type="t" for="ch" forName="Parent3" refType="h" fact="0.0279"/>
              <dgm:constr type="w" for="ch" forName="Parent3" refType="w" fact="0.25"/>
              <dgm:constr type="h" for="ch" forName="Parent3" refType="h" fact="0.161"/>
              <dgm:constr type="l" for="ch" forName="ChildAccent4" refType="w" fact="0"/>
              <dgm:constr type="t" for="ch" forName="ChildAccent4" refType="h" fact="0.1892"/>
              <dgm:constr type="w" for="ch" forName="ChildAccent4" refType="w" fact="0.25"/>
              <dgm:constr type="h" for="ch" forName="ChildAccent4" refType="h" fact="0.8108"/>
              <dgm:constr type="l" for="ch" forName="Parent4" refType="w" fact="0"/>
              <dgm:constr type="t" for="ch" forName="Parent4" refType="h" fact="0"/>
              <dgm:constr type="w" for="ch" forName="Parent4" refType="w" fact="0.25"/>
              <dgm:constr type="h" for="ch" forName="Parent4" refType="h" fact="0.1892"/>
            </dgm:constrLst>
          </dgm:if>
          <dgm:if name="Name17" axis="ch" ptType="node" func="cnt" op="equ" val="5">
            <dgm:alg type="composite">
              <dgm:param type="ar" val="1.574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Child5" refType="w" fact="0"/>
              <dgm:constr type="t" for="ch" forName="Child5" refType="h" fact="0.2"/>
              <dgm:constr type="w" for="ch" forName="Child5" refType="w" fact="0.1747"/>
              <dgm:constr type="h" for="ch" forName="Child5" refType="h" fact="0.8"/>
              <dgm:constr type="l" for="ch" forName="Child4" refType="w" fact="0.2001"/>
              <dgm:constr type="t" for="ch" forName="Child4" refType="h" fact="0.2"/>
              <dgm:constr type="w" for="ch" forName="Child4" refType="w" fact="0.1747"/>
              <dgm:constr type="h" for="ch" forName="Child4" refType="h" fact="0.75"/>
              <dgm:constr type="l" for="ch" forName="Child3" refType="w" fact="0.4002"/>
              <dgm:constr type="t" for="ch" forName="Child3" refType="h" fact="0.2"/>
              <dgm:constr type="w" for="ch" forName="Child3" refType="w" fact="0.1747"/>
              <dgm:constr type="h" for="ch" forName="Child3" refType="h" fact="0.7"/>
              <dgm:constr type="l" for="ch" forName="Child2" refType="w" fact="0.6003"/>
              <dgm:constr type="t" for="ch" forName="Child2" refType="h" fact="0.2"/>
              <dgm:constr type="w" for="ch" forName="Child2" refType="w" fact="0.1747"/>
              <dgm:constr type="h" for="ch" forName="Child2" refType="h" fact="0.65"/>
              <dgm:constr type="l" for="ch" forName="Child1" refType="w" fact="0.7999"/>
              <dgm:constr type="t" for="ch" forName="Child1" refType="h" fact="0.2"/>
              <dgm:constr type="w" for="ch" forName="Child1" refType="w" fact="0.1747"/>
              <dgm:constr type="h" for="ch" forName="Child1" refType="h" fact="0.6"/>
              <dgm:constr type="l" for="ch" forName="ChildAccent1" refType="w" fact="0.7999"/>
              <dgm:constr type="t" for="ch" forName="ChildAccent1" refType="h" fact="0.2"/>
              <dgm:constr type="w" for="ch" forName="ChildAccent1" refType="w" fact="0.2001"/>
              <dgm:constr type="h" for="ch" forName="ChildAccent1" refType="h" fact="0.6"/>
              <dgm:constr type="l" for="ch" forName="Parent1" refType="w" fact="0.7999"/>
              <dgm:constr type="t" for="ch" forName="Parent1" refType="h" fact="0.1"/>
              <dgm:constr type="w" for="ch" forName="Parent1" refType="w" fact="0.2001"/>
              <dgm:constr type="h" for="ch" forName="Parent1" refType="h" fact="0.1"/>
              <dgm:constr type="l" for="ch" forName="ChildAccent2" refType="w" fact="0.6003"/>
              <dgm:constr type="t" for="ch" forName="ChildAccent2" refType="h" fact="0.2"/>
              <dgm:constr type="w" for="ch" forName="ChildAccent2" refType="w" fact="0.2001"/>
              <dgm:constr type="h" for="ch" forName="ChildAccent2" refType="h" fact="0.65"/>
              <dgm:constr type="l" for="ch" forName="Parent2" refType="w" fact="0.6003"/>
              <dgm:constr type="t" for="ch" forName="Parent2" refType="h" fact="0.075"/>
              <dgm:constr type="w" for="ch" forName="Parent2" refType="w" fact="0.2001"/>
              <dgm:constr type="h" for="ch" forName="Parent2" refType="h" fact="0.125"/>
              <dgm:constr type="l" for="ch" forName="ChildAccent3" refType="w" fact="0.4002"/>
              <dgm:constr type="t" for="ch" forName="ChildAccent3" refType="h" fact="0.2"/>
              <dgm:constr type="w" for="ch" forName="ChildAccent3" refType="w" fact="0.2001"/>
              <dgm:constr type="h" for="ch" forName="ChildAccent3" refType="h" fact="0.7"/>
              <dgm:constr type="l" for="ch" forName="Parent3" refType="w" fact="0.4002"/>
              <dgm:constr type="t" for="ch" forName="Parent3" refType="h" fact="0.0508"/>
              <dgm:constr type="w" for="ch" forName="Parent3" refType="w" fact="0.2001"/>
              <dgm:constr type="h" for="ch" forName="Parent3" refType="h" fact="0.15"/>
              <dgm:constr type="l" for="ch" forName="ChildAccent4" refType="w" fact="0.2001"/>
              <dgm:constr type="t" for="ch" forName="ChildAccent4" refType="h" fact="0.2"/>
              <dgm:constr type="w" for="ch" forName="ChildAccent4" refType="w" fact="0.2001"/>
              <dgm:constr type="h" for="ch" forName="ChildAccent4" refType="h" fact="0.75"/>
              <dgm:constr type="l" for="ch" forName="Parent4" refType="w" fact="0.2001"/>
              <dgm:constr type="t" for="ch" forName="Parent4" refType="h" fact="0.025"/>
              <dgm:constr type="w" for="ch" forName="Parent4" refType="w" fact="0.2001"/>
              <dgm:constr type="h" for="ch" forName="Parent4" refType="h" fact="0.175"/>
              <dgm:constr type="l" for="ch" forName="ChildAccent5" refType="w" fact="0"/>
              <dgm:constr type="t" for="ch" forName="ChildAccent5" refType="h" fact="0.2"/>
              <dgm:constr type="w" for="ch" forName="ChildAccent5" refType="w" fact="0.2001"/>
              <dgm:constr type="h" for="ch" forName="ChildAccent5" refType="h" fact="0.8"/>
              <dgm:constr type="l" for="ch" forName="Parent5" refType="w" fact="0"/>
              <dgm:constr type="t" for="ch" forName="Parent5" refType="h" fact="0"/>
              <dgm:constr type="w" for="ch" forName="Parent5" refType="w" fact="0.2001"/>
              <dgm:constr type="h" for="ch" forName="Parent5" refType="h" fact="0.2"/>
            </dgm:constrLst>
          </dgm:if>
          <dgm:if name="Name18" axis="ch" ptType="node" func="cnt" op="equ" val="6">
            <dgm:alg type="composite">
              <dgm:param type="ar" val="1.756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Child6" refType="w" fact="0"/>
              <dgm:constr type="t" for="ch" forName="Child6" refType="h" fact="0.2087"/>
              <dgm:constr type="w" for="ch" forName="Child6" refType="w" fact="0.1458"/>
              <dgm:constr type="h" for="ch" forName="Child6" refType="h" fact="0.7913"/>
              <dgm:constr type="l" for="ch" forName="Child5" refType="w" fact="0.167"/>
              <dgm:constr type="t" for="ch" forName="Child5" refType="h" fact="0.2087"/>
              <dgm:constr type="w" for="ch" forName="Child5" refType="w" fact="0.1458"/>
              <dgm:constr type="h" for="ch" forName="Child5" refType="h" fact="0.7448"/>
              <dgm:constr type="l" for="ch" forName="Child4" refType="w" fact="0.3339"/>
              <dgm:constr type="t" for="ch" forName="Child4" refType="h" fact="0.2087"/>
              <dgm:constr type="w" for="ch" forName="Child4" refType="w" fact="0.1458"/>
              <dgm:constr type="h" for="ch" forName="Child4" refType="h" fact="0.6982"/>
              <dgm:constr type="l" for="ch" forName="Child3" refType="w" fact="0.5009"/>
              <dgm:constr type="t" for="ch" forName="Child3" refType="h" fact="0.2087"/>
              <dgm:constr type="w" for="ch" forName="Child3" refType="w" fact="0.1458"/>
              <dgm:constr type="h" for="ch" forName="Child3" refType="h" fact="0.6517"/>
              <dgm:constr type="l" for="ch" forName="Child2" refType="w" fact="0.6674"/>
              <dgm:constr type="t" for="ch" forName="Child2" refType="h" fact="0.2087"/>
              <dgm:constr type="w" for="ch" forName="Child2" refType="w" fact="0.1458"/>
              <dgm:constr type="h" for="ch" forName="Child2" refType="h" fact="0.6051"/>
              <dgm:constr type="l" for="ch" forName="Child1" refType="w" fact="0.833"/>
              <dgm:constr type="t" for="ch" forName="Child1" refType="h" fact="0.2087"/>
              <dgm:constr type="w" for="ch" forName="Child1" refType="w" fact="0.1458"/>
              <dgm:constr type="h" for="ch" forName="Child1" refType="h" fact="0.5586"/>
              <dgm:constr type="l" for="ch" forName="ChildAccent1" refType="w" fact="0.833"/>
              <dgm:constr type="t" for="ch" forName="ChildAccent1" refType="h" fact="0.2087"/>
              <dgm:constr type="w" for="ch" forName="ChildAccent1" refType="w" fact="0.167"/>
              <dgm:constr type="h" for="ch" forName="ChildAccent1" refType="h" fact="0.5586"/>
              <dgm:constr type="l" for="ch" forName="Parent1" refType="w" fact="0.833"/>
              <dgm:constr type="t" for="ch" forName="Parent1" refType="h" fact="0.1156"/>
              <dgm:constr type="w" for="ch" forName="Parent1" refType="w" fact="0.167"/>
              <dgm:constr type="h" for="ch" forName="Parent1" refType="h" fact="0.0931"/>
              <dgm:constr type="l" for="ch" forName="ChildAccent2" refType="w" fact="0.6674"/>
              <dgm:constr type="t" for="ch" forName="ChildAccent2" refType="h" fact="0.2087"/>
              <dgm:constr type="w" for="ch" forName="ChildAccent2" refType="w" fact="0.167"/>
              <dgm:constr type="h" for="ch" forName="ChildAccent2" refType="h" fact="0.6051"/>
              <dgm:constr type="l" for="ch" forName="Parent2" refType="w" fact="0.6674"/>
              <dgm:constr type="t" for="ch" forName="Parent2" refType="h" fact="0.0923"/>
              <dgm:constr type="w" for="ch" forName="Parent2" refType="w" fact="0.165"/>
              <dgm:constr type="h" for="ch" forName="Parent2" refType="h" fact="0.1164"/>
              <dgm:constr type="l" for="ch" forName="ChildAccent3" refType="w" fact="0.5009"/>
              <dgm:constr type="t" for="ch" forName="ChildAccent3" refType="h" fact="0.2087"/>
              <dgm:constr type="w" for="ch" forName="ChildAccent3" refType="w" fact="0.167"/>
              <dgm:constr type="h" for="ch" forName="ChildAccent3" refType="h" fact="0.6517"/>
              <dgm:constr type="l" for="ch" forName="Parent3" refType="w" fact="0.5009"/>
              <dgm:constr type="t" for="ch" forName="Parent3" refType="h" fact="0.0698"/>
              <dgm:constr type="w" for="ch" forName="Parent3" refType="w" fact="0.166"/>
              <dgm:constr type="h" for="ch" forName="Parent3" refType="h" fact="0.1396"/>
              <dgm:constr type="l" for="ch" forName="ChildAccent4" refType="w" fact="0.3339"/>
              <dgm:constr type="t" for="ch" forName="ChildAccent4" refType="h" fact="0.2087"/>
              <dgm:constr type="w" for="ch" forName="ChildAccent4" refType="w" fact="0.167"/>
              <dgm:constr type="h" for="ch" forName="ChildAccent4" refType="h" fact="0.6982"/>
              <dgm:constr type="l" for="ch" forName="Parent4" refType="w" fact="0.3339"/>
              <dgm:constr type="t" for="ch" forName="Parent4" refType="h" fact="0.0458"/>
              <dgm:constr type="w" for="ch" forName="Parent4" refType="w" fact="0.167"/>
              <dgm:constr type="h" for="ch" forName="Parent4" refType="h" fact="0.1629"/>
              <dgm:constr type="l" for="ch" forName="ChildAccent5" refType="w" fact="0.167"/>
              <dgm:constr type="t" for="ch" forName="ChildAccent5" refType="h" fact="0.2087"/>
              <dgm:constr type="w" for="ch" forName="ChildAccent5" refType="w" fact="0.167"/>
              <dgm:constr type="h" for="ch" forName="ChildAccent5" refType="h" fact="0.7448"/>
              <dgm:constr type="l" for="ch" forName="Parent5" refType="w" fact="0.167"/>
              <dgm:constr type="t" for="ch" forName="Parent5" refType="h" fact="0.0225"/>
              <dgm:constr type="w" for="ch" forName="Parent5" refType="w" fact="0.167"/>
              <dgm:constr type="h" for="ch" forName="Parent5" refType="h" fact="0.1862"/>
              <dgm:constr type="l" for="ch" forName="ChildAccent6" refType="w" fact="0"/>
              <dgm:constr type="t" for="ch" forName="ChildAccent6" refType="h" fact="0.2087"/>
              <dgm:constr type="w" for="ch" forName="ChildAccent6" refType="w" fact="0.167"/>
              <dgm:constr type="h" for="ch" forName="ChildAccent6" refType="h" fact="0.7913"/>
              <dgm:constr type="l" for="ch" forName="Parent6" refType="w" fact="0"/>
              <dgm:constr type="t" for="ch" forName="Parent6" refType="h" fact="0"/>
              <dgm:constr type="w" for="ch" forName="Parent6" refType="w" fact="0.167"/>
              <dgm:constr type="h" for="ch" forName="Parent6" refType="h" fact="0.2095"/>
            </dgm:constrLst>
          </dgm:if>
          <dgm:else name="Name19">
            <dgm:alg type="composite">
              <dgm:param type="ar" val="1.91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Child7" refType="w" fact="0"/>
              <dgm:constr type="t" for="ch" forName="Child7" refType="h" fact="0.2168"/>
              <dgm:constr type="w" for="ch" forName="Child7" refType="w" fact="0.125"/>
              <dgm:constr type="h" for="ch" forName="Child7" refType="h" fact="0.7832"/>
              <dgm:constr type="l" for="ch" forName="Child6" refType="w" fact="0.1432"/>
              <dgm:constr type="t" for="ch" forName="Child6" refType="h" fact="0.2168"/>
              <dgm:constr type="w" for="ch" forName="Child6" refType="w" fact="0.125"/>
              <dgm:constr type="h" for="ch" forName="Child6" refType="h" fact="0.7397"/>
              <dgm:constr type="l" for="ch" forName="Child5" refType="w" fact="0.2865"/>
              <dgm:constr type="t" for="ch" forName="Child5" refType="h" fact="0.2168"/>
              <dgm:constr type="w" for="ch" forName="Child5" refType="w" fact="0.125"/>
              <dgm:constr type="h" for="ch" forName="Child5" refType="h" fact="0.6962"/>
              <dgm:constr type="l" for="ch" forName="Child4" refType="w" fact="0.4297"/>
              <dgm:constr type="t" for="ch" forName="Child4" refType="h" fact="0.2168"/>
              <dgm:constr type="w" for="ch" forName="Child4" refType="w" fact="0.125"/>
              <dgm:constr type="h" for="ch" forName="Child4" refType="h" fact="0.6526"/>
              <dgm:constr type="l" for="ch" forName="Child3" refType="w" fact="0.5726"/>
              <dgm:constr type="t" for="ch" forName="Child3" refType="h" fact="0.2168"/>
              <dgm:constr type="w" for="ch" forName="Child3" refType="w" fact="0.125"/>
              <dgm:constr type="h" for="ch" forName="Child3" refType="h" fact="0.6091"/>
              <dgm:constr type="l" for="ch" forName="Child2" refType="w" fact="0.7147"/>
              <dgm:constr type="t" for="ch" forName="Child2" refType="h" fact="0.2168"/>
              <dgm:constr type="w" for="ch" forName="Child2" refType="w" fact="0.125"/>
              <dgm:constr type="h" for="ch" forName="Child2" refType="h" fact="0.5656"/>
              <dgm:constr type="l" for="ch" forName="Child1" refType="w" fact="0.8568"/>
              <dgm:constr type="t" for="ch" forName="Child1" refType="h" fact="0.2168"/>
              <dgm:constr type="w" for="ch" forName="Child1" refType="w" fact="0.125"/>
              <dgm:constr type="h" for="ch" forName="Child1" refType="h" fact="0.5221"/>
              <dgm:constr type="l" for="ch" forName="ChildAccent1" refType="w" fact="0.8568"/>
              <dgm:constr type="t" for="ch" forName="ChildAccent1" refType="h" fact="0.2168"/>
              <dgm:constr type="w" for="ch" forName="ChildAccent1" refType="w" fact="0.1432"/>
              <dgm:constr type="h" for="ch" forName="ChildAccent1" refType="h" fact="0.5221"/>
              <dgm:constr type="l" for="ch" forName="Parent1" refType="w" fact="0.8568"/>
              <dgm:constr type="t" for="ch" forName="Parent1" refType="h" fact="0.1298"/>
              <dgm:constr type="w" for="ch" forName="Parent1" refType="w" fact="0.1432"/>
              <dgm:constr type="h" for="ch" forName="Parent1" refType="h" fact="0.087"/>
              <dgm:constr type="l" for="ch" forName="ChildAccent2" refType="w" fact="0.7147"/>
              <dgm:constr type="t" for="ch" forName="ChildAccent2" refType="h" fact="0.2168"/>
              <dgm:constr type="w" for="ch" forName="ChildAccent2" refType="w" fact="0.1432"/>
              <dgm:constr type="h" for="ch" forName="ChildAccent2" refType="h" fact="0.5656"/>
              <dgm:constr type="l" for="ch" forName="Parent2" refType="w" fact="0.7147"/>
              <dgm:constr type="t" for="ch" forName="Parent2" refType="h" fact="0.108"/>
              <dgm:constr type="w" for="ch" forName="Parent2" refType="w" fact="0.1425"/>
              <dgm:constr type="h" for="ch" forName="Parent2" refType="h" fact="0.1088"/>
              <dgm:constr type="l" for="ch" forName="ChildAccent3" refType="w" fact="0.5726"/>
              <dgm:constr type="t" for="ch" forName="ChildAccent3" refType="h" fact="0.2168"/>
              <dgm:constr type="w" for="ch" forName="ChildAccent3" refType="w" fact="0.1432"/>
              <dgm:constr type="h" for="ch" forName="ChildAccent3" refType="h" fact="0.6091"/>
              <dgm:constr type="l" for="ch" forName="Parent3" refType="w" fact="0.5726"/>
              <dgm:constr type="t" for="ch" forName="Parent3" refType="h" fact="0.087"/>
              <dgm:constr type="w" for="ch" forName="Parent3" refType="w" fact="0.142"/>
              <dgm:constr type="h" for="ch" forName="Parent3" refType="h" fact="0.1305"/>
              <dgm:constr type="l" for="ch" forName="ChildAccent4" refType="w" fact="0.4297"/>
              <dgm:constr type="t" for="ch" forName="ChildAccent4" refType="h" fact="0.2168"/>
              <dgm:constr type="w" for="ch" forName="ChildAccent4" refType="w" fact="0.1432"/>
              <dgm:constr type="h" for="ch" forName="ChildAccent4" refType="h" fact="0.6526"/>
              <dgm:constr type="l" for="ch" forName="Parent4" refType="w" fact="0.4297"/>
              <dgm:constr type="t" for="ch" forName="Parent4" refType="h" fact="0.0645"/>
              <dgm:constr type="w" for="ch" forName="Parent4" refType="w" fact="0.1432"/>
              <dgm:constr type="h" for="ch" forName="Parent4" refType="h" fact="0.1523"/>
              <dgm:constr type="l" for="ch" forName="ChildAccent5" refType="w" fact="0.2865"/>
              <dgm:constr type="t" for="ch" forName="ChildAccent5" refType="h" fact="0.2168"/>
              <dgm:constr type="w" for="ch" forName="ChildAccent5" refType="w" fact="0.1432"/>
              <dgm:constr type="h" for="ch" forName="ChildAccent5" refType="h" fact="0.6962"/>
              <dgm:constr type="l" for="ch" forName="Parent5" refType="w" fact="0.2865"/>
              <dgm:constr type="t" for="ch" forName="Parent5" refType="h" fact="0.0428"/>
              <dgm:constr type="w" for="ch" forName="Parent5" refType="w" fact="0.1432"/>
              <dgm:constr type="h" for="ch" forName="Parent5" refType="h" fact="0.174"/>
              <dgm:constr type="l" for="ch" forName="ChildAccent6" refType="w" fact="0.1432"/>
              <dgm:constr type="t" for="ch" forName="ChildAccent6" refType="h" fact="0.2168"/>
              <dgm:constr type="w" for="ch" forName="ChildAccent6" refType="w" fact="0.1432"/>
              <dgm:constr type="h" for="ch" forName="ChildAccent6" refType="h" fact="0.7397"/>
              <dgm:constr type="l" for="ch" forName="Parent6" refType="w" fact="0.1432"/>
              <dgm:constr type="t" for="ch" forName="Parent6" refType="h" fact="0.0217"/>
              <dgm:constr type="w" for="ch" forName="Parent6" refType="w" fact="0.1432"/>
              <dgm:constr type="h" for="ch" forName="Parent6" refType="h" fact="0.1958"/>
              <dgm:constr type="l" for="ch" forName="ChildAccent7" refType="w" fact="0"/>
              <dgm:constr type="t" for="ch" forName="ChildAccent7" refType="h" fact="0.2168"/>
              <dgm:constr type="w" for="ch" forName="ChildAccent7" refType="w" fact="0.1432"/>
              <dgm:constr type="h" for="ch" forName="ChildAccent7" refType="h" fact="0.7832"/>
              <dgm:constr type="l" for="ch" forName="Parent7" refType="w" fact="0"/>
              <dgm:constr type="t" for="ch" forName="Parent7" refType="h" fact="0"/>
              <dgm:constr type="w" for="ch" forName="Parent7" refType="w" fact="0.1432"/>
              <dgm:constr type="h" for="ch" forName="Parent7" refType="h" fact="0.2175"/>
            </dgm:constrLst>
          </dgm:else>
        </dgm:choose>
      </dgm:else>
    </dgm:choose>
    <dgm:forEach name="wrapper" axis="self" ptType="parTrans">
      <dgm:forEach name="accentRepeat" axis="self">
        <dgm:layoutNode name="ChildAccent" styleLbl="alignImgPlace1">
          <dgm:alg type="sp"/>
          <dgm:choose name="Name20">
            <dgm:if name="Name21" axis="followSib" ptType="node" func="cnt" op="equ" val="0">
              <dgm:shape xmlns:r="http://schemas.openxmlformats.org/officeDocument/2006/relationships" type="wedgeRectCallout" r:blip="">
                <dgm:adjLst>
                  <dgm:adj idx="1" val="0"/>
                  <dgm:adj idx="2" val="0"/>
                </dgm:adjLst>
              </dgm:shape>
            </dgm:if>
            <dgm:else name="Name22">
              <dgm:choose name="Name23">
                <dgm:if name="Name24" axis="precedSib" ptType="node" func="cnt" op="equ" val="6">
                  <dgm:shape xmlns:r="http://schemas.openxmlformats.org/officeDocument/2006/relationships" type="wedgeRectCallout" r:blip="">
                    <dgm:adjLst>
                      <dgm:adj idx="1" val="0"/>
                      <dgm:adj idx="2" val="0"/>
                    </dgm:adjLst>
                  </dgm:shape>
                </dgm:if>
                <dgm:else name="Name25">
                  <dgm:choose name="Name26">
                    <dgm:if name="Name27" func="var" arg="dir" op="equ" val="norm">
                      <dgm:shape xmlns:r="http://schemas.openxmlformats.org/officeDocument/2006/relationships" type="wedgeRectCallout" r:blip="">
                        <dgm:adjLst>
                          <dgm:adj idx="1" val="0.625"/>
                          <dgm:adj idx="2" val="0.2083"/>
                        </dgm:adjLst>
                      </dgm:shape>
                    </dgm:if>
                    <dgm:else name="Name28">
                      <dgm:shape xmlns:r="http://schemas.openxmlformats.org/officeDocument/2006/relationships" type="wedgeRectCallout" r:blip="">
                        <dgm:adjLst>
                          <dgm:adj idx="1" val="-0.625"/>
                          <dgm:adj idx="2" val="0.2083"/>
                        </dgm:adjLst>
                      </dgm:shape>
                    </dgm:else>
                  </dgm:choose>
                </dgm:else>
              </dgm:choose>
            </dgm:else>
          </dgm:choose>
          <dgm:presOf axis="des" ptType="node"/>
        </dgm:layoutNode>
      </dgm:forEach>
    </dgm:forEach>
    <dgm:forEach name="Name29" axis="ch" ptType="node" st="7" cnt="1">
      <dgm:layoutNode name="ChildAccent7">
        <dgm:alg type="sp"/>
        <dgm:shape xmlns:r="http://schemas.openxmlformats.org/officeDocument/2006/relationships" r:blip="">
          <dgm:adjLst/>
        </dgm:shape>
        <dgm:presOf/>
        <dgm:constrLst/>
        <dgm:forEach name="Name30" ref="accentRepeat"/>
      </dgm:layoutNode>
      <dgm:layoutNode name="Child7" styleLbl="revTx">
        <dgm:varLst>
          <dgm:chMax val="0"/>
          <dgm:chPref val="0"/>
          <dgm:bulletEnabled val="1"/>
        </dgm:varLst>
        <dgm:choose name="Name31">
          <dgm:if name="Name32" func="var" arg="dir" op="equ" val="norm">
            <dgm:alg type="tx">
              <dgm:param type="parTxLTRAlign" val="r"/>
              <dgm:param type="shpTxLTRAlignCh" val="r"/>
              <dgm:param type="txAnchorVert" val="t"/>
            </dgm:alg>
          </dgm:if>
          <dgm:else name="Name3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7"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34" axis="ch" ptType="node" st="6" cnt="1">
      <dgm:layoutNode name="ChildAccent6">
        <dgm:alg type="sp"/>
        <dgm:shape xmlns:r="http://schemas.openxmlformats.org/officeDocument/2006/relationships" r:blip="">
          <dgm:adjLst/>
        </dgm:shape>
        <dgm:presOf/>
        <dgm:constrLst/>
        <dgm:forEach name="Name35" ref="accentRepeat"/>
      </dgm:layoutNode>
      <dgm:layoutNode name="Child6" styleLbl="revTx">
        <dgm:varLst>
          <dgm:chMax val="0"/>
          <dgm:chPref val="0"/>
          <dgm:bulletEnabled val="1"/>
        </dgm:varLst>
        <dgm:choose name="Name36">
          <dgm:if name="Name37" func="var" arg="dir" op="equ" val="norm">
            <dgm:alg type="tx">
              <dgm:param type="parTxLTRAlign" val="r"/>
              <dgm:param type="shpTxLTRAlignCh" val="r"/>
              <dgm:param type="txAnchorVert" val="t"/>
            </dgm:alg>
          </dgm:if>
          <dgm:else name="Name38">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6"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39" axis="ch" ptType="node" st="5" cnt="1">
      <dgm:layoutNode name="ChildAccent5">
        <dgm:alg type="sp"/>
        <dgm:shape xmlns:r="http://schemas.openxmlformats.org/officeDocument/2006/relationships" r:blip="">
          <dgm:adjLst/>
        </dgm:shape>
        <dgm:presOf/>
        <dgm:constrLst/>
        <dgm:forEach name="Name40" ref="accentRepeat"/>
      </dgm:layoutNode>
      <dgm:layoutNode name="Child5" styleLbl="revTx">
        <dgm:varLst>
          <dgm:chMax val="0"/>
          <dgm:chPref val="0"/>
          <dgm:bulletEnabled val="1"/>
        </dgm:varLst>
        <dgm:choose name="Name41">
          <dgm:if name="Name42" func="var" arg="dir" op="equ" val="norm">
            <dgm:alg type="tx">
              <dgm:param type="parTxLTRAlign" val="r"/>
              <dgm:param type="shpTxLTRAlignCh" val="r"/>
              <dgm:param type="txAnchorVert" val="t"/>
            </dgm:alg>
          </dgm:if>
          <dgm:else name="Name4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5"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44" axis="ch" ptType="node" st="4" cnt="1">
      <dgm:layoutNode name="ChildAccent4">
        <dgm:alg type="sp"/>
        <dgm:shape xmlns:r="http://schemas.openxmlformats.org/officeDocument/2006/relationships" r:blip="">
          <dgm:adjLst/>
        </dgm:shape>
        <dgm:presOf/>
        <dgm:constrLst/>
        <dgm:forEach name="Name45" ref="accentRepeat"/>
      </dgm:layoutNode>
      <dgm:layoutNode name="Child4" styleLbl="revTx">
        <dgm:varLst>
          <dgm:chMax val="0"/>
          <dgm:chPref val="0"/>
          <dgm:bulletEnabled val="1"/>
        </dgm:varLst>
        <dgm:choose name="Name46">
          <dgm:if name="Name47" func="var" arg="dir" op="equ" val="norm">
            <dgm:alg type="tx">
              <dgm:param type="parTxLTRAlign" val="r"/>
              <dgm:param type="shpTxLTRAlignCh" val="r"/>
              <dgm:param type="txAnchorVert" val="t"/>
            </dgm:alg>
          </dgm:if>
          <dgm:else name="Name48">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4"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49" axis="ch" ptType="node" st="3" cnt="1">
      <dgm:layoutNode name="ChildAccent3">
        <dgm:alg type="sp"/>
        <dgm:shape xmlns:r="http://schemas.openxmlformats.org/officeDocument/2006/relationships" r:blip="">
          <dgm:adjLst/>
        </dgm:shape>
        <dgm:presOf/>
        <dgm:constrLst/>
        <dgm:forEach name="Name50" ref="accentRepeat"/>
      </dgm:layoutNode>
      <dgm:layoutNode name="Child3" styleLbl="revTx">
        <dgm:varLst>
          <dgm:chMax val="0"/>
          <dgm:chPref val="0"/>
          <dgm:bulletEnabled val="1"/>
        </dgm:varLst>
        <dgm:choose name="Name51">
          <dgm:if name="Name52" func="var" arg="dir" op="equ" val="norm">
            <dgm:alg type="tx">
              <dgm:param type="parTxLTRAlign" val="r"/>
              <dgm:param type="shpTxLTRAlignCh" val="r"/>
              <dgm:param type="txAnchorVert" val="t"/>
            </dgm:alg>
          </dgm:if>
          <dgm:else name="Name5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3"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54" axis="ch" ptType="node" st="2" cnt="1">
      <dgm:layoutNode name="ChildAccent2">
        <dgm:alg type="sp"/>
        <dgm:shape xmlns:r="http://schemas.openxmlformats.org/officeDocument/2006/relationships" r:blip="">
          <dgm:adjLst/>
        </dgm:shape>
        <dgm:presOf/>
        <dgm:constrLst/>
        <dgm:forEach name="Name55" ref="accentRepeat"/>
      </dgm:layoutNode>
      <dgm:layoutNode name="Child2" styleLbl="revTx">
        <dgm:varLst>
          <dgm:chMax val="0"/>
          <dgm:chPref val="0"/>
          <dgm:bulletEnabled val="1"/>
        </dgm:varLst>
        <dgm:choose name="Name56">
          <dgm:if name="Name57" func="var" arg="dir" op="equ" val="norm">
            <dgm:alg type="tx">
              <dgm:param type="parTxLTRAlign" val="r"/>
              <dgm:param type="shpTxLTRAlignCh" val="r"/>
              <dgm:param type="txAnchorVert" val="t"/>
            </dgm:alg>
          </dgm:if>
          <dgm:else name="Name58">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2"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59" axis="ch" ptType="node" cnt="1">
      <dgm:layoutNode name="ChildAccent1">
        <dgm:alg type="sp"/>
        <dgm:shape xmlns:r="http://schemas.openxmlformats.org/officeDocument/2006/relationships" r:blip="">
          <dgm:adjLst/>
        </dgm:shape>
        <dgm:presOf/>
        <dgm:constrLst/>
        <dgm:forEach name="Name60" ref="accentRepeat"/>
      </dgm:layoutNode>
      <dgm:layoutNode name="Child1" styleLbl="revTx">
        <dgm:varLst>
          <dgm:chMax val="0"/>
          <dgm:chPref val="0"/>
          <dgm:bulletEnabled val="1"/>
        </dgm:varLst>
        <dgm:choose name="Name61">
          <dgm:if name="Name62" func="var" arg="dir" op="equ" val="norm">
            <dgm:alg type="tx">
              <dgm:param type="parTxLTRAlign" val="r"/>
              <dgm:param type="shpTxLTRAlignCh" val="r"/>
              <dgm:param type="txAnchorVert" val="t"/>
            </dgm:alg>
          </dgm:if>
          <dgm:else name="Name6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1"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11/layout/InterconnectedBlockProcess">
  <dgm:title val="Interconnected Block Process"/>
  <dgm:desc val="Use to show sequential steps in a process. Works best with small amounts of Level 1 text and medium amounts of Level 2 text."/>
  <dgm:catLst>
    <dgm:cat type="process" pri="5500"/>
    <dgm:cat type="officeonline" pri="3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 modelId="70" srcId="0" destId="40" srcOrd="2" destOrd="0"/>
        <dgm:cxn modelId="42" srcId="40" destId="41" srcOrd="0" destOrd="0"/>
      </dgm:cxnLst>
      <dgm:bg/>
      <dgm:whole/>
    </dgm:dataModel>
  </dgm:clrData>
  <dgm:layoutNode name="Name0">
    <dgm:varLst>
      <dgm:chMax val="7"/>
      <dgm:chPref val="5"/>
      <dgm:dir/>
      <dgm:animOne val="branch"/>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45"/>
            </dgm:alg>
            <dgm:constrLst>
              <dgm:constr type="primFontSz" for="des" forName="Child1" val="65"/>
              <dgm:constr type="primFontSz" for="des" forName="Parent1" val="65"/>
              <dgm:constr type="primFontSz" for="des" forName="Child1" refType="primFontSz" refFor="des" refForName="Parent1" op="lte"/>
              <dgm:constr type="l" for="ch" forName="ChildAccent1" refType="w" fact="0"/>
              <dgm:constr type="t" for="ch" forName="ChildAccent1" refType="h" fact="0.1429"/>
              <dgm:constr type="w" for="ch" forName="ChildAccent1" refType="w"/>
              <dgm:constr type="h" for="ch" forName="ChildAccent1" refType="h" fact="0.8571"/>
              <dgm:constr type="l" for="ch" forName="Child1" refType="w" fact="0.127"/>
              <dgm:constr type="t" for="ch" forName="Child1" refType="h" fact="0.1429"/>
              <dgm:constr type="w" for="ch" forName="Child1" refType="w" fact="0.873"/>
              <dgm:constr type="h" for="ch" forName="Child1" refType="h" fact="0.8571"/>
              <dgm:constr type="l" for="ch" forName="Parent1" refType="w" fact="0"/>
              <dgm:constr type="t" for="ch" forName="Parent1" refType="h" fact="0"/>
              <dgm:constr type="w" for="ch" forName="Parent1" refType="w"/>
              <dgm:constr type="h" for="ch" forName="Parent1" refType="h" fact="0.1429"/>
            </dgm:constrLst>
          </dgm:if>
          <dgm:if name="Name5" axis="ch" ptType="node" func="cnt" op="equ" val="2">
            <dgm:alg type="composite">
              <dgm:param type="ar" val="0.8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ChildAccent1" refType="w" fact="0"/>
              <dgm:constr type="t" for="ch" forName="ChildAccent1" refType="h" fact="0.1613"/>
              <dgm:constr type="w" for="ch" forName="ChildAccent1" refType="w" fact="0.5"/>
              <dgm:constr type="h" for="ch" forName="ChildAccent1" refType="h" fact="0.7742"/>
              <dgm:constr type="l" for="ch" forName="Child1" refType="w" fact="0.0635"/>
              <dgm:constr type="t" for="ch" forName="Child1" refType="h" fact="0.1613"/>
              <dgm:constr type="w" for="ch" forName="Child1" refType="w" fact="0.4365"/>
              <dgm:constr type="h" for="ch" forName="Child1" refType="h" fact="0.7742"/>
              <dgm:constr type="l" for="ch" forName="Parent1" refType="w" fact="0"/>
              <dgm:constr type="t" for="ch" forName="Parent1" refType="h" fact="0.0323"/>
              <dgm:constr type="w" for="ch" forName="Parent1" refType="w" fact="0.5"/>
              <dgm:constr type="h" for="ch" forName="Parent1" refType="h" fact="0.129"/>
              <dgm:constr type="l" for="ch" forName="ChildAccent2" refType="w" fact="0.5"/>
              <dgm:constr type="t" for="ch" forName="ChildAccent2" refType="h" fact="0.1613"/>
              <dgm:constr type="w" for="ch" forName="ChildAccent2" refType="w" fact="0.5"/>
              <dgm:constr type="h" for="ch" forName="ChildAccent2" refType="h" fact="0.8387"/>
              <dgm:constr type="l" for="ch" forName="Child2" refType="w" fact="0.5635"/>
              <dgm:constr type="t" for="ch" forName="Child2" refType="h" fact="0.1613"/>
              <dgm:constr type="w" for="ch" forName="Child2" refType="w" fact="0.4365"/>
              <dgm:constr type="h" for="ch" forName="Child2" refType="h" fact="0.8387"/>
              <dgm:constr type="l" for="ch" forName="Parent2" refType="w" fact="0.5"/>
              <dgm:constr type="t" for="ch" forName="Parent2" refType="h" fact="0"/>
              <dgm:constr type="w" for="ch" forName="Parent2" refType="w" fact="0.5"/>
              <dgm:constr type="h" for="ch" forName="Parent2" refType="h" fact="0.1613"/>
            </dgm:constrLst>
          </dgm:if>
          <dgm:if name="Name6" axis="ch" ptType="node" func="cnt" op="equ" val="3">
            <dgm:alg type="composite">
              <dgm:param type="ar" val="1.1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ChildAccent1" refType="w" fact="0"/>
              <dgm:constr type="t" for="ch" forName="ChildAccent1" refType="h" fact="0.1757"/>
              <dgm:constr type="w" for="ch" forName="ChildAccent1" refType="w" fact="0.3333"/>
              <dgm:constr type="h" for="ch" forName="ChildAccent1" refType="h" fact="0.7066"/>
              <dgm:constr type="l" for="ch" forName="Child1" refType="w" fact="0.0423"/>
              <dgm:constr type="t" for="ch" forName="Child1" refType="h" fact="0.1757"/>
              <dgm:constr type="w" for="ch" forName="Child1" refType="w" fact="0.291"/>
              <dgm:constr type="h" for="ch" forName="Child1" refType="h" fact="0.7066"/>
              <dgm:constr type="l" for="ch" forName="Parent1" refType="w" fact="0"/>
              <dgm:constr type="t" for="ch" forName="Parent1" refType="h" fact="0.0579"/>
              <dgm:constr type="w" for="ch" forName="Parent1" refType="w" fact="0.3333"/>
              <dgm:constr type="h" for="ch" forName="Parent1" refType="h" fact="0.1178"/>
              <dgm:constr type="l" for="ch" forName="ChildAccent2" refType="w" fact="0.3333"/>
              <dgm:constr type="t" for="ch" forName="ChildAccent2" refType="h" fact="0.1757"/>
              <dgm:constr type="w" for="ch" forName="ChildAccent2" refType="w" fact="0.3333"/>
              <dgm:constr type="h" for="ch" forName="ChildAccent2" refType="h" fact="0.7655"/>
              <dgm:constr type="l" for="ch" forName="Child2" refType="w" fact="0.3756"/>
              <dgm:constr type="t" for="ch" forName="Child2" refType="h" fact="0.1757"/>
              <dgm:constr type="w" for="ch" forName="Child2" refType="w" fact="0.291"/>
              <dgm:constr type="h" for="ch" forName="Child2" refType="h" fact="0.7655"/>
              <dgm:constr type="l" for="ch" forName="Parent2" refType="w" fact="0.3333"/>
              <dgm:constr type="t" for="ch" forName="Parent2" refType="h" fact="0.0285"/>
              <dgm:constr type="w" for="ch" forName="Parent2" refType="w" fact="0.3333"/>
              <dgm:constr type="h" for="ch" forName="Parent2" refType="h" fact="0.1472"/>
              <dgm:constr type="l" for="ch" forName="ChildAccent3" refType="w" fact="0.6667"/>
              <dgm:constr type="t" for="ch" forName="ChildAccent3" refType="h" fact="0.1757"/>
              <dgm:constr type="w" for="ch" forName="ChildAccent3" refType="w" fact="0.3333"/>
              <dgm:constr type="h" for="ch" forName="ChildAccent3" refType="h" fact="0.8243"/>
              <dgm:constr type="l" for="ch" forName="Child3" refType="w" fact="0.709"/>
              <dgm:constr type="t" for="ch" forName="Child3" refType="h" fact="0.1757"/>
              <dgm:constr type="w" for="ch" forName="Child3" refType="w" fact="0.291"/>
              <dgm:constr type="h" for="ch" forName="Child3" refType="h" fact="0.8243"/>
              <dgm:constr type="l" for="ch" forName="Parent3" refType="w" fact="0.6667"/>
              <dgm:constr type="t" for="ch" forName="Parent3" refType="h" fact="0"/>
              <dgm:constr type="w" for="ch" forName="Parent3" refType="w" fact="0.3333"/>
              <dgm:constr type="h" for="ch" forName="Parent3" refType="h" fact="0.176"/>
            </dgm:constrLst>
          </dgm:if>
          <dgm:if name="Name7" axis="ch" ptType="node" func="cnt" op="equ" val="4">
            <dgm:alg type="composite">
              <dgm:param type="ar" val="1.362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ChildAccent1" refType="w" fact="0"/>
              <dgm:constr type="t" for="ch" forName="ChildAccent1" refType="h" fact="0.1892"/>
              <dgm:constr type="w" for="ch" forName="ChildAccent1" refType="w" fact="0.25"/>
              <dgm:constr type="h" for="ch" forName="ChildAccent1" refType="h" fact="0.6486"/>
              <dgm:constr type="l" for="ch" forName="Child1" refType="w" fact="0.0317"/>
              <dgm:constr type="t" for="ch" forName="Child1" refType="h" fact="0.1892"/>
              <dgm:constr type="w" for="ch" forName="Child1" refType="w" fact="0.2183"/>
              <dgm:constr type="h" for="ch" forName="Child1" refType="h" fact="0.6486"/>
              <dgm:constr type="l" for="ch" forName="Parent1" refType="w" fact="0"/>
              <dgm:constr type="t" for="ch" forName="Parent1" refType="h" fact="0.0811"/>
              <dgm:constr type="w" for="ch" forName="Parent1" refType="w" fact="0.25"/>
              <dgm:constr type="h" for="ch" forName="Parent1" refType="h" fact="0.1081"/>
              <dgm:constr type="l" for="ch" forName="ChildAccent2" refType="w" fact="0.25"/>
              <dgm:constr type="t" for="ch" forName="ChildAccent2" refType="h" fact="0.1892"/>
              <dgm:constr type="w" for="ch" forName="ChildAccent2" refType="w" fact="0.25"/>
              <dgm:constr type="h" for="ch" forName="ChildAccent2" refType="h" fact="0.7027"/>
              <dgm:constr type="l" for="ch" forName="Child2" refType="w" fact="0.2817"/>
              <dgm:constr type="t" for="ch" forName="Child2" refType="h" fact="0.1892"/>
              <dgm:constr type="w" for="ch" forName="Child2" refType="w" fact="0.2183"/>
              <dgm:constr type="h" for="ch" forName="Child2" refType="h" fact="0.7027"/>
              <dgm:constr type="l" for="ch" forName="Parent2" refType="w" fact="0.25"/>
              <dgm:constr type="t" for="ch" forName="Parent2" refType="h" fact="0.0541"/>
              <dgm:constr type="w" for="ch" forName="Parent2" refType="w" fact="0.25"/>
              <dgm:constr type="h" for="ch" forName="Parent2" refType="h" fact="0.1351"/>
              <dgm:constr type="l" for="ch" forName="ChildAccent3" refType="w" fact="0.5"/>
              <dgm:constr type="t" for="ch" forName="ChildAccent3" refType="h" fact="0.1892"/>
              <dgm:constr type="w" for="ch" forName="ChildAccent3" refType="w" fact="0.25"/>
              <dgm:constr type="h" for="ch" forName="ChildAccent3" refType="h" fact="0.7568"/>
              <dgm:constr type="l" for="ch" forName="Child3" refType="w" fact="0.5317"/>
              <dgm:constr type="t" for="ch" forName="Child3" refType="h" fact="0.1892"/>
              <dgm:constr type="w" for="ch" forName="Child3" refType="w" fact="0.2183"/>
              <dgm:constr type="h" for="ch" forName="Child3" refType="h" fact="0.7568"/>
              <dgm:constr type="l" for="ch" forName="Parent3" refType="w" fact="0.5"/>
              <dgm:constr type="t" for="ch" forName="Parent3" refType="h" fact="0.0275"/>
              <dgm:constr type="w" for="ch" forName="Parent3" refType="w" fact="0.25"/>
              <dgm:constr type="h" for="ch" forName="Parent3" refType="h" fact="0.1622"/>
              <dgm:constr type="l" for="ch" forName="ChildAccent4" refType="w" fact="0.75"/>
              <dgm:constr type="t" for="ch" forName="ChildAccent4" refType="h" fact="0.1892"/>
              <dgm:constr type="w" for="ch" forName="ChildAccent4" refType="w" fact="0.25"/>
              <dgm:constr type="h" for="ch" forName="ChildAccent4" refType="h" fact="0.8108"/>
              <dgm:constr type="l" for="ch" forName="Child4" refType="w" fact="0.7817"/>
              <dgm:constr type="t" for="ch" forName="Child4" refType="h" fact="0.1892"/>
              <dgm:constr type="w" for="ch" forName="Child4" refType="w" fact="0.2183"/>
              <dgm:constr type="h" for="ch" forName="Child4" refType="h" fact="0.8108"/>
              <dgm:constr type="l" for="ch" forName="Parent4" refType="w" fact="0.75"/>
              <dgm:constr type="t" for="ch" forName="Parent4" refType="h" fact="0"/>
              <dgm:constr type="w" for="ch" forName="Parent4" refType="w" fact="0.25"/>
              <dgm:constr type="h" for="ch" forName="Parent4" refType="h" fact="0.1892"/>
            </dgm:constrLst>
          </dgm:if>
          <dgm:if name="Name8" axis="ch" ptType="node" func="cnt" op="equ" val="5">
            <dgm:alg type="composite">
              <dgm:param type="ar" val="1.574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ChildAccent1" refType="w" fact="0"/>
              <dgm:constr type="t" for="ch" forName="ChildAccent1" refType="h" fact="0.2"/>
              <dgm:constr type="w" for="ch" forName="ChildAccent1" refType="w" fact="0.2001"/>
              <dgm:constr type="h" for="ch" forName="ChildAccent1" refType="h" fact="0.6"/>
              <dgm:constr type="l" for="ch" forName="Child1" refType="w" fact="0.0254"/>
              <dgm:constr type="t" for="ch" forName="Child1" refType="h" fact="0.2"/>
              <dgm:constr type="w" for="ch" forName="Child1" refType="w" fact="0.1747"/>
              <dgm:constr type="h" for="ch" forName="Child1" refType="h" fact="0.6"/>
              <dgm:constr type="l" for="ch" forName="Parent1" refType="w" fact="0"/>
              <dgm:constr type="t" for="ch" forName="Parent1" refType="h" fact="0.1"/>
              <dgm:constr type="w" for="ch" forName="Parent1" refType="w" fact="0.2001"/>
              <dgm:constr type="h" for="ch" forName="Parent1" refType="h" fact="0.1"/>
              <dgm:constr type="l" for="ch" forName="ChildAccent2" refType="w" fact="0.2001"/>
              <dgm:constr type="t" for="ch" forName="ChildAccent2" refType="h" fact="0.2"/>
              <dgm:constr type="w" for="ch" forName="ChildAccent2" refType="w" fact="0.2001"/>
              <dgm:constr type="h" for="ch" forName="ChildAccent2" refType="h" fact="0.65"/>
              <dgm:constr type="l" for="ch" forName="Child2" refType="w" fact="0.2255"/>
              <dgm:constr type="t" for="ch" forName="Child2" refType="h" fact="0.2"/>
              <dgm:constr type="w" for="ch" forName="Child2" refType="w" fact="0.1747"/>
              <dgm:constr type="h" for="ch" forName="Child2" refType="h" fact="0.65"/>
              <dgm:constr type="l" for="ch" forName="Parent2" refType="w" fact="0.2001"/>
              <dgm:constr type="t" for="ch" forName="Parent2" refType="h" fact="0.075"/>
              <dgm:constr type="w" for="ch" forName="Parent2" refType="w" fact="0.2001"/>
              <dgm:constr type="h" for="ch" forName="Parent2" refType="h" fact="0.125"/>
              <dgm:constr type="l" for="ch" forName="ChildAccent3" refType="w" fact="0.4002"/>
              <dgm:constr type="t" for="ch" forName="ChildAccent3" refType="h" fact="0.2"/>
              <dgm:constr type="w" for="ch" forName="ChildAccent3" refType="w" fact="0.2001"/>
              <dgm:constr type="h" for="ch" forName="ChildAccent3" refType="h" fact="0.7"/>
              <dgm:constr type="l" for="ch" forName="Child3" refType="w" fact="0.4256"/>
              <dgm:constr type="t" for="ch" forName="Child3" refType="h" fact="0.2"/>
              <dgm:constr type="w" for="ch" forName="Child3" refType="w" fact="0.1747"/>
              <dgm:constr type="h" for="ch" forName="Child3" refType="h" fact="0.7"/>
              <dgm:constr type="l" for="ch" forName="Parent3" refType="w" fact="0.4002"/>
              <dgm:constr type="t" for="ch" forName="Parent3" refType="h" fact="0.0508"/>
              <dgm:constr type="w" for="ch" forName="Parent3" refType="w" fact="0.2001"/>
              <dgm:constr type="h" for="ch" forName="Parent3" refType="h" fact="0.15"/>
              <dgm:constr type="l" for="ch" forName="ChildAccent4" refType="w" fact="0.6003"/>
              <dgm:constr type="t" for="ch" forName="ChildAccent4" refType="h" fact="0.2"/>
              <dgm:constr type="w" for="ch" forName="ChildAccent4" refType="w" fact="0.2001"/>
              <dgm:constr type="h" for="ch" forName="ChildAccent4" refType="h" fact="0.75"/>
              <dgm:constr type="l" for="ch" forName="Child4" refType="w" fact="0.6257"/>
              <dgm:constr type="t" for="ch" forName="Child4" refType="h" fact="0.2"/>
              <dgm:constr type="w" for="ch" forName="Child4" refType="w" fact="0.1747"/>
              <dgm:constr type="h" for="ch" forName="Child4" refType="h" fact="0.75"/>
              <dgm:constr type="l" for="ch" forName="Parent4" refType="w" fact="0.6003"/>
              <dgm:constr type="t" for="ch" forName="Parent4" refType="h" fact="0.025"/>
              <dgm:constr type="w" for="ch" forName="Parent4" refType="w" fact="0.2001"/>
              <dgm:constr type="h" for="ch" forName="Parent4" refType="h" fact="0.175"/>
              <dgm:constr type="l" for="ch" forName="ChildAccent5" refType="w" fact="0.7999"/>
              <dgm:constr type="t" for="ch" forName="ChildAccent5" refType="h" fact="0.2"/>
              <dgm:constr type="w" for="ch" forName="ChildAccent5" refType="w" fact="0.2001"/>
              <dgm:constr type="h" for="ch" forName="ChildAccent5" refType="h" fact="0.8"/>
              <dgm:constr type="l" for="ch" forName="Child5" refType="w" fact="0.8253"/>
              <dgm:constr type="t" for="ch" forName="Child5" refType="h" fact="0.2"/>
              <dgm:constr type="w" for="ch" forName="Child5" refType="w" fact="0.1747"/>
              <dgm:constr type="h" for="ch" forName="Child5" refType="h" fact="0.8"/>
              <dgm:constr type="l" for="ch" forName="Parent5" refType="w" fact="0.7999"/>
              <dgm:constr type="t" for="ch" forName="Parent5" refType="h" fact="0"/>
              <dgm:constr type="w" for="ch" forName="Parent5" refType="w" fact="0.2001"/>
              <dgm:constr type="h" for="ch" forName="Parent5" refType="h" fact="0.2"/>
            </dgm:constrLst>
          </dgm:if>
          <dgm:if name="Name9" axis="ch" ptType="node" func="cnt" op="equ" val="6">
            <dgm:alg type="composite">
              <dgm:param type="ar" val="1.756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ChildAccent1" refType="w" fact="0"/>
              <dgm:constr type="t" for="ch" forName="ChildAccent1" refType="h" fact="0.2087"/>
              <dgm:constr type="w" for="ch" forName="ChildAccent1" refType="w" fact="0.167"/>
              <dgm:constr type="h" for="ch" forName="ChildAccent1" refType="h" fact="0.5586"/>
              <dgm:constr type="l" for="ch" forName="Child1" refType="w" fact="0.0212"/>
              <dgm:constr type="t" for="ch" forName="Child1" refType="h" fact="0.2087"/>
              <dgm:constr type="w" for="ch" forName="Child1" refType="w" fact="0.1458"/>
              <dgm:constr type="h" for="ch" forName="Child1" refType="h" fact="0.5586"/>
              <dgm:constr type="l" for="ch" forName="Parent1" refType="w" fact="0"/>
              <dgm:constr type="t" for="ch" forName="Parent1" refType="h" fact="0.1156"/>
              <dgm:constr type="w" for="ch" forName="Parent1" refType="w" fact="0.167"/>
              <dgm:constr type="h" for="ch" forName="Parent1" refType="h" fact="0.0931"/>
              <dgm:constr type="l" for="ch" forName="ChildAccent2" refType="w" fact="0.167"/>
              <dgm:constr type="t" for="ch" forName="ChildAccent2" refType="h" fact="0.2087"/>
              <dgm:constr type="w" for="ch" forName="ChildAccent2" refType="w" fact="0.167"/>
              <dgm:constr type="h" for="ch" forName="ChildAccent2" refType="h" fact="0.6051"/>
              <dgm:constr type="l" for="ch" forName="Child2" refType="w" fact="0.1888"/>
              <dgm:constr type="t" for="ch" forName="Child2" refType="h" fact="0.2087"/>
              <dgm:constr type="w" for="ch" forName="Child2" refType="w" fact="0.1458"/>
              <dgm:constr type="h" for="ch" forName="Child2" refType="h" fact="0.6051"/>
              <dgm:constr type="l" for="ch" forName="Parent2" refType="w" fact="0.167"/>
              <dgm:constr type="t" for="ch" forName="Parent2" refType="h" fact="0.0923"/>
              <dgm:constr type="w" for="ch" forName="Parent2" refType="w" fact="0.167"/>
              <dgm:constr type="h" for="ch" forName="Parent2" refType="h" fact="0.1164"/>
              <dgm:constr type="l" for="ch" forName="ChildAccent3" refType="w" fact="0.3339"/>
              <dgm:constr type="t" for="ch" forName="ChildAccent3" refType="h" fact="0.2087"/>
              <dgm:constr type="w" for="ch" forName="ChildAccent3" refType="w" fact="0.167"/>
              <dgm:constr type="h" for="ch" forName="ChildAccent3" refType="h" fact="0.6517"/>
              <dgm:constr type="l" for="ch" forName="Child3" refType="w" fact="0.3551"/>
              <dgm:constr type="t" for="ch" forName="Child3" refType="h" fact="0.2087"/>
              <dgm:constr type="w" for="ch" forName="Child3" refType="w" fact="0.1458"/>
              <dgm:constr type="h" for="ch" forName="Child3" refType="h" fact="0.6517"/>
              <dgm:constr type="l" for="ch" forName="Parent3" refType="w" fact="0.3339"/>
              <dgm:constr type="t" for="ch" forName="Parent3" refType="h" fact="0.0698"/>
              <dgm:constr type="w" for="ch" forName="Parent3" refType="w" fact="0.167"/>
              <dgm:constr type="h" for="ch" forName="Parent3" refType="h" fact="0.1396"/>
              <dgm:constr type="l" for="ch" forName="ChildAccent4" refType="w" fact="0.5009"/>
              <dgm:constr type="t" for="ch" forName="ChildAccent4" refType="h" fact="0.2087"/>
              <dgm:constr type="w" for="ch" forName="ChildAccent4" refType="w" fact="0.167"/>
              <dgm:constr type="h" for="ch" forName="ChildAccent4" refType="h" fact="0.6982"/>
              <dgm:constr type="l" for="ch" forName="Child4" refType="w" fact="0.5221"/>
              <dgm:constr type="t" for="ch" forName="Child4" refType="h" fact="0.2087"/>
              <dgm:constr type="w" for="ch" forName="Child4" refType="w" fact="0.1458"/>
              <dgm:constr type="h" for="ch" forName="Child4" refType="h" fact="0.6982"/>
              <dgm:constr type="l" for="ch" forName="Parent4" refType="w" fact="0.501"/>
              <dgm:constr type="t" for="ch" forName="Parent4" refType="h" fact="0.0458"/>
              <dgm:constr type="w" for="ch" forName="Parent4" refType="w" fact="0.167"/>
              <dgm:constr type="h" for="ch" forName="Parent4" refType="h" fact="0.1629"/>
              <dgm:constr type="l" for="ch" forName="ChildAccent5" refType="w" fact="0.6674"/>
              <dgm:constr type="t" for="ch" forName="ChildAccent5" refType="h" fact="0.2087"/>
              <dgm:constr type="w" for="ch" forName="ChildAccent5" refType="w" fact="0.167"/>
              <dgm:constr type="h" for="ch" forName="ChildAccent5" refType="h" fact="0.7448"/>
              <dgm:constr type="l" for="ch" forName="Child5" refType="w" fact="0.6886"/>
              <dgm:constr type="t" for="ch" forName="Child5" refType="h" fact="0.2087"/>
              <dgm:constr type="w" for="ch" forName="Child5" refType="w" fact="0.1458"/>
              <dgm:constr type="h" for="ch" forName="Child5" refType="h" fact="0.7448"/>
              <dgm:constr type="l" for="ch" forName="Parent5" refType="w" fact="0.668"/>
              <dgm:constr type="t" for="ch" forName="Parent5" refType="h" fact="0.0225"/>
              <dgm:constr type="w" for="ch" forName="Parent5" refType="w" fact="0.167"/>
              <dgm:constr type="h" for="ch" forName="Parent5" refType="h" fact="0.1862"/>
              <dgm:constr type="l" for="ch" forName="ChildAccent6" refType="w" fact="0.833"/>
              <dgm:constr type="t" for="ch" forName="ChildAccent6" refType="h" fact="0.2087"/>
              <dgm:constr type="w" for="ch" forName="ChildAccent6" refType="w" fact="0.167"/>
              <dgm:constr type="h" for="ch" forName="ChildAccent6" refType="h" fact="0.7913"/>
              <dgm:constr type="l" for="ch" forName="Child6" refType="w" fact="0.8542"/>
              <dgm:constr type="t" for="ch" forName="Child6" refType="h" fact="0.2087"/>
              <dgm:constr type="w" for="ch" forName="Child6" refType="w" fact="0.1458"/>
              <dgm:constr type="h" for="ch" forName="Child6" refType="h" fact="0.7913"/>
              <dgm:constr type="l" for="ch" forName="Parent6" refType="w" fact="0.835"/>
              <dgm:constr type="t" for="ch" forName="Parent6" refType="h" fact="0"/>
              <dgm:constr type="w" for="ch" forName="Parent6" refType="w" fact="0.165"/>
              <dgm:constr type="h" for="ch" forName="Parent6" refType="h" fact="0.2095"/>
            </dgm:constrLst>
          </dgm:if>
          <dgm:else name="Name10">
            <dgm:alg type="composite">
              <dgm:param type="ar" val="1.91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ChildAccent1" refType="w" fact="0"/>
              <dgm:constr type="t" for="ch" forName="ChildAccent1" refType="h" fact="0.2168"/>
              <dgm:constr type="w" for="ch" forName="ChildAccent1" refType="w" fact="0.1432"/>
              <dgm:constr type="h" for="ch" forName="ChildAccent1" refType="h" fact="0.5221"/>
              <dgm:constr type="l" for="ch" forName="Child1" refType="w" fact="0.0182"/>
              <dgm:constr type="t" for="ch" forName="Child1" refType="h" fact="0.2168"/>
              <dgm:constr type="w" for="ch" forName="Child1" refType="w" fact="0.125"/>
              <dgm:constr type="h" for="ch" forName="Child1" refType="h" fact="0.5221"/>
              <dgm:constr type="l" for="ch" forName="Parent1" refType="w" fact="0"/>
              <dgm:constr type="t" for="ch" forName="Parent1" refType="h" fact="0.1298"/>
              <dgm:constr type="w" for="ch" forName="Parent1" refType="w" fact="0.1432"/>
              <dgm:constr type="h" for="ch" forName="Parent1" refType="h" fact="0.087"/>
              <dgm:constr type="l" for="ch" forName="ChildAccent2" refType="w" fact="0.1432"/>
              <dgm:constr type="t" for="ch" forName="ChildAccent2" refType="h" fact="0.2168"/>
              <dgm:constr type="w" for="ch" forName="ChildAccent2" refType="w" fact="0.1432"/>
              <dgm:constr type="h" for="ch" forName="ChildAccent2" refType="h" fact="0.5656"/>
              <dgm:constr type="l" for="ch" forName="Child2" refType="w" fact="0.1614"/>
              <dgm:constr type="t" for="ch" forName="Child2" refType="h" fact="0.2168"/>
              <dgm:constr type="w" for="ch" forName="Child2" refType="w" fact="0.125"/>
              <dgm:constr type="h" for="ch" forName="Child2" refType="h" fact="0.5656"/>
              <dgm:constr type="l" for="ch" forName="Parent2" refType="w" fact="0.1432"/>
              <dgm:constr type="t" for="ch" forName="Parent2" refType="h" fact="0.108"/>
              <dgm:constr type="w" for="ch" forName="Parent2" refType="w" fact="0.1432"/>
              <dgm:constr type="h" for="ch" forName="Parent2" refType="h" fact="0.1088"/>
              <dgm:constr type="l" for="ch" forName="ChildAccent3" refType="w" fact="0.2865"/>
              <dgm:constr type="t" for="ch" forName="ChildAccent3" refType="h" fact="0.2168"/>
              <dgm:constr type="w" for="ch" forName="ChildAccent3" refType="w" fact="0.1432"/>
              <dgm:constr type="h" for="ch" forName="ChildAccent3" refType="h" fact="0.6091"/>
              <dgm:constr type="l" for="ch" forName="Child3" refType="w" fact="0.3047"/>
              <dgm:constr type="t" for="ch" forName="Child3" refType="h" fact="0.2168"/>
              <dgm:constr type="w" for="ch" forName="Child3" refType="w" fact="0.125"/>
              <dgm:constr type="h" for="ch" forName="Child3" refType="h" fact="0.6091"/>
              <dgm:constr type="l" for="ch" forName="Parent3" refType="w" fact="0.2865"/>
              <dgm:constr type="t" for="ch" forName="Parent3" refType="h" fact="0.087"/>
              <dgm:constr type="w" for="ch" forName="Parent3" refType="w" fact="0.1432"/>
              <dgm:constr type="h" for="ch" forName="Parent3" refType="h" fact="0.1305"/>
              <dgm:constr type="l" for="ch" forName="ChildAccent4" refType="w" fact="0.4297"/>
              <dgm:constr type="t" for="ch" forName="ChildAccent4" refType="h" fact="0.2168"/>
              <dgm:constr type="w" for="ch" forName="ChildAccent4" refType="w" fact="0.1432"/>
              <dgm:constr type="h" for="ch" forName="ChildAccent4" refType="h" fact="0.6526"/>
              <dgm:constr type="l" for="ch" forName="Child4" refType="w" fact="0.4479"/>
              <dgm:constr type="t" for="ch" forName="Child4" refType="h" fact="0.2168"/>
              <dgm:constr type="w" for="ch" forName="Child4" refType="w" fact="0.125"/>
              <dgm:constr type="h" for="ch" forName="Child4" refType="h" fact="0.6526"/>
              <dgm:constr type="l" for="ch" forName="Parent4" refType="w" fact="0.4297"/>
              <dgm:constr type="t" for="ch" forName="Parent4" refType="h" fact="0.0645"/>
              <dgm:constr type="w" for="ch" forName="Parent4" refType="w" fact="0.1432"/>
              <dgm:constr type="h" for="ch" forName="Parent4" refType="h" fact="0.1523"/>
              <dgm:constr type="l" for="ch" forName="ChildAccent5" refType="w" fact="0.5726"/>
              <dgm:constr type="t" for="ch" forName="ChildAccent5" refType="h" fact="0.2168"/>
              <dgm:constr type="w" for="ch" forName="ChildAccent5" refType="w" fact="0.1432"/>
              <dgm:constr type="h" for="ch" forName="ChildAccent5" refType="h" fact="0.6962"/>
              <dgm:constr type="l" for="ch" forName="Child5" refType="w" fact="0.5908"/>
              <dgm:constr type="t" for="ch" forName="Child5" refType="h" fact="0.2168"/>
              <dgm:constr type="w" for="ch" forName="Child5" refType="w" fact="0.125"/>
              <dgm:constr type="h" for="ch" forName="Child5" refType="h" fact="0.6962"/>
              <dgm:constr type="l" for="ch" forName="Parent5" refType="w" fact="0.5726"/>
              <dgm:constr type="t" for="ch" forName="Parent5" refType="h" fact="0.0428"/>
              <dgm:constr type="w" for="ch" forName="Parent5" refType="w" fact="0.1432"/>
              <dgm:constr type="h" for="ch" forName="Parent5" refType="h" fact="0.174"/>
              <dgm:constr type="l" for="ch" forName="ChildAccent6" refType="w" fact="0.7147"/>
              <dgm:constr type="t" for="ch" forName="ChildAccent6" refType="h" fact="0.2168"/>
              <dgm:constr type="w" for="ch" forName="ChildAccent6" refType="w" fact="0.1432"/>
              <dgm:constr type="h" for="ch" forName="ChildAccent6" refType="h" fact="0.7397"/>
              <dgm:constr type="l" for="ch" forName="Child6" refType="w" fact="0.7329"/>
              <dgm:constr type="t" for="ch" forName="Child6" refType="h" fact="0.2168"/>
              <dgm:constr type="w" for="ch" forName="Child6" refType="w" fact="0.125"/>
              <dgm:constr type="h" for="ch" forName="Child6" refType="h" fact="0.7397"/>
              <dgm:constr type="l" for="ch" forName="Parent6" refType="w" fact="0.716"/>
              <dgm:constr type="t" for="ch" forName="Parent6" refType="h" fact="0.0217"/>
              <dgm:constr type="w" for="ch" forName="Parent6" refType="w" fact="0.1424"/>
              <dgm:constr type="h" for="ch" forName="Parent6" refType="h" fact="0.1958"/>
              <dgm:constr type="l" for="ch" forName="ChildAccent7" refType="w" fact="0.8568"/>
              <dgm:constr type="t" for="ch" forName="ChildAccent7" refType="h" fact="0.2168"/>
              <dgm:constr type="w" for="ch" forName="ChildAccent7" refType="w" fact="0.1432"/>
              <dgm:constr type="h" for="ch" forName="ChildAccent7" refType="h" fact="0.7832"/>
              <dgm:constr type="l" for="ch" forName="Child7" refType="w" fact="0.875"/>
              <dgm:constr type="t" for="ch" forName="Child7" refType="h" fact="0.2168"/>
              <dgm:constr type="w" for="ch" forName="Child7" refType="w" fact="0.125"/>
              <dgm:constr type="h" for="ch" forName="Child7" refType="h" fact="0.7832"/>
              <dgm:constr type="l" for="ch" forName="Parent7" refType="w" fact="0.8577"/>
              <dgm:constr type="t" for="ch" forName="Parent7" refType="h" fact="0"/>
              <dgm:constr type="w" for="ch" forName="Parent7" refType="w" fact="0.1423"/>
              <dgm:constr type="h" for="ch" forName="Parent7" refType="h" fact="0.2175"/>
            </dgm:constrLst>
          </dgm:else>
        </dgm:choose>
      </dgm:if>
      <dgm:else name="Name11">
        <dgm:choose name="Name12">
          <dgm:if name="Name13" axis="ch" ptType="node" func="cnt" op="equ" val="1">
            <dgm:alg type="composite">
              <dgm:param type="ar" val="0.45"/>
            </dgm:alg>
            <dgm:constrLst>
              <dgm:constr type="primFontSz" for="des" forName="Child1" val="65"/>
              <dgm:constr type="primFontSz" for="des" forName="Parent1" val="65"/>
              <dgm:constr type="primFontSz" for="des" forName="Child1" refType="primFontSz" refFor="des" refForName="Parent1" op="lte"/>
              <dgm:constr type="l" for="ch" forName="ChildAccent1" refType="w" fact="0"/>
              <dgm:constr type="t" for="ch" forName="ChildAccent1" refType="h" fact="0.1429"/>
              <dgm:constr type="w" for="ch" forName="ChildAccent1" refType="w"/>
              <dgm:constr type="h" for="ch" forName="ChildAccent1" refType="h" fact="0.8571"/>
              <dgm:constr type="l" for="ch" forName="Child1" refType="w" fact="0"/>
              <dgm:constr type="t" for="ch" forName="Child1" refType="h" fact="0.1429"/>
              <dgm:constr type="w" for="ch" forName="Child1" refType="w" fact="0.873"/>
              <dgm:constr type="h" for="ch" forName="Child1" refType="h" fact="0.8571"/>
              <dgm:constr type="l" for="ch" forName="Parent1" refType="w" fact="0"/>
              <dgm:constr type="t" for="ch" forName="Parent1" refType="h" fact="0"/>
              <dgm:constr type="w" for="ch" forName="Parent1" refType="w"/>
              <dgm:constr type="h" for="ch" forName="Parent1" refType="h" fact="0.1429"/>
            </dgm:constrLst>
          </dgm:if>
          <dgm:if name="Name14" axis="ch" ptType="node" func="cnt" op="equ" val="2">
            <dgm:alg type="composite">
              <dgm:param type="ar" val="0.8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Child2" refType="w" fact="0"/>
              <dgm:constr type="t" for="ch" forName="Child2" refType="h" fact="0.1613"/>
              <dgm:constr type="w" for="ch" forName="Child2" refType="w" fact="0.4365"/>
              <dgm:constr type="h" for="ch" forName="Child2" refType="h" fact="0.8387"/>
              <dgm:constr type="l" for="ch" forName="Child1" refType="w" fact="0.5"/>
              <dgm:constr type="t" for="ch" forName="Child1" refType="h" fact="0.1613"/>
              <dgm:constr type="w" for="ch" forName="Child1" refType="w" fact="0.4365"/>
              <dgm:constr type="h" for="ch" forName="Child1" refType="h" fact="0.7742"/>
              <dgm:constr type="l" for="ch" forName="ChildAccent1" refType="w" fact="0.5"/>
              <dgm:constr type="t" for="ch" forName="ChildAccent1" refType="h" fact="0.1613"/>
              <dgm:constr type="w" for="ch" forName="ChildAccent1" refType="w" fact="0.5"/>
              <dgm:constr type="h" for="ch" forName="ChildAccent1" refType="h" fact="0.7742"/>
              <dgm:constr type="l" for="ch" forName="Parent1" refType="w" fact="0.5"/>
              <dgm:constr type="t" for="ch" forName="Parent1" refType="h" fact="0.0323"/>
              <dgm:constr type="w" for="ch" forName="Parent1" refType="w" fact="0.5"/>
              <dgm:constr type="h" for="ch" forName="Parent1" refType="h" fact="0.129"/>
              <dgm:constr type="l" for="ch" forName="ChildAccent2" refType="w" fact="0"/>
              <dgm:constr type="t" for="ch" forName="ChildAccent2" refType="h" fact="0.1613"/>
              <dgm:constr type="w" for="ch" forName="ChildAccent2" refType="w" fact="0.5"/>
              <dgm:constr type="h" for="ch" forName="ChildAccent2" refType="h" fact="0.8387"/>
              <dgm:constr type="l" for="ch" forName="Parent2" refType="w" fact="0"/>
              <dgm:constr type="t" for="ch" forName="Parent2" refType="h" fact="0"/>
              <dgm:constr type="w" for="ch" forName="Parent2" refType="w" fact="0.5"/>
              <dgm:constr type="h" for="ch" forName="Parent2" refType="h" fact="0.1613"/>
            </dgm:constrLst>
          </dgm:if>
          <dgm:if name="Name15" axis="ch" ptType="node" func="cnt" op="equ" val="3">
            <dgm:alg type="composite">
              <dgm:param type="ar" val="1.1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Child3" refType="w" fact="0"/>
              <dgm:constr type="t" for="ch" forName="Child3" refType="h" fact="0.1757"/>
              <dgm:constr type="w" for="ch" forName="Child3" refType="w" fact="0.291"/>
              <dgm:constr type="h" for="ch" forName="Child3" refType="h" fact="0.8243"/>
              <dgm:constr type="l" for="ch" forName="Child2" refType="w" fact="0.3333"/>
              <dgm:constr type="t" for="ch" forName="Child2" refType="h" fact="0.1757"/>
              <dgm:constr type="w" for="ch" forName="Child2" refType="w" fact="0.291"/>
              <dgm:constr type="h" for="ch" forName="Child2" refType="h" fact="0.7655"/>
              <dgm:constr type="l" for="ch" forName="Child1" refType="w" fact="0.6667"/>
              <dgm:constr type="t" for="ch" forName="Child1" refType="h" fact="0.1757"/>
              <dgm:constr type="w" for="ch" forName="Child1" refType="w" fact="0.291"/>
              <dgm:constr type="h" for="ch" forName="Child1" refType="h" fact="0.7066"/>
              <dgm:constr type="l" for="ch" forName="ChildAccent1" refType="w" fact="0.6667"/>
              <dgm:constr type="t" for="ch" forName="ChildAccent1" refType="h" fact="0.1757"/>
              <dgm:constr type="w" for="ch" forName="ChildAccent1" refType="w" fact="0.3333"/>
              <dgm:constr type="h" for="ch" forName="ChildAccent1" refType="h" fact="0.7066"/>
              <dgm:constr type="l" for="ch" forName="Parent1" refType="w" fact="0.6667"/>
              <dgm:constr type="t" for="ch" forName="Parent1" refType="h" fact="0.0579"/>
              <dgm:constr type="w" for="ch" forName="Parent1" refType="w" fact="0.3333"/>
              <dgm:constr type="h" for="ch" forName="Parent1" refType="h" fact="0.1178"/>
              <dgm:constr type="l" for="ch" forName="ChildAccent2" refType="w" fact="0.3333"/>
              <dgm:constr type="t" for="ch" forName="ChildAccent2" refType="h" fact="0.1757"/>
              <dgm:constr type="w" for="ch" forName="ChildAccent2" refType="w" fact="0.3333"/>
              <dgm:constr type="h" for="ch" forName="ChildAccent2" refType="h" fact="0.7655"/>
              <dgm:constr type="l" for="ch" forName="Parent2" refType="w" fact="0.3333"/>
              <dgm:constr type="t" for="ch" forName="Parent2" refType="h" fact="0.0285"/>
              <dgm:constr type="w" for="ch" forName="Parent2" refType="w" fact="0.3333"/>
              <dgm:constr type="h" for="ch" forName="Parent2" refType="h" fact="0.1472"/>
              <dgm:constr type="l" for="ch" forName="ChildAccent3" refType="w" fact="0"/>
              <dgm:constr type="t" for="ch" forName="ChildAccent3" refType="h" fact="0.1757"/>
              <dgm:constr type="w" for="ch" forName="ChildAccent3" refType="w" fact="0.3333"/>
              <dgm:constr type="h" for="ch" forName="ChildAccent3" refType="h" fact="0.8243"/>
              <dgm:constr type="l" for="ch" forName="Parent3" refType="w" fact="0"/>
              <dgm:constr type="t" for="ch" forName="Parent3" refType="h" fact="0"/>
              <dgm:constr type="w" for="ch" forName="Parent3" refType="w" fact="0.3333"/>
              <dgm:constr type="h" for="ch" forName="Parent3" refType="h" fact="0.176"/>
            </dgm:constrLst>
          </dgm:if>
          <dgm:if name="Name16" axis="ch" ptType="node" func="cnt" op="equ" val="4">
            <dgm:alg type="composite">
              <dgm:param type="ar" val="1.362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Child4" refType="w" fact="0"/>
              <dgm:constr type="t" for="ch" forName="Child4" refType="h" fact="0.1892"/>
              <dgm:constr type="w" for="ch" forName="Child4" refType="w" fact="0.2183"/>
              <dgm:constr type="h" for="ch" forName="Child4" refType="h" fact="0.8108"/>
              <dgm:constr type="l" for="ch" forName="Child3" refType="w" fact="0.25"/>
              <dgm:constr type="t" for="ch" forName="Child3" refType="h" fact="0.1892"/>
              <dgm:constr type="w" for="ch" forName="Child3" refType="w" fact="0.2183"/>
              <dgm:constr type="h" for="ch" forName="Child3" refType="h" fact="0.7568"/>
              <dgm:constr type="l" for="ch" forName="Child2" refType="w" fact="0.5"/>
              <dgm:constr type="t" for="ch" forName="Child2" refType="h" fact="0.1892"/>
              <dgm:constr type="w" for="ch" forName="Child2" refType="w" fact="0.2183"/>
              <dgm:constr type="h" for="ch" forName="Child2" refType="h" fact="0.7027"/>
              <dgm:constr type="l" for="ch" forName="Child1" refType="w" fact="0.75"/>
              <dgm:constr type="t" for="ch" forName="Child1" refType="h" fact="0.1892"/>
              <dgm:constr type="w" for="ch" forName="Child1" refType="w" fact="0.2183"/>
              <dgm:constr type="h" for="ch" forName="Child1" refType="h" fact="0.6486"/>
              <dgm:constr type="l" for="ch" forName="ChildAccent1" refType="w" fact="0.75"/>
              <dgm:constr type="t" for="ch" forName="ChildAccent1" refType="h" fact="0.1892"/>
              <dgm:constr type="w" for="ch" forName="ChildAccent1" refType="w" fact="0.25"/>
              <dgm:constr type="h" for="ch" forName="ChildAccent1" refType="h" fact="0.6486"/>
              <dgm:constr type="l" for="ch" forName="Parent1" refType="w" fact="0.75"/>
              <dgm:constr type="t" for="ch" forName="Parent1" refType="h" fact="0.0811"/>
              <dgm:constr type="w" for="ch" forName="Parent1" refType="w" fact="0.25"/>
              <dgm:constr type="h" for="ch" forName="Parent1" refType="h" fact="0.1081"/>
              <dgm:constr type="l" for="ch" forName="ChildAccent2" refType="w" fact="0.5"/>
              <dgm:constr type="t" for="ch" forName="ChildAccent2" refType="h" fact="0.1892"/>
              <dgm:constr type="w" for="ch" forName="ChildAccent2" refType="w" fact="0.25"/>
              <dgm:constr type="h" for="ch" forName="ChildAccent2" refType="h" fact="0.7027"/>
              <dgm:constr type="l" for="ch" forName="Parent2" refType="w" fact="0.5"/>
              <dgm:constr type="t" for="ch" forName="Parent2" refType="h" fact="0.0541"/>
              <dgm:constr type="w" for="ch" forName="Parent2" refType="w" fact="0.25"/>
              <dgm:constr type="h" for="ch" forName="Parent2" refType="h" fact="0.1351"/>
              <dgm:constr type="l" for="ch" forName="ChildAccent3" refType="w" fact="0.25"/>
              <dgm:constr type="t" for="ch" forName="ChildAccent3" refType="h" fact="0.1892"/>
              <dgm:constr type="w" for="ch" forName="ChildAccent3" refType="w" fact="0.25"/>
              <dgm:constr type="h" for="ch" forName="ChildAccent3" refType="h" fact="0.7568"/>
              <dgm:constr type="l" for="ch" forName="Parent3" refType="w" fact="0.25"/>
              <dgm:constr type="t" for="ch" forName="Parent3" refType="h" fact="0.0279"/>
              <dgm:constr type="w" for="ch" forName="Parent3" refType="w" fact="0.25"/>
              <dgm:constr type="h" for="ch" forName="Parent3" refType="h" fact="0.161"/>
              <dgm:constr type="l" for="ch" forName="ChildAccent4" refType="w" fact="0"/>
              <dgm:constr type="t" for="ch" forName="ChildAccent4" refType="h" fact="0.1892"/>
              <dgm:constr type="w" for="ch" forName="ChildAccent4" refType="w" fact="0.25"/>
              <dgm:constr type="h" for="ch" forName="ChildAccent4" refType="h" fact="0.8108"/>
              <dgm:constr type="l" for="ch" forName="Parent4" refType="w" fact="0"/>
              <dgm:constr type="t" for="ch" forName="Parent4" refType="h" fact="0"/>
              <dgm:constr type="w" for="ch" forName="Parent4" refType="w" fact="0.25"/>
              <dgm:constr type="h" for="ch" forName="Parent4" refType="h" fact="0.1892"/>
            </dgm:constrLst>
          </dgm:if>
          <dgm:if name="Name17" axis="ch" ptType="node" func="cnt" op="equ" val="5">
            <dgm:alg type="composite">
              <dgm:param type="ar" val="1.574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Child5" refType="w" fact="0"/>
              <dgm:constr type="t" for="ch" forName="Child5" refType="h" fact="0.2"/>
              <dgm:constr type="w" for="ch" forName="Child5" refType="w" fact="0.1747"/>
              <dgm:constr type="h" for="ch" forName="Child5" refType="h" fact="0.8"/>
              <dgm:constr type="l" for="ch" forName="Child4" refType="w" fact="0.2001"/>
              <dgm:constr type="t" for="ch" forName="Child4" refType="h" fact="0.2"/>
              <dgm:constr type="w" for="ch" forName="Child4" refType="w" fact="0.1747"/>
              <dgm:constr type="h" for="ch" forName="Child4" refType="h" fact="0.75"/>
              <dgm:constr type="l" for="ch" forName="Child3" refType="w" fact="0.4002"/>
              <dgm:constr type="t" for="ch" forName="Child3" refType="h" fact="0.2"/>
              <dgm:constr type="w" for="ch" forName="Child3" refType="w" fact="0.1747"/>
              <dgm:constr type="h" for="ch" forName="Child3" refType="h" fact="0.7"/>
              <dgm:constr type="l" for="ch" forName="Child2" refType="w" fact="0.6003"/>
              <dgm:constr type="t" for="ch" forName="Child2" refType="h" fact="0.2"/>
              <dgm:constr type="w" for="ch" forName="Child2" refType="w" fact="0.1747"/>
              <dgm:constr type="h" for="ch" forName="Child2" refType="h" fact="0.65"/>
              <dgm:constr type="l" for="ch" forName="Child1" refType="w" fact="0.7999"/>
              <dgm:constr type="t" for="ch" forName="Child1" refType="h" fact="0.2"/>
              <dgm:constr type="w" for="ch" forName="Child1" refType="w" fact="0.1747"/>
              <dgm:constr type="h" for="ch" forName="Child1" refType="h" fact="0.6"/>
              <dgm:constr type="l" for="ch" forName="ChildAccent1" refType="w" fact="0.7999"/>
              <dgm:constr type="t" for="ch" forName="ChildAccent1" refType="h" fact="0.2"/>
              <dgm:constr type="w" for="ch" forName="ChildAccent1" refType="w" fact="0.2001"/>
              <dgm:constr type="h" for="ch" forName="ChildAccent1" refType="h" fact="0.6"/>
              <dgm:constr type="l" for="ch" forName="Parent1" refType="w" fact="0.7999"/>
              <dgm:constr type="t" for="ch" forName="Parent1" refType="h" fact="0.1"/>
              <dgm:constr type="w" for="ch" forName="Parent1" refType="w" fact="0.2001"/>
              <dgm:constr type="h" for="ch" forName="Parent1" refType="h" fact="0.1"/>
              <dgm:constr type="l" for="ch" forName="ChildAccent2" refType="w" fact="0.6003"/>
              <dgm:constr type="t" for="ch" forName="ChildAccent2" refType="h" fact="0.2"/>
              <dgm:constr type="w" for="ch" forName="ChildAccent2" refType="w" fact="0.2001"/>
              <dgm:constr type="h" for="ch" forName="ChildAccent2" refType="h" fact="0.65"/>
              <dgm:constr type="l" for="ch" forName="Parent2" refType="w" fact="0.6003"/>
              <dgm:constr type="t" for="ch" forName="Parent2" refType="h" fact="0.075"/>
              <dgm:constr type="w" for="ch" forName="Parent2" refType="w" fact="0.2001"/>
              <dgm:constr type="h" for="ch" forName="Parent2" refType="h" fact="0.125"/>
              <dgm:constr type="l" for="ch" forName="ChildAccent3" refType="w" fact="0.4002"/>
              <dgm:constr type="t" for="ch" forName="ChildAccent3" refType="h" fact="0.2"/>
              <dgm:constr type="w" for="ch" forName="ChildAccent3" refType="w" fact="0.2001"/>
              <dgm:constr type="h" for="ch" forName="ChildAccent3" refType="h" fact="0.7"/>
              <dgm:constr type="l" for="ch" forName="Parent3" refType="w" fact="0.4002"/>
              <dgm:constr type="t" for="ch" forName="Parent3" refType="h" fact="0.0508"/>
              <dgm:constr type="w" for="ch" forName="Parent3" refType="w" fact="0.2001"/>
              <dgm:constr type="h" for="ch" forName="Parent3" refType="h" fact="0.15"/>
              <dgm:constr type="l" for="ch" forName="ChildAccent4" refType="w" fact="0.2001"/>
              <dgm:constr type="t" for="ch" forName="ChildAccent4" refType="h" fact="0.2"/>
              <dgm:constr type="w" for="ch" forName="ChildAccent4" refType="w" fact="0.2001"/>
              <dgm:constr type="h" for="ch" forName="ChildAccent4" refType="h" fact="0.75"/>
              <dgm:constr type="l" for="ch" forName="Parent4" refType="w" fact="0.2001"/>
              <dgm:constr type="t" for="ch" forName="Parent4" refType="h" fact="0.025"/>
              <dgm:constr type="w" for="ch" forName="Parent4" refType="w" fact="0.2001"/>
              <dgm:constr type="h" for="ch" forName="Parent4" refType="h" fact="0.175"/>
              <dgm:constr type="l" for="ch" forName="ChildAccent5" refType="w" fact="0"/>
              <dgm:constr type="t" for="ch" forName="ChildAccent5" refType="h" fact="0.2"/>
              <dgm:constr type="w" for="ch" forName="ChildAccent5" refType="w" fact="0.2001"/>
              <dgm:constr type="h" for="ch" forName="ChildAccent5" refType="h" fact="0.8"/>
              <dgm:constr type="l" for="ch" forName="Parent5" refType="w" fact="0"/>
              <dgm:constr type="t" for="ch" forName="Parent5" refType="h" fact="0"/>
              <dgm:constr type="w" for="ch" forName="Parent5" refType="w" fact="0.2001"/>
              <dgm:constr type="h" for="ch" forName="Parent5" refType="h" fact="0.2"/>
            </dgm:constrLst>
          </dgm:if>
          <dgm:if name="Name18" axis="ch" ptType="node" func="cnt" op="equ" val="6">
            <dgm:alg type="composite">
              <dgm:param type="ar" val="1.756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Child6" refType="w" fact="0"/>
              <dgm:constr type="t" for="ch" forName="Child6" refType="h" fact="0.2087"/>
              <dgm:constr type="w" for="ch" forName="Child6" refType="w" fact="0.1458"/>
              <dgm:constr type="h" for="ch" forName="Child6" refType="h" fact="0.7913"/>
              <dgm:constr type="l" for="ch" forName="Child5" refType="w" fact="0.167"/>
              <dgm:constr type="t" for="ch" forName="Child5" refType="h" fact="0.2087"/>
              <dgm:constr type="w" for="ch" forName="Child5" refType="w" fact="0.1458"/>
              <dgm:constr type="h" for="ch" forName="Child5" refType="h" fact="0.7448"/>
              <dgm:constr type="l" for="ch" forName="Child4" refType="w" fact="0.3339"/>
              <dgm:constr type="t" for="ch" forName="Child4" refType="h" fact="0.2087"/>
              <dgm:constr type="w" for="ch" forName="Child4" refType="w" fact="0.1458"/>
              <dgm:constr type="h" for="ch" forName="Child4" refType="h" fact="0.6982"/>
              <dgm:constr type="l" for="ch" forName="Child3" refType="w" fact="0.5009"/>
              <dgm:constr type="t" for="ch" forName="Child3" refType="h" fact="0.2087"/>
              <dgm:constr type="w" for="ch" forName="Child3" refType="w" fact="0.1458"/>
              <dgm:constr type="h" for="ch" forName="Child3" refType="h" fact="0.6517"/>
              <dgm:constr type="l" for="ch" forName="Child2" refType="w" fact="0.6674"/>
              <dgm:constr type="t" for="ch" forName="Child2" refType="h" fact="0.2087"/>
              <dgm:constr type="w" for="ch" forName="Child2" refType="w" fact="0.1458"/>
              <dgm:constr type="h" for="ch" forName="Child2" refType="h" fact="0.6051"/>
              <dgm:constr type="l" for="ch" forName="Child1" refType="w" fact="0.833"/>
              <dgm:constr type="t" for="ch" forName="Child1" refType="h" fact="0.2087"/>
              <dgm:constr type="w" for="ch" forName="Child1" refType="w" fact="0.1458"/>
              <dgm:constr type="h" for="ch" forName="Child1" refType="h" fact="0.5586"/>
              <dgm:constr type="l" for="ch" forName="ChildAccent1" refType="w" fact="0.833"/>
              <dgm:constr type="t" for="ch" forName="ChildAccent1" refType="h" fact="0.2087"/>
              <dgm:constr type="w" for="ch" forName="ChildAccent1" refType="w" fact="0.167"/>
              <dgm:constr type="h" for="ch" forName="ChildAccent1" refType="h" fact="0.5586"/>
              <dgm:constr type="l" for="ch" forName="Parent1" refType="w" fact="0.833"/>
              <dgm:constr type="t" for="ch" forName="Parent1" refType="h" fact="0.1156"/>
              <dgm:constr type="w" for="ch" forName="Parent1" refType="w" fact="0.167"/>
              <dgm:constr type="h" for="ch" forName="Parent1" refType="h" fact="0.0931"/>
              <dgm:constr type="l" for="ch" forName="ChildAccent2" refType="w" fact="0.6674"/>
              <dgm:constr type="t" for="ch" forName="ChildAccent2" refType="h" fact="0.2087"/>
              <dgm:constr type="w" for="ch" forName="ChildAccent2" refType="w" fact="0.167"/>
              <dgm:constr type="h" for="ch" forName="ChildAccent2" refType="h" fact="0.6051"/>
              <dgm:constr type="l" for="ch" forName="Parent2" refType="w" fact="0.6674"/>
              <dgm:constr type="t" for="ch" forName="Parent2" refType="h" fact="0.0923"/>
              <dgm:constr type="w" for="ch" forName="Parent2" refType="w" fact="0.165"/>
              <dgm:constr type="h" for="ch" forName="Parent2" refType="h" fact="0.1164"/>
              <dgm:constr type="l" for="ch" forName="ChildAccent3" refType="w" fact="0.5009"/>
              <dgm:constr type="t" for="ch" forName="ChildAccent3" refType="h" fact="0.2087"/>
              <dgm:constr type="w" for="ch" forName="ChildAccent3" refType="w" fact="0.167"/>
              <dgm:constr type="h" for="ch" forName="ChildAccent3" refType="h" fact="0.6517"/>
              <dgm:constr type="l" for="ch" forName="Parent3" refType="w" fact="0.5009"/>
              <dgm:constr type="t" for="ch" forName="Parent3" refType="h" fact="0.0698"/>
              <dgm:constr type="w" for="ch" forName="Parent3" refType="w" fact="0.166"/>
              <dgm:constr type="h" for="ch" forName="Parent3" refType="h" fact="0.1396"/>
              <dgm:constr type="l" for="ch" forName="ChildAccent4" refType="w" fact="0.3339"/>
              <dgm:constr type="t" for="ch" forName="ChildAccent4" refType="h" fact="0.2087"/>
              <dgm:constr type="w" for="ch" forName="ChildAccent4" refType="w" fact="0.167"/>
              <dgm:constr type="h" for="ch" forName="ChildAccent4" refType="h" fact="0.6982"/>
              <dgm:constr type="l" for="ch" forName="Parent4" refType="w" fact="0.3339"/>
              <dgm:constr type="t" for="ch" forName="Parent4" refType="h" fact="0.0458"/>
              <dgm:constr type="w" for="ch" forName="Parent4" refType="w" fact="0.167"/>
              <dgm:constr type="h" for="ch" forName="Parent4" refType="h" fact="0.1629"/>
              <dgm:constr type="l" for="ch" forName="ChildAccent5" refType="w" fact="0.167"/>
              <dgm:constr type="t" for="ch" forName="ChildAccent5" refType="h" fact="0.2087"/>
              <dgm:constr type="w" for="ch" forName="ChildAccent5" refType="w" fact="0.167"/>
              <dgm:constr type="h" for="ch" forName="ChildAccent5" refType="h" fact="0.7448"/>
              <dgm:constr type="l" for="ch" forName="Parent5" refType="w" fact="0.167"/>
              <dgm:constr type="t" for="ch" forName="Parent5" refType="h" fact="0.0225"/>
              <dgm:constr type="w" for="ch" forName="Parent5" refType="w" fact="0.167"/>
              <dgm:constr type="h" for="ch" forName="Parent5" refType="h" fact="0.1862"/>
              <dgm:constr type="l" for="ch" forName="ChildAccent6" refType="w" fact="0"/>
              <dgm:constr type="t" for="ch" forName="ChildAccent6" refType="h" fact="0.2087"/>
              <dgm:constr type="w" for="ch" forName="ChildAccent6" refType="w" fact="0.167"/>
              <dgm:constr type="h" for="ch" forName="ChildAccent6" refType="h" fact="0.7913"/>
              <dgm:constr type="l" for="ch" forName="Parent6" refType="w" fact="0"/>
              <dgm:constr type="t" for="ch" forName="Parent6" refType="h" fact="0"/>
              <dgm:constr type="w" for="ch" forName="Parent6" refType="w" fact="0.167"/>
              <dgm:constr type="h" for="ch" forName="Parent6" refType="h" fact="0.2095"/>
            </dgm:constrLst>
          </dgm:if>
          <dgm:else name="Name19">
            <dgm:alg type="composite">
              <dgm:param type="ar" val="1.91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Child7" refType="w" fact="0"/>
              <dgm:constr type="t" for="ch" forName="Child7" refType="h" fact="0.2168"/>
              <dgm:constr type="w" for="ch" forName="Child7" refType="w" fact="0.125"/>
              <dgm:constr type="h" for="ch" forName="Child7" refType="h" fact="0.7832"/>
              <dgm:constr type="l" for="ch" forName="Child6" refType="w" fact="0.1432"/>
              <dgm:constr type="t" for="ch" forName="Child6" refType="h" fact="0.2168"/>
              <dgm:constr type="w" for="ch" forName="Child6" refType="w" fact="0.125"/>
              <dgm:constr type="h" for="ch" forName="Child6" refType="h" fact="0.7397"/>
              <dgm:constr type="l" for="ch" forName="Child5" refType="w" fact="0.2865"/>
              <dgm:constr type="t" for="ch" forName="Child5" refType="h" fact="0.2168"/>
              <dgm:constr type="w" for="ch" forName="Child5" refType="w" fact="0.125"/>
              <dgm:constr type="h" for="ch" forName="Child5" refType="h" fact="0.6962"/>
              <dgm:constr type="l" for="ch" forName="Child4" refType="w" fact="0.4297"/>
              <dgm:constr type="t" for="ch" forName="Child4" refType="h" fact="0.2168"/>
              <dgm:constr type="w" for="ch" forName="Child4" refType="w" fact="0.125"/>
              <dgm:constr type="h" for="ch" forName="Child4" refType="h" fact="0.6526"/>
              <dgm:constr type="l" for="ch" forName="Child3" refType="w" fact="0.5726"/>
              <dgm:constr type="t" for="ch" forName="Child3" refType="h" fact="0.2168"/>
              <dgm:constr type="w" for="ch" forName="Child3" refType="w" fact="0.125"/>
              <dgm:constr type="h" for="ch" forName="Child3" refType="h" fact="0.6091"/>
              <dgm:constr type="l" for="ch" forName="Child2" refType="w" fact="0.7147"/>
              <dgm:constr type="t" for="ch" forName="Child2" refType="h" fact="0.2168"/>
              <dgm:constr type="w" for="ch" forName="Child2" refType="w" fact="0.125"/>
              <dgm:constr type="h" for="ch" forName="Child2" refType="h" fact="0.5656"/>
              <dgm:constr type="l" for="ch" forName="Child1" refType="w" fact="0.8568"/>
              <dgm:constr type="t" for="ch" forName="Child1" refType="h" fact="0.2168"/>
              <dgm:constr type="w" for="ch" forName="Child1" refType="w" fact="0.125"/>
              <dgm:constr type="h" for="ch" forName="Child1" refType="h" fact="0.5221"/>
              <dgm:constr type="l" for="ch" forName="ChildAccent1" refType="w" fact="0.8568"/>
              <dgm:constr type="t" for="ch" forName="ChildAccent1" refType="h" fact="0.2168"/>
              <dgm:constr type="w" for="ch" forName="ChildAccent1" refType="w" fact="0.1432"/>
              <dgm:constr type="h" for="ch" forName="ChildAccent1" refType="h" fact="0.5221"/>
              <dgm:constr type="l" for="ch" forName="Parent1" refType="w" fact="0.8568"/>
              <dgm:constr type="t" for="ch" forName="Parent1" refType="h" fact="0.1298"/>
              <dgm:constr type="w" for="ch" forName="Parent1" refType="w" fact="0.1432"/>
              <dgm:constr type="h" for="ch" forName="Parent1" refType="h" fact="0.087"/>
              <dgm:constr type="l" for="ch" forName="ChildAccent2" refType="w" fact="0.7147"/>
              <dgm:constr type="t" for="ch" forName="ChildAccent2" refType="h" fact="0.2168"/>
              <dgm:constr type="w" for="ch" forName="ChildAccent2" refType="w" fact="0.1432"/>
              <dgm:constr type="h" for="ch" forName="ChildAccent2" refType="h" fact="0.5656"/>
              <dgm:constr type="l" for="ch" forName="Parent2" refType="w" fact="0.7147"/>
              <dgm:constr type="t" for="ch" forName="Parent2" refType="h" fact="0.108"/>
              <dgm:constr type="w" for="ch" forName="Parent2" refType="w" fact="0.1425"/>
              <dgm:constr type="h" for="ch" forName="Parent2" refType="h" fact="0.1088"/>
              <dgm:constr type="l" for="ch" forName="ChildAccent3" refType="w" fact="0.5726"/>
              <dgm:constr type="t" for="ch" forName="ChildAccent3" refType="h" fact="0.2168"/>
              <dgm:constr type="w" for="ch" forName="ChildAccent3" refType="w" fact="0.1432"/>
              <dgm:constr type="h" for="ch" forName="ChildAccent3" refType="h" fact="0.6091"/>
              <dgm:constr type="l" for="ch" forName="Parent3" refType="w" fact="0.5726"/>
              <dgm:constr type="t" for="ch" forName="Parent3" refType="h" fact="0.087"/>
              <dgm:constr type="w" for="ch" forName="Parent3" refType="w" fact="0.142"/>
              <dgm:constr type="h" for="ch" forName="Parent3" refType="h" fact="0.1305"/>
              <dgm:constr type="l" for="ch" forName="ChildAccent4" refType="w" fact="0.4297"/>
              <dgm:constr type="t" for="ch" forName="ChildAccent4" refType="h" fact="0.2168"/>
              <dgm:constr type="w" for="ch" forName="ChildAccent4" refType="w" fact="0.1432"/>
              <dgm:constr type="h" for="ch" forName="ChildAccent4" refType="h" fact="0.6526"/>
              <dgm:constr type="l" for="ch" forName="Parent4" refType="w" fact="0.4297"/>
              <dgm:constr type="t" for="ch" forName="Parent4" refType="h" fact="0.0645"/>
              <dgm:constr type="w" for="ch" forName="Parent4" refType="w" fact="0.1432"/>
              <dgm:constr type="h" for="ch" forName="Parent4" refType="h" fact="0.1523"/>
              <dgm:constr type="l" for="ch" forName="ChildAccent5" refType="w" fact="0.2865"/>
              <dgm:constr type="t" for="ch" forName="ChildAccent5" refType="h" fact="0.2168"/>
              <dgm:constr type="w" for="ch" forName="ChildAccent5" refType="w" fact="0.1432"/>
              <dgm:constr type="h" for="ch" forName="ChildAccent5" refType="h" fact="0.6962"/>
              <dgm:constr type="l" for="ch" forName="Parent5" refType="w" fact="0.2865"/>
              <dgm:constr type="t" for="ch" forName="Parent5" refType="h" fact="0.0428"/>
              <dgm:constr type="w" for="ch" forName="Parent5" refType="w" fact="0.1432"/>
              <dgm:constr type="h" for="ch" forName="Parent5" refType="h" fact="0.174"/>
              <dgm:constr type="l" for="ch" forName="ChildAccent6" refType="w" fact="0.1432"/>
              <dgm:constr type="t" for="ch" forName="ChildAccent6" refType="h" fact="0.2168"/>
              <dgm:constr type="w" for="ch" forName="ChildAccent6" refType="w" fact="0.1432"/>
              <dgm:constr type="h" for="ch" forName="ChildAccent6" refType="h" fact="0.7397"/>
              <dgm:constr type="l" for="ch" forName="Parent6" refType="w" fact="0.1432"/>
              <dgm:constr type="t" for="ch" forName="Parent6" refType="h" fact="0.0217"/>
              <dgm:constr type="w" for="ch" forName="Parent6" refType="w" fact="0.1432"/>
              <dgm:constr type="h" for="ch" forName="Parent6" refType="h" fact="0.1958"/>
              <dgm:constr type="l" for="ch" forName="ChildAccent7" refType="w" fact="0"/>
              <dgm:constr type="t" for="ch" forName="ChildAccent7" refType="h" fact="0.2168"/>
              <dgm:constr type="w" for="ch" forName="ChildAccent7" refType="w" fact="0.1432"/>
              <dgm:constr type="h" for="ch" forName="ChildAccent7" refType="h" fact="0.7832"/>
              <dgm:constr type="l" for="ch" forName="Parent7" refType="w" fact="0"/>
              <dgm:constr type="t" for="ch" forName="Parent7" refType="h" fact="0"/>
              <dgm:constr type="w" for="ch" forName="Parent7" refType="w" fact="0.1432"/>
              <dgm:constr type="h" for="ch" forName="Parent7" refType="h" fact="0.2175"/>
            </dgm:constrLst>
          </dgm:else>
        </dgm:choose>
      </dgm:else>
    </dgm:choose>
    <dgm:forEach name="wrapper" axis="self" ptType="parTrans">
      <dgm:forEach name="accentRepeat" axis="self">
        <dgm:layoutNode name="ChildAccent" styleLbl="alignImgPlace1">
          <dgm:alg type="sp"/>
          <dgm:choose name="Name20">
            <dgm:if name="Name21" axis="followSib" ptType="node" func="cnt" op="equ" val="0">
              <dgm:shape xmlns:r="http://schemas.openxmlformats.org/officeDocument/2006/relationships" type="wedgeRectCallout" r:blip="">
                <dgm:adjLst>
                  <dgm:adj idx="1" val="0"/>
                  <dgm:adj idx="2" val="0"/>
                </dgm:adjLst>
              </dgm:shape>
            </dgm:if>
            <dgm:else name="Name22">
              <dgm:choose name="Name23">
                <dgm:if name="Name24" axis="precedSib" ptType="node" func="cnt" op="equ" val="6">
                  <dgm:shape xmlns:r="http://schemas.openxmlformats.org/officeDocument/2006/relationships" type="wedgeRectCallout" r:blip="">
                    <dgm:adjLst>
                      <dgm:adj idx="1" val="0"/>
                      <dgm:adj idx="2" val="0"/>
                    </dgm:adjLst>
                  </dgm:shape>
                </dgm:if>
                <dgm:else name="Name25">
                  <dgm:choose name="Name26">
                    <dgm:if name="Name27" func="var" arg="dir" op="equ" val="norm">
                      <dgm:shape xmlns:r="http://schemas.openxmlformats.org/officeDocument/2006/relationships" type="wedgeRectCallout" r:blip="">
                        <dgm:adjLst>
                          <dgm:adj idx="1" val="0.625"/>
                          <dgm:adj idx="2" val="0.2083"/>
                        </dgm:adjLst>
                      </dgm:shape>
                    </dgm:if>
                    <dgm:else name="Name28">
                      <dgm:shape xmlns:r="http://schemas.openxmlformats.org/officeDocument/2006/relationships" type="wedgeRectCallout" r:blip="">
                        <dgm:adjLst>
                          <dgm:adj idx="1" val="-0.625"/>
                          <dgm:adj idx="2" val="0.2083"/>
                        </dgm:adjLst>
                      </dgm:shape>
                    </dgm:else>
                  </dgm:choose>
                </dgm:else>
              </dgm:choose>
            </dgm:else>
          </dgm:choose>
          <dgm:presOf axis="des" ptType="node"/>
        </dgm:layoutNode>
      </dgm:forEach>
    </dgm:forEach>
    <dgm:forEach name="Name29" axis="ch" ptType="node" st="7" cnt="1">
      <dgm:layoutNode name="ChildAccent7">
        <dgm:alg type="sp"/>
        <dgm:shape xmlns:r="http://schemas.openxmlformats.org/officeDocument/2006/relationships" r:blip="">
          <dgm:adjLst/>
        </dgm:shape>
        <dgm:presOf/>
        <dgm:constrLst/>
        <dgm:forEach name="Name30" ref="accentRepeat"/>
      </dgm:layoutNode>
      <dgm:layoutNode name="Child7" styleLbl="revTx">
        <dgm:varLst>
          <dgm:chMax val="0"/>
          <dgm:chPref val="0"/>
          <dgm:bulletEnabled val="1"/>
        </dgm:varLst>
        <dgm:choose name="Name31">
          <dgm:if name="Name32" func="var" arg="dir" op="equ" val="norm">
            <dgm:alg type="tx">
              <dgm:param type="parTxLTRAlign" val="r"/>
              <dgm:param type="shpTxLTRAlignCh" val="r"/>
              <dgm:param type="txAnchorVert" val="t"/>
            </dgm:alg>
          </dgm:if>
          <dgm:else name="Name3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7"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34" axis="ch" ptType="node" st="6" cnt="1">
      <dgm:layoutNode name="ChildAccent6">
        <dgm:alg type="sp"/>
        <dgm:shape xmlns:r="http://schemas.openxmlformats.org/officeDocument/2006/relationships" r:blip="">
          <dgm:adjLst/>
        </dgm:shape>
        <dgm:presOf/>
        <dgm:constrLst/>
        <dgm:forEach name="Name35" ref="accentRepeat"/>
      </dgm:layoutNode>
      <dgm:layoutNode name="Child6" styleLbl="revTx">
        <dgm:varLst>
          <dgm:chMax val="0"/>
          <dgm:chPref val="0"/>
          <dgm:bulletEnabled val="1"/>
        </dgm:varLst>
        <dgm:choose name="Name36">
          <dgm:if name="Name37" func="var" arg="dir" op="equ" val="norm">
            <dgm:alg type="tx">
              <dgm:param type="parTxLTRAlign" val="r"/>
              <dgm:param type="shpTxLTRAlignCh" val="r"/>
              <dgm:param type="txAnchorVert" val="t"/>
            </dgm:alg>
          </dgm:if>
          <dgm:else name="Name38">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6"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39" axis="ch" ptType="node" st="5" cnt="1">
      <dgm:layoutNode name="ChildAccent5">
        <dgm:alg type="sp"/>
        <dgm:shape xmlns:r="http://schemas.openxmlformats.org/officeDocument/2006/relationships" r:blip="">
          <dgm:adjLst/>
        </dgm:shape>
        <dgm:presOf/>
        <dgm:constrLst/>
        <dgm:forEach name="Name40" ref="accentRepeat"/>
      </dgm:layoutNode>
      <dgm:layoutNode name="Child5" styleLbl="revTx">
        <dgm:varLst>
          <dgm:chMax val="0"/>
          <dgm:chPref val="0"/>
          <dgm:bulletEnabled val="1"/>
        </dgm:varLst>
        <dgm:choose name="Name41">
          <dgm:if name="Name42" func="var" arg="dir" op="equ" val="norm">
            <dgm:alg type="tx">
              <dgm:param type="parTxLTRAlign" val="r"/>
              <dgm:param type="shpTxLTRAlignCh" val="r"/>
              <dgm:param type="txAnchorVert" val="t"/>
            </dgm:alg>
          </dgm:if>
          <dgm:else name="Name4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5"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44" axis="ch" ptType="node" st="4" cnt="1">
      <dgm:layoutNode name="ChildAccent4">
        <dgm:alg type="sp"/>
        <dgm:shape xmlns:r="http://schemas.openxmlformats.org/officeDocument/2006/relationships" r:blip="">
          <dgm:adjLst/>
        </dgm:shape>
        <dgm:presOf/>
        <dgm:constrLst/>
        <dgm:forEach name="Name45" ref="accentRepeat"/>
      </dgm:layoutNode>
      <dgm:layoutNode name="Child4" styleLbl="revTx">
        <dgm:varLst>
          <dgm:chMax val="0"/>
          <dgm:chPref val="0"/>
          <dgm:bulletEnabled val="1"/>
        </dgm:varLst>
        <dgm:choose name="Name46">
          <dgm:if name="Name47" func="var" arg="dir" op="equ" val="norm">
            <dgm:alg type="tx">
              <dgm:param type="parTxLTRAlign" val="r"/>
              <dgm:param type="shpTxLTRAlignCh" val="r"/>
              <dgm:param type="txAnchorVert" val="t"/>
            </dgm:alg>
          </dgm:if>
          <dgm:else name="Name48">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4"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49" axis="ch" ptType="node" st="3" cnt="1">
      <dgm:layoutNode name="ChildAccent3">
        <dgm:alg type="sp"/>
        <dgm:shape xmlns:r="http://schemas.openxmlformats.org/officeDocument/2006/relationships" r:blip="">
          <dgm:adjLst/>
        </dgm:shape>
        <dgm:presOf/>
        <dgm:constrLst/>
        <dgm:forEach name="Name50" ref="accentRepeat"/>
      </dgm:layoutNode>
      <dgm:layoutNode name="Child3" styleLbl="revTx">
        <dgm:varLst>
          <dgm:chMax val="0"/>
          <dgm:chPref val="0"/>
          <dgm:bulletEnabled val="1"/>
        </dgm:varLst>
        <dgm:choose name="Name51">
          <dgm:if name="Name52" func="var" arg="dir" op="equ" val="norm">
            <dgm:alg type="tx">
              <dgm:param type="parTxLTRAlign" val="r"/>
              <dgm:param type="shpTxLTRAlignCh" val="r"/>
              <dgm:param type="txAnchorVert" val="t"/>
            </dgm:alg>
          </dgm:if>
          <dgm:else name="Name5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3"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54" axis="ch" ptType="node" st="2" cnt="1">
      <dgm:layoutNode name="ChildAccent2">
        <dgm:alg type="sp"/>
        <dgm:shape xmlns:r="http://schemas.openxmlformats.org/officeDocument/2006/relationships" r:blip="">
          <dgm:adjLst/>
        </dgm:shape>
        <dgm:presOf/>
        <dgm:constrLst/>
        <dgm:forEach name="Name55" ref="accentRepeat"/>
      </dgm:layoutNode>
      <dgm:layoutNode name="Child2" styleLbl="revTx">
        <dgm:varLst>
          <dgm:chMax val="0"/>
          <dgm:chPref val="0"/>
          <dgm:bulletEnabled val="1"/>
        </dgm:varLst>
        <dgm:choose name="Name56">
          <dgm:if name="Name57" func="var" arg="dir" op="equ" val="norm">
            <dgm:alg type="tx">
              <dgm:param type="parTxLTRAlign" val="r"/>
              <dgm:param type="shpTxLTRAlignCh" val="r"/>
              <dgm:param type="txAnchorVert" val="t"/>
            </dgm:alg>
          </dgm:if>
          <dgm:else name="Name58">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2"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59" axis="ch" ptType="node" cnt="1">
      <dgm:layoutNode name="ChildAccent1">
        <dgm:alg type="sp"/>
        <dgm:shape xmlns:r="http://schemas.openxmlformats.org/officeDocument/2006/relationships" r:blip="">
          <dgm:adjLst/>
        </dgm:shape>
        <dgm:presOf/>
        <dgm:constrLst/>
        <dgm:forEach name="Name60" ref="accentRepeat"/>
      </dgm:layoutNode>
      <dgm:layoutNode name="Child1" styleLbl="revTx">
        <dgm:varLst>
          <dgm:chMax val="0"/>
          <dgm:chPref val="0"/>
          <dgm:bulletEnabled val="1"/>
        </dgm:varLst>
        <dgm:choose name="Name61">
          <dgm:if name="Name62" func="var" arg="dir" op="equ" val="norm">
            <dgm:alg type="tx">
              <dgm:param type="parTxLTRAlign" val="r"/>
              <dgm:param type="shpTxLTRAlignCh" val="r"/>
              <dgm:param type="txAnchorVert" val="t"/>
            </dgm:alg>
          </dgm:if>
          <dgm:else name="Name6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1"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11/layout/InterconnectedBlockProcess">
  <dgm:title val="Interconnected Block Process"/>
  <dgm:desc val="Use to show sequential steps in a process. Works best with small amounts of Level 1 text and medium amounts of Level 2 text."/>
  <dgm:catLst>
    <dgm:cat type="process" pri="5500"/>
    <dgm:cat type="officeonline" pri="3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 modelId="70" srcId="0" destId="40" srcOrd="2" destOrd="0"/>
        <dgm:cxn modelId="42" srcId="40" destId="41" srcOrd="0" destOrd="0"/>
      </dgm:cxnLst>
      <dgm:bg/>
      <dgm:whole/>
    </dgm:dataModel>
  </dgm:clrData>
  <dgm:layoutNode name="Name0">
    <dgm:varLst>
      <dgm:chMax val="7"/>
      <dgm:chPref val="5"/>
      <dgm:dir/>
      <dgm:animOne val="branch"/>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45"/>
            </dgm:alg>
            <dgm:constrLst>
              <dgm:constr type="primFontSz" for="des" forName="Child1" val="65"/>
              <dgm:constr type="primFontSz" for="des" forName="Parent1" val="65"/>
              <dgm:constr type="primFontSz" for="des" forName="Child1" refType="primFontSz" refFor="des" refForName="Parent1" op="lte"/>
              <dgm:constr type="l" for="ch" forName="ChildAccent1" refType="w" fact="0"/>
              <dgm:constr type="t" for="ch" forName="ChildAccent1" refType="h" fact="0.1429"/>
              <dgm:constr type="w" for="ch" forName="ChildAccent1" refType="w"/>
              <dgm:constr type="h" for="ch" forName="ChildAccent1" refType="h" fact="0.8571"/>
              <dgm:constr type="l" for="ch" forName="Child1" refType="w" fact="0.127"/>
              <dgm:constr type="t" for="ch" forName="Child1" refType="h" fact="0.1429"/>
              <dgm:constr type="w" for="ch" forName="Child1" refType="w" fact="0.873"/>
              <dgm:constr type="h" for="ch" forName="Child1" refType="h" fact="0.8571"/>
              <dgm:constr type="l" for="ch" forName="Parent1" refType="w" fact="0"/>
              <dgm:constr type="t" for="ch" forName="Parent1" refType="h" fact="0"/>
              <dgm:constr type="w" for="ch" forName="Parent1" refType="w"/>
              <dgm:constr type="h" for="ch" forName="Parent1" refType="h" fact="0.1429"/>
            </dgm:constrLst>
          </dgm:if>
          <dgm:if name="Name5" axis="ch" ptType="node" func="cnt" op="equ" val="2">
            <dgm:alg type="composite">
              <dgm:param type="ar" val="0.8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ChildAccent1" refType="w" fact="0"/>
              <dgm:constr type="t" for="ch" forName="ChildAccent1" refType="h" fact="0.1613"/>
              <dgm:constr type="w" for="ch" forName="ChildAccent1" refType="w" fact="0.5"/>
              <dgm:constr type="h" for="ch" forName="ChildAccent1" refType="h" fact="0.7742"/>
              <dgm:constr type="l" for="ch" forName="Child1" refType="w" fact="0.0635"/>
              <dgm:constr type="t" for="ch" forName="Child1" refType="h" fact="0.1613"/>
              <dgm:constr type="w" for="ch" forName="Child1" refType="w" fact="0.4365"/>
              <dgm:constr type="h" for="ch" forName="Child1" refType="h" fact="0.7742"/>
              <dgm:constr type="l" for="ch" forName="Parent1" refType="w" fact="0"/>
              <dgm:constr type="t" for="ch" forName="Parent1" refType="h" fact="0.0323"/>
              <dgm:constr type="w" for="ch" forName="Parent1" refType="w" fact="0.5"/>
              <dgm:constr type="h" for="ch" forName="Parent1" refType="h" fact="0.129"/>
              <dgm:constr type="l" for="ch" forName="ChildAccent2" refType="w" fact="0.5"/>
              <dgm:constr type="t" for="ch" forName="ChildAccent2" refType="h" fact="0.1613"/>
              <dgm:constr type="w" for="ch" forName="ChildAccent2" refType="w" fact="0.5"/>
              <dgm:constr type="h" for="ch" forName="ChildAccent2" refType="h" fact="0.8387"/>
              <dgm:constr type="l" for="ch" forName="Child2" refType="w" fact="0.5635"/>
              <dgm:constr type="t" for="ch" forName="Child2" refType="h" fact="0.1613"/>
              <dgm:constr type="w" for="ch" forName="Child2" refType="w" fact="0.4365"/>
              <dgm:constr type="h" for="ch" forName="Child2" refType="h" fact="0.8387"/>
              <dgm:constr type="l" for="ch" forName="Parent2" refType="w" fact="0.5"/>
              <dgm:constr type="t" for="ch" forName="Parent2" refType="h" fact="0"/>
              <dgm:constr type="w" for="ch" forName="Parent2" refType="w" fact="0.5"/>
              <dgm:constr type="h" for="ch" forName="Parent2" refType="h" fact="0.1613"/>
            </dgm:constrLst>
          </dgm:if>
          <dgm:if name="Name6" axis="ch" ptType="node" func="cnt" op="equ" val="3">
            <dgm:alg type="composite">
              <dgm:param type="ar" val="1.1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ChildAccent1" refType="w" fact="0"/>
              <dgm:constr type="t" for="ch" forName="ChildAccent1" refType="h" fact="0.1757"/>
              <dgm:constr type="w" for="ch" forName="ChildAccent1" refType="w" fact="0.3333"/>
              <dgm:constr type="h" for="ch" forName="ChildAccent1" refType="h" fact="0.7066"/>
              <dgm:constr type="l" for="ch" forName="Child1" refType="w" fact="0.0423"/>
              <dgm:constr type="t" for="ch" forName="Child1" refType="h" fact="0.1757"/>
              <dgm:constr type="w" for="ch" forName="Child1" refType="w" fact="0.291"/>
              <dgm:constr type="h" for="ch" forName="Child1" refType="h" fact="0.7066"/>
              <dgm:constr type="l" for="ch" forName="Parent1" refType="w" fact="0"/>
              <dgm:constr type="t" for="ch" forName="Parent1" refType="h" fact="0.0579"/>
              <dgm:constr type="w" for="ch" forName="Parent1" refType="w" fact="0.3333"/>
              <dgm:constr type="h" for="ch" forName="Parent1" refType="h" fact="0.1178"/>
              <dgm:constr type="l" for="ch" forName="ChildAccent2" refType="w" fact="0.3333"/>
              <dgm:constr type="t" for="ch" forName="ChildAccent2" refType="h" fact="0.1757"/>
              <dgm:constr type="w" for="ch" forName="ChildAccent2" refType="w" fact="0.3333"/>
              <dgm:constr type="h" for="ch" forName="ChildAccent2" refType="h" fact="0.7655"/>
              <dgm:constr type="l" for="ch" forName="Child2" refType="w" fact="0.3756"/>
              <dgm:constr type="t" for="ch" forName="Child2" refType="h" fact="0.1757"/>
              <dgm:constr type="w" for="ch" forName="Child2" refType="w" fact="0.291"/>
              <dgm:constr type="h" for="ch" forName="Child2" refType="h" fact="0.7655"/>
              <dgm:constr type="l" for="ch" forName="Parent2" refType="w" fact="0.3333"/>
              <dgm:constr type="t" for="ch" forName="Parent2" refType="h" fact="0.0285"/>
              <dgm:constr type="w" for="ch" forName="Parent2" refType="w" fact="0.3333"/>
              <dgm:constr type="h" for="ch" forName="Parent2" refType="h" fact="0.1472"/>
              <dgm:constr type="l" for="ch" forName="ChildAccent3" refType="w" fact="0.6667"/>
              <dgm:constr type="t" for="ch" forName="ChildAccent3" refType="h" fact="0.1757"/>
              <dgm:constr type="w" for="ch" forName="ChildAccent3" refType="w" fact="0.3333"/>
              <dgm:constr type="h" for="ch" forName="ChildAccent3" refType="h" fact="0.8243"/>
              <dgm:constr type="l" for="ch" forName="Child3" refType="w" fact="0.709"/>
              <dgm:constr type="t" for="ch" forName="Child3" refType="h" fact="0.1757"/>
              <dgm:constr type="w" for="ch" forName="Child3" refType="w" fact="0.291"/>
              <dgm:constr type="h" for="ch" forName="Child3" refType="h" fact="0.8243"/>
              <dgm:constr type="l" for="ch" forName="Parent3" refType="w" fact="0.6667"/>
              <dgm:constr type="t" for="ch" forName="Parent3" refType="h" fact="0"/>
              <dgm:constr type="w" for="ch" forName="Parent3" refType="w" fact="0.3333"/>
              <dgm:constr type="h" for="ch" forName="Parent3" refType="h" fact="0.176"/>
            </dgm:constrLst>
          </dgm:if>
          <dgm:if name="Name7" axis="ch" ptType="node" func="cnt" op="equ" val="4">
            <dgm:alg type="composite">
              <dgm:param type="ar" val="1.362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ChildAccent1" refType="w" fact="0"/>
              <dgm:constr type="t" for="ch" forName="ChildAccent1" refType="h" fact="0.1892"/>
              <dgm:constr type="w" for="ch" forName="ChildAccent1" refType="w" fact="0.25"/>
              <dgm:constr type="h" for="ch" forName="ChildAccent1" refType="h" fact="0.6486"/>
              <dgm:constr type="l" for="ch" forName="Child1" refType="w" fact="0.0317"/>
              <dgm:constr type="t" for="ch" forName="Child1" refType="h" fact="0.1892"/>
              <dgm:constr type="w" for="ch" forName="Child1" refType="w" fact="0.2183"/>
              <dgm:constr type="h" for="ch" forName="Child1" refType="h" fact="0.6486"/>
              <dgm:constr type="l" for="ch" forName="Parent1" refType="w" fact="0"/>
              <dgm:constr type="t" for="ch" forName="Parent1" refType="h" fact="0.0811"/>
              <dgm:constr type="w" for="ch" forName="Parent1" refType="w" fact="0.25"/>
              <dgm:constr type="h" for="ch" forName="Parent1" refType="h" fact="0.1081"/>
              <dgm:constr type="l" for="ch" forName="ChildAccent2" refType="w" fact="0.25"/>
              <dgm:constr type="t" for="ch" forName="ChildAccent2" refType="h" fact="0.1892"/>
              <dgm:constr type="w" for="ch" forName="ChildAccent2" refType="w" fact="0.25"/>
              <dgm:constr type="h" for="ch" forName="ChildAccent2" refType="h" fact="0.7027"/>
              <dgm:constr type="l" for="ch" forName="Child2" refType="w" fact="0.2817"/>
              <dgm:constr type="t" for="ch" forName="Child2" refType="h" fact="0.1892"/>
              <dgm:constr type="w" for="ch" forName="Child2" refType="w" fact="0.2183"/>
              <dgm:constr type="h" for="ch" forName="Child2" refType="h" fact="0.7027"/>
              <dgm:constr type="l" for="ch" forName="Parent2" refType="w" fact="0.25"/>
              <dgm:constr type="t" for="ch" forName="Parent2" refType="h" fact="0.0541"/>
              <dgm:constr type="w" for="ch" forName="Parent2" refType="w" fact="0.25"/>
              <dgm:constr type="h" for="ch" forName="Parent2" refType="h" fact="0.1351"/>
              <dgm:constr type="l" for="ch" forName="ChildAccent3" refType="w" fact="0.5"/>
              <dgm:constr type="t" for="ch" forName="ChildAccent3" refType="h" fact="0.1892"/>
              <dgm:constr type="w" for="ch" forName="ChildAccent3" refType="w" fact="0.25"/>
              <dgm:constr type="h" for="ch" forName="ChildAccent3" refType="h" fact="0.7568"/>
              <dgm:constr type="l" for="ch" forName="Child3" refType="w" fact="0.5317"/>
              <dgm:constr type="t" for="ch" forName="Child3" refType="h" fact="0.1892"/>
              <dgm:constr type="w" for="ch" forName="Child3" refType="w" fact="0.2183"/>
              <dgm:constr type="h" for="ch" forName="Child3" refType="h" fact="0.7568"/>
              <dgm:constr type="l" for="ch" forName="Parent3" refType="w" fact="0.5"/>
              <dgm:constr type="t" for="ch" forName="Parent3" refType="h" fact="0.0275"/>
              <dgm:constr type="w" for="ch" forName="Parent3" refType="w" fact="0.25"/>
              <dgm:constr type="h" for="ch" forName="Parent3" refType="h" fact="0.1622"/>
              <dgm:constr type="l" for="ch" forName="ChildAccent4" refType="w" fact="0.75"/>
              <dgm:constr type="t" for="ch" forName="ChildAccent4" refType="h" fact="0.1892"/>
              <dgm:constr type="w" for="ch" forName="ChildAccent4" refType="w" fact="0.25"/>
              <dgm:constr type="h" for="ch" forName="ChildAccent4" refType="h" fact="0.8108"/>
              <dgm:constr type="l" for="ch" forName="Child4" refType="w" fact="0.7817"/>
              <dgm:constr type="t" for="ch" forName="Child4" refType="h" fact="0.1892"/>
              <dgm:constr type="w" for="ch" forName="Child4" refType="w" fact="0.2183"/>
              <dgm:constr type="h" for="ch" forName="Child4" refType="h" fact="0.8108"/>
              <dgm:constr type="l" for="ch" forName="Parent4" refType="w" fact="0.75"/>
              <dgm:constr type="t" for="ch" forName="Parent4" refType="h" fact="0"/>
              <dgm:constr type="w" for="ch" forName="Parent4" refType="w" fact="0.25"/>
              <dgm:constr type="h" for="ch" forName="Parent4" refType="h" fact="0.1892"/>
            </dgm:constrLst>
          </dgm:if>
          <dgm:if name="Name8" axis="ch" ptType="node" func="cnt" op="equ" val="5">
            <dgm:alg type="composite">
              <dgm:param type="ar" val="1.574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ChildAccent1" refType="w" fact="0"/>
              <dgm:constr type="t" for="ch" forName="ChildAccent1" refType="h" fact="0.2"/>
              <dgm:constr type="w" for="ch" forName="ChildAccent1" refType="w" fact="0.2001"/>
              <dgm:constr type="h" for="ch" forName="ChildAccent1" refType="h" fact="0.6"/>
              <dgm:constr type="l" for="ch" forName="Child1" refType="w" fact="0.0254"/>
              <dgm:constr type="t" for="ch" forName="Child1" refType="h" fact="0.2"/>
              <dgm:constr type="w" for="ch" forName="Child1" refType="w" fact="0.1747"/>
              <dgm:constr type="h" for="ch" forName="Child1" refType="h" fact="0.6"/>
              <dgm:constr type="l" for="ch" forName="Parent1" refType="w" fact="0"/>
              <dgm:constr type="t" for="ch" forName="Parent1" refType="h" fact="0.1"/>
              <dgm:constr type="w" for="ch" forName="Parent1" refType="w" fact="0.2001"/>
              <dgm:constr type="h" for="ch" forName="Parent1" refType="h" fact="0.1"/>
              <dgm:constr type="l" for="ch" forName="ChildAccent2" refType="w" fact="0.2001"/>
              <dgm:constr type="t" for="ch" forName="ChildAccent2" refType="h" fact="0.2"/>
              <dgm:constr type="w" for="ch" forName="ChildAccent2" refType="w" fact="0.2001"/>
              <dgm:constr type="h" for="ch" forName="ChildAccent2" refType="h" fact="0.65"/>
              <dgm:constr type="l" for="ch" forName="Child2" refType="w" fact="0.2255"/>
              <dgm:constr type="t" for="ch" forName="Child2" refType="h" fact="0.2"/>
              <dgm:constr type="w" for="ch" forName="Child2" refType="w" fact="0.1747"/>
              <dgm:constr type="h" for="ch" forName="Child2" refType="h" fact="0.65"/>
              <dgm:constr type="l" for="ch" forName="Parent2" refType="w" fact="0.2001"/>
              <dgm:constr type="t" for="ch" forName="Parent2" refType="h" fact="0.075"/>
              <dgm:constr type="w" for="ch" forName="Parent2" refType="w" fact="0.2001"/>
              <dgm:constr type="h" for="ch" forName="Parent2" refType="h" fact="0.125"/>
              <dgm:constr type="l" for="ch" forName="ChildAccent3" refType="w" fact="0.4002"/>
              <dgm:constr type="t" for="ch" forName="ChildAccent3" refType="h" fact="0.2"/>
              <dgm:constr type="w" for="ch" forName="ChildAccent3" refType="w" fact="0.2001"/>
              <dgm:constr type="h" for="ch" forName="ChildAccent3" refType="h" fact="0.7"/>
              <dgm:constr type="l" for="ch" forName="Child3" refType="w" fact="0.4256"/>
              <dgm:constr type="t" for="ch" forName="Child3" refType="h" fact="0.2"/>
              <dgm:constr type="w" for="ch" forName="Child3" refType="w" fact="0.1747"/>
              <dgm:constr type="h" for="ch" forName="Child3" refType="h" fact="0.7"/>
              <dgm:constr type="l" for="ch" forName="Parent3" refType="w" fact="0.4002"/>
              <dgm:constr type="t" for="ch" forName="Parent3" refType="h" fact="0.0508"/>
              <dgm:constr type="w" for="ch" forName="Parent3" refType="w" fact="0.2001"/>
              <dgm:constr type="h" for="ch" forName="Parent3" refType="h" fact="0.15"/>
              <dgm:constr type="l" for="ch" forName="ChildAccent4" refType="w" fact="0.6003"/>
              <dgm:constr type="t" for="ch" forName="ChildAccent4" refType="h" fact="0.2"/>
              <dgm:constr type="w" for="ch" forName="ChildAccent4" refType="w" fact="0.2001"/>
              <dgm:constr type="h" for="ch" forName="ChildAccent4" refType="h" fact="0.75"/>
              <dgm:constr type="l" for="ch" forName="Child4" refType="w" fact="0.6257"/>
              <dgm:constr type="t" for="ch" forName="Child4" refType="h" fact="0.2"/>
              <dgm:constr type="w" for="ch" forName="Child4" refType="w" fact="0.1747"/>
              <dgm:constr type="h" for="ch" forName="Child4" refType="h" fact="0.75"/>
              <dgm:constr type="l" for="ch" forName="Parent4" refType="w" fact="0.6003"/>
              <dgm:constr type="t" for="ch" forName="Parent4" refType="h" fact="0.025"/>
              <dgm:constr type="w" for="ch" forName="Parent4" refType="w" fact="0.2001"/>
              <dgm:constr type="h" for="ch" forName="Parent4" refType="h" fact="0.175"/>
              <dgm:constr type="l" for="ch" forName="ChildAccent5" refType="w" fact="0.7999"/>
              <dgm:constr type="t" for="ch" forName="ChildAccent5" refType="h" fact="0.2"/>
              <dgm:constr type="w" for="ch" forName="ChildAccent5" refType="w" fact="0.2001"/>
              <dgm:constr type="h" for="ch" forName="ChildAccent5" refType="h" fact="0.8"/>
              <dgm:constr type="l" for="ch" forName="Child5" refType="w" fact="0.8253"/>
              <dgm:constr type="t" for="ch" forName="Child5" refType="h" fact="0.2"/>
              <dgm:constr type="w" for="ch" forName="Child5" refType="w" fact="0.1747"/>
              <dgm:constr type="h" for="ch" forName="Child5" refType="h" fact="0.8"/>
              <dgm:constr type="l" for="ch" forName="Parent5" refType="w" fact="0.7999"/>
              <dgm:constr type="t" for="ch" forName="Parent5" refType="h" fact="0"/>
              <dgm:constr type="w" for="ch" forName="Parent5" refType="w" fact="0.2001"/>
              <dgm:constr type="h" for="ch" forName="Parent5" refType="h" fact="0.2"/>
            </dgm:constrLst>
          </dgm:if>
          <dgm:if name="Name9" axis="ch" ptType="node" func="cnt" op="equ" val="6">
            <dgm:alg type="composite">
              <dgm:param type="ar" val="1.756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ChildAccent1" refType="w" fact="0"/>
              <dgm:constr type="t" for="ch" forName="ChildAccent1" refType="h" fact="0.2087"/>
              <dgm:constr type="w" for="ch" forName="ChildAccent1" refType="w" fact="0.167"/>
              <dgm:constr type="h" for="ch" forName="ChildAccent1" refType="h" fact="0.5586"/>
              <dgm:constr type="l" for="ch" forName="Child1" refType="w" fact="0.0212"/>
              <dgm:constr type="t" for="ch" forName="Child1" refType="h" fact="0.2087"/>
              <dgm:constr type="w" for="ch" forName="Child1" refType="w" fact="0.1458"/>
              <dgm:constr type="h" for="ch" forName="Child1" refType="h" fact="0.5586"/>
              <dgm:constr type="l" for="ch" forName="Parent1" refType="w" fact="0"/>
              <dgm:constr type="t" for="ch" forName="Parent1" refType="h" fact="0.1156"/>
              <dgm:constr type="w" for="ch" forName="Parent1" refType="w" fact="0.167"/>
              <dgm:constr type="h" for="ch" forName="Parent1" refType="h" fact="0.0931"/>
              <dgm:constr type="l" for="ch" forName="ChildAccent2" refType="w" fact="0.167"/>
              <dgm:constr type="t" for="ch" forName="ChildAccent2" refType="h" fact="0.2087"/>
              <dgm:constr type="w" for="ch" forName="ChildAccent2" refType="w" fact="0.167"/>
              <dgm:constr type="h" for="ch" forName="ChildAccent2" refType="h" fact="0.6051"/>
              <dgm:constr type="l" for="ch" forName="Child2" refType="w" fact="0.1888"/>
              <dgm:constr type="t" for="ch" forName="Child2" refType="h" fact="0.2087"/>
              <dgm:constr type="w" for="ch" forName="Child2" refType="w" fact="0.1458"/>
              <dgm:constr type="h" for="ch" forName="Child2" refType="h" fact="0.6051"/>
              <dgm:constr type="l" for="ch" forName="Parent2" refType="w" fact="0.167"/>
              <dgm:constr type="t" for="ch" forName="Parent2" refType="h" fact="0.0923"/>
              <dgm:constr type="w" for="ch" forName="Parent2" refType="w" fact="0.167"/>
              <dgm:constr type="h" for="ch" forName="Parent2" refType="h" fact="0.1164"/>
              <dgm:constr type="l" for="ch" forName="ChildAccent3" refType="w" fact="0.3339"/>
              <dgm:constr type="t" for="ch" forName="ChildAccent3" refType="h" fact="0.2087"/>
              <dgm:constr type="w" for="ch" forName="ChildAccent3" refType="w" fact="0.167"/>
              <dgm:constr type="h" for="ch" forName="ChildAccent3" refType="h" fact="0.6517"/>
              <dgm:constr type="l" for="ch" forName="Child3" refType="w" fact="0.3551"/>
              <dgm:constr type="t" for="ch" forName="Child3" refType="h" fact="0.2087"/>
              <dgm:constr type="w" for="ch" forName="Child3" refType="w" fact="0.1458"/>
              <dgm:constr type="h" for="ch" forName="Child3" refType="h" fact="0.6517"/>
              <dgm:constr type="l" for="ch" forName="Parent3" refType="w" fact="0.3339"/>
              <dgm:constr type="t" for="ch" forName="Parent3" refType="h" fact="0.0698"/>
              <dgm:constr type="w" for="ch" forName="Parent3" refType="w" fact="0.167"/>
              <dgm:constr type="h" for="ch" forName="Parent3" refType="h" fact="0.1396"/>
              <dgm:constr type="l" for="ch" forName="ChildAccent4" refType="w" fact="0.5009"/>
              <dgm:constr type="t" for="ch" forName="ChildAccent4" refType="h" fact="0.2087"/>
              <dgm:constr type="w" for="ch" forName="ChildAccent4" refType="w" fact="0.167"/>
              <dgm:constr type="h" for="ch" forName="ChildAccent4" refType="h" fact="0.6982"/>
              <dgm:constr type="l" for="ch" forName="Child4" refType="w" fact="0.5221"/>
              <dgm:constr type="t" for="ch" forName="Child4" refType="h" fact="0.2087"/>
              <dgm:constr type="w" for="ch" forName="Child4" refType="w" fact="0.1458"/>
              <dgm:constr type="h" for="ch" forName="Child4" refType="h" fact="0.6982"/>
              <dgm:constr type="l" for="ch" forName="Parent4" refType="w" fact="0.501"/>
              <dgm:constr type="t" for="ch" forName="Parent4" refType="h" fact="0.0458"/>
              <dgm:constr type="w" for="ch" forName="Parent4" refType="w" fact="0.167"/>
              <dgm:constr type="h" for="ch" forName="Parent4" refType="h" fact="0.1629"/>
              <dgm:constr type="l" for="ch" forName="ChildAccent5" refType="w" fact="0.6674"/>
              <dgm:constr type="t" for="ch" forName="ChildAccent5" refType="h" fact="0.2087"/>
              <dgm:constr type="w" for="ch" forName="ChildAccent5" refType="w" fact="0.167"/>
              <dgm:constr type="h" for="ch" forName="ChildAccent5" refType="h" fact="0.7448"/>
              <dgm:constr type="l" for="ch" forName="Child5" refType="w" fact="0.6886"/>
              <dgm:constr type="t" for="ch" forName="Child5" refType="h" fact="0.2087"/>
              <dgm:constr type="w" for="ch" forName="Child5" refType="w" fact="0.1458"/>
              <dgm:constr type="h" for="ch" forName="Child5" refType="h" fact="0.7448"/>
              <dgm:constr type="l" for="ch" forName="Parent5" refType="w" fact="0.668"/>
              <dgm:constr type="t" for="ch" forName="Parent5" refType="h" fact="0.0225"/>
              <dgm:constr type="w" for="ch" forName="Parent5" refType="w" fact="0.167"/>
              <dgm:constr type="h" for="ch" forName="Parent5" refType="h" fact="0.1862"/>
              <dgm:constr type="l" for="ch" forName="ChildAccent6" refType="w" fact="0.833"/>
              <dgm:constr type="t" for="ch" forName="ChildAccent6" refType="h" fact="0.2087"/>
              <dgm:constr type="w" for="ch" forName="ChildAccent6" refType="w" fact="0.167"/>
              <dgm:constr type="h" for="ch" forName="ChildAccent6" refType="h" fact="0.7913"/>
              <dgm:constr type="l" for="ch" forName="Child6" refType="w" fact="0.8542"/>
              <dgm:constr type="t" for="ch" forName="Child6" refType="h" fact="0.2087"/>
              <dgm:constr type="w" for="ch" forName="Child6" refType="w" fact="0.1458"/>
              <dgm:constr type="h" for="ch" forName="Child6" refType="h" fact="0.7913"/>
              <dgm:constr type="l" for="ch" forName="Parent6" refType="w" fact="0.835"/>
              <dgm:constr type="t" for="ch" forName="Parent6" refType="h" fact="0"/>
              <dgm:constr type="w" for="ch" forName="Parent6" refType="w" fact="0.165"/>
              <dgm:constr type="h" for="ch" forName="Parent6" refType="h" fact="0.2095"/>
            </dgm:constrLst>
          </dgm:if>
          <dgm:else name="Name10">
            <dgm:alg type="composite">
              <dgm:param type="ar" val="1.91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ChildAccent1" refType="w" fact="0"/>
              <dgm:constr type="t" for="ch" forName="ChildAccent1" refType="h" fact="0.2168"/>
              <dgm:constr type="w" for="ch" forName="ChildAccent1" refType="w" fact="0.1432"/>
              <dgm:constr type="h" for="ch" forName="ChildAccent1" refType="h" fact="0.5221"/>
              <dgm:constr type="l" for="ch" forName="Child1" refType="w" fact="0.0182"/>
              <dgm:constr type="t" for="ch" forName="Child1" refType="h" fact="0.2168"/>
              <dgm:constr type="w" for="ch" forName="Child1" refType="w" fact="0.125"/>
              <dgm:constr type="h" for="ch" forName="Child1" refType="h" fact="0.5221"/>
              <dgm:constr type="l" for="ch" forName="Parent1" refType="w" fact="0"/>
              <dgm:constr type="t" for="ch" forName="Parent1" refType="h" fact="0.1298"/>
              <dgm:constr type="w" for="ch" forName="Parent1" refType="w" fact="0.1432"/>
              <dgm:constr type="h" for="ch" forName="Parent1" refType="h" fact="0.087"/>
              <dgm:constr type="l" for="ch" forName="ChildAccent2" refType="w" fact="0.1432"/>
              <dgm:constr type="t" for="ch" forName="ChildAccent2" refType="h" fact="0.2168"/>
              <dgm:constr type="w" for="ch" forName="ChildAccent2" refType="w" fact="0.1432"/>
              <dgm:constr type="h" for="ch" forName="ChildAccent2" refType="h" fact="0.5656"/>
              <dgm:constr type="l" for="ch" forName="Child2" refType="w" fact="0.1614"/>
              <dgm:constr type="t" for="ch" forName="Child2" refType="h" fact="0.2168"/>
              <dgm:constr type="w" for="ch" forName="Child2" refType="w" fact="0.125"/>
              <dgm:constr type="h" for="ch" forName="Child2" refType="h" fact="0.5656"/>
              <dgm:constr type="l" for="ch" forName="Parent2" refType="w" fact="0.1432"/>
              <dgm:constr type="t" for="ch" forName="Parent2" refType="h" fact="0.108"/>
              <dgm:constr type="w" for="ch" forName="Parent2" refType="w" fact="0.1432"/>
              <dgm:constr type="h" for="ch" forName="Parent2" refType="h" fact="0.1088"/>
              <dgm:constr type="l" for="ch" forName="ChildAccent3" refType="w" fact="0.2865"/>
              <dgm:constr type="t" for="ch" forName="ChildAccent3" refType="h" fact="0.2168"/>
              <dgm:constr type="w" for="ch" forName="ChildAccent3" refType="w" fact="0.1432"/>
              <dgm:constr type="h" for="ch" forName="ChildAccent3" refType="h" fact="0.6091"/>
              <dgm:constr type="l" for="ch" forName="Child3" refType="w" fact="0.3047"/>
              <dgm:constr type="t" for="ch" forName="Child3" refType="h" fact="0.2168"/>
              <dgm:constr type="w" for="ch" forName="Child3" refType="w" fact="0.125"/>
              <dgm:constr type="h" for="ch" forName="Child3" refType="h" fact="0.6091"/>
              <dgm:constr type="l" for="ch" forName="Parent3" refType="w" fact="0.2865"/>
              <dgm:constr type="t" for="ch" forName="Parent3" refType="h" fact="0.087"/>
              <dgm:constr type="w" for="ch" forName="Parent3" refType="w" fact="0.1432"/>
              <dgm:constr type="h" for="ch" forName="Parent3" refType="h" fact="0.1305"/>
              <dgm:constr type="l" for="ch" forName="ChildAccent4" refType="w" fact="0.4297"/>
              <dgm:constr type="t" for="ch" forName="ChildAccent4" refType="h" fact="0.2168"/>
              <dgm:constr type="w" for="ch" forName="ChildAccent4" refType="w" fact="0.1432"/>
              <dgm:constr type="h" for="ch" forName="ChildAccent4" refType="h" fact="0.6526"/>
              <dgm:constr type="l" for="ch" forName="Child4" refType="w" fact="0.4479"/>
              <dgm:constr type="t" for="ch" forName="Child4" refType="h" fact="0.2168"/>
              <dgm:constr type="w" for="ch" forName="Child4" refType="w" fact="0.125"/>
              <dgm:constr type="h" for="ch" forName="Child4" refType="h" fact="0.6526"/>
              <dgm:constr type="l" for="ch" forName="Parent4" refType="w" fact="0.4297"/>
              <dgm:constr type="t" for="ch" forName="Parent4" refType="h" fact="0.0645"/>
              <dgm:constr type="w" for="ch" forName="Parent4" refType="w" fact="0.1432"/>
              <dgm:constr type="h" for="ch" forName="Parent4" refType="h" fact="0.1523"/>
              <dgm:constr type="l" for="ch" forName="ChildAccent5" refType="w" fact="0.5726"/>
              <dgm:constr type="t" for="ch" forName="ChildAccent5" refType="h" fact="0.2168"/>
              <dgm:constr type="w" for="ch" forName="ChildAccent5" refType="w" fact="0.1432"/>
              <dgm:constr type="h" for="ch" forName="ChildAccent5" refType="h" fact="0.6962"/>
              <dgm:constr type="l" for="ch" forName="Child5" refType="w" fact="0.5908"/>
              <dgm:constr type="t" for="ch" forName="Child5" refType="h" fact="0.2168"/>
              <dgm:constr type="w" for="ch" forName="Child5" refType="w" fact="0.125"/>
              <dgm:constr type="h" for="ch" forName="Child5" refType="h" fact="0.6962"/>
              <dgm:constr type="l" for="ch" forName="Parent5" refType="w" fact="0.5726"/>
              <dgm:constr type="t" for="ch" forName="Parent5" refType="h" fact="0.0428"/>
              <dgm:constr type="w" for="ch" forName="Parent5" refType="w" fact="0.1432"/>
              <dgm:constr type="h" for="ch" forName="Parent5" refType="h" fact="0.174"/>
              <dgm:constr type="l" for="ch" forName="ChildAccent6" refType="w" fact="0.7147"/>
              <dgm:constr type="t" for="ch" forName="ChildAccent6" refType="h" fact="0.2168"/>
              <dgm:constr type="w" for="ch" forName="ChildAccent6" refType="w" fact="0.1432"/>
              <dgm:constr type="h" for="ch" forName="ChildAccent6" refType="h" fact="0.7397"/>
              <dgm:constr type="l" for="ch" forName="Child6" refType="w" fact="0.7329"/>
              <dgm:constr type="t" for="ch" forName="Child6" refType="h" fact="0.2168"/>
              <dgm:constr type="w" for="ch" forName="Child6" refType="w" fact="0.125"/>
              <dgm:constr type="h" for="ch" forName="Child6" refType="h" fact="0.7397"/>
              <dgm:constr type="l" for="ch" forName="Parent6" refType="w" fact="0.716"/>
              <dgm:constr type="t" for="ch" forName="Parent6" refType="h" fact="0.0217"/>
              <dgm:constr type="w" for="ch" forName="Parent6" refType="w" fact="0.1424"/>
              <dgm:constr type="h" for="ch" forName="Parent6" refType="h" fact="0.1958"/>
              <dgm:constr type="l" for="ch" forName="ChildAccent7" refType="w" fact="0.8568"/>
              <dgm:constr type="t" for="ch" forName="ChildAccent7" refType="h" fact="0.2168"/>
              <dgm:constr type="w" for="ch" forName="ChildAccent7" refType="w" fact="0.1432"/>
              <dgm:constr type="h" for="ch" forName="ChildAccent7" refType="h" fact="0.7832"/>
              <dgm:constr type="l" for="ch" forName="Child7" refType="w" fact="0.875"/>
              <dgm:constr type="t" for="ch" forName="Child7" refType="h" fact="0.2168"/>
              <dgm:constr type="w" for="ch" forName="Child7" refType="w" fact="0.125"/>
              <dgm:constr type="h" for="ch" forName="Child7" refType="h" fact="0.7832"/>
              <dgm:constr type="l" for="ch" forName="Parent7" refType="w" fact="0.8577"/>
              <dgm:constr type="t" for="ch" forName="Parent7" refType="h" fact="0"/>
              <dgm:constr type="w" for="ch" forName="Parent7" refType="w" fact="0.1423"/>
              <dgm:constr type="h" for="ch" forName="Parent7" refType="h" fact="0.2175"/>
            </dgm:constrLst>
          </dgm:else>
        </dgm:choose>
      </dgm:if>
      <dgm:else name="Name11">
        <dgm:choose name="Name12">
          <dgm:if name="Name13" axis="ch" ptType="node" func="cnt" op="equ" val="1">
            <dgm:alg type="composite">
              <dgm:param type="ar" val="0.45"/>
            </dgm:alg>
            <dgm:constrLst>
              <dgm:constr type="primFontSz" for="des" forName="Child1" val="65"/>
              <dgm:constr type="primFontSz" for="des" forName="Parent1" val="65"/>
              <dgm:constr type="primFontSz" for="des" forName="Child1" refType="primFontSz" refFor="des" refForName="Parent1" op="lte"/>
              <dgm:constr type="l" for="ch" forName="ChildAccent1" refType="w" fact="0"/>
              <dgm:constr type="t" for="ch" forName="ChildAccent1" refType="h" fact="0.1429"/>
              <dgm:constr type="w" for="ch" forName="ChildAccent1" refType="w"/>
              <dgm:constr type="h" for="ch" forName="ChildAccent1" refType="h" fact="0.8571"/>
              <dgm:constr type="l" for="ch" forName="Child1" refType="w" fact="0"/>
              <dgm:constr type="t" for="ch" forName="Child1" refType="h" fact="0.1429"/>
              <dgm:constr type="w" for="ch" forName="Child1" refType="w" fact="0.873"/>
              <dgm:constr type="h" for="ch" forName="Child1" refType="h" fact="0.8571"/>
              <dgm:constr type="l" for="ch" forName="Parent1" refType="w" fact="0"/>
              <dgm:constr type="t" for="ch" forName="Parent1" refType="h" fact="0"/>
              <dgm:constr type="w" for="ch" forName="Parent1" refType="w"/>
              <dgm:constr type="h" for="ch" forName="Parent1" refType="h" fact="0.1429"/>
            </dgm:constrLst>
          </dgm:if>
          <dgm:if name="Name14" axis="ch" ptType="node" func="cnt" op="equ" val="2">
            <dgm:alg type="composite">
              <dgm:param type="ar" val="0.8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Child2" refType="w" fact="0"/>
              <dgm:constr type="t" for="ch" forName="Child2" refType="h" fact="0.1613"/>
              <dgm:constr type="w" for="ch" forName="Child2" refType="w" fact="0.4365"/>
              <dgm:constr type="h" for="ch" forName="Child2" refType="h" fact="0.8387"/>
              <dgm:constr type="l" for="ch" forName="Child1" refType="w" fact="0.5"/>
              <dgm:constr type="t" for="ch" forName="Child1" refType="h" fact="0.1613"/>
              <dgm:constr type="w" for="ch" forName="Child1" refType="w" fact="0.4365"/>
              <dgm:constr type="h" for="ch" forName="Child1" refType="h" fact="0.7742"/>
              <dgm:constr type="l" for="ch" forName="ChildAccent1" refType="w" fact="0.5"/>
              <dgm:constr type="t" for="ch" forName="ChildAccent1" refType="h" fact="0.1613"/>
              <dgm:constr type="w" for="ch" forName="ChildAccent1" refType="w" fact="0.5"/>
              <dgm:constr type="h" for="ch" forName="ChildAccent1" refType="h" fact="0.7742"/>
              <dgm:constr type="l" for="ch" forName="Parent1" refType="w" fact="0.5"/>
              <dgm:constr type="t" for="ch" forName="Parent1" refType="h" fact="0.0323"/>
              <dgm:constr type="w" for="ch" forName="Parent1" refType="w" fact="0.5"/>
              <dgm:constr type="h" for="ch" forName="Parent1" refType="h" fact="0.129"/>
              <dgm:constr type="l" for="ch" forName="ChildAccent2" refType="w" fact="0"/>
              <dgm:constr type="t" for="ch" forName="ChildAccent2" refType="h" fact="0.1613"/>
              <dgm:constr type="w" for="ch" forName="ChildAccent2" refType="w" fact="0.5"/>
              <dgm:constr type="h" for="ch" forName="ChildAccent2" refType="h" fact="0.8387"/>
              <dgm:constr type="l" for="ch" forName="Parent2" refType="w" fact="0"/>
              <dgm:constr type="t" for="ch" forName="Parent2" refType="h" fact="0"/>
              <dgm:constr type="w" for="ch" forName="Parent2" refType="w" fact="0.5"/>
              <dgm:constr type="h" for="ch" forName="Parent2" refType="h" fact="0.1613"/>
            </dgm:constrLst>
          </dgm:if>
          <dgm:if name="Name15" axis="ch" ptType="node" func="cnt" op="equ" val="3">
            <dgm:alg type="composite">
              <dgm:param type="ar" val="1.1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Child3" refType="w" fact="0"/>
              <dgm:constr type="t" for="ch" forName="Child3" refType="h" fact="0.1757"/>
              <dgm:constr type="w" for="ch" forName="Child3" refType="w" fact="0.291"/>
              <dgm:constr type="h" for="ch" forName="Child3" refType="h" fact="0.8243"/>
              <dgm:constr type="l" for="ch" forName="Child2" refType="w" fact="0.3333"/>
              <dgm:constr type="t" for="ch" forName="Child2" refType="h" fact="0.1757"/>
              <dgm:constr type="w" for="ch" forName="Child2" refType="w" fact="0.291"/>
              <dgm:constr type="h" for="ch" forName="Child2" refType="h" fact="0.7655"/>
              <dgm:constr type="l" for="ch" forName="Child1" refType="w" fact="0.6667"/>
              <dgm:constr type="t" for="ch" forName="Child1" refType="h" fact="0.1757"/>
              <dgm:constr type="w" for="ch" forName="Child1" refType="w" fact="0.291"/>
              <dgm:constr type="h" for="ch" forName="Child1" refType="h" fact="0.7066"/>
              <dgm:constr type="l" for="ch" forName="ChildAccent1" refType="w" fact="0.6667"/>
              <dgm:constr type="t" for="ch" forName="ChildAccent1" refType="h" fact="0.1757"/>
              <dgm:constr type="w" for="ch" forName="ChildAccent1" refType="w" fact="0.3333"/>
              <dgm:constr type="h" for="ch" forName="ChildAccent1" refType="h" fact="0.7066"/>
              <dgm:constr type="l" for="ch" forName="Parent1" refType="w" fact="0.6667"/>
              <dgm:constr type="t" for="ch" forName="Parent1" refType="h" fact="0.0579"/>
              <dgm:constr type="w" for="ch" forName="Parent1" refType="w" fact="0.3333"/>
              <dgm:constr type="h" for="ch" forName="Parent1" refType="h" fact="0.1178"/>
              <dgm:constr type="l" for="ch" forName="ChildAccent2" refType="w" fact="0.3333"/>
              <dgm:constr type="t" for="ch" forName="ChildAccent2" refType="h" fact="0.1757"/>
              <dgm:constr type="w" for="ch" forName="ChildAccent2" refType="w" fact="0.3333"/>
              <dgm:constr type="h" for="ch" forName="ChildAccent2" refType="h" fact="0.7655"/>
              <dgm:constr type="l" for="ch" forName="Parent2" refType="w" fact="0.3333"/>
              <dgm:constr type="t" for="ch" forName="Parent2" refType="h" fact="0.0285"/>
              <dgm:constr type="w" for="ch" forName="Parent2" refType="w" fact="0.3333"/>
              <dgm:constr type="h" for="ch" forName="Parent2" refType="h" fact="0.1472"/>
              <dgm:constr type="l" for="ch" forName="ChildAccent3" refType="w" fact="0"/>
              <dgm:constr type="t" for="ch" forName="ChildAccent3" refType="h" fact="0.1757"/>
              <dgm:constr type="w" for="ch" forName="ChildAccent3" refType="w" fact="0.3333"/>
              <dgm:constr type="h" for="ch" forName="ChildAccent3" refType="h" fact="0.8243"/>
              <dgm:constr type="l" for="ch" forName="Parent3" refType="w" fact="0"/>
              <dgm:constr type="t" for="ch" forName="Parent3" refType="h" fact="0"/>
              <dgm:constr type="w" for="ch" forName="Parent3" refType="w" fact="0.3333"/>
              <dgm:constr type="h" for="ch" forName="Parent3" refType="h" fact="0.176"/>
            </dgm:constrLst>
          </dgm:if>
          <dgm:if name="Name16" axis="ch" ptType="node" func="cnt" op="equ" val="4">
            <dgm:alg type="composite">
              <dgm:param type="ar" val="1.362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Child4" refType="w" fact="0"/>
              <dgm:constr type="t" for="ch" forName="Child4" refType="h" fact="0.1892"/>
              <dgm:constr type="w" for="ch" forName="Child4" refType="w" fact="0.2183"/>
              <dgm:constr type="h" for="ch" forName="Child4" refType="h" fact="0.8108"/>
              <dgm:constr type="l" for="ch" forName="Child3" refType="w" fact="0.25"/>
              <dgm:constr type="t" for="ch" forName="Child3" refType="h" fact="0.1892"/>
              <dgm:constr type="w" for="ch" forName="Child3" refType="w" fact="0.2183"/>
              <dgm:constr type="h" for="ch" forName="Child3" refType="h" fact="0.7568"/>
              <dgm:constr type="l" for="ch" forName="Child2" refType="w" fact="0.5"/>
              <dgm:constr type="t" for="ch" forName="Child2" refType="h" fact="0.1892"/>
              <dgm:constr type="w" for="ch" forName="Child2" refType="w" fact="0.2183"/>
              <dgm:constr type="h" for="ch" forName="Child2" refType="h" fact="0.7027"/>
              <dgm:constr type="l" for="ch" forName="Child1" refType="w" fact="0.75"/>
              <dgm:constr type="t" for="ch" forName="Child1" refType="h" fact="0.1892"/>
              <dgm:constr type="w" for="ch" forName="Child1" refType="w" fact="0.2183"/>
              <dgm:constr type="h" for="ch" forName="Child1" refType="h" fact="0.6486"/>
              <dgm:constr type="l" for="ch" forName="ChildAccent1" refType="w" fact="0.75"/>
              <dgm:constr type="t" for="ch" forName="ChildAccent1" refType="h" fact="0.1892"/>
              <dgm:constr type="w" for="ch" forName="ChildAccent1" refType="w" fact="0.25"/>
              <dgm:constr type="h" for="ch" forName="ChildAccent1" refType="h" fact="0.6486"/>
              <dgm:constr type="l" for="ch" forName="Parent1" refType="w" fact="0.75"/>
              <dgm:constr type="t" for="ch" forName="Parent1" refType="h" fact="0.0811"/>
              <dgm:constr type="w" for="ch" forName="Parent1" refType="w" fact="0.25"/>
              <dgm:constr type="h" for="ch" forName="Parent1" refType="h" fact="0.1081"/>
              <dgm:constr type="l" for="ch" forName="ChildAccent2" refType="w" fact="0.5"/>
              <dgm:constr type="t" for="ch" forName="ChildAccent2" refType="h" fact="0.1892"/>
              <dgm:constr type="w" for="ch" forName="ChildAccent2" refType="w" fact="0.25"/>
              <dgm:constr type="h" for="ch" forName="ChildAccent2" refType="h" fact="0.7027"/>
              <dgm:constr type="l" for="ch" forName="Parent2" refType="w" fact="0.5"/>
              <dgm:constr type="t" for="ch" forName="Parent2" refType="h" fact="0.0541"/>
              <dgm:constr type="w" for="ch" forName="Parent2" refType="w" fact="0.25"/>
              <dgm:constr type="h" for="ch" forName="Parent2" refType="h" fact="0.1351"/>
              <dgm:constr type="l" for="ch" forName="ChildAccent3" refType="w" fact="0.25"/>
              <dgm:constr type="t" for="ch" forName="ChildAccent3" refType="h" fact="0.1892"/>
              <dgm:constr type="w" for="ch" forName="ChildAccent3" refType="w" fact="0.25"/>
              <dgm:constr type="h" for="ch" forName="ChildAccent3" refType="h" fact="0.7568"/>
              <dgm:constr type="l" for="ch" forName="Parent3" refType="w" fact="0.25"/>
              <dgm:constr type="t" for="ch" forName="Parent3" refType="h" fact="0.0279"/>
              <dgm:constr type="w" for="ch" forName="Parent3" refType="w" fact="0.25"/>
              <dgm:constr type="h" for="ch" forName="Parent3" refType="h" fact="0.161"/>
              <dgm:constr type="l" for="ch" forName="ChildAccent4" refType="w" fact="0"/>
              <dgm:constr type="t" for="ch" forName="ChildAccent4" refType="h" fact="0.1892"/>
              <dgm:constr type="w" for="ch" forName="ChildAccent4" refType="w" fact="0.25"/>
              <dgm:constr type="h" for="ch" forName="ChildAccent4" refType="h" fact="0.8108"/>
              <dgm:constr type="l" for="ch" forName="Parent4" refType="w" fact="0"/>
              <dgm:constr type="t" for="ch" forName="Parent4" refType="h" fact="0"/>
              <dgm:constr type="w" for="ch" forName="Parent4" refType="w" fact="0.25"/>
              <dgm:constr type="h" for="ch" forName="Parent4" refType="h" fact="0.1892"/>
            </dgm:constrLst>
          </dgm:if>
          <dgm:if name="Name17" axis="ch" ptType="node" func="cnt" op="equ" val="5">
            <dgm:alg type="composite">
              <dgm:param type="ar" val="1.574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Child5" refType="w" fact="0"/>
              <dgm:constr type="t" for="ch" forName="Child5" refType="h" fact="0.2"/>
              <dgm:constr type="w" for="ch" forName="Child5" refType="w" fact="0.1747"/>
              <dgm:constr type="h" for="ch" forName="Child5" refType="h" fact="0.8"/>
              <dgm:constr type="l" for="ch" forName="Child4" refType="w" fact="0.2001"/>
              <dgm:constr type="t" for="ch" forName="Child4" refType="h" fact="0.2"/>
              <dgm:constr type="w" for="ch" forName="Child4" refType="w" fact="0.1747"/>
              <dgm:constr type="h" for="ch" forName="Child4" refType="h" fact="0.75"/>
              <dgm:constr type="l" for="ch" forName="Child3" refType="w" fact="0.4002"/>
              <dgm:constr type="t" for="ch" forName="Child3" refType="h" fact="0.2"/>
              <dgm:constr type="w" for="ch" forName="Child3" refType="w" fact="0.1747"/>
              <dgm:constr type="h" for="ch" forName="Child3" refType="h" fact="0.7"/>
              <dgm:constr type="l" for="ch" forName="Child2" refType="w" fact="0.6003"/>
              <dgm:constr type="t" for="ch" forName="Child2" refType="h" fact="0.2"/>
              <dgm:constr type="w" for="ch" forName="Child2" refType="w" fact="0.1747"/>
              <dgm:constr type="h" for="ch" forName="Child2" refType="h" fact="0.65"/>
              <dgm:constr type="l" for="ch" forName="Child1" refType="w" fact="0.7999"/>
              <dgm:constr type="t" for="ch" forName="Child1" refType="h" fact="0.2"/>
              <dgm:constr type="w" for="ch" forName="Child1" refType="w" fact="0.1747"/>
              <dgm:constr type="h" for="ch" forName="Child1" refType="h" fact="0.6"/>
              <dgm:constr type="l" for="ch" forName="ChildAccent1" refType="w" fact="0.7999"/>
              <dgm:constr type="t" for="ch" forName="ChildAccent1" refType="h" fact="0.2"/>
              <dgm:constr type="w" for="ch" forName="ChildAccent1" refType="w" fact="0.2001"/>
              <dgm:constr type="h" for="ch" forName="ChildAccent1" refType="h" fact="0.6"/>
              <dgm:constr type="l" for="ch" forName="Parent1" refType="w" fact="0.7999"/>
              <dgm:constr type="t" for="ch" forName="Parent1" refType="h" fact="0.1"/>
              <dgm:constr type="w" for="ch" forName="Parent1" refType="w" fact="0.2001"/>
              <dgm:constr type="h" for="ch" forName="Parent1" refType="h" fact="0.1"/>
              <dgm:constr type="l" for="ch" forName="ChildAccent2" refType="w" fact="0.6003"/>
              <dgm:constr type="t" for="ch" forName="ChildAccent2" refType="h" fact="0.2"/>
              <dgm:constr type="w" for="ch" forName="ChildAccent2" refType="w" fact="0.2001"/>
              <dgm:constr type="h" for="ch" forName="ChildAccent2" refType="h" fact="0.65"/>
              <dgm:constr type="l" for="ch" forName="Parent2" refType="w" fact="0.6003"/>
              <dgm:constr type="t" for="ch" forName="Parent2" refType="h" fact="0.075"/>
              <dgm:constr type="w" for="ch" forName="Parent2" refType="w" fact="0.2001"/>
              <dgm:constr type="h" for="ch" forName="Parent2" refType="h" fact="0.125"/>
              <dgm:constr type="l" for="ch" forName="ChildAccent3" refType="w" fact="0.4002"/>
              <dgm:constr type="t" for="ch" forName="ChildAccent3" refType="h" fact="0.2"/>
              <dgm:constr type="w" for="ch" forName="ChildAccent3" refType="w" fact="0.2001"/>
              <dgm:constr type="h" for="ch" forName="ChildAccent3" refType="h" fact="0.7"/>
              <dgm:constr type="l" for="ch" forName="Parent3" refType="w" fact="0.4002"/>
              <dgm:constr type="t" for="ch" forName="Parent3" refType="h" fact="0.0508"/>
              <dgm:constr type="w" for="ch" forName="Parent3" refType="w" fact="0.2001"/>
              <dgm:constr type="h" for="ch" forName="Parent3" refType="h" fact="0.15"/>
              <dgm:constr type="l" for="ch" forName="ChildAccent4" refType="w" fact="0.2001"/>
              <dgm:constr type="t" for="ch" forName="ChildAccent4" refType="h" fact="0.2"/>
              <dgm:constr type="w" for="ch" forName="ChildAccent4" refType="w" fact="0.2001"/>
              <dgm:constr type="h" for="ch" forName="ChildAccent4" refType="h" fact="0.75"/>
              <dgm:constr type="l" for="ch" forName="Parent4" refType="w" fact="0.2001"/>
              <dgm:constr type="t" for="ch" forName="Parent4" refType="h" fact="0.025"/>
              <dgm:constr type="w" for="ch" forName="Parent4" refType="w" fact="0.2001"/>
              <dgm:constr type="h" for="ch" forName="Parent4" refType="h" fact="0.175"/>
              <dgm:constr type="l" for="ch" forName="ChildAccent5" refType="w" fact="0"/>
              <dgm:constr type="t" for="ch" forName="ChildAccent5" refType="h" fact="0.2"/>
              <dgm:constr type="w" for="ch" forName="ChildAccent5" refType="w" fact="0.2001"/>
              <dgm:constr type="h" for="ch" forName="ChildAccent5" refType="h" fact="0.8"/>
              <dgm:constr type="l" for="ch" forName="Parent5" refType="w" fact="0"/>
              <dgm:constr type="t" for="ch" forName="Parent5" refType="h" fact="0"/>
              <dgm:constr type="w" for="ch" forName="Parent5" refType="w" fact="0.2001"/>
              <dgm:constr type="h" for="ch" forName="Parent5" refType="h" fact="0.2"/>
            </dgm:constrLst>
          </dgm:if>
          <dgm:if name="Name18" axis="ch" ptType="node" func="cnt" op="equ" val="6">
            <dgm:alg type="composite">
              <dgm:param type="ar" val="1.756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Child6" refType="w" fact="0"/>
              <dgm:constr type="t" for="ch" forName="Child6" refType="h" fact="0.2087"/>
              <dgm:constr type="w" for="ch" forName="Child6" refType="w" fact="0.1458"/>
              <dgm:constr type="h" for="ch" forName="Child6" refType="h" fact="0.7913"/>
              <dgm:constr type="l" for="ch" forName="Child5" refType="w" fact="0.167"/>
              <dgm:constr type="t" for="ch" forName="Child5" refType="h" fact="0.2087"/>
              <dgm:constr type="w" for="ch" forName="Child5" refType="w" fact="0.1458"/>
              <dgm:constr type="h" for="ch" forName="Child5" refType="h" fact="0.7448"/>
              <dgm:constr type="l" for="ch" forName="Child4" refType="w" fact="0.3339"/>
              <dgm:constr type="t" for="ch" forName="Child4" refType="h" fact="0.2087"/>
              <dgm:constr type="w" for="ch" forName="Child4" refType="w" fact="0.1458"/>
              <dgm:constr type="h" for="ch" forName="Child4" refType="h" fact="0.6982"/>
              <dgm:constr type="l" for="ch" forName="Child3" refType="w" fact="0.5009"/>
              <dgm:constr type="t" for="ch" forName="Child3" refType="h" fact="0.2087"/>
              <dgm:constr type="w" for="ch" forName="Child3" refType="w" fact="0.1458"/>
              <dgm:constr type="h" for="ch" forName="Child3" refType="h" fact="0.6517"/>
              <dgm:constr type="l" for="ch" forName="Child2" refType="w" fact="0.6674"/>
              <dgm:constr type="t" for="ch" forName="Child2" refType="h" fact="0.2087"/>
              <dgm:constr type="w" for="ch" forName="Child2" refType="w" fact="0.1458"/>
              <dgm:constr type="h" for="ch" forName="Child2" refType="h" fact="0.6051"/>
              <dgm:constr type="l" for="ch" forName="Child1" refType="w" fact="0.833"/>
              <dgm:constr type="t" for="ch" forName="Child1" refType="h" fact="0.2087"/>
              <dgm:constr type="w" for="ch" forName="Child1" refType="w" fact="0.1458"/>
              <dgm:constr type="h" for="ch" forName="Child1" refType="h" fact="0.5586"/>
              <dgm:constr type="l" for="ch" forName="ChildAccent1" refType="w" fact="0.833"/>
              <dgm:constr type="t" for="ch" forName="ChildAccent1" refType="h" fact="0.2087"/>
              <dgm:constr type="w" for="ch" forName="ChildAccent1" refType="w" fact="0.167"/>
              <dgm:constr type="h" for="ch" forName="ChildAccent1" refType="h" fact="0.5586"/>
              <dgm:constr type="l" for="ch" forName="Parent1" refType="w" fact="0.833"/>
              <dgm:constr type="t" for="ch" forName="Parent1" refType="h" fact="0.1156"/>
              <dgm:constr type="w" for="ch" forName="Parent1" refType="w" fact="0.167"/>
              <dgm:constr type="h" for="ch" forName="Parent1" refType="h" fact="0.0931"/>
              <dgm:constr type="l" for="ch" forName="ChildAccent2" refType="w" fact="0.6674"/>
              <dgm:constr type="t" for="ch" forName="ChildAccent2" refType="h" fact="0.2087"/>
              <dgm:constr type="w" for="ch" forName="ChildAccent2" refType="w" fact="0.167"/>
              <dgm:constr type="h" for="ch" forName="ChildAccent2" refType="h" fact="0.6051"/>
              <dgm:constr type="l" for="ch" forName="Parent2" refType="w" fact="0.6674"/>
              <dgm:constr type="t" for="ch" forName="Parent2" refType="h" fact="0.0923"/>
              <dgm:constr type="w" for="ch" forName="Parent2" refType="w" fact="0.165"/>
              <dgm:constr type="h" for="ch" forName="Parent2" refType="h" fact="0.1164"/>
              <dgm:constr type="l" for="ch" forName="ChildAccent3" refType="w" fact="0.5009"/>
              <dgm:constr type="t" for="ch" forName="ChildAccent3" refType="h" fact="0.2087"/>
              <dgm:constr type="w" for="ch" forName="ChildAccent3" refType="w" fact="0.167"/>
              <dgm:constr type="h" for="ch" forName="ChildAccent3" refType="h" fact="0.6517"/>
              <dgm:constr type="l" for="ch" forName="Parent3" refType="w" fact="0.5009"/>
              <dgm:constr type="t" for="ch" forName="Parent3" refType="h" fact="0.0698"/>
              <dgm:constr type="w" for="ch" forName="Parent3" refType="w" fact="0.166"/>
              <dgm:constr type="h" for="ch" forName="Parent3" refType="h" fact="0.1396"/>
              <dgm:constr type="l" for="ch" forName="ChildAccent4" refType="w" fact="0.3339"/>
              <dgm:constr type="t" for="ch" forName="ChildAccent4" refType="h" fact="0.2087"/>
              <dgm:constr type="w" for="ch" forName="ChildAccent4" refType="w" fact="0.167"/>
              <dgm:constr type="h" for="ch" forName="ChildAccent4" refType="h" fact="0.6982"/>
              <dgm:constr type="l" for="ch" forName="Parent4" refType="w" fact="0.3339"/>
              <dgm:constr type="t" for="ch" forName="Parent4" refType="h" fact="0.0458"/>
              <dgm:constr type="w" for="ch" forName="Parent4" refType="w" fact="0.167"/>
              <dgm:constr type="h" for="ch" forName="Parent4" refType="h" fact="0.1629"/>
              <dgm:constr type="l" for="ch" forName="ChildAccent5" refType="w" fact="0.167"/>
              <dgm:constr type="t" for="ch" forName="ChildAccent5" refType="h" fact="0.2087"/>
              <dgm:constr type="w" for="ch" forName="ChildAccent5" refType="w" fact="0.167"/>
              <dgm:constr type="h" for="ch" forName="ChildAccent5" refType="h" fact="0.7448"/>
              <dgm:constr type="l" for="ch" forName="Parent5" refType="w" fact="0.167"/>
              <dgm:constr type="t" for="ch" forName="Parent5" refType="h" fact="0.0225"/>
              <dgm:constr type="w" for="ch" forName="Parent5" refType="w" fact="0.167"/>
              <dgm:constr type="h" for="ch" forName="Parent5" refType="h" fact="0.1862"/>
              <dgm:constr type="l" for="ch" forName="ChildAccent6" refType="w" fact="0"/>
              <dgm:constr type="t" for="ch" forName="ChildAccent6" refType="h" fact="0.2087"/>
              <dgm:constr type="w" for="ch" forName="ChildAccent6" refType="w" fact="0.167"/>
              <dgm:constr type="h" for="ch" forName="ChildAccent6" refType="h" fact="0.7913"/>
              <dgm:constr type="l" for="ch" forName="Parent6" refType="w" fact="0"/>
              <dgm:constr type="t" for="ch" forName="Parent6" refType="h" fact="0"/>
              <dgm:constr type="w" for="ch" forName="Parent6" refType="w" fact="0.167"/>
              <dgm:constr type="h" for="ch" forName="Parent6" refType="h" fact="0.2095"/>
            </dgm:constrLst>
          </dgm:if>
          <dgm:else name="Name19">
            <dgm:alg type="composite">
              <dgm:param type="ar" val="1.91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Child7" refType="w" fact="0"/>
              <dgm:constr type="t" for="ch" forName="Child7" refType="h" fact="0.2168"/>
              <dgm:constr type="w" for="ch" forName="Child7" refType="w" fact="0.125"/>
              <dgm:constr type="h" for="ch" forName="Child7" refType="h" fact="0.7832"/>
              <dgm:constr type="l" for="ch" forName="Child6" refType="w" fact="0.1432"/>
              <dgm:constr type="t" for="ch" forName="Child6" refType="h" fact="0.2168"/>
              <dgm:constr type="w" for="ch" forName="Child6" refType="w" fact="0.125"/>
              <dgm:constr type="h" for="ch" forName="Child6" refType="h" fact="0.7397"/>
              <dgm:constr type="l" for="ch" forName="Child5" refType="w" fact="0.2865"/>
              <dgm:constr type="t" for="ch" forName="Child5" refType="h" fact="0.2168"/>
              <dgm:constr type="w" for="ch" forName="Child5" refType="w" fact="0.125"/>
              <dgm:constr type="h" for="ch" forName="Child5" refType="h" fact="0.6962"/>
              <dgm:constr type="l" for="ch" forName="Child4" refType="w" fact="0.4297"/>
              <dgm:constr type="t" for="ch" forName="Child4" refType="h" fact="0.2168"/>
              <dgm:constr type="w" for="ch" forName="Child4" refType="w" fact="0.125"/>
              <dgm:constr type="h" for="ch" forName="Child4" refType="h" fact="0.6526"/>
              <dgm:constr type="l" for="ch" forName="Child3" refType="w" fact="0.5726"/>
              <dgm:constr type="t" for="ch" forName="Child3" refType="h" fact="0.2168"/>
              <dgm:constr type="w" for="ch" forName="Child3" refType="w" fact="0.125"/>
              <dgm:constr type="h" for="ch" forName="Child3" refType="h" fact="0.6091"/>
              <dgm:constr type="l" for="ch" forName="Child2" refType="w" fact="0.7147"/>
              <dgm:constr type="t" for="ch" forName="Child2" refType="h" fact="0.2168"/>
              <dgm:constr type="w" for="ch" forName="Child2" refType="w" fact="0.125"/>
              <dgm:constr type="h" for="ch" forName="Child2" refType="h" fact="0.5656"/>
              <dgm:constr type="l" for="ch" forName="Child1" refType="w" fact="0.8568"/>
              <dgm:constr type="t" for="ch" forName="Child1" refType="h" fact="0.2168"/>
              <dgm:constr type="w" for="ch" forName="Child1" refType="w" fact="0.125"/>
              <dgm:constr type="h" for="ch" forName="Child1" refType="h" fact="0.5221"/>
              <dgm:constr type="l" for="ch" forName="ChildAccent1" refType="w" fact="0.8568"/>
              <dgm:constr type="t" for="ch" forName="ChildAccent1" refType="h" fact="0.2168"/>
              <dgm:constr type="w" for="ch" forName="ChildAccent1" refType="w" fact="0.1432"/>
              <dgm:constr type="h" for="ch" forName="ChildAccent1" refType="h" fact="0.5221"/>
              <dgm:constr type="l" for="ch" forName="Parent1" refType="w" fact="0.8568"/>
              <dgm:constr type="t" for="ch" forName="Parent1" refType="h" fact="0.1298"/>
              <dgm:constr type="w" for="ch" forName="Parent1" refType="w" fact="0.1432"/>
              <dgm:constr type="h" for="ch" forName="Parent1" refType="h" fact="0.087"/>
              <dgm:constr type="l" for="ch" forName="ChildAccent2" refType="w" fact="0.7147"/>
              <dgm:constr type="t" for="ch" forName="ChildAccent2" refType="h" fact="0.2168"/>
              <dgm:constr type="w" for="ch" forName="ChildAccent2" refType="w" fact="0.1432"/>
              <dgm:constr type="h" for="ch" forName="ChildAccent2" refType="h" fact="0.5656"/>
              <dgm:constr type="l" for="ch" forName="Parent2" refType="w" fact="0.7147"/>
              <dgm:constr type="t" for="ch" forName="Parent2" refType="h" fact="0.108"/>
              <dgm:constr type="w" for="ch" forName="Parent2" refType="w" fact="0.1425"/>
              <dgm:constr type="h" for="ch" forName="Parent2" refType="h" fact="0.1088"/>
              <dgm:constr type="l" for="ch" forName="ChildAccent3" refType="w" fact="0.5726"/>
              <dgm:constr type="t" for="ch" forName="ChildAccent3" refType="h" fact="0.2168"/>
              <dgm:constr type="w" for="ch" forName="ChildAccent3" refType="w" fact="0.1432"/>
              <dgm:constr type="h" for="ch" forName="ChildAccent3" refType="h" fact="0.6091"/>
              <dgm:constr type="l" for="ch" forName="Parent3" refType="w" fact="0.5726"/>
              <dgm:constr type="t" for="ch" forName="Parent3" refType="h" fact="0.087"/>
              <dgm:constr type="w" for="ch" forName="Parent3" refType="w" fact="0.142"/>
              <dgm:constr type="h" for="ch" forName="Parent3" refType="h" fact="0.1305"/>
              <dgm:constr type="l" for="ch" forName="ChildAccent4" refType="w" fact="0.4297"/>
              <dgm:constr type="t" for="ch" forName="ChildAccent4" refType="h" fact="0.2168"/>
              <dgm:constr type="w" for="ch" forName="ChildAccent4" refType="w" fact="0.1432"/>
              <dgm:constr type="h" for="ch" forName="ChildAccent4" refType="h" fact="0.6526"/>
              <dgm:constr type="l" for="ch" forName="Parent4" refType="w" fact="0.4297"/>
              <dgm:constr type="t" for="ch" forName="Parent4" refType="h" fact="0.0645"/>
              <dgm:constr type="w" for="ch" forName="Parent4" refType="w" fact="0.1432"/>
              <dgm:constr type="h" for="ch" forName="Parent4" refType="h" fact="0.1523"/>
              <dgm:constr type="l" for="ch" forName="ChildAccent5" refType="w" fact="0.2865"/>
              <dgm:constr type="t" for="ch" forName="ChildAccent5" refType="h" fact="0.2168"/>
              <dgm:constr type="w" for="ch" forName="ChildAccent5" refType="w" fact="0.1432"/>
              <dgm:constr type="h" for="ch" forName="ChildAccent5" refType="h" fact="0.6962"/>
              <dgm:constr type="l" for="ch" forName="Parent5" refType="w" fact="0.2865"/>
              <dgm:constr type="t" for="ch" forName="Parent5" refType="h" fact="0.0428"/>
              <dgm:constr type="w" for="ch" forName="Parent5" refType="w" fact="0.1432"/>
              <dgm:constr type="h" for="ch" forName="Parent5" refType="h" fact="0.174"/>
              <dgm:constr type="l" for="ch" forName="ChildAccent6" refType="w" fact="0.1432"/>
              <dgm:constr type="t" for="ch" forName="ChildAccent6" refType="h" fact="0.2168"/>
              <dgm:constr type="w" for="ch" forName="ChildAccent6" refType="w" fact="0.1432"/>
              <dgm:constr type="h" for="ch" forName="ChildAccent6" refType="h" fact="0.7397"/>
              <dgm:constr type="l" for="ch" forName="Parent6" refType="w" fact="0.1432"/>
              <dgm:constr type="t" for="ch" forName="Parent6" refType="h" fact="0.0217"/>
              <dgm:constr type="w" for="ch" forName="Parent6" refType="w" fact="0.1432"/>
              <dgm:constr type="h" for="ch" forName="Parent6" refType="h" fact="0.1958"/>
              <dgm:constr type="l" for="ch" forName="ChildAccent7" refType="w" fact="0"/>
              <dgm:constr type="t" for="ch" forName="ChildAccent7" refType="h" fact="0.2168"/>
              <dgm:constr type="w" for="ch" forName="ChildAccent7" refType="w" fact="0.1432"/>
              <dgm:constr type="h" for="ch" forName="ChildAccent7" refType="h" fact="0.7832"/>
              <dgm:constr type="l" for="ch" forName="Parent7" refType="w" fact="0"/>
              <dgm:constr type="t" for="ch" forName="Parent7" refType="h" fact="0"/>
              <dgm:constr type="w" for="ch" forName="Parent7" refType="w" fact="0.1432"/>
              <dgm:constr type="h" for="ch" forName="Parent7" refType="h" fact="0.2175"/>
            </dgm:constrLst>
          </dgm:else>
        </dgm:choose>
      </dgm:else>
    </dgm:choose>
    <dgm:forEach name="wrapper" axis="self" ptType="parTrans">
      <dgm:forEach name="accentRepeat" axis="self">
        <dgm:layoutNode name="ChildAccent" styleLbl="alignImgPlace1">
          <dgm:alg type="sp"/>
          <dgm:choose name="Name20">
            <dgm:if name="Name21" axis="followSib" ptType="node" func="cnt" op="equ" val="0">
              <dgm:shape xmlns:r="http://schemas.openxmlformats.org/officeDocument/2006/relationships" type="wedgeRectCallout" r:blip="">
                <dgm:adjLst>
                  <dgm:adj idx="1" val="0"/>
                  <dgm:adj idx="2" val="0"/>
                </dgm:adjLst>
              </dgm:shape>
            </dgm:if>
            <dgm:else name="Name22">
              <dgm:choose name="Name23">
                <dgm:if name="Name24" axis="precedSib" ptType="node" func="cnt" op="equ" val="6">
                  <dgm:shape xmlns:r="http://schemas.openxmlformats.org/officeDocument/2006/relationships" type="wedgeRectCallout" r:blip="">
                    <dgm:adjLst>
                      <dgm:adj idx="1" val="0"/>
                      <dgm:adj idx="2" val="0"/>
                    </dgm:adjLst>
                  </dgm:shape>
                </dgm:if>
                <dgm:else name="Name25">
                  <dgm:choose name="Name26">
                    <dgm:if name="Name27" func="var" arg="dir" op="equ" val="norm">
                      <dgm:shape xmlns:r="http://schemas.openxmlformats.org/officeDocument/2006/relationships" type="wedgeRectCallout" r:blip="">
                        <dgm:adjLst>
                          <dgm:adj idx="1" val="0.625"/>
                          <dgm:adj idx="2" val="0.2083"/>
                        </dgm:adjLst>
                      </dgm:shape>
                    </dgm:if>
                    <dgm:else name="Name28">
                      <dgm:shape xmlns:r="http://schemas.openxmlformats.org/officeDocument/2006/relationships" type="wedgeRectCallout" r:blip="">
                        <dgm:adjLst>
                          <dgm:adj idx="1" val="-0.625"/>
                          <dgm:adj idx="2" val="0.2083"/>
                        </dgm:adjLst>
                      </dgm:shape>
                    </dgm:else>
                  </dgm:choose>
                </dgm:else>
              </dgm:choose>
            </dgm:else>
          </dgm:choose>
          <dgm:presOf axis="des" ptType="node"/>
        </dgm:layoutNode>
      </dgm:forEach>
    </dgm:forEach>
    <dgm:forEach name="Name29" axis="ch" ptType="node" st="7" cnt="1">
      <dgm:layoutNode name="ChildAccent7">
        <dgm:alg type="sp"/>
        <dgm:shape xmlns:r="http://schemas.openxmlformats.org/officeDocument/2006/relationships" r:blip="">
          <dgm:adjLst/>
        </dgm:shape>
        <dgm:presOf/>
        <dgm:constrLst/>
        <dgm:forEach name="Name30" ref="accentRepeat"/>
      </dgm:layoutNode>
      <dgm:layoutNode name="Child7" styleLbl="revTx">
        <dgm:varLst>
          <dgm:chMax val="0"/>
          <dgm:chPref val="0"/>
          <dgm:bulletEnabled val="1"/>
        </dgm:varLst>
        <dgm:choose name="Name31">
          <dgm:if name="Name32" func="var" arg="dir" op="equ" val="norm">
            <dgm:alg type="tx">
              <dgm:param type="parTxLTRAlign" val="r"/>
              <dgm:param type="shpTxLTRAlignCh" val="r"/>
              <dgm:param type="txAnchorVert" val="t"/>
            </dgm:alg>
          </dgm:if>
          <dgm:else name="Name3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7"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34" axis="ch" ptType="node" st="6" cnt="1">
      <dgm:layoutNode name="ChildAccent6">
        <dgm:alg type="sp"/>
        <dgm:shape xmlns:r="http://schemas.openxmlformats.org/officeDocument/2006/relationships" r:blip="">
          <dgm:adjLst/>
        </dgm:shape>
        <dgm:presOf/>
        <dgm:constrLst/>
        <dgm:forEach name="Name35" ref="accentRepeat"/>
      </dgm:layoutNode>
      <dgm:layoutNode name="Child6" styleLbl="revTx">
        <dgm:varLst>
          <dgm:chMax val="0"/>
          <dgm:chPref val="0"/>
          <dgm:bulletEnabled val="1"/>
        </dgm:varLst>
        <dgm:choose name="Name36">
          <dgm:if name="Name37" func="var" arg="dir" op="equ" val="norm">
            <dgm:alg type="tx">
              <dgm:param type="parTxLTRAlign" val="r"/>
              <dgm:param type="shpTxLTRAlignCh" val="r"/>
              <dgm:param type="txAnchorVert" val="t"/>
            </dgm:alg>
          </dgm:if>
          <dgm:else name="Name38">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6"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39" axis="ch" ptType="node" st="5" cnt="1">
      <dgm:layoutNode name="ChildAccent5">
        <dgm:alg type="sp"/>
        <dgm:shape xmlns:r="http://schemas.openxmlformats.org/officeDocument/2006/relationships" r:blip="">
          <dgm:adjLst/>
        </dgm:shape>
        <dgm:presOf/>
        <dgm:constrLst/>
        <dgm:forEach name="Name40" ref="accentRepeat"/>
      </dgm:layoutNode>
      <dgm:layoutNode name="Child5" styleLbl="revTx">
        <dgm:varLst>
          <dgm:chMax val="0"/>
          <dgm:chPref val="0"/>
          <dgm:bulletEnabled val="1"/>
        </dgm:varLst>
        <dgm:choose name="Name41">
          <dgm:if name="Name42" func="var" arg="dir" op="equ" val="norm">
            <dgm:alg type="tx">
              <dgm:param type="parTxLTRAlign" val="r"/>
              <dgm:param type="shpTxLTRAlignCh" val="r"/>
              <dgm:param type="txAnchorVert" val="t"/>
            </dgm:alg>
          </dgm:if>
          <dgm:else name="Name4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5"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44" axis="ch" ptType="node" st="4" cnt="1">
      <dgm:layoutNode name="ChildAccent4">
        <dgm:alg type="sp"/>
        <dgm:shape xmlns:r="http://schemas.openxmlformats.org/officeDocument/2006/relationships" r:blip="">
          <dgm:adjLst/>
        </dgm:shape>
        <dgm:presOf/>
        <dgm:constrLst/>
        <dgm:forEach name="Name45" ref="accentRepeat"/>
      </dgm:layoutNode>
      <dgm:layoutNode name="Child4" styleLbl="revTx">
        <dgm:varLst>
          <dgm:chMax val="0"/>
          <dgm:chPref val="0"/>
          <dgm:bulletEnabled val="1"/>
        </dgm:varLst>
        <dgm:choose name="Name46">
          <dgm:if name="Name47" func="var" arg="dir" op="equ" val="norm">
            <dgm:alg type="tx">
              <dgm:param type="parTxLTRAlign" val="r"/>
              <dgm:param type="shpTxLTRAlignCh" val="r"/>
              <dgm:param type="txAnchorVert" val="t"/>
            </dgm:alg>
          </dgm:if>
          <dgm:else name="Name48">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4"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49" axis="ch" ptType="node" st="3" cnt="1">
      <dgm:layoutNode name="ChildAccent3">
        <dgm:alg type="sp"/>
        <dgm:shape xmlns:r="http://schemas.openxmlformats.org/officeDocument/2006/relationships" r:blip="">
          <dgm:adjLst/>
        </dgm:shape>
        <dgm:presOf/>
        <dgm:constrLst/>
        <dgm:forEach name="Name50" ref="accentRepeat"/>
      </dgm:layoutNode>
      <dgm:layoutNode name="Child3" styleLbl="revTx">
        <dgm:varLst>
          <dgm:chMax val="0"/>
          <dgm:chPref val="0"/>
          <dgm:bulletEnabled val="1"/>
        </dgm:varLst>
        <dgm:choose name="Name51">
          <dgm:if name="Name52" func="var" arg="dir" op="equ" val="norm">
            <dgm:alg type="tx">
              <dgm:param type="parTxLTRAlign" val="r"/>
              <dgm:param type="shpTxLTRAlignCh" val="r"/>
              <dgm:param type="txAnchorVert" val="t"/>
            </dgm:alg>
          </dgm:if>
          <dgm:else name="Name5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3"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54" axis="ch" ptType="node" st="2" cnt="1">
      <dgm:layoutNode name="ChildAccent2">
        <dgm:alg type="sp"/>
        <dgm:shape xmlns:r="http://schemas.openxmlformats.org/officeDocument/2006/relationships" r:blip="">
          <dgm:adjLst/>
        </dgm:shape>
        <dgm:presOf/>
        <dgm:constrLst/>
        <dgm:forEach name="Name55" ref="accentRepeat"/>
      </dgm:layoutNode>
      <dgm:layoutNode name="Child2" styleLbl="revTx">
        <dgm:varLst>
          <dgm:chMax val="0"/>
          <dgm:chPref val="0"/>
          <dgm:bulletEnabled val="1"/>
        </dgm:varLst>
        <dgm:choose name="Name56">
          <dgm:if name="Name57" func="var" arg="dir" op="equ" val="norm">
            <dgm:alg type="tx">
              <dgm:param type="parTxLTRAlign" val="r"/>
              <dgm:param type="shpTxLTRAlignCh" val="r"/>
              <dgm:param type="txAnchorVert" val="t"/>
            </dgm:alg>
          </dgm:if>
          <dgm:else name="Name58">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2"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59" axis="ch" ptType="node" cnt="1">
      <dgm:layoutNode name="ChildAccent1">
        <dgm:alg type="sp"/>
        <dgm:shape xmlns:r="http://schemas.openxmlformats.org/officeDocument/2006/relationships" r:blip="">
          <dgm:adjLst/>
        </dgm:shape>
        <dgm:presOf/>
        <dgm:constrLst/>
        <dgm:forEach name="Name60" ref="accentRepeat"/>
      </dgm:layoutNode>
      <dgm:layoutNode name="Child1" styleLbl="revTx">
        <dgm:varLst>
          <dgm:chMax val="0"/>
          <dgm:chPref val="0"/>
          <dgm:bulletEnabled val="1"/>
        </dgm:varLst>
        <dgm:choose name="Name61">
          <dgm:if name="Name62" func="var" arg="dir" op="equ" val="norm">
            <dgm:alg type="tx">
              <dgm:param type="parTxLTRAlign" val="r"/>
              <dgm:param type="shpTxLTRAlignCh" val="r"/>
              <dgm:param type="txAnchorVert" val="t"/>
            </dgm:alg>
          </dgm:if>
          <dgm:else name="Name6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1"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smtClean="0"/>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smtClean="0"/>
            </a:lvl1pPr>
          </a:lstStyle>
          <a:p>
            <a:pPr>
              <a:defRPr/>
            </a:pPr>
            <a:fld id="{AB418D8C-70E3-49DF-88AB-9B4EE1DD5DD1}" type="datetimeFigureOut">
              <a:rPr lang="en-US"/>
              <a:pPr>
                <a:defRPr/>
              </a:pPr>
              <a:t>10/20/2014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smtClean="0"/>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smtClean="0"/>
            </a:lvl1pPr>
          </a:lstStyle>
          <a:p>
            <a:pPr>
              <a:defRPr/>
            </a:pPr>
            <a:fld id="{62259783-04AB-4785-A476-1AB6E287F85D}" type="slidenum">
              <a:rPr lang="en-US"/>
              <a:pPr>
                <a:defRPr/>
              </a:pPr>
              <a:t>‹#›</a:t>
            </a:fld>
            <a:endParaRPr lang="en-US" dirty="0"/>
          </a:p>
        </p:txBody>
      </p:sp>
    </p:spTree>
    <p:extLst>
      <p:ext uri="{BB962C8B-B14F-4D97-AF65-F5344CB8AC3E}">
        <p14:creationId xmlns:p14="http://schemas.microsoft.com/office/powerpoint/2010/main" val="2177815287"/>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2A4C7AF-6218-4713-B3EC-66543376AE7F}" type="slidenum">
              <a:rPr lang="en-US" smtClean="0"/>
              <a:pPr>
                <a:defRPr/>
              </a:pPr>
              <a:t>1</a:t>
            </a:fld>
            <a:endParaRPr lang="en-US" dirty="0"/>
          </a:p>
        </p:txBody>
      </p:sp>
    </p:spTree>
    <p:extLst>
      <p:ext uri="{BB962C8B-B14F-4D97-AF65-F5344CB8AC3E}">
        <p14:creationId xmlns:p14="http://schemas.microsoft.com/office/powerpoint/2010/main" val="27370484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136A4F-E4CD-4143-B23E-154792091B1B}" type="slidenum">
              <a:rPr lang="en-US" smtClean="0"/>
              <a:t>16</a:t>
            </a:fld>
            <a:endParaRPr lang="en-US" dirty="0"/>
          </a:p>
        </p:txBody>
      </p:sp>
    </p:spTree>
    <p:extLst>
      <p:ext uri="{BB962C8B-B14F-4D97-AF65-F5344CB8AC3E}">
        <p14:creationId xmlns:p14="http://schemas.microsoft.com/office/powerpoint/2010/main" val="24398128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54125"/>
            <a:ext cx="7772400" cy="1470025"/>
          </a:xfrm>
        </p:spPr>
        <p:txBody>
          <a:bodyPr/>
          <a:lstStyle>
            <a:lvl1pPr algn="ctr">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0099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20349409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457200" y="5334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645591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10431492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5334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5334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0406427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503238"/>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1143000"/>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503238"/>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1143000"/>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012934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7892591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56730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69822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Slide Number Placeholder 5"/>
          <p:cNvSpPr>
            <a:spLocks noGrp="1"/>
          </p:cNvSpPr>
          <p:nvPr>
            <p:ph type="sldNum" sz="quarter" idx="10"/>
          </p:nvPr>
        </p:nvSpPr>
        <p:spPr/>
        <p:txBody>
          <a:bodyPr/>
          <a:lstStyle>
            <a:lvl1pPr>
              <a:defRPr/>
            </a:lvl1pPr>
          </a:lstStyle>
          <a:p>
            <a:pPr>
              <a:defRPr/>
            </a:pPr>
            <a:fld id="{FCF93CF4-BA3A-4228-8AD8-8A6CD96C939C}" type="slidenum">
              <a:rPr lang="en-US" altLang="en-US"/>
              <a:pPr>
                <a:defRPr/>
              </a:pPr>
              <a:t>‹#›</a:t>
            </a:fld>
            <a:endParaRPr lang="en-US" altLang="en-US" dirty="0"/>
          </a:p>
        </p:txBody>
      </p:sp>
    </p:spTree>
    <p:extLst>
      <p:ext uri="{BB962C8B-B14F-4D97-AF65-F5344CB8AC3E}">
        <p14:creationId xmlns:p14="http://schemas.microsoft.com/office/powerpoint/2010/main" val="5250402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76F6287E-401E-4C27-A425-1269604BFB1A}" type="slidenum">
              <a:rPr lang="en-US" altLang="en-US"/>
              <a:pPr>
                <a:defRPr/>
              </a:pPr>
              <a:t>‹#›</a:t>
            </a:fld>
            <a:endParaRPr lang="en-US" altLang="en-US" dirty="0"/>
          </a:p>
        </p:txBody>
      </p:sp>
    </p:spTree>
    <p:extLst>
      <p:ext uri="{BB962C8B-B14F-4D97-AF65-F5344CB8AC3E}">
        <p14:creationId xmlns:p14="http://schemas.microsoft.com/office/powerpoint/2010/main" val="30754744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6BF980FC-559C-42BE-83E1-A490DA63A04A}" type="slidenum">
              <a:rPr lang="en-US" altLang="en-US"/>
              <a:pPr>
                <a:defRPr/>
              </a:pPr>
              <a:t>‹#›</a:t>
            </a:fld>
            <a:endParaRPr lang="en-US" altLang="en-US" dirty="0"/>
          </a:p>
        </p:txBody>
      </p:sp>
    </p:spTree>
    <p:extLst>
      <p:ext uri="{BB962C8B-B14F-4D97-AF65-F5344CB8AC3E}">
        <p14:creationId xmlns:p14="http://schemas.microsoft.com/office/powerpoint/2010/main" val="9092976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5"/>
          <p:cNvSpPr>
            <a:spLocks noGrp="1"/>
          </p:cNvSpPr>
          <p:nvPr>
            <p:ph type="sldNum" sz="quarter" idx="10"/>
          </p:nvPr>
        </p:nvSpPr>
        <p:spPr/>
        <p:txBody>
          <a:bodyPr/>
          <a:lstStyle>
            <a:lvl1pPr>
              <a:defRPr/>
            </a:lvl1pPr>
          </a:lstStyle>
          <a:p>
            <a:pPr>
              <a:defRPr/>
            </a:pPr>
            <a:fld id="{E007E720-073B-4FF2-8566-832AC3FC6EA7}" type="slidenum">
              <a:rPr lang="en-US" altLang="en-US"/>
              <a:pPr>
                <a:defRPr/>
              </a:pPr>
              <a:t>‹#›</a:t>
            </a:fld>
            <a:endParaRPr lang="en-US" altLang="en-US" dirty="0"/>
          </a:p>
        </p:txBody>
      </p:sp>
    </p:spTree>
    <p:extLst>
      <p:ext uri="{BB962C8B-B14F-4D97-AF65-F5344CB8AC3E}">
        <p14:creationId xmlns:p14="http://schemas.microsoft.com/office/powerpoint/2010/main" val="3467291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B4E71A67-6C9C-4632-B725-F7D9592DA3BE}" type="slidenum">
              <a:rPr lang="en-US" altLang="en-US"/>
              <a:pPr>
                <a:defRPr/>
              </a:pPr>
              <a:t>‹#›</a:t>
            </a:fld>
            <a:endParaRPr lang="en-US" altLang="en-US" dirty="0"/>
          </a:p>
        </p:txBody>
      </p:sp>
    </p:spTree>
    <p:extLst>
      <p:ext uri="{BB962C8B-B14F-4D97-AF65-F5344CB8AC3E}">
        <p14:creationId xmlns:p14="http://schemas.microsoft.com/office/powerpoint/2010/main" val="39668581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6DA3BBA6-1AA8-4207-9711-054C2197071D}" type="slidenum">
              <a:rPr lang="en-US" altLang="en-US"/>
              <a:pPr>
                <a:defRPr/>
              </a:pPr>
              <a:t>‹#›</a:t>
            </a:fld>
            <a:endParaRPr lang="en-US" altLang="en-US" dirty="0"/>
          </a:p>
        </p:txBody>
      </p:sp>
    </p:spTree>
    <p:extLst>
      <p:ext uri="{BB962C8B-B14F-4D97-AF65-F5344CB8AC3E}">
        <p14:creationId xmlns:p14="http://schemas.microsoft.com/office/powerpoint/2010/main" val="19829759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34701733-AEBF-4AD3-8FA4-1DBD2CC6CB48}" type="slidenum">
              <a:rPr lang="en-US" altLang="en-US"/>
              <a:pPr>
                <a:defRPr/>
              </a:pPr>
              <a:t>‹#›</a:t>
            </a:fld>
            <a:endParaRPr lang="en-US" altLang="en-US" dirty="0"/>
          </a:p>
        </p:txBody>
      </p:sp>
    </p:spTree>
    <p:extLst>
      <p:ext uri="{BB962C8B-B14F-4D97-AF65-F5344CB8AC3E}">
        <p14:creationId xmlns:p14="http://schemas.microsoft.com/office/powerpoint/2010/main" val="42214097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AC0C27EE-1AA2-4CDF-A179-AD2D0CCC9EBB}" type="slidenum">
              <a:rPr lang="en-US" altLang="en-US"/>
              <a:pPr>
                <a:defRPr/>
              </a:pPr>
              <a:t>‹#›</a:t>
            </a:fld>
            <a:endParaRPr lang="en-US" altLang="en-US" dirty="0"/>
          </a:p>
        </p:txBody>
      </p:sp>
    </p:spTree>
    <p:extLst>
      <p:ext uri="{BB962C8B-B14F-4D97-AF65-F5344CB8AC3E}">
        <p14:creationId xmlns:p14="http://schemas.microsoft.com/office/powerpoint/2010/main" val="40963535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1EDDD1B6-F084-478F-8379-739BEEBDFB44}" type="slidenum">
              <a:rPr lang="en-US" altLang="en-US"/>
              <a:pPr>
                <a:defRPr/>
              </a:pPr>
              <a:t>‹#›</a:t>
            </a:fld>
            <a:endParaRPr lang="en-US" altLang="en-US" dirty="0"/>
          </a:p>
        </p:txBody>
      </p:sp>
    </p:spTree>
    <p:extLst>
      <p:ext uri="{BB962C8B-B14F-4D97-AF65-F5344CB8AC3E}">
        <p14:creationId xmlns:p14="http://schemas.microsoft.com/office/powerpoint/2010/main" val="28179427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826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15265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Slide Number Placeholder 5"/>
          <p:cNvSpPr>
            <a:spLocks noGrp="1"/>
          </p:cNvSpPr>
          <p:nvPr>
            <p:ph type="sldNum" sz="quarter" idx="10"/>
          </p:nvPr>
        </p:nvSpPr>
        <p:spPr/>
        <p:txBody>
          <a:bodyPr/>
          <a:lstStyle>
            <a:lvl1pPr>
              <a:defRPr/>
            </a:lvl1pPr>
          </a:lstStyle>
          <a:p>
            <a:pPr>
              <a:defRPr/>
            </a:pPr>
            <a:fld id="{91D85487-840F-4178-89DF-06BF01E219BA}" type="slidenum">
              <a:rPr lang="en-US" altLang="en-US"/>
              <a:pPr>
                <a:defRPr/>
              </a:pPr>
              <a:t>‹#›</a:t>
            </a:fld>
            <a:endParaRPr lang="en-US" altLang="en-US" dirty="0"/>
          </a:p>
        </p:txBody>
      </p:sp>
    </p:spTree>
    <p:extLst>
      <p:ext uri="{BB962C8B-B14F-4D97-AF65-F5344CB8AC3E}">
        <p14:creationId xmlns:p14="http://schemas.microsoft.com/office/powerpoint/2010/main" val="19796968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2ECBAAC1-025C-4AFF-86DA-043EE3ADD4E3}" type="slidenum">
              <a:rPr lang="en-US" altLang="en-US"/>
              <a:pPr>
                <a:defRPr/>
              </a:pPr>
              <a:t>‹#›</a:t>
            </a:fld>
            <a:endParaRPr lang="en-US" altLang="en-US" dirty="0"/>
          </a:p>
        </p:txBody>
      </p:sp>
    </p:spTree>
    <p:extLst>
      <p:ext uri="{BB962C8B-B14F-4D97-AF65-F5344CB8AC3E}">
        <p14:creationId xmlns:p14="http://schemas.microsoft.com/office/powerpoint/2010/main" val="41831930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55D10492-8E46-4FCC-91BD-FE589970ECDF}" type="slidenum">
              <a:rPr lang="en-US" altLang="en-US"/>
              <a:pPr>
                <a:defRPr/>
              </a:pPr>
              <a:t>‹#›</a:t>
            </a:fld>
            <a:endParaRPr lang="en-US" altLang="en-US" dirty="0"/>
          </a:p>
        </p:txBody>
      </p:sp>
    </p:spTree>
    <p:extLst>
      <p:ext uri="{BB962C8B-B14F-4D97-AF65-F5344CB8AC3E}">
        <p14:creationId xmlns:p14="http://schemas.microsoft.com/office/powerpoint/2010/main" val="22084426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5"/>
          <p:cNvSpPr>
            <a:spLocks noGrp="1"/>
          </p:cNvSpPr>
          <p:nvPr>
            <p:ph type="sldNum" sz="quarter" idx="10"/>
          </p:nvPr>
        </p:nvSpPr>
        <p:spPr/>
        <p:txBody>
          <a:bodyPr/>
          <a:lstStyle>
            <a:lvl1pPr>
              <a:defRPr/>
            </a:lvl1pPr>
          </a:lstStyle>
          <a:p>
            <a:pPr>
              <a:defRPr/>
            </a:pPr>
            <a:fld id="{6BCA8C2E-90A8-4A35-A67C-DBF801AA9F70}" type="slidenum">
              <a:rPr lang="en-US" altLang="en-US"/>
              <a:pPr>
                <a:defRPr/>
              </a:pPr>
              <a:t>‹#›</a:t>
            </a:fld>
            <a:endParaRPr lang="en-US" altLang="en-US" dirty="0"/>
          </a:p>
        </p:txBody>
      </p:sp>
    </p:spTree>
    <p:extLst>
      <p:ext uri="{BB962C8B-B14F-4D97-AF65-F5344CB8AC3E}">
        <p14:creationId xmlns:p14="http://schemas.microsoft.com/office/powerpoint/2010/main" val="40951657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FBEF2225-2FB0-4BFF-97C9-F6AA38C73A32}" type="slidenum">
              <a:rPr lang="en-US" altLang="en-US"/>
              <a:pPr>
                <a:defRPr/>
              </a:pPr>
              <a:t>‹#›</a:t>
            </a:fld>
            <a:endParaRPr lang="en-US" altLang="en-US" dirty="0"/>
          </a:p>
        </p:txBody>
      </p:sp>
    </p:spTree>
    <p:extLst>
      <p:ext uri="{BB962C8B-B14F-4D97-AF65-F5344CB8AC3E}">
        <p14:creationId xmlns:p14="http://schemas.microsoft.com/office/powerpoint/2010/main" val="11358215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B062DEEB-F870-4982-A962-A490AFC36AE4}" type="slidenum">
              <a:rPr lang="en-US" altLang="en-US"/>
              <a:pPr>
                <a:defRPr/>
              </a:pPr>
              <a:t>‹#›</a:t>
            </a:fld>
            <a:endParaRPr lang="en-US" altLang="en-US" dirty="0"/>
          </a:p>
        </p:txBody>
      </p:sp>
    </p:spTree>
    <p:extLst>
      <p:ext uri="{BB962C8B-B14F-4D97-AF65-F5344CB8AC3E}">
        <p14:creationId xmlns:p14="http://schemas.microsoft.com/office/powerpoint/2010/main" val="18495053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E9429728-7486-4DD5-A6E5-57C9A243D86B}" type="slidenum">
              <a:rPr lang="en-US" altLang="en-US"/>
              <a:pPr>
                <a:defRPr/>
              </a:pPr>
              <a:t>‹#›</a:t>
            </a:fld>
            <a:endParaRPr lang="en-US" altLang="en-US" dirty="0"/>
          </a:p>
        </p:txBody>
      </p:sp>
    </p:spTree>
    <p:extLst>
      <p:ext uri="{BB962C8B-B14F-4D97-AF65-F5344CB8AC3E}">
        <p14:creationId xmlns:p14="http://schemas.microsoft.com/office/powerpoint/2010/main" val="40168489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932D1296-3E91-4C9C-87F5-F43A75E7C51F}" type="slidenum">
              <a:rPr lang="en-US" altLang="en-US"/>
              <a:pPr>
                <a:defRPr/>
              </a:pPr>
              <a:t>‹#›</a:t>
            </a:fld>
            <a:endParaRPr lang="en-US" altLang="en-US" dirty="0"/>
          </a:p>
        </p:txBody>
      </p:sp>
    </p:spTree>
    <p:extLst>
      <p:ext uri="{BB962C8B-B14F-4D97-AF65-F5344CB8AC3E}">
        <p14:creationId xmlns:p14="http://schemas.microsoft.com/office/powerpoint/2010/main" val="177050328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0C3BCF83-F63D-4453-8D59-3D0D191A8B55}" type="slidenum">
              <a:rPr lang="en-US" altLang="en-US"/>
              <a:pPr>
                <a:defRPr/>
              </a:pPr>
              <a:t>‹#›</a:t>
            </a:fld>
            <a:endParaRPr lang="en-US" altLang="en-US" dirty="0"/>
          </a:p>
        </p:txBody>
      </p:sp>
    </p:spTree>
    <p:extLst>
      <p:ext uri="{BB962C8B-B14F-4D97-AF65-F5344CB8AC3E}">
        <p14:creationId xmlns:p14="http://schemas.microsoft.com/office/powerpoint/2010/main" val="36943815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4135447259"/>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989449"/>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484591821"/>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15925" y="1344613"/>
            <a:ext cx="4148138"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16463" y="1344613"/>
            <a:ext cx="4149725" cy="46386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98316800"/>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35263682"/>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smtClean="0"/>
              <a:t>Click to edit Master title style</a:t>
            </a:r>
            <a:endParaRPr lang="en-US"/>
          </a:p>
        </p:txBody>
      </p:sp>
    </p:spTree>
    <p:extLst>
      <p:ext uri="{BB962C8B-B14F-4D97-AF65-F5344CB8AC3E}">
        <p14:creationId xmlns:p14="http://schemas.microsoft.com/office/powerpoint/2010/main" val="1297842019"/>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le 1"/>
          <p:cNvSpPr>
            <a:spLocks noGrp="1"/>
          </p:cNvSpPr>
          <p:nvPr>
            <p:ph type="title"/>
          </p:nvPr>
        </p:nvSpPr>
        <p:spPr>
          <a:xfrm>
            <a:off x="415925" y="308709"/>
            <a:ext cx="7966075" cy="523141"/>
          </a:xfrm>
        </p:spPr>
        <p:txBody>
          <a:bodyPr/>
          <a:lstStyle/>
          <a:p>
            <a:endParaRPr lang="en-US" sz="2800" dirty="0"/>
          </a:p>
        </p:txBody>
      </p:sp>
    </p:spTree>
    <p:extLst>
      <p:ext uri="{BB962C8B-B14F-4D97-AF65-F5344CB8AC3E}">
        <p14:creationId xmlns:p14="http://schemas.microsoft.com/office/powerpoint/2010/main" val="1844527248"/>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2275074805"/>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153366134"/>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32218137"/>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54813" y="358775"/>
            <a:ext cx="2111375" cy="562451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15925" y="358775"/>
            <a:ext cx="6186488" cy="562451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332066023"/>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Slide Number Placeholder 5"/>
          <p:cNvSpPr>
            <a:spLocks noGrp="1"/>
          </p:cNvSpPr>
          <p:nvPr>
            <p:ph type="sldNum" sz="quarter" idx="10"/>
          </p:nvPr>
        </p:nvSpPr>
        <p:spPr/>
        <p:txBody>
          <a:bodyPr/>
          <a:lstStyle>
            <a:lvl1pPr>
              <a:defRPr/>
            </a:lvl1pPr>
          </a:lstStyle>
          <a:p>
            <a:pPr>
              <a:defRPr/>
            </a:pPr>
            <a:fld id="{75745E38-22D5-4A04-A367-4D09751AB036}" type="slidenum">
              <a:rPr lang="en-US" altLang="en-US"/>
              <a:pPr>
                <a:defRPr/>
              </a:pPr>
              <a:t>‹#›</a:t>
            </a:fld>
            <a:endParaRPr lang="en-US" altLang="en-US"/>
          </a:p>
        </p:txBody>
      </p:sp>
    </p:spTree>
    <p:extLst>
      <p:ext uri="{BB962C8B-B14F-4D97-AF65-F5344CB8AC3E}">
        <p14:creationId xmlns:p14="http://schemas.microsoft.com/office/powerpoint/2010/main" val="41358954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Slide Number Placeholder 5"/>
          <p:cNvSpPr>
            <a:spLocks noGrp="1"/>
          </p:cNvSpPr>
          <p:nvPr>
            <p:ph type="sldNum" sz="quarter" idx="10"/>
          </p:nvPr>
        </p:nvSpPr>
        <p:spPr/>
        <p:txBody>
          <a:bodyPr/>
          <a:lstStyle>
            <a:lvl1pPr>
              <a:defRPr/>
            </a:lvl1pPr>
          </a:lstStyle>
          <a:p>
            <a:pPr>
              <a:defRPr/>
            </a:pPr>
            <a:fld id="{97952FA3-9AF5-4107-9A34-682B71DF21DA}" type="slidenum">
              <a:rPr lang="en-US" altLang="en-US"/>
              <a:pPr>
                <a:defRPr/>
              </a:pPr>
              <a:t>‹#›</a:t>
            </a:fld>
            <a:endParaRPr lang="en-US" altLang="en-US"/>
          </a:p>
        </p:txBody>
      </p:sp>
    </p:spTree>
    <p:extLst>
      <p:ext uri="{BB962C8B-B14F-4D97-AF65-F5344CB8AC3E}">
        <p14:creationId xmlns:p14="http://schemas.microsoft.com/office/powerpoint/2010/main" val="17040833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310BDD1B-1B55-4C22-BC6C-44FFE9458852}" type="slidenum">
              <a:rPr lang="en-US" altLang="en-US"/>
              <a:pPr>
                <a:defRPr/>
              </a:pPr>
              <a:t>‹#›</a:t>
            </a:fld>
            <a:endParaRPr lang="en-US" altLang="en-US"/>
          </a:p>
        </p:txBody>
      </p:sp>
    </p:spTree>
    <p:extLst>
      <p:ext uri="{BB962C8B-B14F-4D97-AF65-F5344CB8AC3E}">
        <p14:creationId xmlns:p14="http://schemas.microsoft.com/office/powerpoint/2010/main" val="261641648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5"/>
          <p:cNvSpPr>
            <a:spLocks noGrp="1"/>
          </p:cNvSpPr>
          <p:nvPr>
            <p:ph type="sldNum" sz="quarter" idx="10"/>
          </p:nvPr>
        </p:nvSpPr>
        <p:spPr/>
        <p:txBody>
          <a:bodyPr/>
          <a:lstStyle>
            <a:lvl1pPr>
              <a:defRPr/>
            </a:lvl1pPr>
          </a:lstStyle>
          <a:p>
            <a:pPr>
              <a:defRPr/>
            </a:pPr>
            <a:fld id="{685CEA13-4689-4762-A8B3-F59C08729A61}" type="slidenum">
              <a:rPr lang="en-US" altLang="en-US"/>
              <a:pPr>
                <a:defRPr/>
              </a:pPr>
              <a:t>‹#›</a:t>
            </a:fld>
            <a:endParaRPr lang="en-US" altLang="en-US"/>
          </a:p>
        </p:txBody>
      </p:sp>
    </p:spTree>
    <p:extLst>
      <p:ext uri="{BB962C8B-B14F-4D97-AF65-F5344CB8AC3E}">
        <p14:creationId xmlns:p14="http://schemas.microsoft.com/office/powerpoint/2010/main" val="39044484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5"/>
          <p:cNvSpPr>
            <a:spLocks noGrp="1"/>
          </p:cNvSpPr>
          <p:nvPr>
            <p:ph type="sldNum" sz="quarter" idx="10"/>
          </p:nvPr>
        </p:nvSpPr>
        <p:spPr/>
        <p:txBody>
          <a:bodyPr/>
          <a:lstStyle>
            <a:lvl1pPr>
              <a:defRPr/>
            </a:lvl1pPr>
          </a:lstStyle>
          <a:p>
            <a:pPr>
              <a:defRPr/>
            </a:pPr>
            <a:fld id="{A533E279-8272-4DD2-8577-12F78382CCA2}" type="slidenum">
              <a:rPr lang="en-US" altLang="en-US"/>
              <a:pPr>
                <a:defRPr/>
              </a:pPr>
              <a:t>‹#›</a:t>
            </a:fld>
            <a:endParaRPr lang="en-US" altLang="en-US"/>
          </a:p>
        </p:txBody>
      </p:sp>
    </p:spTree>
    <p:extLst>
      <p:ext uri="{BB962C8B-B14F-4D97-AF65-F5344CB8AC3E}">
        <p14:creationId xmlns:p14="http://schemas.microsoft.com/office/powerpoint/2010/main" val="255984471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5"/>
          <p:cNvSpPr>
            <a:spLocks noGrp="1"/>
          </p:cNvSpPr>
          <p:nvPr>
            <p:ph type="sldNum" sz="quarter" idx="10"/>
          </p:nvPr>
        </p:nvSpPr>
        <p:spPr/>
        <p:txBody>
          <a:bodyPr/>
          <a:lstStyle>
            <a:lvl1pPr>
              <a:defRPr/>
            </a:lvl1pPr>
          </a:lstStyle>
          <a:p>
            <a:pPr>
              <a:defRPr/>
            </a:pPr>
            <a:fld id="{D80112D0-F26D-45FD-91AD-CB14542A3DC7}" type="slidenum">
              <a:rPr lang="en-US" altLang="en-US"/>
              <a:pPr>
                <a:defRPr/>
              </a:pPr>
              <a:t>‹#›</a:t>
            </a:fld>
            <a:endParaRPr lang="en-US" altLang="en-US"/>
          </a:p>
        </p:txBody>
      </p:sp>
    </p:spTree>
    <p:extLst>
      <p:ext uri="{BB962C8B-B14F-4D97-AF65-F5344CB8AC3E}">
        <p14:creationId xmlns:p14="http://schemas.microsoft.com/office/powerpoint/2010/main" val="97967349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C40F6B83-C6A5-4C21-9EE8-C6822659635B}" type="slidenum">
              <a:rPr lang="en-US" altLang="en-US"/>
              <a:pPr>
                <a:defRPr/>
              </a:pPr>
              <a:t>‹#›</a:t>
            </a:fld>
            <a:endParaRPr lang="en-US" altLang="en-US"/>
          </a:p>
        </p:txBody>
      </p:sp>
    </p:spTree>
    <p:extLst>
      <p:ext uri="{BB962C8B-B14F-4D97-AF65-F5344CB8AC3E}">
        <p14:creationId xmlns:p14="http://schemas.microsoft.com/office/powerpoint/2010/main" val="287669481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8BBB2B56-7240-484A-89D7-D4AE4E05DEB9}" type="slidenum">
              <a:rPr lang="en-US" altLang="en-US"/>
              <a:pPr>
                <a:defRPr/>
              </a:pPr>
              <a:t>‹#›</a:t>
            </a:fld>
            <a:endParaRPr lang="en-US" altLang="en-US"/>
          </a:p>
        </p:txBody>
      </p:sp>
    </p:spTree>
    <p:extLst>
      <p:ext uri="{BB962C8B-B14F-4D97-AF65-F5344CB8AC3E}">
        <p14:creationId xmlns:p14="http://schemas.microsoft.com/office/powerpoint/2010/main" val="81223654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993CF6DB-A55C-455C-97FE-DDC89B1D8253}" type="slidenum">
              <a:rPr lang="en-US" altLang="en-US"/>
              <a:pPr>
                <a:defRPr/>
              </a:pPr>
              <a:t>‹#›</a:t>
            </a:fld>
            <a:endParaRPr lang="en-US" altLang="en-US"/>
          </a:p>
        </p:txBody>
      </p:sp>
    </p:spTree>
    <p:extLst>
      <p:ext uri="{BB962C8B-B14F-4D97-AF65-F5344CB8AC3E}">
        <p14:creationId xmlns:p14="http://schemas.microsoft.com/office/powerpoint/2010/main" val="118155331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image" Target="../media/image2.png"/><Relationship Id="rId5" Type="http://schemas.openxmlformats.org/officeDocument/2006/relationships/slideLayout" Target="../slideLayouts/slideLayout13.xml"/><Relationship Id="rId10" Type="http://schemas.openxmlformats.org/officeDocument/2006/relationships/theme" Target="../theme/theme2.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image" Target="../media/image2.png"/><Relationship Id="rId5" Type="http://schemas.openxmlformats.org/officeDocument/2006/relationships/slideLayout" Target="../slideLayouts/slideLayout22.xml"/><Relationship Id="rId10" Type="http://schemas.openxmlformats.org/officeDocument/2006/relationships/theme" Target="../theme/theme3.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4.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5.xml"/><Relationship Id="rId3" Type="http://schemas.openxmlformats.org/officeDocument/2006/relationships/slideLayout" Target="../slideLayouts/slideLayout40.xml"/><Relationship Id="rId7" Type="http://schemas.openxmlformats.org/officeDocument/2006/relationships/slideLayout" Target="../slideLayouts/slideLayout44.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image" Target="../media/image2.png"/><Relationship Id="rId5" Type="http://schemas.openxmlformats.org/officeDocument/2006/relationships/slideLayout" Target="../slideLayouts/slideLayout42.xml"/><Relationship Id="rId10" Type="http://schemas.openxmlformats.org/officeDocument/2006/relationships/theme" Target="../theme/theme5.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0" y="4495800"/>
            <a:ext cx="9144000" cy="2362200"/>
          </a:xfrm>
          <a:prstGeom prst="rect">
            <a:avLst/>
          </a:prstGeom>
          <a:solidFill>
            <a:srgbClr val="D3D2C2"/>
          </a:solidFill>
          <a:ln w="9525">
            <a:solidFill>
              <a:srgbClr val="4A7EBB"/>
            </a:solidFill>
            <a:miter lim="800000"/>
            <a:headEnd/>
            <a:tailEnd/>
          </a:ln>
          <a:effectLst>
            <a:outerShdw blurRad="40000" dist="23000" dir="16439940" rotWithShape="0">
              <a:srgbClr val="808080">
                <a:alpha val="29999"/>
              </a:srgbClr>
            </a:outerShdw>
          </a:effectLst>
        </p:spPr>
        <p:txBody>
          <a:bodyPr anchor="ctr"/>
          <a:lstStyle/>
          <a:p>
            <a:pPr algn="ctr">
              <a:defRPr/>
            </a:pPr>
            <a:endParaRPr lang="en-US" dirty="0">
              <a:solidFill>
                <a:srgbClr val="FFFFFF"/>
              </a:solidFill>
              <a:latin typeface="Calibri" charset="0"/>
              <a:ea typeface="ＭＳ Ｐゴシック" charset="0"/>
              <a:cs typeface="Geneva" charset="0"/>
            </a:endParaRPr>
          </a:p>
        </p:txBody>
      </p:sp>
      <p:sp>
        <p:nvSpPr>
          <p:cNvPr id="9" name="Rectangle 8"/>
          <p:cNvSpPr/>
          <p:nvPr userDrawn="1"/>
        </p:nvSpPr>
        <p:spPr>
          <a:xfrm>
            <a:off x="0" y="4495800"/>
            <a:ext cx="9144000" cy="68263"/>
          </a:xfrm>
          <a:prstGeom prst="rect">
            <a:avLst/>
          </a:prstGeom>
          <a:solidFill>
            <a:srgbClr val="BE1E2D"/>
          </a:solidFill>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solidFill>
                <a:srgbClr val="FFFFFF"/>
              </a:solidFill>
              <a:ea typeface="ＭＳ Ｐゴシック" charset="0"/>
              <a:cs typeface="Geneva" charset="0"/>
            </a:endParaRPr>
          </a:p>
        </p:txBody>
      </p:sp>
      <p:pic>
        <p:nvPicPr>
          <p:cNvPr id="1028" name="Picture 9" descr="GSI_Logo_newtag.png"/>
          <p:cNvPicPr>
            <a:picLocks noChangeAspect="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6629400" y="5532438"/>
            <a:ext cx="2095500" cy="1173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9" name="Title Placeholder 1"/>
          <p:cNvSpPr>
            <a:spLocks noGrp="1"/>
          </p:cNvSpPr>
          <p:nvPr>
            <p:ph type="title"/>
          </p:nvPr>
        </p:nvSpPr>
        <p:spPr bwMode="auto">
          <a:xfrm>
            <a:off x="457200" y="4746625"/>
            <a:ext cx="6934200" cy="211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a:t>
            </a:r>
            <a:br>
              <a:rPr lang="en-US" altLang="en-US" smtClean="0"/>
            </a:br>
            <a:r>
              <a:rPr lang="en-US" altLang="en-US" smtClean="0"/>
              <a:t>title style</a:t>
            </a:r>
          </a:p>
        </p:txBody>
      </p:sp>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Lst>
  <p:hf hdr="0" ftr="0" dt="0"/>
  <p:txStyles>
    <p:titleStyle>
      <a:lvl1pPr algn="l" defTabSz="457200" rtl="0" eaLnBrk="0" fontAlgn="base" hangingPunct="0">
        <a:spcBef>
          <a:spcPct val="0"/>
        </a:spcBef>
        <a:spcAft>
          <a:spcPct val="0"/>
        </a:spcAft>
        <a:defRPr sz="4000" kern="1200">
          <a:solidFill>
            <a:schemeClr val="tx1"/>
          </a:solidFill>
          <a:latin typeface="+mj-lt"/>
          <a:ea typeface="ＭＳ Ｐゴシック" charset="0"/>
          <a:cs typeface="Geneva" charset="-128"/>
        </a:defRPr>
      </a:lvl1pPr>
      <a:lvl2pPr algn="l" defTabSz="457200" rtl="0" eaLnBrk="0" fontAlgn="base" hangingPunct="0">
        <a:spcBef>
          <a:spcPct val="0"/>
        </a:spcBef>
        <a:spcAft>
          <a:spcPct val="0"/>
        </a:spcAft>
        <a:defRPr sz="4000">
          <a:solidFill>
            <a:schemeClr val="tx1"/>
          </a:solidFill>
          <a:latin typeface="Calibri" charset="0"/>
          <a:ea typeface="ＭＳ Ｐゴシック" charset="0"/>
          <a:cs typeface="Geneva" charset="-128"/>
        </a:defRPr>
      </a:lvl2pPr>
      <a:lvl3pPr algn="l" defTabSz="457200" rtl="0" eaLnBrk="0" fontAlgn="base" hangingPunct="0">
        <a:spcBef>
          <a:spcPct val="0"/>
        </a:spcBef>
        <a:spcAft>
          <a:spcPct val="0"/>
        </a:spcAft>
        <a:defRPr sz="4000">
          <a:solidFill>
            <a:schemeClr val="tx1"/>
          </a:solidFill>
          <a:latin typeface="Calibri" charset="0"/>
          <a:ea typeface="ＭＳ Ｐゴシック" charset="0"/>
          <a:cs typeface="Geneva" charset="-128"/>
        </a:defRPr>
      </a:lvl3pPr>
      <a:lvl4pPr algn="l" defTabSz="457200" rtl="0" eaLnBrk="0" fontAlgn="base" hangingPunct="0">
        <a:spcBef>
          <a:spcPct val="0"/>
        </a:spcBef>
        <a:spcAft>
          <a:spcPct val="0"/>
        </a:spcAft>
        <a:defRPr sz="4000">
          <a:solidFill>
            <a:schemeClr val="tx1"/>
          </a:solidFill>
          <a:latin typeface="Calibri" charset="0"/>
          <a:ea typeface="ＭＳ Ｐゴシック" charset="0"/>
          <a:cs typeface="Geneva" charset="-128"/>
        </a:defRPr>
      </a:lvl4pPr>
      <a:lvl5pPr algn="l" defTabSz="457200" rtl="0" eaLnBrk="0" fontAlgn="base" hangingPunct="0">
        <a:spcBef>
          <a:spcPct val="0"/>
        </a:spcBef>
        <a:spcAft>
          <a:spcPct val="0"/>
        </a:spcAft>
        <a:defRPr sz="4000">
          <a:solidFill>
            <a:schemeClr val="tx1"/>
          </a:solidFill>
          <a:latin typeface="Calibri" charset="0"/>
          <a:ea typeface="ＭＳ Ｐゴシック" charset="0"/>
          <a:cs typeface="Geneva" charset="-128"/>
        </a:defRPr>
      </a:lvl5pPr>
      <a:lvl6pPr marL="457200" algn="l" defTabSz="457200" rtl="0" fontAlgn="base">
        <a:spcBef>
          <a:spcPct val="0"/>
        </a:spcBef>
        <a:spcAft>
          <a:spcPct val="0"/>
        </a:spcAft>
        <a:defRPr sz="4000">
          <a:solidFill>
            <a:schemeClr val="tx1"/>
          </a:solidFill>
          <a:latin typeface="Calibri" charset="0"/>
          <a:ea typeface="Geneva" charset="-128"/>
          <a:cs typeface="Geneva" charset="-128"/>
        </a:defRPr>
      </a:lvl6pPr>
      <a:lvl7pPr marL="914400" algn="l" defTabSz="457200" rtl="0" fontAlgn="base">
        <a:spcBef>
          <a:spcPct val="0"/>
        </a:spcBef>
        <a:spcAft>
          <a:spcPct val="0"/>
        </a:spcAft>
        <a:defRPr sz="4000">
          <a:solidFill>
            <a:schemeClr val="tx1"/>
          </a:solidFill>
          <a:latin typeface="Calibri" charset="0"/>
          <a:ea typeface="Geneva" charset="-128"/>
          <a:cs typeface="Geneva" charset="-128"/>
        </a:defRPr>
      </a:lvl7pPr>
      <a:lvl8pPr marL="1371600" algn="l" defTabSz="457200" rtl="0" fontAlgn="base">
        <a:spcBef>
          <a:spcPct val="0"/>
        </a:spcBef>
        <a:spcAft>
          <a:spcPct val="0"/>
        </a:spcAft>
        <a:defRPr sz="4000">
          <a:solidFill>
            <a:schemeClr val="tx1"/>
          </a:solidFill>
          <a:latin typeface="Calibri" charset="0"/>
          <a:ea typeface="Geneva" charset="-128"/>
          <a:cs typeface="Geneva" charset="-128"/>
        </a:defRPr>
      </a:lvl8pPr>
      <a:lvl9pPr marL="1828800" algn="l" defTabSz="457200" rtl="0" fontAlgn="base">
        <a:spcBef>
          <a:spcPct val="0"/>
        </a:spcBef>
        <a:spcAft>
          <a:spcPct val="0"/>
        </a:spcAft>
        <a:defRPr sz="4000">
          <a:solidFill>
            <a:schemeClr val="tx1"/>
          </a:solidFill>
          <a:latin typeface="Calibri" charset="0"/>
          <a:ea typeface="Geneva" charset="-128"/>
          <a:cs typeface="Geneva" charset="-128"/>
        </a:defRPr>
      </a:lvl9pPr>
    </p:titleStyle>
    <p:bodyStyle>
      <a:lvl1pPr marL="342900" indent="-342900" algn="l" defTabSz="457200" rtl="0" eaLnBrk="0" fontAlgn="base" hangingPunct="0">
        <a:spcBef>
          <a:spcPct val="20000"/>
        </a:spcBef>
        <a:spcAft>
          <a:spcPct val="0"/>
        </a:spcAft>
        <a:buClr>
          <a:srgbClr val="BE1E2D"/>
        </a:buClr>
        <a:buFont typeface="Arial" pitchFamily="34" charset="0"/>
        <a:buChar char="•"/>
        <a:defRPr sz="2800" kern="1200">
          <a:solidFill>
            <a:srgbClr val="404040"/>
          </a:solidFill>
          <a:latin typeface="Arial"/>
          <a:ea typeface="ＭＳ Ｐゴシック" charset="0"/>
          <a:cs typeface="Geneva" charset="-128"/>
        </a:defRPr>
      </a:lvl1pPr>
      <a:lvl2pPr marL="742950" indent="-285750" algn="l" defTabSz="457200" rtl="0" eaLnBrk="0" fontAlgn="base" hangingPunct="0">
        <a:spcBef>
          <a:spcPct val="20000"/>
        </a:spcBef>
        <a:spcAft>
          <a:spcPct val="0"/>
        </a:spcAft>
        <a:buClr>
          <a:srgbClr val="BE1E2D"/>
        </a:buClr>
        <a:buFont typeface="Arial" pitchFamily="34" charset="0"/>
        <a:buChar char="–"/>
        <a:defRPr sz="2400" kern="1200">
          <a:solidFill>
            <a:srgbClr val="404040"/>
          </a:solidFill>
          <a:latin typeface="Arial"/>
          <a:ea typeface="Geneva" charset="-128"/>
          <a:cs typeface="Geneva" charset="0"/>
        </a:defRPr>
      </a:lvl2pPr>
      <a:lvl3pPr marL="1143000" indent="-228600" algn="l" defTabSz="457200" rtl="0" eaLnBrk="0" fontAlgn="base" hangingPunct="0">
        <a:spcBef>
          <a:spcPct val="20000"/>
        </a:spcBef>
        <a:spcAft>
          <a:spcPct val="0"/>
        </a:spcAft>
        <a:buClr>
          <a:srgbClr val="BE1E2D"/>
        </a:buClr>
        <a:buFont typeface="Arial" pitchFamily="34" charset="0"/>
        <a:buChar char="•"/>
        <a:defRPr sz="2000" kern="1200">
          <a:solidFill>
            <a:srgbClr val="404040"/>
          </a:solidFill>
          <a:latin typeface="Arial"/>
          <a:ea typeface="Geneva" charset="-128"/>
          <a:cs typeface="Geneva" charset="0"/>
        </a:defRPr>
      </a:lvl3pPr>
      <a:lvl4pPr marL="1600200" indent="-228600" algn="l" defTabSz="457200" rtl="0" eaLnBrk="0" fontAlgn="base" hangingPunct="0">
        <a:spcBef>
          <a:spcPct val="20000"/>
        </a:spcBef>
        <a:spcAft>
          <a:spcPct val="0"/>
        </a:spcAft>
        <a:buClr>
          <a:srgbClr val="BE1E2D"/>
        </a:buClr>
        <a:buFont typeface="Arial" pitchFamily="34" charset="0"/>
        <a:buChar char="–"/>
        <a:defRPr kern="1200">
          <a:solidFill>
            <a:srgbClr val="404040"/>
          </a:solidFill>
          <a:latin typeface="Arial"/>
          <a:ea typeface="Geneva" charset="-128"/>
          <a:cs typeface="Geneva" charset="0"/>
        </a:defRPr>
      </a:lvl4pPr>
      <a:lvl5pPr marL="2057400" indent="-228600" algn="l" defTabSz="457200" rtl="0" eaLnBrk="0" fontAlgn="base" hangingPunct="0">
        <a:spcBef>
          <a:spcPct val="20000"/>
        </a:spcBef>
        <a:spcAft>
          <a:spcPct val="0"/>
        </a:spcAft>
        <a:buClr>
          <a:srgbClr val="BE1E2D"/>
        </a:buClr>
        <a:buFont typeface="Arial" pitchFamily="34" charset="0"/>
        <a:buChar char="»"/>
        <a:defRPr kern="1200">
          <a:solidFill>
            <a:srgbClr val="404040"/>
          </a:solidFill>
          <a:latin typeface="Arial"/>
          <a:ea typeface="Geneva" charset="-128"/>
          <a:cs typeface="Geneva"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457200"/>
            <a:ext cx="8229600" cy="96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pic>
        <p:nvPicPr>
          <p:cNvPr id="2052" name="Picture 6" descr="GSI_int-01.jpg"/>
          <p:cNvPicPr>
            <a:picLocks noChangeAspect="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0" y="5840413"/>
            <a:ext cx="9144000" cy="101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p:cNvSpPr>
            <a:spLocks noGrp="1"/>
          </p:cNvSpPr>
          <p:nvPr>
            <p:ph type="sldNum" sz="quarter" idx="4"/>
          </p:nvPr>
        </p:nvSpPr>
        <p:spPr>
          <a:xfrm>
            <a:off x="6553200" y="5959475"/>
            <a:ext cx="2133600" cy="365125"/>
          </a:xfrm>
          <a:prstGeom prst="rect">
            <a:avLst/>
          </a:prstGeom>
        </p:spPr>
        <p:txBody>
          <a:bodyPr vert="horz" wrap="square" lIns="0" tIns="0" rIns="0" bIns="0" numCol="1" anchor="ctr" anchorCtr="0" compatLnSpc="1">
            <a:prstTxWarp prst="textNoShape">
              <a:avLst/>
            </a:prstTxWarp>
          </a:bodyPr>
          <a:lstStyle>
            <a:lvl1pPr algn="r">
              <a:defRPr sz="1000" smtClean="0">
                <a:solidFill>
                  <a:srgbClr val="7F7F7F"/>
                </a:solidFill>
                <a:latin typeface="Calibri" pitchFamily="34" charset="0"/>
              </a:defRPr>
            </a:lvl1pPr>
          </a:lstStyle>
          <a:p>
            <a:pPr>
              <a:defRPr/>
            </a:pPr>
            <a:fld id="{68BDF8F4-0CC4-4445-99C5-58EF2500DBB4}"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Lst>
  <p:hf hdr="0" ftr="0" dt="0"/>
  <p:txStyles>
    <p:titleStyle>
      <a:lvl1pPr algn="ctr" defTabSz="457200" rtl="0" eaLnBrk="0" fontAlgn="base" hangingPunct="0">
        <a:spcBef>
          <a:spcPct val="0"/>
        </a:spcBef>
        <a:spcAft>
          <a:spcPct val="0"/>
        </a:spcAft>
        <a:defRPr sz="4000" kern="1200">
          <a:solidFill>
            <a:schemeClr val="tx1"/>
          </a:solidFill>
          <a:latin typeface="+mj-lt"/>
          <a:ea typeface="ＭＳ Ｐゴシック" charset="0"/>
          <a:cs typeface="Geneva" charset="-128"/>
        </a:defRPr>
      </a:lvl1pPr>
      <a:lvl2pPr algn="ctr" defTabSz="457200" rtl="0" eaLnBrk="0" fontAlgn="base" hangingPunct="0">
        <a:spcBef>
          <a:spcPct val="0"/>
        </a:spcBef>
        <a:spcAft>
          <a:spcPct val="0"/>
        </a:spcAft>
        <a:defRPr sz="4000">
          <a:solidFill>
            <a:schemeClr val="tx1"/>
          </a:solidFill>
          <a:latin typeface="Calibri" charset="0"/>
          <a:ea typeface="ＭＳ Ｐゴシック" charset="0"/>
          <a:cs typeface="Geneva" charset="-128"/>
        </a:defRPr>
      </a:lvl2pPr>
      <a:lvl3pPr algn="ctr" defTabSz="457200" rtl="0" eaLnBrk="0" fontAlgn="base" hangingPunct="0">
        <a:spcBef>
          <a:spcPct val="0"/>
        </a:spcBef>
        <a:spcAft>
          <a:spcPct val="0"/>
        </a:spcAft>
        <a:defRPr sz="4000">
          <a:solidFill>
            <a:schemeClr val="tx1"/>
          </a:solidFill>
          <a:latin typeface="Calibri" charset="0"/>
          <a:ea typeface="ＭＳ Ｐゴシック" charset="0"/>
          <a:cs typeface="Geneva" charset="-128"/>
        </a:defRPr>
      </a:lvl3pPr>
      <a:lvl4pPr algn="ctr" defTabSz="457200" rtl="0" eaLnBrk="0" fontAlgn="base" hangingPunct="0">
        <a:spcBef>
          <a:spcPct val="0"/>
        </a:spcBef>
        <a:spcAft>
          <a:spcPct val="0"/>
        </a:spcAft>
        <a:defRPr sz="4000">
          <a:solidFill>
            <a:schemeClr val="tx1"/>
          </a:solidFill>
          <a:latin typeface="Calibri" charset="0"/>
          <a:ea typeface="ＭＳ Ｐゴシック" charset="0"/>
          <a:cs typeface="Geneva" charset="-128"/>
        </a:defRPr>
      </a:lvl4pPr>
      <a:lvl5pPr algn="ctr" defTabSz="457200" rtl="0" eaLnBrk="0" fontAlgn="base" hangingPunct="0">
        <a:spcBef>
          <a:spcPct val="0"/>
        </a:spcBef>
        <a:spcAft>
          <a:spcPct val="0"/>
        </a:spcAft>
        <a:defRPr sz="4000">
          <a:solidFill>
            <a:schemeClr val="tx1"/>
          </a:solidFill>
          <a:latin typeface="Calibri" charset="0"/>
          <a:ea typeface="ＭＳ Ｐゴシック" charset="0"/>
          <a:cs typeface="Geneva" charset="-128"/>
        </a:defRPr>
      </a:lvl5pPr>
      <a:lvl6pPr marL="457200" algn="ctr" defTabSz="457200" rtl="0" fontAlgn="base">
        <a:spcBef>
          <a:spcPct val="0"/>
        </a:spcBef>
        <a:spcAft>
          <a:spcPct val="0"/>
        </a:spcAft>
        <a:defRPr sz="4000">
          <a:solidFill>
            <a:schemeClr val="tx1"/>
          </a:solidFill>
          <a:latin typeface="Calibri" charset="0"/>
          <a:ea typeface="Geneva" charset="-128"/>
          <a:cs typeface="Geneva" charset="-128"/>
        </a:defRPr>
      </a:lvl6pPr>
      <a:lvl7pPr marL="914400" algn="ctr" defTabSz="457200" rtl="0" fontAlgn="base">
        <a:spcBef>
          <a:spcPct val="0"/>
        </a:spcBef>
        <a:spcAft>
          <a:spcPct val="0"/>
        </a:spcAft>
        <a:defRPr sz="4000">
          <a:solidFill>
            <a:schemeClr val="tx1"/>
          </a:solidFill>
          <a:latin typeface="Calibri" charset="0"/>
          <a:ea typeface="Geneva" charset="-128"/>
          <a:cs typeface="Geneva" charset="-128"/>
        </a:defRPr>
      </a:lvl7pPr>
      <a:lvl8pPr marL="1371600" algn="ctr" defTabSz="457200" rtl="0" fontAlgn="base">
        <a:spcBef>
          <a:spcPct val="0"/>
        </a:spcBef>
        <a:spcAft>
          <a:spcPct val="0"/>
        </a:spcAft>
        <a:defRPr sz="4000">
          <a:solidFill>
            <a:schemeClr val="tx1"/>
          </a:solidFill>
          <a:latin typeface="Calibri" charset="0"/>
          <a:ea typeface="Geneva" charset="-128"/>
          <a:cs typeface="Geneva" charset="-128"/>
        </a:defRPr>
      </a:lvl8pPr>
      <a:lvl9pPr marL="1828800" algn="ctr" defTabSz="457200" rtl="0" fontAlgn="base">
        <a:spcBef>
          <a:spcPct val="0"/>
        </a:spcBef>
        <a:spcAft>
          <a:spcPct val="0"/>
        </a:spcAft>
        <a:defRPr sz="4000">
          <a:solidFill>
            <a:schemeClr val="tx1"/>
          </a:solidFill>
          <a:latin typeface="Calibri" charset="0"/>
          <a:ea typeface="Geneva" charset="-128"/>
          <a:cs typeface="Geneva" charset="-128"/>
        </a:defRPr>
      </a:lvl9pPr>
    </p:titleStyle>
    <p:bodyStyle>
      <a:lvl1pPr marL="342900" indent="-342900" algn="l" defTabSz="457200" rtl="0" eaLnBrk="0" fontAlgn="base" hangingPunct="0">
        <a:spcBef>
          <a:spcPct val="20000"/>
        </a:spcBef>
        <a:spcAft>
          <a:spcPct val="0"/>
        </a:spcAft>
        <a:buClr>
          <a:srgbClr val="BE1E2D"/>
        </a:buClr>
        <a:buFont typeface="Arial" pitchFamily="34" charset="0"/>
        <a:buChar char="•"/>
        <a:defRPr sz="2800" kern="1200">
          <a:solidFill>
            <a:srgbClr val="404040"/>
          </a:solidFill>
          <a:latin typeface="Arial"/>
          <a:ea typeface="ＭＳ Ｐゴシック" charset="0"/>
          <a:cs typeface="Geneva" charset="-128"/>
        </a:defRPr>
      </a:lvl1pPr>
      <a:lvl2pPr marL="742950" indent="-285750" algn="l" defTabSz="457200" rtl="0" eaLnBrk="0" fontAlgn="base" hangingPunct="0">
        <a:spcBef>
          <a:spcPct val="20000"/>
        </a:spcBef>
        <a:spcAft>
          <a:spcPct val="0"/>
        </a:spcAft>
        <a:buClr>
          <a:srgbClr val="BE1E2D"/>
        </a:buClr>
        <a:buFont typeface="Arial" pitchFamily="34" charset="0"/>
        <a:buChar char="–"/>
        <a:defRPr sz="2400" kern="1200">
          <a:solidFill>
            <a:srgbClr val="404040"/>
          </a:solidFill>
          <a:latin typeface="Arial"/>
          <a:ea typeface="Geneva" charset="-128"/>
          <a:cs typeface="Geneva" charset="0"/>
        </a:defRPr>
      </a:lvl2pPr>
      <a:lvl3pPr marL="1143000" indent="-228600" algn="l" defTabSz="457200" rtl="0" eaLnBrk="0" fontAlgn="base" hangingPunct="0">
        <a:spcBef>
          <a:spcPct val="20000"/>
        </a:spcBef>
        <a:spcAft>
          <a:spcPct val="0"/>
        </a:spcAft>
        <a:buClr>
          <a:srgbClr val="BE1E2D"/>
        </a:buClr>
        <a:buFont typeface="Arial" pitchFamily="34" charset="0"/>
        <a:buChar char="•"/>
        <a:defRPr sz="2000" kern="1200">
          <a:solidFill>
            <a:srgbClr val="404040"/>
          </a:solidFill>
          <a:latin typeface="Arial"/>
          <a:ea typeface="Geneva" charset="-128"/>
          <a:cs typeface="Geneva" charset="0"/>
        </a:defRPr>
      </a:lvl3pPr>
      <a:lvl4pPr marL="1600200" indent="-228600" algn="l" defTabSz="457200" rtl="0" eaLnBrk="0" fontAlgn="base" hangingPunct="0">
        <a:spcBef>
          <a:spcPct val="20000"/>
        </a:spcBef>
        <a:spcAft>
          <a:spcPct val="0"/>
        </a:spcAft>
        <a:buClr>
          <a:srgbClr val="BE1E2D"/>
        </a:buClr>
        <a:buFont typeface="Arial" pitchFamily="34" charset="0"/>
        <a:buChar char="–"/>
        <a:defRPr kern="1200">
          <a:solidFill>
            <a:srgbClr val="404040"/>
          </a:solidFill>
          <a:latin typeface="Arial"/>
          <a:ea typeface="Geneva" charset="-128"/>
          <a:cs typeface="Geneva" charset="0"/>
        </a:defRPr>
      </a:lvl4pPr>
      <a:lvl5pPr marL="2057400" indent="-228600" algn="l" defTabSz="457200" rtl="0" eaLnBrk="0" fontAlgn="base" hangingPunct="0">
        <a:spcBef>
          <a:spcPct val="20000"/>
        </a:spcBef>
        <a:spcAft>
          <a:spcPct val="0"/>
        </a:spcAft>
        <a:buClr>
          <a:srgbClr val="BE1E2D"/>
        </a:buClr>
        <a:buFont typeface="Arial" pitchFamily="34" charset="0"/>
        <a:buChar char="»"/>
        <a:defRPr kern="1200">
          <a:solidFill>
            <a:srgbClr val="404040"/>
          </a:solidFill>
          <a:latin typeface="Arial"/>
          <a:ea typeface="Geneva" charset="-128"/>
          <a:cs typeface="Geneva"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D3D2C2">
            <a:alpha val="50195"/>
          </a:srgbClr>
        </a:solid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457200"/>
            <a:ext cx="8229600" cy="96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title style</a:t>
            </a:r>
          </a:p>
        </p:txBody>
      </p:sp>
      <p:sp>
        <p:nvSpPr>
          <p:cNvPr id="6" name="Slide Number Placeholder 5"/>
          <p:cNvSpPr>
            <a:spLocks noGrp="1"/>
          </p:cNvSpPr>
          <p:nvPr>
            <p:ph type="sldNum" sz="quarter" idx="4"/>
          </p:nvPr>
        </p:nvSpPr>
        <p:spPr>
          <a:xfrm>
            <a:off x="6553200" y="5959475"/>
            <a:ext cx="2133600" cy="365125"/>
          </a:xfrm>
          <a:prstGeom prst="rect">
            <a:avLst/>
          </a:prstGeom>
        </p:spPr>
        <p:txBody>
          <a:bodyPr vert="horz" wrap="square" lIns="0" tIns="0" rIns="0" bIns="0" numCol="1" anchor="ctr" anchorCtr="0" compatLnSpc="1">
            <a:prstTxWarp prst="textNoShape">
              <a:avLst/>
            </a:prstTxWarp>
          </a:bodyPr>
          <a:lstStyle>
            <a:lvl1pPr algn="r">
              <a:defRPr sz="1000" smtClean="0">
                <a:solidFill>
                  <a:srgbClr val="7F7F7F"/>
                </a:solidFill>
                <a:latin typeface="Calibri" pitchFamily="34" charset="0"/>
              </a:defRPr>
            </a:lvl1pPr>
          </a:lstStyle>
          <a:p>
            <a:pPr>
              <a:defRPr/>
            </a:pPr>
            <a:fld id="{0CEDDEC1-3141-45EA-BFED-1625B6B31650}" type="slidenum">
              <a:rPr lang="en-US" altLang="en-US"/>
              <a:pPr>
                <a:defRPr/>
              </a:pPr>
              <a:t>‹#›</a:t>
            </a:fld>
            <a:endParaRPr lang="en-US" altLang="en-US" dirty="0"/>
          </a:p>
        </p:txBody>
      </p:sp>
      <p:sp>
        <p:nvSpPr>
          <p:cNvPr id="3076"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pic>
        <p:nvPicPr>
          <p:cNvPr id="3077" name="Picture 8" descr="GSI_int-01.jpg"/>
          <p:cNvPicPr>
            <a:picLocks noChangeAspect="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0" y="5840413"/>
            <a:ext cx="9144000" cy="101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Lst>
  <p:hf hdr="0" ftr="0" dt="0"/>
  <p:txStyles>
    <p:titleStyle>
      <a:lvl1pPr algn="ctr" defTabSz="457200" rtl="0" eaLnBrk="0" fontAlgn="base" hangingPunct="0">
        <a:spcBef>
          <a:spcPct val="0"/>
        </a:spcBef>
        <a:spcAft>
          <a:spcPct val="0"/>
        </a:spcAft>
        <a:defRPr sz="4000" kern="1200">
          <a:solidFill>
            <a:srgbClr val="BE1E2D"/>
          </a:solidFill>
          <a:latin typeface="+mj-lt"/>
          <a:ea typeface="ＭＳ Ｐゴシック" charset="0"/>
          <a:cs typeface="Geneva" charset="-128"/>
        </a:defRPr>
      </a:lvl1pPr>
      <a:lvl2pPr algn="ctr" defTabSz="457200" rtl="0" eaLnBrk="0" fontAlgn="base" hangingPunct="0">
        <a:spcBef>
          <a:spcPct val="0"/>
        </a:spcBef>
        <a:spcAft>
          <a:spcPct val="0"/>
        </a:spcAft>
        <a:defRPr sz="4000">
          <a:solidFill>
            <a:srgbClr val="BE1E2D"/>
          </a:solidFill>
          <a:latin typeface="Calibri" charset="0"/>
          <a:ea typeface="ＭＳ Ｐゴシック" charset="0"/>
          <a:cs typeface="Geneva" charset="-128"/>
        </a:defRPr>
      </a:lvl2pPr>
      <a:lvl3pPr algn="ctr" defTabSz="457200" rtl="0" eaLnBrk="0" fontAlgn="base" hangingPunct="0">
        <a:spcBef>
          <a:spcPct val="0"/>
        </a:spcBef>
        <a:spcAft>
          <a:spcPct val="0"/>
        </a:spcAft>
        <a:defRPr sz="4000">
          <a:solidFill>
            <a:srgbClr val="BE1E2D"/>
          </a:solidFill>
          <a:latin typeface="Calibri" charset="0"/>
          <a:ea typeface="ＭＳ Ｐゴシック" charset="0"/>
          <a:cs typeface="Geneva" charset="-128"/>
        </a:defRPr>
      </a:lvl3pPr>
      <a:lvl4pPr algn="ctr" defTabSz="457200" rtl="0" eaLnBrk="0" fontAlgn="base" hangingPunct="0">
        <a:spcBef>
          <a:spcPct val="0"/>
        </a:spcBef>
        <a:spcAft>
          <a:spcPct val="0"/>
        </a:spcAft>
        <a:defRPr sz="4000">
          <a:solidFill>
            <a:srgbClr val="BE1E2D"/>
          </a:solidFill>
          <a:latin typeface="Calibri" charset="0"/>
          <a:ea typeface="ＭＳ Ｐゴシック" charset="0"/>
          <a:cs typeface="Geneva" charset="-128"/>
        </a:defRPr>
      </a:lvl4pPr>
      <a:lvl5pPr algn="ctr" defTabSz="457200" rtl="0" eaLnBrk="0" fontAlgn="base" hangingPunct="0">
        <a:spcBef>
          <a:spcPct val="0"/>
        </a:spcBef>
        <a:spcAft>
          <a:spcPct val="0"/>
        </a:spcAft>
        <a:defRPr sz="4000">
          <a:solidFill>
            <a:srgbClr val="BE1E2D"/>
          </a:solidFill>
          <a:latin typeface="Calibri" charset="0"/>
          <a:ea typeface="ＭＳ Ｐゴシック" charset="0"/>
          <a:cs typeface="Geneva" charset="-128"/>
        </a:defRPr>
      </a:lvl5pPr>
      <a:lvl6pPr marL="457200" algn="ctr" defTabSz="457200" rtl="0" fontAlgn="base">
        <a:spcBef>
          <a:spcPct val="0"/>
        </a:spcBef>
        <a:spcAft>
          <a:spcPct val="0"/>
        </a:spcAft>
        <a:defRPr sz="4000">
          <a:solidFill>
            <a:srgbClr val="BE1E2D"/>
          </a:solidFill>
          <a:latin typeface="Calibri" charset="0"/>
          <a:ea typeface="Geneva" charset="-128"/>
          <a:cs typeface="Geneva" charset="-128"/>
        </a:defRPr>
      </a:lvl6pPr>
      <a:lvl7pPr marL="914400" algn="ctr" defTabSz="457200" rtl="0" fontAlgn="base">
        <a:spcBef>
          <a:spcPct val="0"/>
        </a:spcBef>
        <a:spcAft>
          <a:spcPct val="0"/>
        </a:spcAft>
        <a:defRPr sz="4000">
          <a:solidFill>
            <a:srgbClr val="BE1E2D"/>
          </a:solidFill>
          <a:latin typeface="Calibri" charset="0"/>
          <a:ea typeface="Geneva" charset="-128"/>
          <a:cs typeface="Geneva" charset="-128"/>
        </a:defRPr>
      </a:lvl7pPr>
      <a:lvl8pPr marL="1371600" algn="ctr" defTabSz="457200" rtl="0" fontAlgn="base">
        <a:spcBef>
          <a:spcPct val="0"/>
        </a:spcBef>
        <a:spcAft>
          <a:spcPct val="0"/>
        </a:spcAft>
        <a:defRPr sz="4000">
          <a:solidFill>
            <a:srgbClr val="BE1E2D"/>
          </a:solidFill>
          <a:latin typeface="Calibri" charset="0"/>
          <a:ea typeface="Geneva" charset="-128"/>
          <a:cs typeface="Geneva" charset="-128"/>
        </a:defRPr>
      </a:lvl8pPr>
      <a:lvl9pPr marL="1828800" algn="ctr" defTabSz="457200" rtl="0" fontAlgn="base">
        <a:spcBef>
          <a:spcPct val="0"/>
        </a:spcBef>
        <a:spcAft>
          <a:spcPct val="0"/>
        </a:spcAft>
        <a:defRPr sz="4000">
          <a:solidFill>
            <a:srgbClr val="BE1E2D"/>
          </a:solidFill>
          <a:latin typeface="Calibri" charset="0"/>
          <a:ea typeface="Geneva" charset="-128"/>
          <a:cs typeface="Geneva" charset="-128"/>
        </a:defRPr>
      </a:lvl9pPr>
    </p:titleStyle>
    <p:bodyStyle>
      <a:lvl1pPr marL="342900" indent="-342900" algn="l" defTabSz="457200" rtl="0" eaLnBrk="0" fontAlgn="base" hangingPunct="0">
        <a:spcBef>
          <a:spcPct val="20000"/>
        </a:spcBef>
        <a:spcAft>
          <a:spcPct val="0"/>
        </a:spcAft>
        <a:buClr>
          <a:srgbClr val="BE1E2D"/>
        </a:buClr>
        <a:buFont typeface="Arial" pitchFamily="34" charset="0"/>
        <a:buChar char="•"/>
        <a:defRPr sz="2800" kern="1200">
          <a:solidFill>
            <a:srgbClr val="404040"/>
          </a:solidFill>
          <a:latin typeface="Arial"/>
          <a:ea typeface="ＭＳ Ｐゴシック" charset="0"/>
          <a:cs typeface="Geneva" charset="-128"/>
        </a:defRPr>
      </a:lvl1pPr>
      <a:lvl2pPr marL="742950" indent="-285750" algn="l" defTabSz="457200" rtl="0" eaLnBrk="0" fontAlgn="base" hangingPunct="0">
        <a:spcBef>
          <a:spcPct val="20000"/>
        </a:spcBef>
        <a:spcAft>
          <a:spcPct val="0"/>
        </a:spcAft>
        <a:buClr>
          <a:srgbClr val="BE1E2D"/>
        </a:buClr>
        <a:buFont typeface="Arial" pitchFamily="34" charset="0"/>
        <a:buChar char="–"/>
        <a:defRPr sz="2400" kern="1200">
          <a:solidFill>
            <a:srgbClr val="404040"/>
          </a:solidFill>
          <a:latin typeface="Arial"/>
          <a:ea typeface="Geneva" charset="-128"/>
          <a:cs typeface="Geneva" charset="0"/>
        </a:defRPr>
      </a:lvl2pPr>
      <a:lvl3pPr marL="1143000" indent="-228600" algn="l" defTabSz="457200" rtl="0" eaLnBrk="0" fontAlgn="base" hangingPunct="0">
        <a:spcBef>
          <a:spcPct val="20000"/>
        </a:spcBef>
        <a:spcAft>
          <a:spcPct val="0"/>
        </a:spcAft>
        <a:buClr>
          <a:srgbClr val="BE1E2D"/>
        </a:buClr>
        <a:buFont typeface="Arial" pitchFamily="34" charset="0"/>
        <a:buChar char="•"/>
        <a:defRPr sz="2000" kern="1200">
          <a:solidFill>
            <a:srgbClr val="404040"/>
          </a:solidFill>
          <a:latin typeface="Arial"/>
          <a:ea typeface="Geneva" charset="-128"/>
          <a:cs typeface="Geneva" charset="0"/>
        </a:defRPr>
      </a:lvl3pPr>
      <a:lvl4pPr marL="1600200" indent="-228600" algn="l" defTabSz="457200" rtl="0" eaLnBrk="0" fontAlgn="base" hangingPunct="0">
        <a:spcBef>
          <a:spcPct val="20000"/>
        </a:spcBef>
        <a:spcAft>
          <a:spcPct val="0"/>
        </a:spcAft>
        <a:buClr>
          <a:srgbClr val="BE1E2D"/>
        </a:buClr>
        <a:buFont typeface="Arial" pitchFamily="34" charset="0"/>
        <a:buChar char="–"/>
        <a:defRPr kern="1200">
          <a:solidFill>
            <a:srgbClr val="404040"/>
          </a:solidFill>
          <a:latin typeface="Arial"/>
          <a:ea typeface="Geneva" charset="-128"/>
          <a:cs typeface="Geneva" charset="0"/>
        </a:defRPr>
      </a:lvl4pPr>
      <a:lvl5pPr marL="2057400" indent="-228600" algn="l" defTabSz="457200" rtl="0" eaLnBrk="0" fontAlgn="base" hangingPunct="0">
        <a:spcBef>
          <a:spcPct val="20000"/>
        </a:spcBef>
        <a:spcAft>
          <a:spcPct val="0"/>
        </a:spcAft>
        <a:buClr>
          <a:srgbClr val="BE1E2D"/>
        </a:buClr>
        <a:buFont typeface="Arial" pitchFamily="34" charset="0"/>
        <a:buChar char="»"/>
        <a:defRPr kern="1200">
          <a:solidFill>
            <a:srgbClr val="404040"/>
          </a:solidFill>
          <a:latin typeface="Arial"/>
          <a:ea typeface="Geneva" charset="-128"/>
          <a:cs typeface="Geneva"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15925" y="308709"/>
            <a:ext cx="7966075" cy="523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61" tIns="45681" rIns="91361" bIns="45681" numCol="1" anchor="b" anchorCtr="0" compatLnSpc="1">
            <a:prstTxWarp prst="textNoShape">
              <a:avLst/>
            </a:prstTxWarp>
            <a:spAutoFit/>
          </a:bodyPr>
          <a:lstStyle/>
          <a:p>
            <a:pPr lvl="0"/>
            <a:r>
              <a:rPr lang="en-US" smtClean="0"/>
              <a:t>Click to edit Master title style</a:t>
            </a:r>
          </a:p>
        </p:txBody>
      </p:sp>
      <p:sp>
        <p:nvSpPr>
          <p:cNvPr id="1027" name="Rectangle 3"/>
          <p:cNvSpPr>
            <a:spLocks noGrp="1" noChangeArrowheads="1"/>
          </p:cNvSpPr>
          <p:nvPr>
            <p:ph type="body" idx="1"/>
          </p:nvPr>
        </p:nvSpPr>
        <p:spPr bwMode="auto">
          <a:xfrm>
            <a:off x="415925" y="1344613"/>
            <a:ext cx="8450263" cy="463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61" tIns="0" rIns="91361" bIns="45681"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3" name="Text Box 13"/>
          <p:cNvSpPr txBox="1">
            <a:spLocks noChangeArrowheads="1"/>
          </p:cNvSpPr>
          <p:nvPr/>
        </p:nvSpPr>
        <p:spPr bwMode="auto">
          <a:xfrm>
            <a:off x="8575675" y="595313"/>
            <a:ext cx="241300" cy="223837"/>
          </a:xfrm>
          <a:prstGeom prst="rect">
            <a:avLst/>
          </a:prstGeom>
          <a:solidFill>
            <a:schemeClr val="tx2"/>
          </a:solidFill>
          <a:ln>
            <a:noFill/>
          </a:ln>
          <a:extLst/>
        </p:spPr>
        <p:txBody>
          <a:bodyPr wrap="none" lIns="0" tIns="0" rIns="0" bIns="0" anchor="ctr" anchorCtr="1"/>
          <a:lstStyle>
            <a:lvl1pPr defTabSz="646113">
              <a:defRPr sz="900">
                <a:solidFill>
                  <a:schemeClr val="tx1"/>
                </a:solidFill>
                <a:latin typeface="Arial" pitchFamily="34" charset="0"/>
                <a:ea typeface="MS PGothic" pitchFamily="34" charset="-128"/>
              </a:defRPr>
            </a:lvl1pPr>
            <a:lvl2pPr marL="742950" indent="-285750" defTabSz="646113">
              <a:defRPr sz="900">
                <a:solidFill>
                  <a:schemeClr val="tx1"/>
                </a:solidFill>
                <a:latin typeface="Arial" pitchFamily="34" charset="0"/>
                <a:ea typeface="MS PGothic" pitchFamily="34" charset="-128"/>
              </a:defRPr>
            </a:lvl2pPr>
            <a:lvl3pPr marL="1143000" indent="-228600" defTabSz="646113">
              <a:defRPr sz="900">
                <a:solidFill>
                  <a:schemeClr val="tx1"/>
                </a:solidFill>
                <a:latin typeface="Arial" pitchFamily="34" charset="0"/>
                <a:ea typeface="MS PGothic" pitchFamily="34" charset="-128"/>
              </a:defRPr>
            </a:lvl3pPr>
            <a:lvl4pPr marL="1600200" indent="-228600" defTabSz="646113">
              <a:defRPr sz="900">
                <a:solidFill>
                  <a:schemeClr val="tx1"/>
                </a:solidFill>
                <a:latin typeface="Arial" pitchFamily="34" charset="0"/>
                <a:ea typeface="MS PGothic" pitchFamily="34" charset="-128"/>
              </a:defRPr>
            </a:lvl4pPr>
            <a:lvl5pPr marL="2057400" indent="-228600" defTabSz="646113">
              <a:defRPr sz="900">
                <a:solidFill>
                  <a:schemeClr val="tx1"/>
                </a:solidFill>
                <a:latin typeface="Arial" pitchFamily="34" charset="0"/>
                <a:ea typeface="MS PGothic" pitchFamily="34" charset="-128"/>
              </a:defRPr>
            </a:lvl5pPr>
            <a:lvl6pPr marL="2514600" indent="-228600" defTabSz="646113" eaLnBrk="0" fontAlgn="base" hangingPunct="0">
              <a:spcBef>
                <a:spcPct val="0"/>
              </a:spcBef>
              <a:spcAft>
                <a:spcPct val="50000"/>
              </a:spcAft>
              <a:buFont typeface="Arial" pitchFamily="34" charset="0"/>
              <a:defRPr sz="900">
                <a:solidFill>
                  <a:schemeClr val="tx1"/>
                </a:solidFill>
                <a:latin typeface="Arial" pitchFamily="34" charset="0"/>
                <a:ea typeface="MS PGothic" pitchFamily="34" charset="-128"/>
              </a:defRPr>
            </a:lvl6pPr>
            <a:lvl7pPr marL="2971800" indent="-228600" defTabSz="646113" eaLnBrk="0" fontAlgn="base" hangingPunct="0">
              <a:spcBef>
                <a:spcPct val="0"/>
              </a:spcBef>
              <a:spcAft>
                <a:spcPct val="50000"/>
              </a:spcAft>
              <a:buFont typeface="Arial" pitchFamily="34" charset="0"/>
              <a:defRPr sz="900">
                <a:solidFill>
                  <a:schemeClr val="tx1"/>
                </a:solidFill>
                <a:latin typeface="Arial" pitchFamily="34" charset="0"/>
                <a:ea typeface="MS PGothic" pitchFamily="34" charset="-128"/>
              </a:defRPr>
            </a:lvl7pPr>
            <a:lvl8pPr marL="3429000" indent="-228600" defTabSz="646113" eaLnBrk="0" fontAlgn="base" hangingPunct="0">
              <a:spcBef>
                <a:spcPct val="0"/>
              </a:spcBef>
              <a:spcAft>
                <a:spcPct val="50000"/>
              </a:spcAft>
              <a:buFont typeface="Arial" pitchFamily="34" charset="0"/>
              <a:defRPr sz="900">
                <a:solidFill>
                  <a:schemeClr val="tx1"/>
                </a:solidFill>
                <a:latin typeface="Arial" pitchFamily="34" charset="0"/>
                <a:ea typeface="MS PGothic" pitchFamily="34" charset="-128"/>
              </a:defRPr>
            </a:lvl8pPr>
            <a:lvl9pPr marL="3886200" indent="-228600" defTabSz="646113" eaLnBrk="0" fontAlgn="base" hangingPunct="0">
              <a:spcBef>
                <a:spcPct val="0"/>
              </a:spcBef>
              <a:spcAft>
                <a:spcPct val="50000"/>
              </a:spcAft>
              <a:buFont typeface="Arial" pitchFamily="34" charset="0"/>
              <a:defRPr sz="900">
                <a:solidFill>
                  <a:schemeClr val="tx1"/>
                </a:solidFill>
                <a:latin typeface="Arial" pitchFamily="34" charset="0"/>
                <a:ea typeface="MS PGothic" pitchFamily="34" charset="-128"/>
              </a:defRPr>
            </a:lvl9pPr>
          </a:lstStyle>
          <a:p>
            <a:pPr algn="ctr">
              <a:spcBef>
                <a:spcPct val="50000"/>
              </a:spcBef>
              <a:spcAft>
                <a:spcPct val="90000"/>
              </a:spcAft>
              <a:buClr>
                <a:srgbClr val="B2B2B2"/>
              </a:buClr>
              <a:buSzPct val="80000"/>
              <a:buFont typeface="Arial" pitchFamily="34" charset="0"/>
              <a:buNone/>
              <a:defRPr/>
            </a:pPr>
            <a:fld id="{7C7D7643-C9C3-4740-A77A-69143BD8FFCE}" type="slidenum">
              <a:rPr lang="en-US" sz="1000">
                <a:solidFill>
                  <a:srgbClr val="FFFFFF"/>
                </a:solidFill>
                <a:latin typeface="Franklin Gothic Medium" pitchFamily="34" charset="0"/>
              </a:rPr>
              <a:pPr algn="ctr">
                <a:spcBef>
                  <a:spcPct val="50000"/>
                </a:spcBef>
                <a:spcAft>
                  <a:spcPct val="90000"/>
                </a:spcAft>
                <a:buClr>
                  <a:srgbClr val="B2B2B2"/>
                </a:buClr>
                <a:buSzPct val="80000"/>
                <a:buFont typeface="Arial" pitchFamily="34" charset="0"/>
                <a:buNone/>
                <a:defRPr/>
              </a:pPr>
              <a:t>‹#›</a:t>
            </a:fld>
            <a:endParaRPr lang="en-US" sz="1000" dirty="0">
              <a:solidFill>
                <a:srgbClr val="FFFFFF"/>
              </a:solidFill>
              <a:latin typeface="Franklin Gothic Medium" pitchFamily="34" charset="0"/>
            </a:endParaRPr>
          </a:p>
        </p:txBody>
      </p:sp>
      <p:sp>
        <p:nvSpPr>
          <p:cNvPr id="1029" name="Line 12"/>
          <p:cNvSpPr>
            <a:spLocks noChangeShapeType="1"/>
          </p:cNvSpPr>
          <p:nvPr/>
        </p:nvSpPr>
        <p:spPr bwMode="auto">
          <a:xfrm>
            <a:off x="415925" y="806450"/>
            <a:ext cx="8312150" cy="0"/>
          </a:xfrm>
          <a:prstGeom prst="line">
            <a:avLst/>
          </a:prstGeom>
          <a:noFill/>
          <a:ln w="25400">
            <a:solidFill>
              <a:schemeClr val="tx2"/>
            </a:solidFill>
            <a:round/>
            <a:headEnd/>
            <a:tailEnd/>
          </a:ln>
          <a:extLst>
            <a:ext uri="{909E8E84-426E-40DD-AFC4-6F175D3DCCD1}">
              <a14:hiddenFill xmlns:a14="http://schemas.microsoft.com/office/drawing/2010/main">
                <a:noFill/>
              </a14:hiddenFill>
            </a:ext>
          </a:extLst>
        </p:spPr>
        <p:txBody>
          <a:bodyPr lIns="96661" tIns="48331" rIns="96661" bIns="48331"/>
          <a:lstStyle/>
          <a:p>
            <a:pPr defTabSz="914400">
              <a:spcBef>
                <a:spcPct val="50000"/>
              </a:spcBef>
              <a:buClr>
                <a:srgbClr val="336699"/>
              </a:buClr>
              <a:buFont typeface="Wingdings" pitchFamily="2" charset="2"/>
              <a:buChar char="§"/>
            </a:pPr>
            <a:endParaRPr lang="en-US" sz="2400" dirty="0">
              <a:solidFill>
                <a:srgbClr val="000000"/>
              </a:solidFill>
              <a:latin typeface="Calibri" pitchFamily="34" charset="0"/>
            </a:endParaRPr>
          </a:p>
        </p:txBody>
      </p:sp>
    </p:spTree>
    <p:extLst>
      <p:ext uri="{BB962C8B-B14F-4D97-AF65-F5344CB8AC3E}">
        <p14:creationId xmlns:p14="http://schemas.microsoft.com/office/powerpoint/2010/main" val="3118594113"/>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ransition spd="slow">
    <p:fade/>
  </p:transition>
  <p:timing>
    <p:tnLst>
      <p:par>
        <p:cTn id="1" dur="indefinite" restart="never" nodeType="tmRoot"/>
      </p:par>
    </p:tnLst>
  </p:timing>
  <p:hf sldNum="0" hdr="0" ftr="0" dt="0"/>
  <p:txStyles>
    <p:titleStyle>
      <a:lvl1pPr algn="l" rtl="0" eaLnBrk="0" fontAlgn="base" hangingPunct="0">
        <a:spcBef>
          <a:spcPct val="0"/>
        </a:spcBef>
        <a:spcAft>
          <a:spcPct val="0"/>
        </a:spcAft>
        <a:defRPr sz="2800" b="1">
          <a:solidFill>
            <a:schemeClr val="tx1"/>
          </a:solidFill>
          <a:latin typeface="+mj-lt"/>
          <a:ea typeface="ＭＳ Ｐゴシック" pitchFamily="34" charset="-128"/>
          <a:cs typeface="MS PGothic" charset="0"/>
        </a:defRPr>
      </a:lvl1pPr>
      <a:lvl2pPr algn="l" rtl="0" eaLnBrk="0" fontAlgn="base" hangingPunct="0">
        <a:spcBef>
          <a:spcPct val="0"/>
        </a:spcBef>
        <a:spcAft>
          <a:spcPct val="0"/>
        </a:spcAft>
        <a:defRPr sz="2500" b="1">
          <a:solidFill>
            <a:schemeClr val="tx1"/>
          </a:solidFill>
          <a:latin typeface="Calibri" charset="0"/>
          <a:ea typeface="ＭＳ Ｐゴシック" pitchFamily="34" charset="-128"/>
          <a:cs typeface="MS PGothic" charset="0"/>
        </a:defRPr>
      </a:lvl2pPr>
      <a:lvl3pPr algn="l" rtl="0" eaLnBrk="0" fontAlgn="base" hangingPunct="0">
        <a:spcBef>
          <a:spcPct val="0"/>
        </a:spcBef>
        <a:spcAft>
          <a:spcPct val="0"/>
        </a:spcAft>
        <a:defRPr sz="2500" b="1">
          <a:solidFill>
            <a:schemeClr val="tx1"/>
          </a:solidFill>
          <a:latin typeface="Calibri" charset="0"/>
          <a:ea typeface="ＭＳ Ｐゴシック" pitchFamily="34" charset="-128"/>
          <a:cs typeface="MS PGothic" charset="0"/>
        </a:defRPr>
      </a:lvl3pPr>
      <a:lvl4pPr algn="l" rtl="0" eaLnBrk="0" fontAlgn="base" hangingPunct="0">
        <a:spcBef>
          <a:spcPct val="0"/>
        </a:spcBef>
        <a:spcAft>
          <a:spcPct val="0"/>
        </a:spcAft>
        <a:defRPr sz="2500" b="1">
          <a:solidFill>
            <a:schemeClr val="tx1"/>
          </a:solidFill>
          <a:latin typeface="Calibri" charset="0"/>
          <a:ea typeface="ＭＳ Ｐゴシック" pitchFamily="34" charset="-128"/>
          <a:cs typeface="MS PGothic" charset="0"/>
        </a:defRPr>
      </a:lvl4pPr>
      <a:lvl5pPr algn="l" rtl="0" eaLnBrk="0" fontAlgn="base" hangingPunct="0">
        <a:spcBef>
          <a:spcPct val="0"/>
        </a:spcBef>
        <a:spcAft>
          <a:spcPct val="0"/>
        </a:spcAft>
        <a:defRPr sz="2500" b="1">
          <a:solidFill>
            <a:schemeClr val="tx1"/>
          </a:solidFill>
          <a:latin typeface="Calibri" charset="0"/>
          <a:ea typeface="ＭＳ Ｐゴシック" pitchFamily="34" charset="-128"/>
          <a:cs typeface="MS PGothic" charset="0"/>
        </a:defRPr>
      </a:lvl5pPr>
      <a:lvl6pPr marL="457200" algn="l" rtl="0" fontAlgn="base">
        <a:spcBef>
          <a:spcPct val="0"/>
        </a:spcBef>
        <a:spcAft>
          <a:spcPct val="0"/>
        </a:spcAft>
        <a:defRPr sz="2500">
          <a:solidFill>
            <a:schemeClr val="tx1"/>
          </a:solidFill>
          <a:latin typeface="Calibri" charset="0"/>
        </a:defRPr>
      </a:lvl6pPr>
      <a:lvl7pPr marL="914400" algn="l" rtl="0" fontAlgn="base">
        <a:spcBef>
          <a:spcPct val="0"/>
        </a:spcBef>
        <a:spcAft>
          <a:spcPct val="0"/>
        </a:spcAft>
        <a:defRPr sz="2500">
          <a:solidFill>
            <a:schemeClr val="tx1"/>
          </a:solidFill>
          <a:latin typeface="Calibri" charset="0"/>
        </a:defRPr>
      </a:lvl7pPr>
      <a:lvl8pPr marL="1371600" algn="l" rtl="0" fontAlgn="base">
        <a:spcBef>
          <a:spcPct val="0"/>
        </a:spcBef>
        <a:spcAft>
          <a:spcPct val="0"/>
        </a:spcAft>
        <a:defRPr sz="2500">
          <a:solidFill>
            <a:schemeClr val="tx1"/>
          </a:solidFill>
          <a:latin typeface="Calibri" charset="0"/>
        </a:defRPr>
      </a:lvl8pPr>
      <a:lvl9pPr marL="1828800" algn="l" rtl="0" fontAlgn="base">
        <a:spcBef>
          <a:spcPct val="0"/>
        </a:spcBef>
        <a:spcAft>
          <a:spcPct val="0"/>
        </a:spcAft>
        <a:defRPr sz="2500">
          <a:solidFill>
            <a:schemeClr val="tx1"/>
          </a:solidFill>
          <a:latin typeface="Calibri" charset="0"/>
        </a:defRPr>
      </a:lvl9pPr>
    </p:titleStyle>
    <p:bodyStyle>
      <a:lvl1pPr marL="307975" indent="-307975" algn="l" rtl="0" eaLnBrk="0" fontAlgn="base" hangingPunct="0">
        <a:spcBef>
          <a:spcPct val="0"/>
        </a:spcBef>
        <a:spcAft>
          <a:spcPct val="50000"/>
        </a:spcAft>
        <a:buClr>
          <a:srgbClr val="EC1608"/>
        </a:buClr>
        <a:buFont typeface="Arial" charset="0"/>
        <a:defRPr>
          <a:solidFill>
            <a:schemeClr val="tx1"/>
          </a:solidFill>
          <a:latin typeface="+mn-lt"/>
          <a:ea typeface="ＭＳ Ｐゴシック" pitchFamily="34" charset="-128"/>
          <a:cs typeface="MS PGothic" charset="0"/>
        </a:defRPr>
      </a:lvl1pPr>
      <a:lvl2pPr marL="354013" indent="-150813" algn="l" rtl="0" eaLnBrk="0" fontAlgn="base" hangingPunct="0">
        <a:spcBef>
          <a:spcPct val="0"/>
        </a:spcBef>
        <a:spcAft>
          <a:spcPct val="50000"/>
        </a:spcAft>
        <a:buClr>
          <a:schemeClr val="tx2"/>
        </a:buClr>
        <a:buFont typeface="Wingdings" pitchFamily="2" charset="2"/>
        <a:buChar char="§"/>
        <a:defRPr sz="1400">
          <a:solidFill>
            <a:schemeClr val="tx1"/>
          </a:solidFill>
          <a:latin typeface="+mn-lt"/>
          <a:ea typeface="ＭＳ Ｐゴシック" pitchFamily="34" charset="-128"/>
          <a:cs typeface="MS PGothic" charset="0"/>
        </a:defRPr>
      </a:lvl2pPr>
      <a:lvl3pPr marL="668338" indent="-152400" algn="l" rtl="0" eaLnBrk="0" fontAlgn="base" hangingPunct="0">
        <a:spcBef>
          <a:spcPct val="0"/>
        </a:spcBef>
        <a:spcAft>
          <a:spcPct val="50000"/>
        </a:spcAft>
        <a:buClr>
          <a:schemeClr val="accent2"/>
        </a:buClr>
        <a:buFont typeface="Arial" charset="0"/>
        <a:buChar char="–"/>
        <a:defRPr sz="1400">
          <a:solidFill>
            <a:schemeClr val="tx1"/>
          </a:solidFill>
          <a:latin typeface="+mn-lt"/>
          <a:ea typeface="ＭＳ Ｐゴシック" pitchFamily="34" charset="-128"/>
          <a:cs typeface="MS PGothic" charset="0"/>
        </a:defRPr>
      </a:lvl3pPr>
      <a:lvl4pPr marL="971550" indent="-157163" algn="l" rtl="0" eaLnBrk="0" fontAlgn="base" hangingPunct="0">
        <a:spcBef>
          <a:spcPct val="0"/>
        </a:spcBef>
        <a:spcAft>
          <a:spcPct val="50000"/>
        </a:spcAft>
        <a:buClr>
          <a:schemeClr val="hlink"/>
        </a:buClr>
        <a:buFont typeface="Arial" charset="0"/>
        <a:buChar char="»"/>
        <a:defRPr sz="1400">
          <a:solidFill>
            <a:schemeClr val="tx1"/>
          </a:solidFill>
          <a:latin typeface="+mn-lt"/>
          <a:ea typeface="ＭＳ Ｐゴシック" pitchFamily="34" charset="-128"/>
          <a:cs typeface="MS PGothic" charset="0"/>
        </a:defRPr>
      </a:lvl4pPr>
      <a:lvl5pPr marL="1230313" indent="-155575" algn="l" rtl="0" eaLnBrk="0" fontAlgn="base" hangingPunct="0">
        <a:spcBef>
          <a:spcPct val="0"/>
        </a:spcBef>
        <a:spcAft>
          <a:spcPct val="50000"/>
        </a:spcAft>
        <a:buClr>
          <a:schemeClr val="accent1"/>
        </a:buClr>
        <a:buFont typeface="Arial" charset="0"/>
        <a:buChar char="&gt;"/>
        <a:defRPr sz="1400">
          <a:solidFill>
            <a:schemeClr val="tx1"/>
          </a:solidFill>
          <a:latin typeface="+mn-lt"/>
          <a:ea typeface="ＭＳ Ｐゴシック" pitchFamily="34" charset="-128"/>
          <a:cs typeface="MS PGothic" charset="0"/>
        </a:defRPr>
      </a:lvl5pPr>
      <a:lvl6pPr marL="1687513" indent="-155575" algn="l" rtl="0" fontAlgn="base">
        <a:spcBef>
          <a:spcPct val="0"/>
        </a:spcBef>
        <a:spcAft>
          <a:spcPct val="50000"/>
        </a:spcAft>
        <a:buClr>
          <a:schemeClr val="accent1"/>
        </a:buClr>
        <a:buFont typeface="Arial" charset="0"/>
        <a:buChar char="&gt;"/>
        <a:defRPr sz="1400">
          <a:solidFill>
            <a:schemeClr val="tx1"/>
          </a:solidFill>
          <a:latin typeface="+mn-lt"/>
          <a:ea typeface="ＭＳ Ｐゴシック" charset="-128"/>
        </a:defRPr>
      </a:lvl6pPr>
      <a:lvl7pPr marL="2144713" indent="-155575" algn="l" rtl="0" fontAlgn="base">
        <a:spcBef>
          <a:spcPct val="0"/>
        </a:spcBef>
        <a:spcAft>
          <a:spcPct val="50000"/>
        </a:spcAft>
        <a:buClr>
          <a:schemeClr val="accent1"/>
        </a:buClr>
        <a:buFont typeface="Arial" charset="0"/>
        <a:buChar char="&gt;"/>
        <a:defRPr sz="1400">
          <a:solidFill>
            <a:schemeClr val="tx1"/>
          </a:solidFill>
          <a:latin typeface="+mn-lt"/>
          <a:ea typeface="ＭＳ Ｐゴシック" charset="-128"/>
        </a:defRPr>
      </a:lvl7pPr>
      <a:lvl8pPr marL="2601913" indent="-155575" algn="l" rtl="0" fontAlgn="base">
        <a:spcBef>
          <a:spcPct val="0"/>
        </a:spcBef>
        <a:spcAft>
          <a:spcPct val="50000"/>
        </a:spcAft>
        <a:buClr>
          <a:schemeClr val="accent1"/>
        </a:buClr>
        <a:buFont typeface="Arial" charset="0"/>
        <a:buChar char="&gt;"/>
        <a:defRPr sz="1400">
          <a:solidFill>
            <a:schemeClr val="tx1"/>
          </a:solidFill>
          <a:latin typeface="+mn-lt"/>
          <a:ea typeface="ＭＳ Ｐゴシック" charset="-128"/>
        </a:defRPr>
      </a:lvl8pPr>
      <a:lvl9pPr marL="3059113" indent="-155575" algn="l" rtl="0" fontAlgn="base">
        <a:spcBef>
          <a:spcPct val="0"/>
        </a:spcBef>
        <a:spcAft>
          <a:spcPct val="50000"/>
        </a:spcAft>
        <a:buClr>
          <a:schemeClr val="accent1"/>
        </a:buClr>
        <a:buFont typeface="Arial" charset="0"/>
        <a:buChar char="&gt;"/>
        <a:defRPr sz="14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457200"/>
            <a:ext cx="8229600" cy="960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title style</a:t>
            </a:r>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pic>
        <p:nvPicPr>
          <p:cNvPr id="2052" name="Picture 6" descr="GSI_int-01.jpg"/>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0" y="5840413"/>
            <a:ext cx="9144000" cy="1017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Slide Number Placeholder 5"/>
          <p:cNvSpPr>
            <a:spLocks noGrp="1"/>
          </p:cNvSpPr>
          <p:nvPr>
            <p:ph type="sldNum" sz="quarter" idx="4"/>
          </p:nvPr>
        </p:nvSpPr>
        <p:spPr>
          <a:xfrm>
            <a:off x="6553200" y="5959475"/>
            <a:ext cx="2133600" cy="365125"/>
          </a:xfrm>
          <a:prstGeom prst="rect">
            <a:avLst/>
          </a:prstGeom>
        </p:spPr>
        <p:txBody>
          <a:bodyPr vert="horz" wrap="square" lIns="0" tIns="0" rIns="0" bIns="0" numCol="1" anchor="ctr" anchorCtr="0" compatLnSpc="1">
            <a:prstTxWarp prst="textNoShape">
              <a:avLst/>
            </a:prstTxWarp>
          </a:bodyPr>
          <a:lstStyle>
            <a:lvl1pPr algn="r">
              <a:defRPr sz="1000">
                <a:solidFill>
                  <a:srgbClr val="7F7F7F"/>
                </a:solidFill>
                <a:latin typeface="Calibri" pitchFamily="34" charset="0"/>
              </a:defRPr>
            </a:lvl1pPr>
          </a:lstStyle>
          <a:p>
            <a:pPr>
              <a:defRPr/>
            </a:pPr>
            <a:fld id="{83DBA8FD-4F78-4D2D-84E1-AD4ABC8DD395}" type="slidenum">
              <a:rPr lang="en-US" altLang="en-US"/>
              <a:pPr>
                <a:defRPr/>
              </a:pPr>
              <a:t>‹#›</a:t>
            </a:fld>
            <a:endParaRPr lang="en-US" altLang="en-US"/>
          </a:p>
        </p:txBody>
      </p:sp>
    </p:spTree>
    <p:extLst>
      <p:ext uri="{BB962C8B-B14F-4D97-AF65-F5344CB8AC3E}">
        <p14:creationId xmlns:p14="http://schemas.microsoft.com/office/powerpoint/2010/main" val="2100880657"/>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Lst>
  <mc:AlternateContent xmlns:mc="http://schemas.openxmlformats.org/markup-compatibility/2006" xmlns:p14="http://schemas.microsoft.com/office/powerpoint/2010/main">
    <mc:Choice Requires="p14">
      <p:transition p14:dur="10"/>
    </mc:Choice>
    <mc:Fallback xmlns="">
      <p:transition/>
    </mc:Fallback>
  </mc:AlternateContent>
  <p:txStyles>
    <p:titleStyle>
      <a:lvl1pPr algn="ctr" defTabSz="457200" rtl="0" eaLnBrk="0" fontAlgn="base" hangingPunct="0">
        <a:spcBef>
          <a:spcPct val="0"/>
        </a:spcBef>
        <a:spcAft>
          <a:spcPct val="0"/>
        </a:spcAft>
        <a:defRPr sz="4000" kern="1200">
          <a:solidFill>
            <a:schemeClr val="tx1"/>
          </a:solidFill>
          <a:latin typeface="+mj-lt"/>
          <a:ea typeface="ＭＳ Ｐゴシック" charset="0"/>
          <a:cs typeface="Geneva" charset="-128"/>
        </a:defRPr>
      </a:lvl1pPr>
      <a:lvl2pPr algn="ctr" defTabSz="457200" rtl="0" eaLnBrk="0" fontAlgn="base" hangingPunct="0">
        <a:spcBef>
          <a:spcPct val="0"/>
        </a:spcBef>
        <a:spcAft>
          <a:spcPct val="0"/>
        </a:spcAft>
        <a:defRPr sz="4000">
          <a:solidFill>
            <a:schemeClr val="tx1"/>
          </a:solidFill>
          <a:latin typeface="Calibri" charset="0"/>
          <a:ea typeface="ＭＳ Ｐゴシック" charset="0"/>
          <a:cs typeface="Geneva" charset="-128"/>
        </a:defRPr>
      </a:lvl2pPr>
      <a:lvl3pPr algn="ctr" defTabSz="457200" rtl="0" eaLnBrk="0" fontAlgn="base" hangingPunct="0">
        <a:spcBef>
          <a:spcPct val="0"/>
        </a:spcBef>
        <a:spcAft>
          <a:spcPct val="0"/>
        </a:spcAft>
        <a:defRPr sz="4000">
          <a:solidFill>
            <a:schemeClr val="tx1"/>
          </a:solidFill>
          <a:latin typeface="Calibri" charset="0"/>
          <a:ea typeface="ＭＳ Ｐゴシック" charset="0"/>
          <a:cs typeface="Geneva" charset="-128"/>
        </a:defRPr>
      </a:lvl3pPr>
      <a:lvl4pPr algn="ctr" defTabSz="457200" rtl="0" eaLnBrk="0" fontAlgn="base" hangingPunct="0">
        <a:spcBef>
          <a:spcPct val="0"/>
        </a:spcBef>
        <a:spcAft>
          <a:spcPct val="0"/>
        </a:spcAft>
        <a:defRPr sz="4000">
          <a:solidFill>
            <a:schemeClr val="tx1"/>
          </a:solidFill>
          <a:latin typeface="Calibri" charset="0"/>
          <a:ea typeface="ＭＳ Ｐゴシック" charset="0"/>
          <a:cs typeface="Geneva" charset="-128"/>
        </a:defRPr>
      </a:lvl4pPr>
      <a:lvl5pPr algn="ctr" defTabSz="457200" rtl="0" eaLnBrk="0" fontAlgn="base" hangingPunct="0">
        <a:spcBef>
          <a:spcPct val="0"/>
        </a:spcBef>
        <a:spcAft>
          <a:spcPct val="0"/>
        </a:spcAft>
        <a:defRPr sz="4000">
          <a:solidFill>
            <a:schemeClr val="tx1"/>
          </a:solidFill>
          <a:latin typeface="Calibri" charset="0"/>
          <a:ea typeface="ＭＳ Ｐゴシック" charset="0"/>
          <a:cs typeface="Geneva" charset="-128"/>
        </a:defRPr>
      </a:lvl5pPr>
      <a:lvl6pPr marL="457200" algn="ctr" defTabSz="457200" rtl="0" fontAlgn="base">
        <a:spcBef>
          <a:spcPct val="0"/>
        </a:spcBef>
        <a:spcAft>
          <a:spcPct val="0"/>
        </a:spcAft>
        <a:defRPr sz="4000">
          <a:solidFill>
            <a:schemeClr val="tx1"/>
          </a:solidFill>
          <a:latin typeface="Calibri" charset="0"/>
          <a:ea typeface="Geneva" charset="-128"/>
          <a:cs typeface="Geneva" charset="-128"/>
        </a:defRPr>
      </a:lvl6pPr>
      <a:lvl7pPr marL="914400" algn="ctr" defTabSz="457200" rtl="0" fontAlgn="base">
        <a:spcBef>
          <a:spcPct val="0"/>
        </a:spcBef>
        <a:spcAft>
          <a:spcPct val="0"/>
        </a:spcAft>
        <a:defRPr sz="4000">
          <a:solidFill>
            <a:schemeClr val="tx1"/>
          </a:solidFill>
          <a:latin typeface="Calibri" charset="0"/>
          <a:ea typeface="Geneva" charset="-128"/>
          <a:cs typeface="Geneva" charset="-128"/>
        </a:defRPr>
      </a:lvl7pPr>
      <a:lvl8pPr marL="1371600" algn="ctr" defTabSz="457200" rtl="0" fontAlgn="base">
        <a:spcBef>
          <a:spcPct val="0"/>
        </a:spcBef>
        <a:spcAft>
          <a:spcPct val="0"/>
        </a:spcAft>
        <a:defRPr sz="4000">
          <a:solidFill>
            <a:schemeClr val="tx1"/>
          </a:solidFill>
          <a:latin typeface="Calibri" charset="0"/>
          <a:ea typeface="Geneva" charset="-128"/>
          <a:cs typeface="Geneva" charset="-128"/>
        </a:defRPr>
      </a:lvl8pPr>
      <a:lvl9pPr marL="1828800" algn="ctr" defTabSz="457200" rtl="0" fontAlgn="base">
        <a:spcBef>
          <a:spcPct val="0"/>
        </a:spcBef>
        <a:spcAft>
          <a:spcPct val="0"/>
        </a:spcAft>
        <a:defRPr sz="4000">
          <a:solidFill>
            <a:schemeClr val="tx1"/>
          </a:solidFill>
          <a:latin typeface="Calibri" charset="0"/>
          <a:ea typeface="Geneva" charset="-128"/>
          <a:cs typeface="Geneva" charset="-128"/>
        </a:defRPr>
      </a:lvl9pPr>
    </p:titleStyle>
    <p:bodyStyle>
      <a:lvl1pPr marL="342900" indent="-342900" algn="l" defTabSz="457200" rtl="0" eaLnBrk="0" fontAlgn="base" hangingPunct="0">
        <a:spcBef>
          <a:spcPct val="20000"/>
        </a:spcBef>
        <a:spcAft>
          <a:spcPct val="0"/>
        </a:spcAft>
        <a:buClr>
          <a:srgbClr val="BE1E2D"/>
        </a:buClr>
        <a:buFont typeface="Arial" pitchFamily="34" charset="0"/>
        <a:buChar char="•"/>
        <a:defRPr sz="2800" kern="1200">
          <a:solidFill>
            <a:srgbClr val="404040"/>
          </a:solidFill>
          <a:latin typeface="Arial"/>
          <a:ea typeface="ＭＳ Ｐゴシック" charset="0"/>
          <a:cs typeface="Geneva" charset="-128"/>
        </a:defRPr>
      </a:lvl1pPr>
      <a:lvl2pPr marL="742950" indent="-285750" algn="l" defTabSz="457200" rtl="0" eaLnBrk="0" fontAlgn="base" hangingPunct="0">
        <a:spcBef>
          <a:spcPct val="20000"/>
        </a:spcBef>
        <a:spcAft>
          <a:spcPct val="0"/>
        </a:spcAft>
        <a:buClr>
          <a:srgbClr val="BE1E2D"/>
        </a:buClr>
        <a:buFont typeface="Arial" pitchFamily="34" charset="0"/>
        <a:buChar char="–"/>
        <a:defRPr sz="2400" kern="1200">
          <a:solidFill>
            <a:srgbClr val="404040"/>
          </a:solidFill>
          <a:latin typeface="Arial"/>
          <a:ea typeface="Geneva" charset="-128"/>
          <a:cs typeface="Geneva" charset="0"/>
        </a:defRPr>
      </a:lvl2pPr>
      <a:lvl3pPr marL="1143000" indent="-228600" algn="l" defTabSz="457200" rtl="0" eaLnBrk="0" fontAlgn="base" hangingPunct="0">
        <a:spcBef>
          <a:spcPct val="20000"/>
        </a:spcBef>
        <a:spcAft>
          <a:spcPct val="0"/>
        </a:spcAft>
        <a:buClr>
          <a:srgbClr val="BE1E2D"/>
        </a:buClr>
        <a:buFont typeface="Arial" pitchFamily="34" charset="0"/>
        <a:buChar char="•"/>
        <a:defRPr sz="2000" kern="1200">
          <a:solidFill>
            <a:srgbClr val="404040"/>
          </a:solidFill>
          <a:latin typeface="Arial"/>
          <a:ea typeface="Geneva" charset="-128"/>
          <a:cs typeface="Geneva" charset="0"/>
        </a:defRPr>
      </a:lvl3pPr>
      <a:lvl4pPr marL="1600200" indent="-228600" algn="l" defTabSz="457200" rtl="0" eaLnBrk="0" fontAlgn="base" hangingPunct="0">
        <a:spcBef>
          <a:spcPct val="20000"/>
        </a:spcBef>
        <a:spcAft>
          <a:spcPct val="0"/>
        </a:spcAft>
        <a:buClr>
          <a:srgbClr val="BE1E2D"/>
        </a:buClr>
        <a:buFont typeface="Arial" pitchFamily="34" charset="0"/>
        <a:buChar char="–"/>
        <a:defRPr kern="1200">
          <a:solidFill>
            <a:srgbClr val="404040"/>
          </a:solidFill>
          <a:latin typeface="Arial"/>
          <a:ea typeface="Geneva" charset="-128"/>
          <a:cs typeface="Geneva" charset="0"/>
        </a:defRPr>
      </a:lvl4pPr>
      <a:lvl5pPr marL="2057400" indent="-228600" algn="l" defTabSz="457200" rtl="0" eaLnBrk="0" fontAlgn="base" hangingPunct="0">
        <a:spcBef>
          <a:spcPct val="20000"/>
        </a:spcBef>
        <a:spcAft>
          <a:spcPct val="0"/>
        </a:spcAft>
        <a:buClr>
          <a:srgbClr val="BE1E2D"/>
        </a:buClr>
        <a:buFont typeface="Arial" pitchFamily="34" charset="0"/>
        <a:buChar char="»"/>
        <a:defRPr kern="1200">
          <a:solidFill>
            <a:srgbClr val="404040"/>
          </a:solidFill>
          <a:latin typeface="Arial"/>
          <a:ea typeface="Geneva" charset="-128"/>
          <a:cs typeface="Geneva"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4.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4.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4.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1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image" Target="../media/image15.emf"/><Relationship Id="rId13" Type="http://schemas.openxmlformats.org/officeDocument/2006/relationships/image" Target="../media/image20.emf"/><Relationship Id="rId3" Type="http://schemas.openxmlformats.org/officeDocument/2006/relationships/image" Target="../media/image10.emf"/><Relationship Id="rId7" Type="http://schemas.openxmlformats.org/officeDocument/2006/relationships/image" Target="../media/image14.emf"/><Relationship Id="rId12" Type="http://schemas.openxmlformats.org/officeDocument/2006/relationships/image" Target="../media/image19.emf"/><Relationship Id="rId17" Type="http://schemas.openxmlformats.org/officeDocument/2006/relationships/image" Target="../media/image24.emf"/><Relationship Id="rId2" Type="http://schemas.openxmlformats.org/officeDocument/2006/relationships/image" Target="../media/image9.emf"/><Relationship Id="rId16" Type="http://schemas.openxmlformats.org/officeDocument/2006/relationships/image" Target="../media/image23.emf"/><Relationship Id="rId1" Type="http://schemas.openxmlformats.org/officeDocument/2006/relationships/slideLayout" Target="../slideLayouts/slideLayout10.xml"/><Relationship Id="rId6" Type="http://schemas.openxmlformats.org/officeDocument/2006/relationships/image" Target="../media/image13.emf"/><Relationship Id="rId11" Type="http://schemas.openxmlformats.org/officeDocument/2006/relationships/image" Target="../media/image18.emf"/><Relationship Id="rId5" Type="http://schemas.openxmlformats.org/officeDocument/2006/relationships/image" Target="../media/image12.emf"/><Relationship Id="rId15" Type="http://schemas.openxmlformats.org/officeDocument/2006/relationships/image" Target="../media/image22.emf"/><Relationship Id="rId10" Type="http://schemas.openxmlformats.org/officeDocument/2006/relationships/image" Target="../media/image17.emf"/><Relationship Id="rId4" Type="http://schemas.openxmlformats.org/officeDocument/2006/relationships/image" Target="../media/image11.emf"/><Relationship Id="rId9" Type="http://schemas.openxmlformats.org/officeDocument/2006/relationships/image" Target="../media/image16.emf"/><Relationship Id="rId14" Type="http://schemas.openxmlformats.org/officeDocument/2006/relationships/image" Target="../media/image21.emf"/></Relationships>
</file>

<file path=ppt/slides/_rels/slide7.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emf"/><Relationship Id="rId1" Type="http://schemas.openxmlformats.org/officeDocument/2006/relationships/slideLayout" Target="../slideLayouts/slideLayout10.xml"/><Relationship Id="rId5" Type="http://schemas.openxmlformats.org/officeDocument/2006/relationships/image" Target="../media/image28.emf"/><Relationship Id="rId4" Type="http://schemas.openxmlformats.org/officeDocument/2006/relationships/image" Target="../media/image27.emf"/></Relationships>
</file>

<file path=ppt/slides/_rels/slide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diagramLayout" Target="../diagrams/layout1.xml"/><Relationship Id="rId7" Type="http://schemas.openxmlformats.org/officeDocument/2006/relationships/image" Target="../media/image31.jpeg"/><Relationship Id="rId2" Type="http://schemas.openxmlformats.org/officeDocument/2006/relationships/diagramData" Target="../diagrams/data1.xml"/><Relationship Id="rId1" Type="http://schemas.openxmlformats.org/officeDocument/2006/relationships/slideLayout" Target="../slideLayouts/slideLayout1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0.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diagramLayout" Target="../diagrams/layout3.xml"/><Relationship Id="rId7" Type="http://schemas.openxmlformats.org/officeDocument/2006/relationships/image" Target="../media/image31.jpeg"/><Relationship Id="rId2" Type="http://schemas.openxmlformats.org/officeDocument/2006/relationships/diagramData" Target="../diagrams/data3.xml"/><Relationship Id="rId1" Type="http://schemas.openxmlformats.org/officeDocument/2006/relationships/slideLayout" Target="../slideLayouts/slideLayout10.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diagramLayout" Target="../diagrams/layout4.xml"/><Relationship Id="rId7" Type="http://schemas.openxmlformats.org/officeDocument/2006/relationships/image" Target="../media/image31.jpeg"/><Relationship Id="rId2" Type="http://schemas.openxmlformats.org/officeDocument/2006/relationships/diagramData" Target="../diagrams/data4.xml"/><Relationship Id="rId1" Type="http://schemas.openxmlformats.org/officeDocument/2006/relationships/slideLayout" Target="../slideLayouts/slideLayout10.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xml"/><Relationship Id="rId1" Type="http://schemas.openxmlformats.org/officeDocument/2006/relationships/slideLayout" Target="../slideLayouts/slideLayout14.xml"/><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35.png"/><Relationship Id="rId1" Type="http://schemas.openxmlformats.org/officeDocument/2006/relationships/slideLayout" Target="../slideLayouts/slideLayout1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0.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38.png"/><Relationship Id="rId1" Type="http://schemas.openxmlformats.org/officeDocument/2006/relationships/slideLayout" Target="../slideLayouts/slideLayout39.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2.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39.xml"/></Relationships>
</file>

<file path=ppt/slides/_rels/slide33.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39.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44.emf"/><Relationship Id="rId2" Type="http://schemas.openxmlformats.org/officeDocument/2006/relationships/diagramData" Target="../diagrams/data6.xml"/><Relationship Id="rId1" Type="http://schemas.openxmlformats.org/officeDocument/2006/relationships/slideLayout" Target="../slideLayouts/slideLayout39.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5.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39.xml"/></Relationships>
</file>

<file path=ppt/slides/_rels/slide36.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44.emf"/><Relationship Id="rId1" Type="http://schemas.openxmlformats.org/officeDocument/2006/relationships/slideLayout" Target="../slideLayouts/slideLayout39.xml"/></Relationships>
</file>

<file path=ppt/slides/_rels/slide37.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39.xml"/></Relationships>
</file>

<file path=ppt/slides/_rels/slide38.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3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2"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199" y="86047"/>
            <a:ext cx="4267201" cy="28038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533" name="TextBox 2"/>
          <p:cNvSpPr txBox="1">
            <a:spLocks noChangeArrowheads="1"/>
          </p:cNvSpPr>
          <p:nvPr/>
        </p:nvSpPr>
        <p:spPr bwMode="auto">
          <a:xfrm>
            <a:off x="7214332" y="5927066"/>
            <a:ext cx="16248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ea typeface="ＭＳ Ｐゴシック" pitchFamily="34" charset="-128"/>
              </a:defRPr>
            </a:lvl1pPr>
            <a:lvl2pPr marL="742950" indent="-285750" eaLnBrk="0" hangingPunct="0">
              <a:defRPr>
                <a:solidFill>
                  <a:schemeClr val="tx1"/>
                </a:solidFill>
                <a:latin typeface="Arial" pitchFamily="34" charset="0"/>
                <a:ea typeface="ＭＳ Ｐゴシック" pitchFamily="34" charset="-128"/>
              </a:defRPr>
            </a:lvl2pPr>
            <a:lvl3pPr marL="1143000" indent="-228600" eaLnBrk="0" hangingPunct="0">
              <a:defRPr>
                <a:solidFill>
                  <a:schemeClr val="tx1"/>
                </a:solidFill>
                <a:latin typeface="Arial" pitchFamily="34" charset="0"/>
                <a:ea typeface="ＭＳ Ｐゴシック" pitchFamily="34" charset="-128"/>
              </a:defRPr>
            </a:lvl3pPr>
            <a:lvl4pPr marL="1600200" indent="-228600" eaLnBrk="0" hangingPunct="0">
              <a:defRPr>
                <a:solidFill>
                  <a:schemeClr val="tx1"/>
                </a:solidFill>
                <a:latin typeface="Arial" pitchFamily="34" charset="0"/>
                <a:ea typeface="ＭＳ Ｐゴシック" pitchFamily="34" charset="-128"/>
              </a:defRPr>
            </a:lvl4pPr>
            <a:lvl5pPr marL="2057400" indent="-228600" eaLnBrk="0" hangingPunct="0">
              <a:defRPr>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eaLnBrk="1" hangingPunct="1"/>
            <a:r>
              <a:rPr lang="en-US" altLang="en-US" sz="2000" b="1" dirty="0" smtClean="0">
                <a:latin typeface="+mj-lt"/>
              </a:rPr>
              <a:t>October 2014</a:t>
            </a:r>
            <a:endParaRPr lang="en-US" altLang="en-US" sz="2000" b="1" dirty="0">
              <a:latin typeface="+mj-lt"/>
            </a:endParaRPr>
          </a:p>
        </p:txBody>
      </p:sp>
      <p:sp>
        <p:nvSpPr>
          <p:cNvPr id="5" name="Subtitle 4"/>
          <p:cNvSpPr>
            <a:spLocks noGrp="1"/>
          </p:cNvSpPr>
          <p:nvPr>
            <p:ph type="subTitle" idx="1"/>
          </p:nvPr>
        </p:nvSpPr>
        <p:spPr>
          <a:xfrm>
            <a:off x="419099" y="3733800"/>
            <a:ext cx="8305800" cy="1752600"/>
          </a:xfrm>
        </p:spPr>
        <p:txBody>
          <a:bodyPr/>
          <a:lstStyle/>
          <a:p>
            <a:r>
              <a:rPr lang="en-US" sz="3600" b="1" dirty="0" smtClean="0">
                <a:solidFill>
                  <a:schemeClr val="tx1"/>
                </a:solidFill>
              </a:rPr>
              <a:t>What Does “Analytics” Mean in</a:t>
            </a:r>
          </a:p>
          <a:p>
            <a:r>
              <a:rPr lang="en-US" sz="3600" b="1" dirty="0" smtClean="0">
                <a:solidFill>
                  <a:schemeClr val="tx1"/>
                </a:solidFill>
              </a:rPr>
              <a:t>Population Health Management &amp;</a:t>
            </a:r>
          </a:p>
          <a:p>
            <a:r>
              <a:rPr lang="en-US" sz="3600" b="1" dirty="0" smtClean="0">
                <a:solidFill>
                  <a:schemeClr val="tx1"/>
                </a:solidFill>
              </a:rPr>
              <a:t>Collaborative Care</a:t>
            </a:r>
            <a:endParaRPr lang="en-US" sz="3600" b="1" dirty="0">
              <a:solidFill>
                <a:schemeClr val="tx1"/>
              </a:solidFill>
            </a:endParaRPr>
          </a:p>
        </p:txBody>
      </p:sp>
    </p:spTree>
    <p:extLst>
      <p:ext uri="{BB962C8B-B14F-4D97-AF65-F5344CB8AC3E}">
        <p14:creationId xmlns:p14="http://schemas.microsoft.com/office/powerpoint/2010/main" val="32370748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4057775" y="2446549"/>
            <a:ext cx="1263498" cy="1348116"/>
            <a:chOff x="4783825" y="3457843"/>
            <a:chExt cx="1697849" cy="1895589"/>
          </a:xfrm>
        </p:grpSpPr>
        <p:pic>
          <p:nvPicPr>
            <p:cNvPr id="1027" name="Picture 3"/>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783825" y="4496182"/>
              <a:ext cx="28575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195924" y="3960457"/>
              <a:ext cx="28575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4" name="Picture 10"/>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910175" y="3457843"/>
              <a:ext cx="28575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99" name="Picture 3"/>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528777" y="4092593"/>
            <a:ext cx="212649" cy="609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02" name="Group 101"/>
          <p:cNvGrpSpPr/>
          <p:nvPr/>
        </p:nvGrpSpPr>
        <p:grpSpPr>
          <a:xfrm>
            <a:off x="4362577" y="1227349"/>
            <a:ext cx="672006" cy="967116"/>
            <a:chOff x="5445125" y="3457843"/>
            <a:chExt cx="903020" cy="1359864"/>
          </a:xfrm>
        </p:grpSpPr>
        <p:pic>
          <p:nvPicPr>
            <p:cNvPr id="103" name="Picture 3"/>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445125" y="3843739"/>
              <a:ext cx="28575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4" name="Picture 7"/>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062395" y="3960457"/>
              <a:ext cx="28575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5" name="Picture 10"/>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776645" y="3457843"/>
              <a:ext cx="28575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06" name="Group 105"/>
          <p:cNvGrpSpPr/>
          <p:nvPr/>
        </p:nvGrpSpPr>
        <p:grpSpPr>
          <a:xfrm>
            <a:off x="4514977" y="4709065"/>
            <a:ext cx="672006" cy="967116"/>
            <a:chOff x="5445125" y="3457843"/>
            <a:chExt cx="903020" cy="1359864"/>
          </a:xfrm>
        </p:grpSpPr>
        <p:pic>
          <p:nvPicPr>
            <p:cNvPr id="107" name="Picture 3"/>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445125" y="3843739"/>
              <a:ext cx="28575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8" name="Picture 7"/>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062395" y="3960457"/>
              <a:ext cx="28575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9" name="Picture 10"/>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776645" y="3457843"/>
              <a:ext cx="28575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7" name="TextBox 6"/>
          <p:cNvSpPr txBox="1"/>
          <p:nvPr/>
        </p:nvSpPr>
        <p:spPr>
          <a:xfrm>
            <a:off x="3687123" y="717473"/>
            <a:ext cx="2056973" cy="369332"/>
          </a:xfrm>
          <a:prstGeom prst="rect">
            <a:avLst/>
          </a:prstGeom>
          <a:noFill/>
        </p:spPr>
        <p:txBody>
          <a:bodyPr wrap="none" rtlCol="0">
            <a:spAutoFit/>
          </a:bodyPr>
          <a:lstStyle/>
          <a:p>
            <a:r>
              <a:rPr lang="en-US" u="sng" dirty="0" smtClean="0">
                <a:solidFill>
                  <a:prstClr val="black"/>
                </a:solidFill>
              </a:rPr>
              <a:t>Patient Population</a:t>
            </a:r>
            <a:endParaRPr lang="en-US" u="sng" dirty="0">
              <a:solidFill>
                <a:prstClr val="black"/>
              </a:solidFill>
            </a:endParaRPr>
          </a:p>
        </p:txBody>
      </p:sp>
      <p:sp>
        <p:nvSpPr>
          <p:cNvPr id="8" name="Title 7"/>
          <p:cNvSpPr>
            <a:spLocks noGrp="1"/>
          </p:cNvSpPr>
          <p:nvPr>
            <p:ph type="title"/>
          </p:nvPr>
        </p:nvSpPr>
        <p:spPr>
          <a:xfrm>
            <a:off x="457200" y="0"/>
            <a:ext cx="8229600" cy="1143000"/>
          </a:xfrm>
        </p:spPr>
        <p:txBody>
          <a:bodyPr>
            <a:normAutofit/>
          </a:bodyPr>
          <a:lstStyle/>
          <a:p>
            <a:r>
              <a:rPr lang="en-US" sz="3200" b="1" dirty="0" smtClean="0"/>
              <a:t>Fee For Service Model</a:t>
            </a:r>
            <a:endParaRPr lang="en-US" sz="3200" b="1" dirty="0"/>
          </a:p>
        </p:txBody>
      </p:sp>
      <p:sp>
        <p:nvSpPr>
          <p:cNvPr id="4" name="Slide Number Placeholder 3"/>
          <p:cNvSpPr>
            <a:spLocks noGrp="1"/>
          </p:cNvSpPr>
          <p:nvPr>
            <p:ph type="sldNum" sz="quarter" idx="4294967295"/>
          </p:nvPr>
        </p:nvSpPr>
        <p:spPr>
          <a:xfrm>
            <a:off x="6553200" y="5594350"/>
            <a:ext cx="2133600" cy="365125"/>
          </a:xfrm>
          <a:prstGeom prst="rect">
            <a:avLst/>
          </a:prstGeom>
        </p:spPr>
        <p:txBody>
          <a:bodyPr/>
          <a:lstStyle/>
          <a:p>
            <a:fld id="{BCEE6722-2D3E-470E-AF4A-E2A4D2F3440D}" type="slidenum">
              <a:rPr lang="en-US" smtClean="0">
                <a:solidFill>
                  <a:prstClr val="black">
                    <a:tint val="75000"/>
                  </a:prstClr>
                </a:solidFill>
              </a:rPr>
              <a:pPr/>
              <a:t>2</a:t>
            </a:fld>
            <a:endParaRPr lang="en-US">
              <a:solidFill>
                <a:prstClr val="black">
                  <a:tint val="75000"/>
                </a:prstClr>
              </a:solidFill>
            </a:endParaRPr>
          </a:p>
        </p:txBody>
      </p:sp>
      <p:grpSp>
        <p:nvGrpSpPr>
          <p:cNvPr id="70" name="Group 69"/>
          <p:cNvGrpSpPr/>
          <p:nvPr/>
        </p:nvGrpSpPr>
        <p:grpSpPr>
          <a:xfrm>
            <a:off x="1513730" y="5027381"/>
            <a:ext cx="1521908" cy="687619"/>
            <a:chOff x="2233590" y="4798781"/>
            <a:chExt cx="1521908" cy="687619"/>
          </a:xfrm>
        </p:grpSpPr>
        <p:pic>
          <p:nvPicPr>
            <p:cNvPr id="71" name="Picture 11" descr="C:\Users\Leroy\AppData\Local\Microsoft\Windows\Temporary Internet Files\Content.IE5\4ZC7E8ZZ\MC900441337[1].pn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611792" y="4924693"/>
              <a:ext cx="489414" cy="489414"/>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1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233590" y="4798781"/>
              <a:ext cx="347506" cy="687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4" name="TextBox 73"/>
            <p:cNvSpPr txBox="1"/>
            <p:nvPr/>
          </p:nvSpPr>
          <p:spPr>
            <a:xfrm>
              <a:off x="3331984" y="5015512"/>
              <a:ext cx="423514" cy="307777"/>
            </a:xfrm>
            <a:prstGeom prst="rect">
              <a:avLst/>
            </a:prstGeom>
          </p:spPr>
          <p:style>
            <a:lnRef idx="3">
              <a:schemeClr val="lt1"/>
            </a:lnRef>
            <a:fillRef idx="1">
              <a:schemeClr val="accent4"/>
            </a:fillRef>
            <a:effectRef idx="1">
              <a:schemeClr val="accent4"/>
            </a:effectRef>
            <a:fontRef idx="minor">
              <a:schemeClr val="lt1"/>
            </a:fontRef>
          </p:style>
          <p:txBody>
            <a:bodyPr wrap="none" rtlCol="0">
              <a:spAutoFit/>
            </a:bodyPr>
            <a:lstStyle/>
            <a:p>
              <a:r>
                <a:rPr lang="en-US" sz="1400" dirty="0" smtClean="0">
                  <a:solidFill>
                    <a:prstClr val="white"/>
                  </a:solidFill>
                </a:rPr>
                <a:t>HIS</a:t>
              </a:r>
              <a:endParaRPr lang="en-US" sz="1400" dirty="0">
                <a:solidFill>
                  <a:prstClr val="white"/>
                </a:solidFill>
              </a:endParaRPr>
            </a:p>
          </p:txBody>
        </p:sp>
        <p:cxnSp>
          <p:nvCxnSpPr>
            <p:cNvPr id="75" name="Straight Connector 74"/>
            <p:cNvCxnSpPr>
              <a:stCxn id="74" idx="1"/>
              <a:endCxn id="71" idx="3"/>
            </p:cNvCxnSpPr>
            <p:nvPr/>
          </p:nvCxnSpPr>
          <p:spPr>
            <a:xfrm flipH="1" flipV="1">
              <a:off x="3101206" y="5169400"/>
              <a:ext cx="230778" cy="1"/>
            </a:xfrm>
            <a:prstGeom prst="line">
              <a:avLst/>
            </a:prstGeom>
          </p:spPr>
          <p:style>
            <a:lnRef idx="1">
              <a:schemeClr val="accent1"/>
            </a:lnRef>
            <a:fillRef idx="0">
              <a:schemeClr val="accent1"/>
            </a:fillRef>
            <a:effectRef idx="0">
              <a:schemeClr val="accent1"/>
            </a:effectRef>
            <a:fontRef idx="minor">
              <a:schemeClr val="tx1"/>
            </a:fontRef>
          </p:style>
        </p:cxnSp>
      </p:grpSp>
      <p:sp>
        <p:nvSpPr>
          <p:cNvPr id="78" name="Rectangle 77"/>
          <p:cNvSpPr/>
          <p:nvPr/>
        </p:nvSpPr>
        <p:spPr>
          <a:xfrm>
            <a:off x="1189948" y="4568008"/>
            <a:ext cx="2010452" cy="1223192"/>
          </a:xfrm>
          <a:prstGeom prst="rect">
            <a:avLst/>
          </a:prstGeom>
          <a:no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cxnSp>
        <p:nvCxnSpPr>
          <p:cNvPr id="51" name="Straight Arrow Connector 50"/>
          <p:cNvCxnSpPr/>
          <p:nvPr/>
        </p:nvCxnSpPr>
        <p:spPr>
          <a:xfrm flipH="1">
            <a:off x="3199904" y="4506145"/>
            <a:ext cx="1372096" cy="483301"/>
          </a:xfrm>
          <a:prstGeom prst="straightConnector1">
            <a:avLst/>
          </a:prstGeom>
          <a:ln>
            <a:solidFill>
              <a:srgbClr val="00B050"/>
            </a:solidFill>
            <a:tailEnd type="triangle"/>
          </a:ln>
        </p:spPr>
        <p:style>
          <a:lnRef idx="2">
            <a:schemeClr val="accent1"/>
          </a:lnRef>
          <a:fillRef idx="0">
            <a:schemeClr val="accent1"/>
          </a:fillRef>
          <a:effectRef idx="1">
            <a:schemeClr val="accent1"/>
          </a:effectRef>
          <a:fontRef idx="minor">
            <a:schemeClr val="tx1"/>
          </a:fontRef>
        </p:style>
      </p:cxnSp>
      <p:sp>
        <p:nvSpPr>
          <p:cNvPr id="84" name="Rectangle 83"/>
          <p:cNvSpPr/>
          <p:nvPr/>
        </p:nvSpPr>
        <p:spPr>
          <a:xfrm>
            <a:off x="1202844" y="5638800"/>
            <a:ext cx="901504" cy="152400"/>
          </a:xfrm>
          <a:prstGeom prst="rect">
            <a:avLst/>
          </a:prstGeom>
          <a:solidFill>
            <a:schemeClr val="tx1"/>
          </a:solidFill>
          <a:ln>
            <a:solidFill>
              <a:schemeClr val="accent4">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b="1" dirty="0" smtClean="0"/>
              <a:t>Acute Care</a:t>
            </a:r>
            <a:endParaRPr lang="en-US" sz="1000" b="1" dirty="0"/>
          </a:p>
        </p:txBody>
      </p:sp>
      <p:cxnSp>
        <p:nvCxnSpPr>
          <p:cNvPr id="9" name="Straight Arrow Connector 8"/>
          <p:cNvCxnSpPr/>
          <p:nvPr/>
        </p:nvCxnSpPr>
        <p:spPr>
          <a:xfrm flipH="1">
            <a:off x="3199904" y="4357088"/>
            <a:ext cx="1298046" cy="632358"/>
          </a:xfrm>
          <a:prstGeom prst="straightConnector1">
            <a:avLst/>
          </a:prstGeom>
          <a:ln>
            <a:solidFill>
              <a:srgbClr val="00B050"/>
            </a:solidFill>
            <a:tailEnd type="triangle"/>
          </a:ln>
        </p:spPr>
        <p:style>
          <a:lnRef idx="2">
            <a:schemeClr val="accent1"/>
          </a:lnRef>
          <a:fillRef idx="0">
            <a:schemeClr val="accent1"/>
          </a:fillRef>
          <a:effectRef idx="1">
            <a:schemeClr val="accent1"/>
          </a:effectRef>
          <a:fontRef idx="minor">
            <a:schemeClr val="tx1"/>
          </a:fontRef>
        </p:style>
      </p:cxnSp>
      <p:cxnSp>
        <p:nvCxnSpPr>
          <p:cNvPr id="54" name="Straight Arrow Connector 53"/>
          <p:cNvCxnSpPr/>
          <p:nvPr/>
        </p:nvCxnSpPr>
        <p:spPr>
          <a:xfrm flipH="1">
            <a:off x="3199904" y="4673267"/>
            <a:ext cx="1401350" cy="316179"/>
          </a:xfrm>
          <a:prstGeom prst="straightConnector1">
            <a:avLst/>
          </a:prstGeom>
          <a:ln>
            <a:solidFill>
              <a:srgbClr val="00B050"/>
            </a:solidFill>
            <a:tailEnd type="triangle"/>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3822726" y="4275429"/>
            <a:ext cx="312906" cy="369332"/>
          </a:xfrm>
          <a:prstGeom prst="rect">
            <a:avLst/>
          </a:prstGeom>
          <a:noFill/>
        </p:spPr>
        <p:txBody>
          <a:bodyPr wrap="none" rtlCol="0">
            <a:spAutoFit/>
          </a:bodyPr>
          <a:lstStyle/>
          <a:p>
            <a:r>
              <a:rPr lang="en-US" b="1" dirty="0" smtClean="0">
                <a:solidFill>
                  <a:srgbClr val="00B050"/>
                </a:solidFill>
              </a:rPr>
              <a:t>$</a:t>
            </a:r>
            <a:endParaRPr lang="en-US" b="1" dirty="0">
              <a:solidFill>
                <a:srgbClr val="00B050"/>
              </a:solidFill>
            </a:endParaRPr>
          </a:p>
        </p:txBody>
      </p:sp>
      <p:sp>
        <p:nvSpPr>
          <p:cNvPr id="60" name="TextBox 59"/>
          <p:cNvSpPr txBox="1"/>
          <p:nvPr/>
        </p:nvSpPr>
        <p:spPr>
          <a:xfrm>
            <a:off x="3975126" y="4736068"/>
            <a:ext cx="312906" cy="369332"/>
          </a:xfrm>
          <a:prstGeom prst="rect">
            <a:avLst/>
          </a:prstGeom>
          <a:noFill/>
        </p:spPr>
        <p:txBody>
          <a:bodyPr wrap="none" rtlCol="0">
            <a:spAutoFit/>
          </a:bodyPr>
          <a:lstStyle/>
          <a:p>
            <a:r>
              <a:rPr lang="en-US" b="1" dirty="0" smtClean="0">
                <a:solidFill>
                  <a:srgbClr val="00B050"/>
                </a:solidFill>
              </a:rPr>
              <a:t>$</a:t>
            </a:r>
            <a:endParaRPr lang="en-US" b="1" dirty="0">
              <a:solidFill>
                <a:srgbClr val="00B050"/>
              </a:solidFill>
            </a:endParaRPr>
          </a:p>
        </p:txBody>
      </p:sp>
      <p:sp>
        <p:nvSpPr>
          <p:cNvPr id="61" name="TextBox 60"/>
          <p:cNvSpPr txBox="1"/>
          <p:nvPr/>
        </p:nvSpPr>
        <p:spPr>
          <a:xfrm>
            <a:off x="4262319" y="4380637"/>
            <a:ext cx="312906" cy="369332"/>
          </a:xfrm>
          <a:prstGeom prst="rect">
            <a:avLst/>
          </a:prstGeom>
          <a:noFill/>
        </p:spPr>
        <p:txBody>
          <a:bodyPr wrap="none" rtlCol="0">
            <a:spAutoFit/>
          </a:bodyPr>
          <a:lstStyle/>
          <a:p>
            <a:r>
              <a:rPr lang="en-US" b="1" dirty="0" smtClean="0">
                <a:solidFill>
                  <a:srgbClr val="00B050"/>
                </a:solidFill>
              </a:rPr>
              <a:t>$</a:t>
            </a:r>
            <a:endParaRPr lang="en-US" b="1" dirty="0">
              <a:solidFill>
                <a:srgbClr val="00B050"/>
              </a:solidFill>
            </a:endParaRPr>
          </a:p>
        </p:txBody>
      </p:sp>
      <p:sp>
        <p:nvSpPr>
          <p:cNvPr id="32" name="Rectangle 31"/>
          <p:cNvSpPr/>
          <p:nvPr/>
        </p:nvSpPr>
        <p:spPr>
          <a:xfrm>
            <a:off x="3627" y="630181"/>
            <a:ext cx="3196773" cy="3046988"/>
          </a:xfrm>
          <a:prstGeom prst="rect">
            <a:avLst/>
          </a:prstGeom>
          <a:noFill/>
        </p:spPr>
        <p:txBody>
          <a:bodyPr wrap="square" lIns="91440" tIns="45720" rIns="91440" bIns="45720">
            <a:spAutoFit/>
          </a:bodyPr>
          <a:lstStyle/>
          <a:p>
            <a:pPr algn="ctr"/>
            <a:r>
              <a:rPr lang="en-US" sz="3200" b="0" cap="none" spc="0" dirty="0" smtClean="0">
                <a:ln w="0"/>
                <a:solidFill>
                  <a:schemeClr val="accent1"/>
                </a:solidFill>
                <a:effectLst>
                  <a:outerShdw blurRad="38100" dist="25400" dir="5400000" algn="ctr" rotWithShape="0">
                    <a:srgbClr val="6E747A">
                      <a:alpha val="43000"/>
                    </a:srgbClr>
                  </a:outerShdw>
                </a:effectLst>
              </a:rPr>
              <a:t>Every time a service is performed, remuneration is given to the provider…</a:t>
            </a:r>
            <a:endParaRPr lang="en-US" sz="3200" b="0" cap="none" spc="0" dirty="0">
              <a:ln w="0"/>
              <a:solidFill>
                <a:schemeClr val="accent1"/>
              </a:solidFill>
              <a:effectLst>
                <a:outerShdw blurRad="38100" dist="25400" dir="5400000" algn="ctr" rotWithShape="0">
                  <a:srgbClr val="6E747A">
                    <a:alpha val="43000"/>
                  </a:srgbClr>
                </a:outerShdw>
              </a:effectLst>
            </a:endParaRPr>
          </a:p>
        </p:txBody>
      </p:sp>
      <p:sp>
        <p:nvSpPr>
          <p:cNvPr id="79" name="Isosceles Triangle 78"/>
          <p:cNvSpPr/>
          <p:nvPr/>
        </p:nvSpPr>
        <p:spPr>
          <a:xfrm rot="16200000">
            <a:off x="2098369" y="2883886"/>
            <a:ext cx="4443116" cy="2180545"/>
          </a:xfrm>
          <a:prstGeom prst="triangle">
            <a:avLst>
              <a:gd name="adj" fmla="val 26928"/>
            </a:avLst>
          </a:prstGeom>
          <a:solidFill>
            <a:schemeClr val="accent4">
              <a:lumMod val="60000"/>
              <a:lumOff val="40000"/>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063922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500"/>
                                  </p:stCondLst>
                                  <p:childTnLst>
                                    <p:set>
                                      <p:cBhvr>
                                        <p:cTn id="6" dur="1" fill="hold">
                                          <p:stCondLst>
                                            <p:cond delay="0"/>
                                          </p:stCondLst>
                                        </p:cTn>
                                        <p:tgtEl>
                                          <p:spTgt spid="79"/>
                                        </p:tgtEl>
                                        <p:attrNameLst>
                                          <p:attrName>style.visibility</p:attrName>
                                        </p:attrNameLst>
                                      </p:cBhvr>
                                      <p:to>
                                        <p:strVal val="visible"/>
                                      </p:to>
                                    </p:set>
                                    <p:animEffect transition="in" filter="wipe(left)">
                                      <p:cBhvr>
                                        <p:cTn id="7" dur="500"/>
                                        <p:tgtEl>
                                          <p:spTgt spid="79"/>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p:cTn id="12" dur="500" fill="hold"/>
                                        <p:tgtEl>
                                          <p:spTgt spid="32"/>
                                        </p:tgtEl>
                                        <p:attrNameLst>
                                          <p:attrName>ppt_w</p:attrName>
                                        </p:attrNameLst>
                                      </p:cBhvr>
                                      <p:tavLst>
                                        <p:tav tm="0">
                                          <p:val>
                                            <p:fltVal val="0"/>
                                          </p:val>
                                        </p:tav>
                                        <p:tav tm="100000">
                                          <p:val>
                                            <p:strVal val="#ppt_w"/>
                                          </p:val>
                                        </p:tav>
                                      </p:tavLst>
                                    </p:anim>
                                    <p:anim calcmode="lin" valueType="num">
                                      <p:cBhvr>
                                        <p:cTn id="13" dur="500" fill="hold"/>
                                        <p:tgtEl>
                                          <p:spTgt spid="32"/>
                                        </p:tgtEl>
                                        <p:attrNameLst>
                                          <p:attrName>ppt_h</p:attrName>
                                        </p:attrNameLst>
                                      </p:cBhvr>
                                      <p:tavLst>
                                        <p:tav tm="0">
                                          <p:val>
                                            <p:fltVal val="0"/>
                                          </p:val>
                                        </p:tav>
                                        <p:tav tm="100000">
                                          <p:val>
                                            <p:strVal val="#ppt_h"/>
                                          </p:val>
                                        </p:tav>
                                      </p:tavLst>
                                    </p:anim>
                                    <p:animEffect transition="in" filter="fade">
                                      <p:cBhvr>
                                        <p:cTn id="14" dur="500"/>
                                        <p:tgtEl>
                                          <p:spTgt spid="32"/>
                                        </p:tgtEl>
                                      </p:cBhvr>
                                    </p:animEffect>
                                  </p:childTnLst>
                                </p:cTn>
                              </p:par>
                            </p:childTnLst>
                          </p:cTn>
                        </p:par>
                        <p:par>
                          <p:cTn id="15" fill="hold">
                            <p:stCondLst>
                              <p:cond delay="500"/>
                            </p:stCondLst>
                            <p:childTnLst>
                              <p:par>
                                <p:cTn id="16" presetID="22" presetClass="entr" presetSubtype="2"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wipe(right)">
                                      <p:cBhvr>
                                        <p:cTn id="18" dur="500"/>
                                        <p:tgtEl>
                                          <p:spTgt spid="19"/>
                                        </p:tgtEl>
                                      </p:cBhvr>
                                    </p:animEffect>
                                  </p:childTnLst>
                                </p:cTn>
                              </p:par>
                              <p:par>
                                <p:cTn id="19" presetID="22" presetClass="entr" presetSubtype="2"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right)">
                                      <p:cBhvr>
                                        <p:cTn id="21" dur="500"/>
                                        <p:tgtEl>
                                          <p:spTgt spid="9"/>
                                        </p:tgtEl>
                                      </p:cBhvr>
                                    </p:animEffect>
                                  </p:childTnLst>
                                </p:cTn>
                              </p:par>
                            </p:childTnLst>
                          </p:cTn>
                        </p:par>
                        <p:par>
                          <p:cTn id="22" fill="hold">
                            <p:stCondLst>
                              <p:cond delay="1000"/>
                            </p:stCondLst>
                            <p:childTnLst>
                              <p:par>
                                <p:cTn id="23" presetID="22" presetClass="entr" presetSubtype="2" fill="hold" grpId="0" nodeType="afterEffect">
                                  <p:stCondLst>
                                    <p:cond delay="0"/>
                                  </p:stCondLst>
                                  <p:childTnLst>
                                    <p:set>
                                      <p:cBhvr>
                                        <p:cTn id="24" dur="1" fill="hold">
                                          <p:stCondLst>
                                            <p:cond delay="0"/>
                                          </p:stCondLst>
                                        </p:cTn>
                                        <p:tgtEl>
                                          <p:spTgt spid="61"/>
                                        </p:tgtEl>
                                        <p:attrNameLst>
                                          <p:attrName>style.visibility</p:attrName>
                                        </p:attrNameLst>
                                      </p:cBhvr>
                                      <p:to>
                                        <p:strVal val="visible"/>
                                      </p:to>
                                    </p:set>
                                    <p:animEffect transition="in" filter="wipe(right)">
                                      <p:cBhvr>
                                        <p:cTn id="25" dur="500"/>
                                        <p:tgtEl>
                                          <p:spTgt spid="61"/>
                                        </p:tgtEl>
                                      </p:cBhvr>
                                    </p:animEffect>
                                  </p:childTnLst>
                                </p:cTn>
                              </p:par>
                              <p:par>
                                <p:cTn id="26" presetID="22" presetClass="entr" presetSubtype="2" fill="hold" nodeType="with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wipe(right)">
                                      <p:cBhvr>
                                        <p:cTn id="28" dur="500"/>
                                        <p:tgtEl>
                                          <p:spTgt spid="51"/>
                                        </p:tgtEl>
                                      </p:cBhvr>
                                    </p:animEffect>
                                  </p:childTnLst>
                                </p:cTn>
                              </p:par>
                            </p:childTnLst>
                          </p:cTn>
                        </p:par>
                        <p:par>
                          <p:cTn id="29" fill="hold">
                            <p:stCondLst>
                              <p:cond delay="1500"/>
                            </p:stCondLst>
                            <p:childTnLst>
                              <p:par>
                                <p:cTn id="30" presetID="22" presetClass="entr" presetSubtype="2" fill="hold" grpId="0" nodeType="afterEffect">
                                  <p:stCondLst>
                                    <p:cond delay="0"/>
                                  </p:stCondLst>
                                  <p:childTnLst>
                                    <p:set>
                                      <p:cBhvr>
                                        <p:cTn id="31" dur="1" fill="hold">
                                          <p:stCondLst>
                                            <p:cond delay="0"/>
                                          </p:stCondLst>
                                        </p:cTn>
                                        <p:tgtEl>
                                          <p:spTgt spid="60"/>
                                        </p:tgtEl>
                                        <p:attrNameLst>
                                          <p:attrName>style.visibility</p:attrName>
                                        </p:attrNameLst>
                                      </p:cBhvr>
                                      <p:to>
                                        <p:strVal val="visible"/>
                                      </p:to>
                                    </p:set>
                                    <p:animEffect transition="in" filter="wipe(right)">
                                      <p:cBhvr>
                                        <p:cTn id="32" dur="500"/>
                                        <p:tgtEl>
                                          <p:spTgt spid="60"/>
                                        </p:tgtEl>
                                      </p:cBhvr>
                                    </p:animEffect>
                                  </p:childTnLst>
                                </p:cTn>
                              </p:par>
                              <p:par>
                                <p:cTn id="33" presetID="22" presetClass="entr" presetSubtype="2" fill="hold" nodeType="withEffect">
                                  <p:stCondLst>
                                    <p:cond delay="0"/>
                                  </p:stCondLst>
                                  <p:childTnLst>
                                    <p:set>
                                      <p:cBhvr>
                                        <p:cTn id="34" dur="1" fill="hold">
                                          <p:stCondLst>
                                            <p:cond delay="0"/>
                                          </p:stCondLst>
                                        </p:cTn>
                                        <p:tgtEl>
                                          <p:spTgt spid="54"/>
                                        </p:tgtEl>
                                        <p:attrNameLst>
                                          <p:attrName>style.visibility</p:attrName>
                                        </p:attrNameLst>
                                      </p:cBhvr>
                                      <p:to>
                                        <p:strVal val="visible"/>
                                      </p:to>
                                    </p:set>
                                    <p:animEffect transition="in" filter="wipe(right)">
                                      <p:cBhvr>
                                        <p:cTn id="35"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60" grpId="0"/>
      <p:bldP spid="61" grpId="0"/>
      <p:bldP spid="32" grpId="0"/>
      <p:bldP spid="7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4057775" y="2446549"/>
            <a:ext cx="1263498" cy="1348116"/>
            <a:chOff x="4783825" y="3457843"/>
            <a:chExt cx="1697849" cy="1895589"/>
          </a:xfrm>
        </p:grpSpPr>
        <p:pic>
          <p:nvPicPr>
            <p:cNvPr id="1027" name="Picture 3"/>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783825" y="4496182"/>
              <a:ext cx="28575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195924" y="3960457"/>
              <a:ext cx="28575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4" name="Picture 10"/>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910175" y="3457843"/>
              <a:ext cx="28575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99" name="Picture 3"/>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528777" y="4092593"/>
            <a:ext cx="212649" cy="609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02" name="Group 101"/>
          <p:cNvGrpSpPr/>
          <p:nvPr/>
        </p:nvGrpSpPr>
        <p:grpSpPr>
          <a:xfrm>
            <a:off x="4362577" y="1227349"/>
            <a:ext cx="672006" cy="967116"/>
            <a:chOff x="5445125" y="3457843"/>
            <a:chExt cx="903020" cy="1359864"/>
          </a:xfrm>
        </p:grpSpPr>
        <p:pic>
          <p:nvPicPr>
            <p:cNvPr id="103" name="Picture 3"/>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445125" y="3843739"/>
              <a:ext cx="28575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4" name="Picture 7"/>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062395" y="3960457"/>
              <a:ext cx="28575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5" name="Picture 10"/>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776645" y="3457843"/>
              <a:ext cx="28575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06" name="Group 105"/>
          <p:cNvGrpSpPr/>
          <p:nvPr/>
        </p:nvGrpSpPr>
        <p:grpSpPr>
          <a:xfrm>
            <a:off x="4514977" y="4709065"/>
            <a:ext cx="672006" cy="967116"/>
            <a:chOff x="5445125" y="3457843"/>
            <a:chExt cx="903020" cy="1359864"/>
          </a:xfrm>
        </p:grpSpPr>
        <p:pic>
          <p:nvPicPr>
            <p:cNvPr id="107" name="Picture 3"/>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445125" y="3843739"/>
              <a:ext cx="28575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8" name="Picture 7"/>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062395" y="3960457"/>
              <a:ext cx="28575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9" name="Picture 10"/>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776645" y="3457843"/>
              <a:ext cx="28575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7" name="TextBox 6"/>
          <p:cNvSpPr txBox="1"/>
          <p:nvPr/>
        </p:nvSpPr>
        <p:spPr>
          <a:xfrm>
            <a:off x="3687123" y="717473"/>
            <a:ext cx="2056973" cy="369332"/>
          </a:xfrm>
          <a:prstGeom prst="rect">
            <a:avLst/>
          </a:prstGeom>
          <a:noFill/>
        </p:spPr>
        <p:txBody>
          <a:bodyPr wrap="none" rtlCol="0">
            <a:spAutoFit/>
          </a:bodyPr>
          <a:lstStyle/>
          <a:p>
            <a:r>
              <a:rPr lang="en-US" u="sng" dirty="0" smtClean="0">
                <a:solidFill>
                  <a:prstClr val="black"/>
                </a:solidFill>
              </a:rPr>
              <a:t>Patient Population</a:t>
            </a:r>
            <a:endParaRPr lang="en-US" u="sng" dirty="0">
              <a:solidFill>
                <a:prstClr val="black"/>
              </a:solidFill>
            </a:endParaRPr>
          </a:p>
        </p:txBody>
      </p:sp>
      <p:sp>
        <p:nvSpPr>
          <p:cNvPr id="8" name="Title 7"/>
          <p:cNvSpPr>
            <a:spLocks noGrp="1"/>
          </p:cNvSpPr>
          <p:nvPr>
            <p:ph type="title"/>
          </p:nvPr>
        </p:nvSpPr>
        <p:spPr>
          <a:xfrm>
            <a:off x="457200" y="0"/>
            <a:ext cx="8229600" cy="1143000"/>
          </a:xfrm>
        </p:spPr>
        <p:txBody>
          <a:bodyPr>
            <a:normAutofit/>
          </a:bodyPr>
          <a:lstStyle/>
          <a:p>
            <a:r>
              <a:rPr lang="en-US" sz="3200" b="1" dirty="0" smtClean="0"/>
              <a:t>Payment Reform</a:t>
            </a:r>
            <a:endParaRPr lang="en-US" sz="3200" b="1" dirty="0"/>
          </a:p>
        </p:txBody>
      </p:sp>
      <p:sp>
        <p:nvSpPr>
          <p:cNvPr id="4" name="Slide Number Placeholder 3"/>
          <p:cNvSpPr>
            <a:spLocks noGrp="1"/>
          </p:cNvSpPr>
          <p:nvPr>
            <p:ph type="sldNum" sz="quarter" idx="4294967295"/>
          </p:nvPr>
        </p:nvSpPr>
        <p:spPr>
          <a:xfrm>
            <a:off x="6553200" y="5594350"/>
            <a:ext cx="2133600" cy="365125"/>
          </a:xfrm>
          <a:prstGeom prst="rect">
            <a:avLst/>
          </a:prstGeom>
        </p:spPr>
        <p:txBody>
          <a:bodyPr/>
          <a:lstStyle/>
          <a:p>
            <a:fld id="{BCEE6722-2D3E-470E-AF4A-E2A4D2F3440D}" type="slidenum">
              <a:rPr lang="en-US" smtClean="0">
                <a:solidFill>
                  <a:prstClr val="black">
                    <a:tint val="75000"/>
                  </a:prstClr>
                </a:solidFill>
              </a:rPr>
              <a:pPr/>
              <a:t>3</a:t>
            </a:fld>
            <a:endParaRPr lang="en-US">
              <a:solidFill>
                <a:prstClr val="black">
                  <a:tint val="75000"/>
                </a:prstClr>
              </a:solidFill>
            </a:endParaRPr>
          </a:p>
        </p:txBody>
      </p:sp>
      <p:grpSp>
        <p:nvGrpSpPr>
          <p:cNvPr id="70" name="Group 69"/>
          <p:cNvGrpSpPr/>
          <p:nvPr/>
        </p:nvGrpSpPr>
        <p:grpSpPr>
          <a:xfrm>
            <a:off x="1513730" y="5027381"/>
            <a:ext cx="1521908" cy="687619"/>
            <a:chOff x="2233590" y="4798781"/>
            <a:chExt cx="1521908" cy="687619"/>
          </a:xfrm>
        </p:grpSpPr>
        <p:pic>
          <p:nvPicPr>
            <p:cNvPr id="71" name="Picture 11" descr="C:\Users\Leroy\AppData\Local\Microsoft\Windows\Temporary Internet Files\Content.IE5\4ZC7E8ZZ\MC900441337[1].pn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611792" y="4924693"/>
              <a:ext cx="489414" cy="489414"/>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1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233590" y="4798781"/>
              <a:ext cx="347506" cy="687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4" name="TextBox 73"/>
            <p:cNvSpPr txBox="1"/>
            <p:nvPr/>
          </p:nvSpPr>
          <p:spPr>
            <a:xfrm>
              <a:off x="3331984" y="5015512"/>
              <a:ext cx="423514" cy="307777"/>
            </a:xfrm>
            <a:prstGeom prst="rect">
              <a:avLst/>
            </a:prstGeom>
          </p:spPr>
          <p:style>
            <a:lnRef idx="3">
              <a:schemeClr val="lt1"/>
            </a:lnRef>
            <a:fillRef idx="1">
              <a:schemeClr val="accent4"/>
            </a:fillRef>
            <a:effectRef idx="1">
              <a:schemeClr val="accent4"/>
            </a:effectRef>
            <a:fontRef idx="minor">
              <a:schemeClr val="lt1"/>
            </a:fontRef>
          </p:style>
          <p:txBody>
            <a:bodyPr wrap="none" rtlCol="0">
              <a:spAutoFit/>
            </a:bodyPr>
            <a:lstStyle/>
            <a:p>
              <a:r>
                <a:rPr lang="en-US" sz="1400" dirty="0" smtClean="0">
                  <a:solidFill>
                    <a:prstClr val="white"/>
                  </a:solidFill>
                </a:rPr>
                <a:t>HIS</a:t>
              </a:r>
              <a:endParaRPr lang="en-US" sz="1400" dirty="0">
                <a:solidFill>
                  <a:prstClr val="white"/>
                </a:solidFill>
              </a:endParaRPr>
            </a:p>
          </p:txBody>
        </p:sp>
        <p:cxnSp>
          <p:nvCxnSpPr>
            <p:cNvPr id="75" name="Straight Connector 74"/>
            <p:cNvCxnSpPr>
              <a:stCxn id="74" idx="1"/>
              <a:endCxn id="71" idx="3"/>
            </p:cNvCxnSpPr>
            <p:nvPr/>
          </p:nvCxnSpPr>
          <p:spPr>
            <a:xfrm flipH="1" flipV="1">
              <a:off x="3101206" y="5169400"/>
              <a:ext cx="230778" cy="1"/>
            </a:xfrm>
            <a:prstGeom prst="line">
              <a:avLst/>
            </a:prstGeom>
          </p:spPr>
          <p:style>
            <a:lnRef idx="1">
              <a:schemeClr val="accent1"/>
            </a:lnRef>
            <a:fillRef idx="0">
              <a:schemeClr val="accent1"/>
            </a:fillRef>
            <a:effectRef idx="0">
              <a:schemeClr val="accent1"/>
            </a:effectRef>
            <a:fontRef idx="minor">
              <a:schemeClr val="tx1"/>
            </a:fontRef>
          </p:style>
        </p:cxnSp>
      </p:grpSp>
      <p:sp>
        <p:nvSpPr>
          <p:cNvPr id="78" name="Rectangle 77"/>
          <p:cNvSpPr/>
          <p:nvPr/>
        </p:nvSpPr>
        <p:spPr>
          <a:xfrm>
            <a:off x="1189948" y="4568008"/>
            <a:ext cx="2010452" cy="1223192"/>
          </a:xfrm>
          <a:prstGeom prst="rect">
            <a:avLst/>
          </a:prstGeom>
          <a:no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cxnSp>
        <p:nvCxnSpPr>
          <p:cNvPr id="51" name="Straight Arrow Connector 50"/>
          <p:cNvCxnSpPr/>
          <p:nvPr/>
        </p:nvCxnSpPr>
        <p:spPr>
          <a:xfrm flipH="1">
            <a:off x="3199904" y="4506145"/>
            <a:ext cx="1372096" cy="483301"/>
          </a:xfrm>
          <a:prstGeom prst="straightConnector1">
            <a:avLst/>
          </a:prstGeom>
          <a:ln>
            <a:solidFill>
              <a:srgbClr val="00B050"/>
            </a:solidFill>
            <a:tailEnd type="triangle"/>
          </a:ln>
        </p:spPr>
        <p:style>
          <a:lnRef idx="2">
            <a:schemeClr val="accent1"/>
          </a:lnRef>
          <a:fillRef idx="0">
            <a:schemeClr val="accent1"/>
          </a:fillRef>
          <a:effectRef idx="1">
            <a:schemeClr val="accent1"/>
          </a:effectRef>
          <a:fontRef idx="minor">
            <a:schemeClr val="tx1"/>
          </a:fontRef>
        </p:style>
      </p:cxnSp>
      <p:sp>
        <p:nvSpPr>
          <p:cNvPr id="84" name="Rectangle 83"/>
          <p:cNvSpPr/>
          <p:nvPr/>
        </p:nvSpPr>
        <p:spPr>
          <a:xfrm>
            <a:off x="1202844" y="5638800"/>
            <a:ext cx="901504" cy="152400"/>
          </a:xfrm>
          <a:prstGeom prst="rect">
            <a:avLst/>
          </a:prstGeom>
          <a:solidFill>
            <a:schemeClr val="tx1"/>
          </a:solidFill>
          <a:ln>
            <a:solidFill>
              <a:schemeClr val="accent4">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b="1" dirty="0" smtClean="0"/>
              <a:t>Acute Care</a:t>
            </a:r>
            <a:endParaRPr lang="en-US" sz="1000" b="1" dirty="0"/>
          </a:p>
        </p:txBody>
      </p:sp>
      <p:cxnSp>
        <p:nvCxnSpPr>
          <p:cNvPr id="9" name="Straight Arrow Connector 8"/>
          <p:cNvCxnSpPr/>
          <p:nvPr/>
        </p:nvCxnSpPr>
        <p:spPr>
          <a:xfrm flipH="1">
            <a:off x="3199904" y="4357088"/>
            <a:ext cx="1298046" cy="632358"/>
          </a:xfrm>
          <a:prstGeom prst="straightConnector1">
            <a:avLst/>
          </a:prstGeom>
          <a:ln>
            <a:solidFill>
              <a:srgbClr val="00B050"/>
            </a:solidFill>
            <a:tailEnd type="triangle"/>
          </a:ln>
        </p:spPr>
        <p:style>
          <a:lnRef idx="2">
            <a:schemeClr val="accent1"/>
          </a:lnRef>
          <a:fillRef idx="0">
            <a:schemeClr val="accent1"/>
          </a:fillRef>
          <a:effectRef idx="1">
            <a:schemeClr val="accent1"/>
          </a:effectRef>
          <a:fontRef idx="minor">
            <a:schemeClr val="tx1"/>
          </a:fontRef>
        </p:style>
      </p:cxnSp>
      <p:cxnSp>
        <p:nvCxnSpPr>
          <p:cNvPr id="54" name="Straight Arrow Connector 53"/>
          <p:cNvCxnSpPr/>
          <p:nvPr/>
        </p:nvCxnSpPr>
        <p:spPr>
          <a:xfrm flipH="1">
            <a:off x="3199904" y="4673267"/>
            <a:ext cx="1401350" cy="316179"/>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3822726" y="4275429"/>
            <a:ext cx="312906" cy="369332"/>
          </a:xfrm>
          <a:prstGeom prst="rect">
            <a:avLst/>
          </a:prstGeom>
          <a:noFill/>
        </p:spPr>
        <p:txBody>
          <a:bodyPr wrap="none" rtlCol="0">
            <a:spAutoFit/>
          </a:bodyPr>
          <a:lstStyle/>
          <a:p>
            <a:r>
              <a:rPr lang="en-US" b="1" dirty="0" smtClean="0">
                <a:solidFill>
                  <a:srgbClr val="00B050"/>
                </a:solidFill>
              </a:rPr>
              <a:t>$</a:t>
            </a:r>
            <a:endParaRPr lang="en-US" b="1" dirty="0">
              <a:solidFill>
                <a:srgbClr val="00B050"/>
              </a:solidFill>
            </a:endParaRPr>
          </a:p>
        </p:txBody>
      </p:sp>
      <p:sp>
        <p:nvSpPr>
          <p:cNvPr id="60" name="TextBox 59"/>
          <p:cNvSpPr txBox="1"/>
          <p:nvPr/>
        </p:nvSpPr>
        <p:spPr>
          <a:xfrm>
            <a:off x="3975126" y="4736068"/>
            <a:ext cx="389850" cy="369332"/>
          </a:xfrm>
          <a:prstGeom prst="rect">
            <a:avLst/>
          </a:prstGeom>
          <a:noFill/>
        </p:spPr>
        <p:txBody>
          <a:bodyPr wrap="none" rtlCol="0">
            <a:spAutoFit/>
          </a:bodyPr>
          <a:lstStyle/>
          <a:p>
            <a:r>
              <a:rPr lang="en-US" b="1" dirty="0" smtClean="0">
                <a:solidFill>
                  <a:srgbClr val="FF0000"/>
                </a:solidFill>
              </a:rPr>
              <a:t>-$</a:t>
            </a:r>
            <a:endParaRPr lang="en-US" b="1" dirty="0">
              <a:solidFill>
                <a:srgbClr val="FF0000"/>
              </a:solidFill>
            </a:endParaRPr>
          </a:p>
        </p:txBody>
      </p:sp>
      <p:sp>
        <p:nvSpPr>
          <p:cNvPr id="61" name="TextBox 60"/>
          <p:cNvSpPr txBox="1"/>
          <p:nvPr/>
        </p:nvSpPr>
        <p:spPr>
          <a:xfrm>
            <a:off x="4262319" y="4380637"/>
            <a:ext cx="312906" cy="369332"/>
          </a:xfrm>
          <a:prstGeom prst="rect">
            <a:avLst/>
          </a:prstGeom>
          <a:noFill/>
        </p:spPr>
        <p:txBody>
          <a:bodyPr wrap="none" rtlCol="0">
            <a:spAutoFit/>
          </a:bodyPr>
          <a:lstStyle/>
          <a:p>
            <a:r>
              <a:rPr lang="en-US" b="1" dirty="0" smtClean="0">
                <a:solidFill>
                  <a:srgbClr val="00B050"/>
                </a:solidFill>
              </a:rPr>
              <a:t>$</a:t>
            </a:r>
            <a:endParaRPr lang="en-US" b="1" dirty="0">
              <a:solidFill>
                <a:srgbClr val="00B050"/>
              </a:solidFill>
            </a:endParaRPr>
          </a:p>
        </p:txBody>
      </p:sp>
      <p:grpSp>
        <p:nvGrpSpPr>
          <p:cNvPr id="10" name="Group 9"/>
          <p:cNvGrpSpPr/>
          <p:nvPr/>
        </p:nvGrpSpPr>
        <p:grpSpPr>
          <a:xfrm>
            <a:off x="6058273" y="3039773"/>
            <a:ext cx="2010452" cy="1223192"/>
            <a:chOff x="6058273" y="3039773"/>
            <a:chExt cx="2010452" cy="1223192"/>
          </a:xfrm>
        </p:grpSpPr>
        <p:grpSp>
          <p:nvGrpSpPr>
            <p:cNvPr id="38" name="Group 37"/>
            <p:cNvGrpSpPr/>
            <p:nvPr/>
          </p:nvGrpSpPr>
          <p:grpSpPr>
            <a:xfrm flipH="1">
              <a:off x="6382055" y="3495154"/>
              <a:ext cx="1581218" cy="687619"/>
              <a:chOff x="1395390" y="3427181"/>
              <a:chExt cx="1581218" cy="687619"/>
            </a:xfrm>
          </p:grpSpPr>
          <p:pic>
            <p:nvPicPr>
              <p:cNvPr id="39" name="Picture 11" descr="C:\Users\Leroy\AppData\Local\Microsoft\Windows\Temporary Internet Files\Content.IE5\4ZC7E8ZZ\MC900441337[1].pn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773592" y="3553093"/>
                <a:ext cx="489414" cy="489414"/>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1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395390" y="3427181"/>
                <a:ext cx="347506" cy="687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 name="TextBox 40"/>
              <p:cNvSpPr txBox="1"/>
              <p:nvPr/>
            </p:nvSpPr>
            <p:spPr>
              <a:xfrm>
                <a:off x="2463326" y="3643912"/>
                <a:ext cx="513282" cy="307777"/>
              </a:xfrm>
              <a:prstGeom prst="rect">
                <a:avLst/>
              </a:prstGeom>
            </p:spPr>
            <p:style>
              <a:lnRef idx="3">
                <a:schemeClr val="lt1"/>
              </a:lnRef>
              <a:fillRef idx="1">
                <a:schemeClr val="accent1"/>
              </a:fillRef>
              <a:effectRef idx="1">
                <a:schemeClr val="accent1"/>
              </a:effectRef>
              <a:fontRef idx="minor">
                <a:schemeClr val="lt1"/>
              </a:fontRef>
            </p:style>
            <p:txBody>
              <a:bodyPr wrap="none" rtlCol="0">
                <a:spAutoFit/>
              </a:bodyPr>
              <a:lstStyle/>
              <a:p>
                <a:r>
                  <a:rPr lang="en-US" sz="1400" dirty="0" smtClean="0">
                    <a:solidFill>
                      <a:prstClr val="white"/>
                    </a:solidFill>
                  </a:rPr>
                  <a:t>PMS</a:t>
                </a:r>
                <a:endParaRPr lang="en-US" sz="1400" dirty="0">
                  <a:solidFill>
                    <a:prstClr val="white"/>
                  </a:solidFill>
                </a:endParaRPr>
              </a:p>
            </p:txBody>
          </p:sp>
          <p:cxnSp>
            <p:nvCxnSpPr>
              <p:cNvPr id="42" name="Straight Connector 41"/>
              <p:cNvCxnSpPr>
                <a:stCxn id="41" idx="1"/>
                <a:endCxn id="39" idx="3"/>
              </p:cNvCxnSpPr>
              <p:nvPr/>
            </p:nvCxnSpPr>
            <p:spPr>
              <a:xfrm flipH="1" flipV="1">
                <a:off x="2263006" y="3797800"/>
                <a:ext cx="200320" cy="1"/>
              </a:xfrm>
              <a:prstGeom prst="line">
                <a:avLst/>
              </a:prstGeom>
            </p:spPr>
            <p:style>
              <a:lnRef idx="1">
                <a:schemeClr val="accent1"/>
              </a:lnRef>
              <a:fillRef idx="0">
                <a:schemeClr val="accent1"/>
              </a:fillRef>
              <a:effectRef idx="0">
                <a:schemeClr val="accent1"/>
              </a:effectRef>
              <a:fontRef idx="minor">
                <a:schemeClr val="tx1"/>
              </a:fontRef>
            </p:style>
          </p:cxnSp>
        </p:grpSp>
        <p:sp>
          <p:nvSpPr>
            <p:cNvPr id="43" name="Rectangle 42"/>
            <p:cNvSpPr/>
            <p:nvPr/>
          </p:nvSpPr>
          <p:spPr>
            <a:xfrm flipH="1">
              <a:off x="6058273" y="3039773"/>
              <a:ext cx="2010452" cy="1223192"/>
            </a:xfrm>
            <a:prstGeom prst="rect">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5" name="Rectangle 44"/>
            <p:cNvSpPr/>
            <p:nvPr/>
          </p:nvSpPr>
          <p:spPr>
            <a:xfrm>
              <a:off x="6902029" y="4099701"/>
              <a:ext cx="1166696" cy="159272"/>
            </a:xfrm>
            <a:prstGeom prst="rect">
              <a:avLst/>
            </a:prstGeom>
            <a:solidFill>
              <a:schemeClr val="tx1"/>
            </a:solidFill>
            <a:ln>
              <a:solidFill>
                <a:schemeClr val="tx2">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b="1" dirty="0" smtClean="0"/>
                <a:t>Provider 2</a:t>
              </a:r>
              <a:endParaRPr lang="en-US" sz="1000" b="1" dirty="0"/>
            </a:p>
          </p:txBody>
        </p:sp>
      </p:grpSp>
      <p:cxnSp>
        <p:nvCxnSpPr>
          <p:cNvPr id="5" name="Straight Arrow Connector 4"/>
          <p:cNvCxnSpPr>
            <a:endCxn id="44" idx="0"/>
          </p:cNvCxnSpPr>
          <p:nvPr/>
        </p:nvCxnSpPr>
        <p:spPr>
          <a:xfrm flipV="1">
            <a:off x="4757894" y="3990197"/>
            <a:ext cx="1308850" cy="366891"/>
          </a:xfrm>
          <a:prstGeom prst="straightConnector1">
            <a:avLst/>
          </a:prstGeom>
          <a:ln>
            <a:solidFill>
              <a:srgbClr val="7030A0"/>
            </a:solidFill>
            <a:prstDash val="sysDash"/>
            <a:tailEnd type="triangle"/>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329177" y="3868199"/>
            <a:ext cx="325730" cy="369332"/>
          </a:xfrm>
          <a:prstGeom prst="rect">
            <a:avLst/>
          </a:prstGeom>
          <a:noFill/>
        </p:spPr>
        <p:txBody>
          <a:bodyPr wrap="none" rtlCol="0">
            <a:spAutoFit/>
          </a:bodyPr>
          <a:lstStyle/>
          <a:p>
            <a:r>
              <a:rPr lang="en-US" b="1" dirty="0" smtClean="0">
                <a:solidFill>
                  <a:srgbClr val="7030A0"/>
                </a:solidFill>
              </a:rPr>
              <a:t>?</a:t>
            </a:r>
            <a:endParaRPr lang="en-US" b="1" dirty="0">
              <a:solidFill>
                <a:srgbClr val="7030A0"/>
              </a:solidFill>
            </a:endParaRPr>
          </a:p>
        </p:txBody>
      </p:sp>
      <p:grpSp>
        <p:nvGrpSpPr>
          <p:cNvPr id="11" name="Group 10"/>
          <p:cNvGrpSpPr/>
          <p:nvPr/>
        </p:nvGrpSpPr>
        <p:grpSpPr>
          <a:xfrm>
            <a:off x="5990757" y="1066800"/>
            <a:ext cx="2209800" cy="1715056"/>
            <a:chOff x="5990757" y="1066800"/>
            <a:chExt cx="2209800" cy="1715056"/>
          </a:xfrm>
        </p:grpSpPr>
        <p:sp>
          <p:nvSpPr>
            <p:cNvPr id="49" name="Rectangle 48"/>
            <p:cNvSpPr/>
            <p:nvPr/>
          </p:nvSpPr>
          <p:spPr>
            <a:xfrm>
              <a:off x="6333657" y="1676398"/>
              <a:ext cx="1524000" cy="1105458"/>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Isosceles Triangle 49"/>
            <p:cNvSpPr/>
            <p:nvPr/>
          </p:nvSpPr>
          <p:spPr>
            <a:xfrm>
              <a:off x="5990757" y="1066800"/>
              <a:ext cx="2209800" cy="826000"/>
            </a:xfrm>
            <a:prstGeom prst="triangl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p>
          </p:txBody>
        </p:sp>
        <p:sp>
          <p:nvSpPr>
            <p:cNvPr id="52" name="TextBox 51"/>
            <p:cNvSpPr txBox="1"/>
            <p:nvPr/>
          </p:nvSpPr>
          <p:spPr>
            <a:xfrm>
              <a:off x="6426243" y="1447800"/>
              <a:ext cx="1338828" cy="523220"/>
            </a:xfrm>
            <a:prstGeom prst="rect">
              <a:avLst/>
            </a:prstGeom>
            <a:noFill/>
          </p:spPr>
          <p:txBody>
            <a:bodyPr wrap="none" rtlCol="0">
              <a:spAutoFit/>
            </a:bodyPr>
            <a:lstStyle/>
            <a:p>
              <a:pPr algn="ctr"/>
              <a:r>
                <a:rPr lang="en-US" sz="1400" dirty="0" smtClean="0">
                  <a:solidFill>
                    <a:schemeClr val="bg1"/>
                  </a:solidFill>
                </a:rPr>
                <a:t>Home / Family</a:t>
              </a:r>
            </a:p>
            <a:p>
              <a:pPr algn="ctr"/>
              <a:r>
                <a:rPr lang="en-US" sz="1400" dirty="0" smtClean="0">
                  <a:solidFill>
                    <a:schemeClr val="bg1"/>
                  </a:solidFill>
                </a:rPr>
                <a:t>Care Givers</a:t>
              </a:r>
              <a:endParaRPr lang="en-US" sz="1400" dirty="0">
                <a:solidFill>
                  <a:schemeClr val="bg1"/>
                </a:solidFill>
              </a:endParaRPr>
            </a:p>
          </p:txBody>
        </p:sp>
        <p:pic>
          <p:nvPicPr>
            <p:cNvPr id="53" name="Picture 52"/>
            <p:cNvPicPr>
              <a:picLocks noChangeAspect="1"/>
            </p:cNvPicPr>
            <p:nvPr/>
          </p:nvPicPr>
          <p:blipFill>
            <a:blip r:embed="rId5"/>
            <a:stretch>
              <a:fillRect/>
            </a:stretch>
          </p:blipFill>
          <p:spPr>
            <a:xfrm>
              <a:off x="6414314" y="2161720"/>
              <a:ext cx="1373939" cy="581480"/>
            </a:xfrm>
            <a:prstGeom prst="rect">
              <a:avLst/>
            </a:prstGeom>
          </p:spPr>
        </p:pic>
      </p:grpSp>
      <p:cxnSp>
        <p:nvCxnSpPr>
          <p:cNvPr id="55" name="Straight Arrow Connector 54"/>
          <p:cNvCxnSpPr>
            <a:endCxn id="49" idx="1"/>
          </p:cNvCxnSpPr>
          <p:nvPr/>
        </p:nvCxnSpPr>
        <p:spPr>
          <a:xfrm flipV="1">
            <a:off x="4772091" y="2229127"/>
            <a:ext cx="1561566" cy="2151510"/>
          </a:xfrm>
          <a:prstGeom prst="straightConnector1">
            <a:avLst/>
          </a:prstGeom>
          <a:ln>
            <a:solidFill>
              <a:srgbClr val="7030A0"/>
            </a:solidFill>
            <a:prstDash val="sysDash"/>
            <a:tailEnd type="triangle"/>
          </a:ln>
        </p:spPr>
        <p:style>
          <a:lnRef idx="2">
            <a:schemeClr val="accent1"/>
          </a:lnRef>
          <a:fillRef idx="0">
            <a:schemeClr val="accent1"/>
          </a:fillRef>
          <a:effectRef idx="1">
            <a:schemeClr val="accent1"/>
          </a:effectRef>
          <a:fontRef idx="minor">
            <a:schemeClr val="tx1"/>
          </a:fontRef>
        </p:style>
      </p:cxnSp>
      <p:sp>
        <p:nvSpPr>
          <p:cNvPr id="56" name="TextBox 55"/>
          <p:cNvSpPr txBox="1"/>
          <p:nvPr/>
        </p:nvSpPr>
        <p:spPr>
          <a:xfrm>
            <a:off x="5481577" y="2819400"/>
            <a:ext cx="325730" cy="369332"/>
          </a:xfrm>
          <a:prstGeom prst="rect">
            <a:avLst/>
          </a:prstGeom>
          <a:noFill/>
        </p:spPr>
        <p:txBody>
          <a:bodyPr wrap="none" rtlCol="0">
            <a:spAutoFit/>
          </a:bodyPr>
          <a:lstStyle/>
          <a:p>
            <a:r>
              <a:rPr lang="en-US" b="1" dirty="0" smtClean="0">
                <a:solidFill>
                  <a:srgbClr val="7030A0"/>
                </a:solidFill>
              </a:rPr>
              <a:t>?</a:t>
            </a:r>
            <a:endParaRPr lang="en-US" b="1" dirty="0">
              <a:solidFill>
                <a:srgbClr val="7030A0"/>
              </a:solidFill>
            </a:endParaRPr>
          </a:p>
        </p:txBody>
      </p:sp>
      <p:sp>
        <p:nvSpPr>
          <p:cNvPr id="12" name="Oval 11"/>
          <p:cNvSpPr/>
          <p:nvPr/>
        </p:nvSpPr>
        <p:spPr>
          <a:xfrm>
            <a:off x="3975126" y="4736068"/>
            <a:ext cx="443646" cy="358637"/>
          </a:xfrm>
          <a:prstGeom prst="ellipse">
            <a:avLst/>
          </a:prstGeom>
          <a:noFill/>
          <a:ln w="28575">
            <a:solidFill>
              <a:srgbClr val="7030A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Rectangle 56"/>
          <p:cNvSpPr/>
          <p:nvPr/>
        </p:nvSpPr>
        <p:spPr>
          <a:xfrm>
            <a:off x="3627" y="630181"/>
            <a:ext cx="3196773" cy="3539430"/>
          </a:xfrm>
          <a:prstGeom prst="rect">
            <a:avLst/>
          </a:prstGeom>
          <a:noFill/>
        </p:spPr>
        <p:txBody>
          <a:bodyPr wrap="square" lIns="91440" tIns="45720" rIns="91440" bIns="45720">
            <a:spAutoFit/>
          </a:bodyPr>
          <a:lstStyle/>
          <a:p>
            <a:pPr algn="ctr"/>
            <a:r>
              <a:rPr lang="en-US" sz="3200" b="0" cap="none" spc="0" dirty="0" smtClean="0">
                <a:ln w="0"/>
                <a:solidFill>
                  <a:schemeClr val="accent1"/>
                </a:solidFill>
                <a:effectLst>
                  <a:outerShdw blurRad="38100" dist="25400" dir="5400000" algn="ctr" rotWithShape="0">
                    <a:srgbClr val="6E747A">
                      <a:alpha val="43000"/>
                    </a:srgbClr>
                  </a:outerShdw>
                </a:effectLst>
              </a:rPr>
              <a:t>With value-based care models, excessive encounters can penalize a provider… </a:t>
            </a:r>
            <a:endParaRPr lang="en-US" sz="3200" b="0" cap="none" spc="0" dirty="0">
              <a:ln w="0"/>
              <a:solidFill>
                <a:schemeClr val="accent1"/>
              </a:solidFill>
              <a:effectLst>
                <a:outerShdw blurRad="38100" dist="25400" dir="5400000" algn="ctr" rotWithShape="0">
                  <a:srgbClr val="6E747A">
                    <a:alpha val="43000"/>
                  </a:srgbClr>
                </a:outerShdw>
              </a:effectLst>
            </a:endParaRPr>
          </a:p>
        </p:txBody>
      </p:sp>
      <p:sp>
        <p:nvSpPr>
          <p:cNvPr id="58" name="Rectangle 57"/>
          <p:cNvSpPr/>
          <p:nvPr/>
        </p:nvSpPr>
        <p:spPr>
          <a:xfrm>
            <a:off x="5566227" y="4414897"/>
            <a:ext cx="3196773" cy="2062103"/>
          </a:xfrm>
          <a:prstGeom prst="rect">
            <a:avLst/>
          </a:prstGeom>
          <a:noFill/>
        </p:spPr>
        <p:txBody>
          <a:bodyPr wrap="square" lIns="91440" tIns="45720" rIns="91440" bIns="45720">
            <a:spAutoFit/>
          </a:bodyPr>
          <a:lstStyle/>
          <a:p>
            <a:pPr algn="ctr"/>
            <a:r>
              <a:rPr lang="en-US" sz="3200" b="0" cap="none" spc="0" dirty="0" smtClean="0">
                <a:ln w="0"/>
                <a:solidFill>
                  <a:srgbClr val="7030A0"/>
                </a:solidFill>
                <a:effectLst>
                  <a:outerShdw blurRad="38100" dist="25400" dir="5400000" algn="ctr" rotWithShape="0">
                    <a:srgbClr val="6E747A">
                      <a:alpha val="43000"/>
                    </a:srgbClr>
                  </a:outerShdw>
                </a:effectLst>
              </a:rPr>
              <a:t>…and it may be due to things out of th</a:t>
            </a:r>
            <a:r>
              <a:rPr lang="en-US" sz="3200" dirty="0" smtClean="0">
                <a:ln w="0"/>
                <a:solidFill>
                  <a:srgbClr val="7030A0"/>
                </a:solidFill>
                <a:effectLst>
                  <a:outerShdw blurRad="38100" dist="25400" dir="5400000" algn="ctr" rotWithShape="0">
                    <a:srgbClr val="6E747A">
                      <a:alpha val="43000"/>
                    </a:srgbClr>
                  </a:outerShdw>
                </a:effectLst>
              </a:rPr>
              <a:t>e </a:t>
            </a:r>
            <a:r>
              <a:rPr lang="en-US" sz="3200" b="0" cap="none" spc="0" dirty="0" smtClean="0">
                <a:ln w="0"/>
                <a:solidFill>
                  <a:srgbClr val="7030A0"/>
                </a:solidFill>
                <a:effectLst>
                  <a:outerShdw blurRad="38100" dist="25400" dir="5400000" algn="ctr" rotWithShape="0">
                    <a:srgbClr val="6E747A">
                      <a:alpha val="43000"/>
                    </a:srgbClr>
                  </a:outerShdw>
                </a:effectLst>
              </a:rPr>
              <a:t>provider’s control.</a:t>
            </a:r>
            <a:endParaRPr lang="en-US" sz="3200" b="0" cap="none" spc="0" dirty="0">
              <a:ln w="0"/>
              <a:solidFill>
                <a:srgbClr val="7030A0"/>
              </a:solidFill>
              <a:effectLst>
                <a:outerShdw blurRad="38100" dist="25400" dir="5400000" algn="ctr" rotWithShape="0">
                  <a:srgbClr val="6E747A">
                    <a:alpha val="43000"/>
                  </a:srgbClr>
                </a:outerShdw>
              </a:effectLst>
            </a:endParaRPr>
          </a:p>
        </p:txBody>
      </p:sp>
      <p:sp>
        <p:nvSpPr>
          <p:cNvPr id="79" name="Isosceles Triangle 78"/>
          <p:cNvSpPr/>
          <p:nvPr/>
        </p:nvSpPr>
        <p:spPr>
          <a:xfrm rot="16200000">
            <a:off x="2098369" y="2883886"/>
            <a:ext cx="4443116" cy="2180545"/>
          </a:xfrm>
          <a:prstGeom prst="triangle">
            <a:avLst>
              <a:gd name="adj" fmla="val 26928"/>
            </a:avLst>
          </a:prstGeom>
          <a:solidFill>
            <a:schemeClr val="accent4">
              <a:lumMod val="60000"/>
              <a:lumOff val="40000"/>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4" name="Isosceles Triangle 43"/>
          <p:cNvSpPr/>
          <p:nvPr/>
        </p:nvSpPr>
        <p:spPr>
          <a:xfrm rot="5400000" flipH="1">
            <a:off x="2925916" y="2103284"/>
            <a:ext cx="4101112" cy="2180544"/>
          </a:xfrm>
          <a:prstGeom prst="triangle">
            <a:avLst>
              <a:gd name="adj" fmla="val 30575"/>
            </a:avLst>
          </a:prstGeom>
          <a:solidFill>
            <a:srgbClr val="00B0F0">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2939383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wipe(left)">
                                      <p:cBhvr>
                                        <p:cTn id="7" dur="500"/>
                                        <p:tgtEl>
                                          <p:spTgt spid="79"/>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57"/>
                                        </p:tgtEl>
                                        <p:attrNameLst>
                                          <p:attrName>style.visibility</p:attrName>
                                        </p:attrNameLst>
                                      </p:cBhvr>
                                      <p:to>
                                        <p:strVal val="visible"/>
                                      </p:to>
                                    </p:set>
                                    <p:anim calcmode="lin" valueType="num">
                                      <p:cBhvr>
                                        <p:cTn id="12" dur="500" fill="hold"/>
                                        <p:tgtEl>
                                          <p:spTgt spid="57"/>
                                        </p:tgtEl>
                                        <p:attrNameLst>
                                          <p:attrName>ppt_w</p:attrName>
                                        </p:attrNameLst>
                                      </p:cBhvr>
                                      <p:tavLst>
                                        <p:tav tm="0">
                                          <p:val>
                                            <p:fltVal val="0"/>
                                          </p:val>
                                        </p:tav>
                                        <p:tav tm="100000">
                                          <p:val>
                                            <p:strVal val="#ppt_w"/>
                                          </p:val>
                                        </p:tav>
                                      </p:tavLst>
                                    </p:anim>
                                    <p:anim calcmode="lin" valueType="num">
                                      <p:cBhvr>
                                        <p:cTn id="13" dur="500" fill="hold"/>
                                        <p:tgtEl>
                                          <p:spTgt spid="57"/>
                                        </p:tgtEl>
                                        <p:attrNameLst>
                                          <p:attrName>ppt_h</p:attrName>
                                        </p:attrNameLst>
                                      </p:cBhvr>
                                      <p:tavLst>
                                        <p:tav tm="0">
                                          <p:val>
                                            <p:fltVal val="0"/>
                                          </p:val>
                                        </p:tav>
                                        <p:tav tm="100000">
                                          <p:val>
                                            <p:strVal val="#ppt_h"/>
                                          </p:val>
                                        </p:tav>
                                      </p:tavLst>
                                    </p:anim>
                                    <p:animEffect transition="in" filter="fade">
                                      <p:cBhvr>
                                        <p:cTn id="14" dur="500"/>
                                        <p:tgtEl>
                                          <p:spTgt spid="57"/>
                                        </p:tgtEl>
                                      </p:cBhvr>
                                    </p:animEffect>
                                  </p:childTnLst>
                                </p:cTn>
                              </p:par>
                            </p:childTnLst>
                          </p:cTn>
                        </p:par>
                        <p:par>
                          <p:cTn id="15" fill="hold">
                            <p:stCondLst>
                              <p:cond delay="500"/>
                            </p:stCondLst>
                            <p:childTnLst>
                              <p:par>
                                <p:cTn id="16" presetID="22" presetClass="entr" presetSubtype="2"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wipe(right)">
                                      <p:cBhvr>
                                        <p:cTn id="18" dur="500"/>
                                        <p:tgtEl>
                                          <p:spTgt spid="19"/>
                                        </p:tgtEl>
                                      </p:cBhvr>
                                    </p:animEffect>
                                  </p:childTnLst>
                                </p:cTn>
                              </p:par>
                              <p:par>
                                <p:cTn id="19" presetID="22" presetClass="entr" presetSubtype="2"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right)">
                                      <p:cBhvr>
                                        <p:cTn id="21" dur="500"/>
                                        <p:tgtEl>
                                          <p:spTgt spid="9"/>
                                        </p:tgtEl>
                                      </p:cBhvr>
                                    </p:animEffect>
                                  </p:childTnLst>
                                </p:cTn>
                              </p:par>
                            </p:childTnLst>
                          </p:cTn>
                        </p:par>
                        <p:par>
                          <p:cTn id="22" fill="hold">
                            <p:stCondLst>
                              <p:cond delay="1000"/>
                            </p:stCondLst>
                            <p:childTnLst>
                              <p:par>
                                <p:cTn id="23" presetID="22" presetClass="entr" presetSubtype="2" fill="hold" grpId="0" nodeType="afterEffect">
                                  <p:stCondLst>
                                    <p:cond delay="0"/>
                                  </p:stCondLst>
                                  <p:childTnLst>
                                    <p:set>
                                      <p:cBhvr>
                                        <p:cTn id="24" dur="1" fill="hold">
                                          <p:stCondLst>
                                            <p:cond delay="0"/>
                                          </p:stCondLst>
                                        </p:cTn>
                                        <p:tgtEl>
                                          <p:spTgt spid="61"/>
                                        </p:tgtEl>
                                        <p:attrNameLst>
                                          <p:attrName>style.visibility</p:attrName>
                                        </p:attrNameLst>
                                      </p:cBhvr>
                                      <p:to>
                                        <p:strVal val="visible"/>
                                      </p:to>
                                    </p:set>
                                    <p:animEffect transition="in" filter="wipe(right)">
                                      <p:cBhvr>
                                        <p:cTn id="25" dur="500"/>
                                        <p:tgtEl>
                                          <p:spTgt spid="61"/>
                                        </p:tgtEl>
                                      </p:cBhvr>
                                    </p:animEffect>
                                  </p:childTnLst>
                                </p:cTn>
                              </p:par>
                              <p:par>
                                <p:cTn id="26" presetID="22" presetClass="entr" presetSubtype="2" fill="hold" nodeType="with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wipe(right)">
                                      <p:cBhvr>
                                        <p:cTn id="28" dur="500"/>
                                        <p:tgtEl>
                                          <p:spTgt spid="51"/>
                                        </p:tgtEl>
                                      </p:cBhvr>
                                    </p:animEffect>
                                  </p:childTnLst>
                                </p:cTn>
                              </p:par>
                            </p:childTnLst>
                          </p:cTn>
                        </p:par>
                        <p:par>
                          <p:cTn id="29" fill="hold">
                            <p:stCondLst>
                              <p:cond delay="1500"/>
                            </p:stCondLst>
                            <p:childTnLst>
                              <p:par>
                                <p:cTn id="30" presetID="22" presetClass="entr" presetSubtype="2" fill="hold" grpId="0" nodeType="afterEffect">
                                  <p:stCondLst>
                                    <p:cond delay="500"/>
                                  </p:stCondLst>
                                  <p:childTnLst>
                                    <p:set>
                                      <p:cBhvr>
                                        <p:cTn id="31" dur="1" fill="hold">
                                          <p:stCondLst>
                                            <p:cond delay="0"/>
                                          </p:stCondLst>
                                        </p:cTn>
                                        <p:tgtEl>
                                          <p:spTgt spid="60"/>
                                        </p:tgtEl>
                                        <p:attrNameLst>
                                          <p:attrName>style.visibility</p:attrName>
                                        </p:attrNameLst>
                                      </p:cBhvr>
                                      <p:to>
                                        <p:strVal val="visible"/>
                                      </p:to>
                                    </p:set>
                                    <p:animEffect transition="in" filter="wipe(right)">
                                      <p:cBhvr>
                                        <p:cTn id="32" dur="500"/>
                                        <p:tgtEl>
                                          <p:spTgt spid="60"/>
                                        </p:tgtEl>
                                      </p:cBhvr>
                                    </p:animEffect>
                                  </p:childTnLst>
                                </p:cTn>
                              </p:par>
                              <p:par>
                                <p:cTn id="33" presetID="22" presetClass="entr" presetSubtype="2" fill="hold" nodeType="withEffect">
                                  <p:stCondLst>
                                    <p:cond delay="500"/>
                                  </p:stCondLst>
                                  <p:childTnLst>
                                    <p:set>
                                      <p:cBhvr>
                                        <p:cTn id="34" dur="1" fill="hold">
                                          <p:stCondLst>
                                            <p:cond delay="0"/>
                                          </p:stCondLst>
                                        </p:cTn>
                                        <p:tgtEl>
                                          <p:spTgt spid="54"/>
                                        </p:tgtEl>
                                        <p:attrNameLst>
                                          <p:attrName>style.visibility</p:attrName>
                                        </p:attrNameLst>
                                      </p:cBhvr>
                                      <p:to>
                                        <p:strVal val="visible"/>
                                      </p:to>
                                    </p:set>
                                    <p:animEffect transition="in" filter="wipe(right)">
                                      <p:cBhvr>
                                        <p:cTn id="35" dur="500"/>
                                        <p:tgtEl>
                                          <p:spTgt spid="54"/>
                                        </p:tgtEl>
                                      </p:cBhvr>
                                    </p:animEffect>
                                  </p:childTnLst>
                                </p:cTn>
                              </p:par>
                            </p:childTnLst>
                          </p:cTn>
                        </p:par>
                        <p:par>
                          <p:cTn id="36" fill="hold">
                            <p:stCondLst>
                              <p:cond delay="2500"/>
                            </p:stCondLst>
                            <p:childTnLst>
                              <p:par>
                                <p:cTn id="37" presetID="22" presetClass="entr" presetSubtype="4" fill="hold" grpId="0" nodeType="afterEffect">
                                  <p:stCondLst>
                                    <p:cond delay="1000"/>
                                  </p:stCondLst>
                                  <p:childTnLst>
                                    <p:set>
                                      <p:cBhvr>
                                        <p:cTn id="38" dur="1" fill="hold">
                                          <p:stCondLst>
                                            <p:cond delay="0"/>
                                          </p:stCondLst>
                                        </p:cTn>
                                        <p:tgtEl>
                                          <p:spTgt spid="12"/>
                                        </p:tgtEl>
                                        <p:attrNameLst>
                                          <p:attrName>style.visibility</p:attrName>
                                        </p:attrNameLst>
                                      </p:cBhvr>
                                      <p:to>
                                        <p:strVal val="visible"/>
                                      </p:to>
                                    </p:set>
                                    <p:animEffect transition="in" filter="wipe(down)">
                                      <p:cBhvr>
                                        <p:cTn id="39" dur="500"/>
                                        <p:tgtEl>
                                          <p:spTgt spid="12"/>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58"/>
                                        </p:tgtEl>
                                        <p:attrNameLst>
                                          <p:attrName>style.visibility</p:attrName>
                                        </p:attrNameLst>
                                      </p:cBhvr>
                                      <p:to>
                                        <p:strVal val="visible"/>
                                      </p:to>
                                    </p:set>
                                    <p:anim calcmode="lin" valueType="num">
                                      <p:cBhvr>
                                        <p:cTn id="44" dur="500" fill="hold"/>
                                        <p:tgtEl>
                                          <p:spTgt spid="58"/>
                                        </p:tgtEl>
                                        <p:attrNameLst>
                                          <p:attrName>ppt_w</p:attrName>
                                        </p:attrNameLst>
                                      </p:cBhvr>
                                      <p:tavLst>
                                        <p:tav tm="0">
                                          <p:val>
                                            <p:fltVal val="0"/>
                                          </p:val>
                                        </p:tav>
                                        <p:tav tm="100000">
                                          <p:val>
                                            <p:strVal val="#ppt_w"/>
                                          </p:val>
                                        </p:tav>
                                      </p:tavLst>
                                    </p:anim>
                                    <p:anim calcmode="lin" valueType="num">
                                      <p:cBhvr>
                                        <p:cTn id="45" dur="500" fill="hold"/>
                                        <p:tgtEl>
                                          <p:spTgt spid="58"/>
                                        </p:tgtEl>
                                        <p:attrNameLst>
                                          <p:attrName>ppt_h</p:attrName>
                                        </p:attrNameLst>
                                      </p:cBhvr>
                                      <p:tavLst>
                                        <p:tav tm="0">
                                          <p:val>
                                            <p:fltVal val="0"/>
                                          </p:val>
                                        </p:tav>
                                        <p:tav tm="100000">
                                          <p:val>
                                            <p:strVal val="#ppt_h"/>
                                          </p:val>
                                        </p:tav>
                                      </p:tavLst>
                                    </p:anim>
                                    <p:animEffect transition="in" filter="fade">
                                      <p:cBhvr>
                                        <p:cTn id="46" dur="500"/>
                                        <p:tgtEl>
                                          <p:spTgt spid="58"/>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nodeType="click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down)">
                                      <p:cBhvr>
                                        <p:cTn id="51" dur="500"/>
                                        <p:tgtEl>
                                          <p:spTgt spid="10"/>
                                        </p:tgtEl>
                                      </p:cBhvr>
                                    </p:animEffect>
                                  </p:childTnLst>
                                </p:cTn>
                              </p:par>
                            </p:childTnLst>
                          </p:cTn>
                        </p:par>
                        <p:par>
                          <p:cTn id="52" fill="hold">
                            <p:stCondLst>
                              <p:cond delay="500"/>
                            </p:stCondLst>
                            <p:childTnLst>
                              <p:par>
                                <p:cTn id="53" presetID="22" presetClass="entr" presetSubtype="2" fill="hold" grpId="0" nodeType="afterEffect">
                                  <p:stCondLst>
                                    <p:cond delay="0"/>
                                  </p:stCondLst>
                                  <p:childTnLst>
                                    <p:set>
                                      <p:cBhvr>
                                        <p:cTn id="54" dur="1" fill="hold">
                                          <p:stCondLst>
                                            <p:cond delay="0"/>
                                          </p:stCondLst>
                                        </p:cTn>
                                        <p:tgtEl>
                                          <p:spTgt spid="44"/>
                                        </p:tgtEl>
                                        <p:attrNameLst>
                                          <p:attrName>style.visibility</p:attrName>
                                        </p:attrNameLst>
                                      </p:cBhvr>
                                      <p:to>
                                        <p:strVal val="visible"/>
                                      </p:to>
                                    </p:set>
                                    <p:animEffect transition="in" filter="wipe(right)">
                                      <p:cBhvr>
                                        <p:cTn id="55" dur="500"/>
                                        <p:tgtEl>
                                          <p:spTgt spid="44"/>
                                        </p:tgtEl>
                                      </p:cBhvr>
                                    </p:animEffect>
                                  </p:childTnLst>
                                </p:cTn>
                              </p:par>
                            </p:childTnLst>
                          </p:cTn>
                        </p:par>
                        <p:par>
                          <p:cTn id="56" fill="hold">
                            <p:stCondLst>
                              <p:cond delay="1000"/>
                            </p:stCondLst>
                            <p:childTnLst>
                              <p:par>
                                <p:cTn id="57" presetID="22" presetClass="entr" presetSubtype="4" fill="hold" nodeType="afterEffect">
                                  <p:stCondLst>
                                    <p:cond delay="1000"/>
                                  </p:stCondLst>
                                  <p:childTnLst>
                                    <p:set>
                                      <p:cBhvr>
                                        <p:cTn id="58" dur="1" fill="hold">
                                          <p:stCondLst>
                                            <p:cond delay="0"/>
                                          </p:stCondLst>
                                        </p:cTn>
                                        <p:tgtEl>
                                          <p:spTgt spid="5"/>
                                        </p:tgtEl>
                                        <p:attrNameLst>
                                          <p:attrName>style.visibility</p:attrName>
                                        </p:attrNameLst>
                                      </p:cBhvr>
                                      <p:to>
                                        <p:strVal val="visible"/>
                                      </p:to>
                                    </p:set>
                                    <p:animEffect transition="in" filter="wipe(down)">
                                      <p:cBhvr>
                                        <p:cTn id="59" dur="500"/>
                                        <p:tgtEl>
                                          <p:spTgt spid="5"/>
                                        </p:tgtEl>
                                      </p:cBhvr>
                                    </p:animEffect>
                                  </p:childTnLst>
                                </p:cTn>
                              </p:par>
                              <p:par>
                                <p:cTn id="60" presetID="22" presetClass="entr" presetSubtype="4" fill="hold" grpId="0" nodeType="withEffect">
                                  <p:stCondLst>
                                    <p:cond delay="1000"/>
                                  </p:stCondLst>
                                  <p:childTnLst>
                                    <p:set>
                                      <p:cBhvr>
                                        <p:cTn id="61" dur="1" fill="hold">
                                          <p:stCondLst>
                                            <p:cond delay="0"/>
                                          </p:stCondLst>
                                        </p:cTn>
                                        <p:tgtEl>
                                          <p:spTgt spid="6"/>
                                        </p:tgtEl>
                                        <p:attrNameLst>
                                          <p:attrName>style.visibility</p:attrName>
                                        </p:attrNameLst>
                                      </p:cBhvr>
                                      <p:to>
                                        <p:strVal val="visible"/>
                                      </p:to>
                                    </p:set>
                                    <p:animEffect transition="in" filter="wipe(down)">
                                      <p:cBhvr>
                                        <p:cTn id="62" dur="500"/>
                                        <p:tgtEl>
                                          <p:spTgt spid="6"/>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nodeType="click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down)">
                                      <p:cBhvr>
                                        <p:cTn id="67" dur="500"/>
                                        <p:tgtEl>
                                          <p:spTgt spid="11"/>
                                        </p:tgtEl>
                                      </p:cBhvr>
                                    </p:animEffect>
                                  </p:childTnLst>
                                </p:cTn>
                              </p:par>
                            </p:childTnLst>
                          </p:cTn>
                        </p:par>
                        <p:par>
                          <p:cTn id="68" fill="hold">
                            <p:stCondLst>
                              <p:cond delay="500"/>
                            </p:stCondLst>
                            <p:childTnLst>
                              <p:par>
                                <p:cTn id="69" presetID="22" presetClass="entr" presetSubtype="4" fill="hold" nodeType="afterEffect">
                                  <p:stCondLst>
                                    <p:cond delay="0"/>
                                  </p:stCondLst>
                                  <p:childTnLst>
                                    <p:set>
                                      <p:cBhvr>
                                        <p:cTn id="70" dur="1" fill="hold">
                                          <p:stCondLst>
                                            <p:cond delay="0"/>
                                          </p:stCondLst>
                                        </p:cTn>
                                        <p:tgtEl>
                                          <p:spTgt spid="55"/>
                                        </p:tgtEl>
                                        <p:attrNameLst>
                                          <p:attrName>style.visibility</p:attrName>
                                        </p:attrNameLst>
                                      </p:cBhvr>
                                      <p:to>
                                        <p:strVal val="visible"/>
                                      </p:to>
                                    </p:set>
                                    <p:animEffect transition="in" filter="wipe(down)">
                                      <p:cBhvr>
                                        <p:cTn id="71" dur="500"/>
                                        <p:tgtEl>
                                          <p:spTgt spid="55"/>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56"/>
                                        </p:tgtEl>
                                        <p:attrNameLst>
                                          <p:attrName>style.visibility</p:attrName>
                                        </p:attrNameLst>
                                      </p:cBhvr>
                                      <p:to>
                                        <p:strVal val="visible"/>
                                      </p:to>
                                    </p:set>
                                    <p:animEffect transition="in" filter="wipe(down)">
                                      <p:cBhvr>
                                        <p:cTn id="74"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60" grpId="0"/>
      <p:bldP spid="61" grpId="0"/>
      <p:bldP spid="6" grpId="0"/>
      <p:bldP spid="56" grpId="0"/>
      <p:bldP spid="12" grpId="0" animBg="1"/>
      <p:bldP spid="57" grpId="0"/>
      <p:bldP spid="58" grpId="0"/>
      <p:bldP spid="79" grpId="0" animBg="1"/>
      <p:bldP spid="4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4057775" y="2446549"/>
            <a:ext cx="1263498" cy="1348116"/>
            <a:chOff x="4783825" y="3457843"/>
            <a:chExt cx="1697849" cy="1895589"/>
          </a:xfrm>
        </p:grpSpPr>
        <p:pic>
          <p:nvPicPr>
            <p:cNvPr id="1027" name="Picture 3"/>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783825" y="4496182"/>
              <a:ext cx="28575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195924" y="3960457"/>
              <a:ext cx="28575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4" name="Picture 10"/>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910175" y="3457843"/>
              <a:ext cx="28575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99" name="Picture 3"/>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528777" y="4092593"/>
            <a:ext cx="212649" cy="609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02" name="Group 101"/>
          <p:cNvGrpSpPr/>
          <p:nvPr/>
        </p:nvGrpSpPr>
        <p:grpSpPr>
          <a:xfrm>
            <a:off x="4362577" y="1227349"/>
            <a:ext cx="672006" cy="967116"/>
            <a:chOff x="5445125" y="3457843"/>
            <a:chExt cx="903020" cy="1359864"/>
          </a:xfrm>
        </p:grpSpPr>
        <p:pic>
          <p:nvPicPr>
            <p:cNvPr id="103" name="Picture 3"/>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445125" y="3843739"/>
              <a:ext cx="28575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4" name="Picture 7"/>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062395" y="3960457"/>
              <a:ext cx="28575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5" name="Picture 10"/>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776645" y="3457843"/>
              <a:ext cx="28575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06" name="Group 105"/>
          <p:cNvGrpSpPr/>
          <p:nvPr/>
        </p:nvGrpSpPr>
        <p:grpSpPr>
          <a:xfrm>
            <a:off x="4514977" y="4709065"/>
            <a:ext cx="672006" cy="967116"/>
            <a:chOff x="5445125" y="3457843"/>
            <a:chExt cx="903020" cy="1359864"/>
          </a:xfrm>
        </p:grpSpPr>
        <p:pic>
          <p:nvPicPr>
            <p:cNvPr id="107" name="Picture 3"/>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445125" y="3843739"/>
              <a:ext cx="28575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8" name="Picture 7"/>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062395" y="3960457"/>
              <a:ext cx="28575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9" name="Picture 10"/>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776645" y="3457843"/>
              <a:ext cx="28575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79" name="Isosceles Triangle 78"/>
          <p:cNvSpPr/>
          <p:nvPr/>
        </p:nvSpPr>
        <p:spPr>
          <a:xfrm rot="16200000">
            <a:off x="2098369" y="2883886"/>
            <a:ext cx="4443116" cy="2180545"/>
          </a:xfrm>
          <a:prstGeom prst="triangle">
            <a:avLst>
              <a:gd name="adj" fmla="val 26928"/>
            </a:avLst>
          </a:prstGeom>
          <a:solidFill>
            <a:schemeClr val="accent4">
              <a:lumMod val="60000"/>
              <a:lumOff val="40000"/>
              <a:alpha val="1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 name="TextBox 6"/>
          <p:cNvSpPr txBox="1"/>
          <p:nvPr/>
        </p:nvSpPr>
        <p:spPr>
          <a:xfrm>
            <a:off x="3687123" y="717473"/>
            <a:ext cx="2056973" cy="369332"/>
          </a:xfrm>
          <a:prstGeom prst="rect">
            <a:avLst/>
          </a:prstGeom>
          <a:noFill/>
        </p:spPr>
        <p:txBody>
          <a:bodyPr wrap="none" rtlCol="0">
            <a:spAutoFit/>
          </a:bodyPr>
          <a:lstStyle/>
          <a:p>
            <a:r>
              <a:rPr lang="en-US" u="sng" dirty="0" smtClean="0">
                <a:solidFill>
                  <a:prstClr val="black"/>
                </a:solidFill>
              </a:rPr>
              <a:t>Patient Population</a:t>
            </a:r>
            <a:endParaRPr lang="en-US" u="sng" dirty="0">
              <a:solidFill>
                <a:prstClr val="black"/>
              </a:solidFill>
            </a:endParaRPr>
          </a:p>
        </p:txBody>
      </p:sp>
      <p:sp>
        <p:nvSpPr>
          <p:cNvPr id="8" name="Title 7"/>
          <p:cNvSpPr>
            <a:spLocks noGrp="1"/>
          </p:cNvSpPr>
          <p:nvPr>
            <p:ph type="title"/>
          </p:nvPr>
        </p:nvSpPr>
        <p:spPr>
          <a:xfrm>
            <a:off x="457200" y="0"/>
            <a:ext cx="8229600" cy="1143000"/>
          </a:xfrm>
        </p:spPr>
        <p:txBody>
          <a:bodyPr>
            <a:normAutofit/>
          </a:bodyPr>
          <a:lstStyle/>
          <a:p>
            <a:r>
              <a:rPr lang="en-US" sz="3200" b="1" dirty="0" smtClean="0"/>
              <a:t>Collaborative Care </a:t>
            </a:r>
            <a:r>
              <a:rPr lang="en-US" sz="3200" b="1" dirty="0" smtClean="0"/>
              <a:t>Model</a:t>
            </a:r>
            <a:endParaRPr lang="en-US" sz="3200" b="1" dirty="0"/>
          </a:p>
        </p:txBody>
      </p:sp>
      <p:sp>
        <p:nvSpPr>
          <p:cNvPr id="4" name="Slide Number Placeholder 3"/>
          <p:cNvSpPr>
            <a:spLocks noGrp="1"/>
          </p:cNvSpPr>
          <p:nvPr>
            <p:ph type="sldNum" sz="quarter" idx="4294967295"/>
          </p:nvPr>
        </p:nvSpPr>
        <p:spPr>
          <a:xfrm>
            <a:off x="6548967" y="5570565"/>
            <a:ext cx="2133600" cy="365125"/>
          </a:xfrm>
          <a:prstGeom prst="rect">
            <a:avLst/>
          </a:prstGeom>
        </p:spPr>
        <p:txBody>
          <a:bodyPr/>
          <a:lstStyle/>
          <a:p>
            <a:fld id="{BCEE6722-2D3E-470E-AF4A-E2A4D2F3440D}" type="slidenum">
              <a:rPr lang="en-US" smtClean="0">
                <a:solidFill>
                  <a:prstClr val="black">
                    <a:tint val="75000"/>
                  </a:prstClr>
                </a:solidFill>
              </a:rPr>
              <a:pPr/>
              <a:t>4</a:t>
            </a:fld>
            <a:endParaRPr lang="en-US">
              <a:solidFill>
                <a:prstClr val="black">
                  <a:tint val="75000"/>
                </a:prstClr>
              </a:solidFill>
            </a:endParaRPr>
          </a:p>
        </p:txBody>
      </p:sp>
      <p:grpSp>
        <p:nvGrpSpPr>
          <p:cNvPr id="70" name="Group 69"/>
          <p:cNvGrpSpPr/>
          <p:nvPr/>
        </p:nvGrpSpPr>
        <p:grpSpPr>
          <a:xfrm>
            <a:off x="1513730" y="5027381"/>
            <a:ext cx="1521908" cy="687619"/>
            <a:chOff x="2233590" y="4798781"/>
            <a:chExt cx="1521908" cy="687619"/>
          </a:xfrm>
        </p:grpSpPr>
        <p:pic>
          <p:nvPicPr>
            <p:cNvPr id="71" name="Picture 11" descr="C:\Users\Leroy\AppData\Local\Microsoft\Windows\Temporary Internet Files\Content.IE5\4ZC7E8ZZ\MC900441337[1].pn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611792" y="4924693"/>
              <a:ext cx="489414" cy="489414"/>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1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233590" y="4798781"/>
              <a:ext cx="347506" cy="687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4" name="TextBox 73"/>
            <p:cNvSpPr txBox="1"/>
            <p:nvPr/>
          </p:nvSpPr>
          <p:spPr>
            <a:xfrm>
              <a:off x="3331984" y="5015512"/>
              <a:ext cx="423514" cy="307777"/>
            </a:xfrm>
            <a:prstGeom prst="rect">
              <a:avLst/>
            </a:prstGeom>
          </p:spPr>
          <p:style>
            <a:lnRef idx="3">
              <a:schemeClr val="lt1"/>
            </a:lnRef>
            <a:fillRef idx="1">
              <a:schemeClr val="accent4"/>
            </a:fillRef>
            <a:effectRef idx="1">
              <a:schemeClr val="accent4"/>
            </a:effectRef>
            <a:fontRef idx="minor">
              <a:schemeClr val="lt1"/>
            </a:fontRef>
          </p:style>
          <p:txBody>
            <a:bodyPr wrap="none" rtlCol="0">
              <a:spAutoFit/>
            </a:bodyPr>
            <a:lstStyle/>
            <a:p>
              <a:r>
                <a:rPr lang="en-US" sz="1400" dirty="0" smtClean="0">
                  <a:solidFill>
                    <a:prstClr val="white"/>
                  </a:solidFill>
                </a:rPr>
                <a:t>HIS</a:t>
              </a:r>
              <a:endParaRPr lang="en-US" sz="1400" dirty="0">
                <a:solidFill>
                  <a:prstClr val="white"/>
                </a:solidFill>
              </a:endParaRPr>
            </a:p>
          </p:txBody>
        </p:sp>
        <p:cxnSp>
          <p:nvCxnSpPr>
            <p:cNvPr id="75" name="Straight Connector 74"/>
            <p:cNvCxnSpPr>
              <a:stCxn id="74" idx="1"/>
              <a:endCxn id="71" idx="3"/>
            </p:cNvCxnSpPr>
            <p:nvPr/>
          </p:nvCxnSpPr>
          <p:spPr>
            <a:xfrm flipH="1" flipV="1">
              <a:off x="3101206" y="5169400"/>
              <a:ext cx="230778" cy="1"/>
            </a:xfrm>
            <a:prstGeom prst="line">
              <a:avLst/>
            </a:prstGeom>
          </p:spPr>
          <p:style>
            <a:lnRef idx="1">
              <a:schemeClr val="accent1"/>
            </a:lnRef>
            <a:fillRef idx="0">
              <a:schemeClr val="accent1"/>
            </a:fillRef>
            <a:effectRef idx="0">
              <a:schemeClr val="accent1"/>
            </a:effectRef>
            <a:fontRef idx="minor">
              <a:schemeClr val="tx1"/>
            </a:fontRef>
          </p:style>
        </p:cxnSp>
      </p:grpSp>
      <p:sp>
        <p:nvSpPr>
          <p:cNvPr id="78" name="Rectangle 77"/>
          <p:cNvSpPr/>
          <p:nvPr/>
        </p:nvSpPr>
        <p:spPr>
          <a:xfrm>
            <a:off x="1189948" y="4568008"/>
            <a:ext cx="2010452" cy="1223192"/>
          </a:xfrm>
          <a:prstGeom prst="rect">
            <a:avLst/>
          </a:prstGeom>
          <a:no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cxnSp>
        <p:nvCxnSpPr>
          <p:cNvPr id="51" name="Straight Arrow Connector 50"/>
          <p:cNvCxnSpPr>
            <a:stCxn id="57" idx="6"/>
          </p:cNvCxnSpPr>
          <p:nvPr/>
        </p:nvCxnSpPr>
        <p:spPr>
          <a:xfrm>
            <a:off x="5638800" y="3714391"/>
            <a:ext cx="427944" cy="275806"/>
          </a:xfrm>
          <a:prstGeom prst="straightConnector1">
            <a:avLst/>
          </a:prstGeom>
          <a:ln>
            <a:solidFill>
              <a:srgbClr val="00B050"/>
            </a:solidFill>
            <a:tailEnd type="triangle"/>
          </a:ln>
        </p:spPr>
        <p:style>
          <a:lnRef idx="2">
            <a:schemeClr val="accent1"/>
          </a:lnRef>
          <a:fillRef idx="0">
            <a:schemeClr val="accent1"/>
          </a:fillRef>
          <a:effectRef idx="1">
            <a:schemeClr val="accent1"/>
          </a:effectRef>
          <a:fontRef idx="minor">
            <a:schemeClr val="tx1"/>
          </a:fontRef>
        </p:style>
      </p:cxnSp>
      <p:sp>
        <p:nvSpPr>
          <p:cNvPr id="84" name="Rectangle 83"/>
          <p:cNvSpPr/>
          <p:nvPr/>
        </p:nvSpPr>
        <p:spPr>
          <a:xfrm>
            <a:off x="1202844" y="5638800"/>
            <a:ext cx="901504" cy="152400"/>
          </a:xfrm>
          <a:prstGeom prst="rect">
            <a:avLst/>
          </a:prstGeom>
          <a:solidFill>
            <a:schemeClr val="tx1"/>
          </a:solidFill>
          <a:ln>
            <a:solidFill>
              <a:schemeClr val="accent4">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b="1" dirty="0" smtClean="0"/>
              <a:t>Acute Care</a:t>
            </a:r>
            <a:endParaRPr lang="en-US" sz="1000" b="1" dirty="0"/>
          </a:p>
        </p:txBody>
      </p:sp>
      <p:cxnSp>
        <p:nvCxnSpPr>
          <p:cNvPr id="9" name="Straight Arrow Connector 8"/>
          <p:cNvCxnSpPr>
            <a:stCxn id="57" idx="2"/>
          </p:cNvCxnSpPr>
          <p:nvPr/>
        </p:nvCxnSpPr>
        <p:spPr>
          <a:xfrm flipH="1">
            <a:off x="3199905" y="3714391"/>
            <a:ext cx="1132166" cy="1275055"/>
          </a:xfrm>
          <a:prstGeom prst="straightConnector1">
            <a:avLst/>
          </a:prstGeom>
          <a:ln>
            <a:solidFill>
              <a:srgbClr val="00B050"/>
            </a:solidFill>
            <a:tailEnd type="triangle"/>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3595061" y="3974068"/>
            <a:ext cx="312906" cy="369332"/>
          </a:xfrm>
          <a:prstGeom prst="rect">
            <a:avLst/>
          </a:prstGeom>
          <a:noFill/>
        </p:spPr>
        <p:txBody>
          <a:bodyPr wrap="none" rtlCol="0">
            <a:spAutoFit/>
          </a:bodyPr>
          <a:lstStyle/>
          <a:p>
            <a:r>
              <a:rPr lang="en-US" b="1" dirty="0" smtClean="0">
                <a:solidFill>
                  <a:srgbClr val="00B050"/>
                </a:solidFill>
              </a:rPr>
              <a:t>$</a:t>
            </a:r>
            <a:endParaRPr lang="en-US" b="1" dirty="0">
              <a:solidFill>
                <a:srgbClr val="00B050"/>
              </a:solidFill>
            </a:endParaRPr>
          </a:p>
        </p:txBody>
      </p:sp>
      <p:sp>
        <p:nvSpPr>
          <p:cNvPr id="61" name="TextBox 60"/>
          <p:cNvSpPr txBox="1"/>
          <p:nvPr/>
        </p:nvSpPr>
        <p:spPr>
          <a:xfrm>
            <a:off x="5715000" y="3516868"/>
            <a:ext cx="312906" cy="369332"/>
          </a:xfrm>
          <a:prstGeom prst="rect">
            <a:avLst/>
          </a:prstGeom>
          <a:noFill/>
        </p:spPr>
        <p:txBody>
          <a:bodyPr wrap="none" rtlCol="0">
            <a:spAutoFit/>
          </a:bodyPr>
          <a:lstStyle/>
          <a:p>
            <a:r>
              <a:rPr lang="en-US" b="1" dirty="0" smtClean="0">
                <a:solidFill>
                  <a:srgbClr val="00B050"/>
                </a:solidFill>
              </a:rPr>
              <a:t>$</a:t>
            </a:r>
            <a:endParaRPr lang="en-US" b="1" dirty="0">
              <a:solidFill>
                <a:srgbClr val="00B050"/>
              </a:solidFill>
            </a:endParaRPr>
          </a:p>
        </p:txBody>
      </p:sp>
      <p:grpSp>
        <p:nvGrpSpPr>
          <p:cNvPr id="38" name="Group 37"/>
          <p:cNvGrpSpPr/>
          <p:nvPr/>
        </p:nvGrpSpPr>
        <p:grpSpPr>
          <a:xfrm flipH="1">
            <a:off x="6382055" y="3655781"/>
            <a:ext cx="1581218" cy="687619"/>
            <a:chOff x="1395390" y="3427181"/>
            <a:chExt cx="1581218" cy="687619"/>
          </a:xfrm>
        </p:grpSpPr>
        <p:pic>
          <p:nvPicPr>
            <p:cNvPr id="39" name="Picture 11" descr="C:\Users\Leroy\AppData\Local\Microsoft\Windows\Temporary Internet Files\Content.IE5\4ZC7E8ZZ\MC900441337[1].pn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1773592" y="3553093"/>
              <a:ext cx="489414" cy="489414"/>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1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395390" y="3427181"/>
              <a:ext cx="347506" cy="687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 name="TextBox 40"/>
            <p:cNvSpPr txBox="1"/>
            <p:nvPr/>
          </p:nvSpPr>
          <p:spPr>
            <a:xfrm>
              <a:off x="2463326" y="3643912"/>
              <a:ext cx="513282" cy="307777"/>
            </a:xfrm>
            <a:prstGeom prst="rect">
              <a:avLst/>
            </a:prstGeom>
          </p:spPr>
          <p:style>
            <a:lnRef idx="3">
              <a:schemeClr val="lt1"/>
            </a:lnRef>
            <a:fillRef idx="1">
              <a:schemeClr val="accent1"/>
            </a:fillRef>
            <a:effectRef idx="1">
              <a:schemeClr val="accent1"/>
            </a:effectRef>
            <a:fontRef idx="minor">
              <a:schemeClr val="lt1"/>
            </a:fontRef>
          </p:style>
          <p:txBody>
            <a:bodyPr wrap="none" rtlCol="0">
              <a:spAutoFit/>
            </a:bodyPr>
            <a:lstStyle/>
            <a:p>
              <a:r>
                <a:rPr lang="en-US" sz="1400" dirty="0" smtClean="0">
                  <a:solidFill>
                    <a:prstClr val="white"/>
                  </a:solidFill>
                </a:rPr>
                <a:t>PMS</a:t>
              </a:r>
              <a:endParaRPr lang="en-US" sz="1400" dirty="0">
                <a:solidFill>
                  <a:prstClr val="white"/>
                </a:solidFill>
              </a:endParaRPr>
            </a:p>
          </p:txBody>
        </p:sp>
        <p:cxnSp>
          <p:nvCxnSpPr>
            <p:cNvPr id="42" name="Straight Connector 41"/>
            <p:cNvCxnSpPr>
              <a:stCxn id="41" idx="1"/>
              <a:endCxn id="39" idx="3"/>
            </p:cNvCxnSpPr>
            <p:nvPr/>
          </p:nvCxnSpPr>
          <p:spPr>
            <a:xfrm flipH="1" flipV="1">
              <a:off x="2263006" y="3797800"/>
              <a:ext cx="200320" cy="1"/>
            </a:xfrm>
            <a:prstGeom prst="line">
              <a:avLst/>
            </a:prstGeom>
          </p:spPr>
          <p:style>
            <a:lnRef idx="1">
              <a:schemeClr val="accent1"/>
            </a:lnRef>
            <a:fillRef idx="0">
              <a:schemeClr val="accent1"/>
            </a:fillRef>
            <a:effectRef idx="0">
              <a:schemeClr val="accent1"/>
            </a:effectRef>
            <a:fontRef idx="minor">
              <a:schemeClr val="tx1"/>
            </a:fontRef>
          </p:style>
        </p:cxnSp>
      </p:grpSp>
      <p:sp>
        <p:nvSpPr>
          <p:cNvPr id="43" name="Rectangle 42"/>
          <p:cNvSpPr/>
          <p:nvPr/>
        </p:nvSpPr>
        <p:spPr>
          <a:xfrm flipH="1">
            <a:off x="6058273" y="3200400"/>
            <a:ext cx="2010452" cy="1223192"/>
          </a:xfrm>
          <a:prstGeom prst="rect">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4" name="Isosceles Triangle 43"/>
          <p:cNvSpPr/>
          <p:nvPr/>
        </p:nvSpPr>
        <p:spPr>
          <a:xfrm rot="5400000" flipH="1">
            <a:off x="2713152" y="1890521"/>
            <a:ext cx="4526639" cy="2180544"/>
          </a:xfrm>
          <a:prstGeom prst="triangle">
            <a:avLst>
              <a:gd name="adj" fmla="val 30575"/>
            </a:avLst>
          </a:prstGeom>
          <a:solidFill>
            <a:srgbClr val="00B0F0">
              <a:alpha val="1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5" name="Rectangle 44"/>
          <p:cNvSpPr/>
          <p:nvPr/>
        </p:nvSpPr>
        <p:spPr>
          <a:xfrm>
            <a:off x="6902029" y="4260328"/>
            <a:ext cx="1166696" cy="159272"/>
          </a:xfrm>
          <a:prstGeom prst="rect">
            <a:avLst/>
          </a:prstGeom>
          <a:solidFill>
            <a:schemeClr val="tx1"/>
          </a:solidFill>
          <a:ln>
            <a:solidFill>
              <a:schemeClr val="tx2">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b="1" dirty="0" smtClean="0"/>
              <a:t>Provider 2</a:t>
            </a:r>
            <a:endParaRPr lang="en-US" sz="1000" b="1" dirty="0"/>
          </a:p>
        </p:txBody>
      </p:sp>
      <p:sp>
        <p:nvSpPr>
          <p:cNvPr id="57" name="Oval 56"/>
          <p:cNvSpPr/>
          <p:nvPr/>
        </p:nvSpPr>
        <p:spPr>
          <a:xfrm>
            <a:off x="4332071" y="2445272"/>
            <a:ext cx="1306729" cy="2538237"/>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6" name="Rectangle 45"/>
          <p:cNvSpPr/>
          <p:nvPr/>
        </p:nvSpPr>
        <p:spPr>
          <a:xfrm>
            <a:off x="3627" y="630181"/>
            <a:ext cx="3196773" cy="3046988"/>
          </a:xfrm>
          <a:prstGeom prst="rect">
            <a:avLst/>
          </a:prstGeom>
          <a:noFill/>
        </p:spPr>
        <p:txBody>
          <a:bodyPr wrap="square" lIns="91440" tIns="45720" rIns="91440" bIns="45720">
            <a:spAutoFit/>
          </a:bodyPr>
          <a:lstStyle/>
          <a:p>
            <a:pPr algn="ctr"/>
            <a:r>
              <a:rPr lang="en-US" sz="3200" b="0" cap="none" spc="0" dirty="0" smtClean="0">
                <a:ln w="0"/>
                <a:solidFill>
                  <a:schemeClr val="accent1"/>
                </a:solidFill>
                <a:effectLst>
                  <a:outerShdw blurRad="38100" dist="25400" dir="5400000" algn="ctr" rotWithShape="0">
                    <a:srgbClr val="6E747A">
                      <a:alpha val="43000"/>
                    </a:srgbClr>
                  </a:outerShdw>
                </a:effectLst>
              </a:rPr>
              <a:t>Collaborative providers, jointly treating their common patients, benefit all involved</a:t>
            </a:r>
            <a:endParaRPr lang="en-US" sz="32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3305346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500"/>
                                  </p:stCondLst>
                                  <p:childTnLst>
                                    <p:set>
                                      <p:cBhvr>
                                        <p:cTn id="6" dur="1" fill="hold">
                                          <p:stCondLst>
                                            <p:cond delay="0"/>
                                          </p:stCondLst>
                                        </p:cTn>
                                        <p:tgtEl>
                                          <p:spTgt spid="79"/>
                                        </p:tgtEl>
                                        <p:attrNameLst>
                                          <p:attrName>style.visibility</p:attrName>
                                        </p:attrNameLst>
                                      </p:cBhvr>
                                      <p:to>
                                        <p:strVal val="visible"/>
                                      </p:to>
                                    </p:set>
                                    <p:animEffect transition="in" filter="wipe(left)">
                                      <p:cBhvr>
                                        <p:cTn id="7" dur="500"/>
                                        <p:tgtEl>
                                          <p:spTgt spid="79"/>
                                        </p:tgtEl>
                                      </p:cBhvr>
                                    </p:animEffect>
                                  </p:childTnLst>
                                </p:cTn>
                              </p:par>
                            </p:childTnLst>
                          </p:cTn>
                        </p:par>
                        <p:par>
                          <p:cTn id="8" fill="hold">
                            <p:stCondLst>
                              <p:cond delay="1000"/>
                            </p:stCondLst>
                            <p:childTnLst>
                              <p:par>
                                <p:cTn id="9" presetID="22" presetClass="entr" presetSubtype="2" fill="hold" grpId="0" nodeType="afterEffect">
                                  <p:stCondLst>
                                    <p:cond delay="500"/>
                                  </p:stCondLst>
                                  <p:childTnLst>
                                    <p:set>
                                      <p:cBhvr>
                                        <p:cTn id="10" dur="1" fill="hold">
                                          <p:stCondLst>
                                            <p:cond delay="0"/>
                                          </p:stCondLst>
                                        </p:cTn>
                                        <p:tgtEl>
                                          <p:spTgt spid="44"/>
                                        </p:tgtEl>
                                        <p:attrNameLst>
                                          <p:attrName>style.visibility</p:attrName>
                                        </p:attrNameLst>
                                      </p:cBhvr>
                                      <p:to>
                                        <p:strVal val="visible"/>
                                      </p:to>
                                    </p:set>
                                    <p:animEffect transition="in" filter="wipe(right)">
                                      <p:cBhvr>
                                        <p:cTn id="11" dur="500"/>
                                        <p:tgtEl>
                                          <p:spTgt spid="44"/>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46"/>
                                        </p:tgtEl>
                                        <p:attrNameLst>
                                          <p:attrName>style.visibility</p:attrName>
                                        </p:attrNameLst>
                                      </p:cBhvr>
                                      <p:to>
                                        <p:strVal val="visible"/>
                                      </p:to>
                                    </p:set>
                                    <p:anim calcmode="lin" valueType="num">
                                      <p:cBhvr>
                                        <p:cTn id="16" dur="500" fill="hold"/>
                                        <p:tgtEl>
                                          <p:spTgt spid="46"/>
                                        </p:tgtEl>
                                        <p:attrNameLst>
                                          <p:attrName>ppt_w</p:attrName>
                                        </p:attrNameLst>
                                      </p:cBhvr>
                                      <p:tavLst>
                                        <p:tav tm="0">
                                          <p:val>
                                            <p:fltVal val="0"/>
                                          </p:val>
                                        </p:tav>
                                        <p:tav tm="100000">
                                          <p:val>
                                            <p:strVal val="#ppt_w"/>
                                          </p:val>
                                        </p:tav>
                                      </p:tavLst>
                                    </p:anim>
                                    <p:anim calcmode="lin" valueType="num">
                                      <p:cBhvr>
                                        <p:cTn id="17" dur="500" fill="hold"/>
                                        <p:tgtEl>
                                          <p:spTgt spid="46"/>
                                        </p:tgtEl>
                                        <p:attrNameLst>
                                          <p:attrName>ppt_h</p:attrName>
                                        </p:attrNameLst>
                                      </p:cBhvr>
                                      <p:tavLst>
                                        <p:tav tm="0">
                                          <p:val>
                                            <p:fltVal val="0"/>
                                          </p:val>
                                        </p:tav>
                                        <p:tav tm="100000">
                                          <p:val>
                                            <p:strVal val="#ppt_h"/>
                                          </p:val>
                                        </p:tav>
                                      </p:tavLst>
                                    </p:anim>
                                    <p:animEffect transition="in" filter="fade">
                                      <p:cBhvr>
                                        <p:cTn id="18" dur="500"/>
                                        <p:tgtEl>
                                          <p:spTgt spid="46"/>
                                        </p:tgtEl>
                                      </p:cBhvr>
                                    </p:animEffect>
                                  </p:childTnLst>
                                </p:cTn>
                              </p:par>
                            </p:childTnLst>
                          </p:cTn>
                        </p:par>
                        <p:par>
                          <p:cTn id="19" fill="hold">
                            <p:stCondLst>
                              <p:cond delay="500"/>
                            </p:stCondLst>
                            <p:childTnLst>
                              <p:par>
                                <p:cTn id="20" presetID="53" presetClass="entr" presetSubtype="16" fill="hold" grpId="0" nodeType="afterEffect">
                                  <p:stCondLst>
                                    <p:cond delay="0"/>
                                  </p:stCondLst>
                                  <p:childTnLst>
                                    <p:set>
                                      <p:cBhvr>
                                        <p:cTn id="21" dur="1" fill="hold">
                                          <p:stCondLst>
                                            <p:cond delay="0"/>
                                          </p:stCondLst>
                                        </p:cTn>
                                        <p:tgtEl>
                                          <p:spTgt spid="57"/>
                                        </p:tgtEl>
                                        <p:attrNameLst>
                                          <p:attrName>style.visibility</p:attrName>
                                        </p:attrNameLst>
                                      </p:cBhvr>
                                      <p:to>
                                        <p:strVal val="visible"/>
                                      </p:to>
                                    </p:set>
                                    <p:anim calcmode="lin" valueType="num">
                                      <p:cBhvr>
                                        <p:cTn id="22" dur="500" fill="hold"/>
                                        <p:tgtEl>
                                          <p:spTgt spid="57"/>
                                        </p:tgtEl>
                                        <p:attrNameLst>
                                          <p:attrName>ppt_w</p:attrName>
                                        </p:attrNameLst>
                                      </p:cBhvr>
                                      <p:tavLst>
                                        <p:tav tm="0">
                                          <p:val>
                                            <p:fltVal val="0"/>
                                          </p:val>
                                        </p:tav>
                                        <p:tav tm="100000">
                                          <p:val>
                                            <p:strVal val="#ppt_w"/>
                                          </p:val>
                                        </p:tav>
                                      </p:tavLst>
                                    </p:anim>
                                    <p:anim calcmode="lin" valueType="num">
                                      <p:cBhvr>
                                        <p:cTn id="23" dur="500" fill="hold"/>
                                        <p:tgtEl>
                                          <p:spTgt spid="57"/>
                                        </p:tgtEl>
                                        <p:attrNameLst>
                                          <p:attrName>ppt_h</p:attrName>
                                        </p:attrNameLst>
                                      </p:cBhvr>
                                      <p:tavLst>
                                        <p:tav tm="0">
                                          <p:val>
                                            <p:fltVal val="0"/>
                                          </p:val>
                                        </p:tav>
                                        <p:tav tm="100000">
                                          <p:val>
                                            <p:strVal val="#ppt_h"/>
                                          </p:val>
                                        </p:tav>
                                      </p:tavLst>
                                    </p:anim>
                                    <p:animEffect transition="in" filter="fade">
                                      <p:cBhvr>
                                        <p:cTn id="24" dur="500"/>
                                        <p:tgtEl>
                                          <p:spTgt spid="57"/>
                                        </p:tgtEl>
                                      </p:cBhvr>
                                    </p:animEffect>
                                  </p:childTnLst>
                                </p:cTn>
                              </p:par>
                            </p:childTnLst>
                          </p:cTn>
                        </p:par>
                        <p:par>
                          <p:cTn id="25" fill="hold">
                            <p:stCondLst>
                              <p:cond delay="1000"/>
                            </p:stCondLst>
                            <p:childTnLst>
                              <p:par>
                                <p:cTn id="26" presetID="22" presetClass="entr" presetSubtype="1"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wipe(up)">
                                      <p:cBhvr>
                                        <p:cTn id="28" dur="500"/>
                                        <p:tgtEl>
                                          <p:spTgt spid="19"/>
                                        </p:tgtEl>
                                      </p:cBhvr>
                                    </p:animEffect>
                                  </p:childTnLst>
                                </p:cTn>
                              </p:par>
                              <p:par>
                                <p:cTn id="29" presetID="22" presetClass="entr" presetSubtype="1"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wipe(up)">
                                      <p:cBhvr>
                                        <p:cTn id="31" dur="500"/>
                                        <p:tgtEl>
                                          <p:spTgt spid="9"/>
                                        </p:tgtEl>
                                      </p:cBhvr>
                                    </p:animEffect>
                                  </p:childTnLst>
                                </p:cTn>
                              </p:par>
                              <p:par>
                                <p:cTn id="32" presetID="22" presetClass="entr" presetSubtype="1" fill="hold" nodeType="withEffect">
                                  <p:stCondLst>
                                    <p:cond delay="0"/>
                                  </p:stCondLst>
                                  <p:childTnLst>
                                    <p:set>
                                      <p:cBhvr>
                                        <p:cTn id="33" dur="1" fill="hold">
                                          <p:stCondLst>
                                            <p:cond delay="0"/>
                                          </p:stCondLst>
                                        </p:cTn>
                                        <p:tgtEl>
                                          <p:spTgt spid="51"/>
                                        </p:tgtEl>
                                        <p:attrNameLst>
                                          <p:attrName>style.visibility</p:attrName>
                                        </p:attrNameLst>
                                      </p:cBhvr>
                                      <p:to>
                                        <p:strVal val="visible"/>
                                      </p:to>
                                    </p:set>
                                    <p:animEffect transition="in" filter="wipe(up)">
                                      <p:cBhvr>
                                        <p:cTn id="34" dur="500"/>
                                        <p:tgtEl>
                                          <p:spTgt spid="51"/>
                                        </p:tgtEl>
                                      </p:cBhvr>
                                    </p:animEffect>
                                  </p:childTnLst>
                                </p:cTn>
                              </p:par>
                              <p:par>
                                <p:cTn id="35" presetID="22" presetClass="entr" presetSubtype="1" fill="hold" grpId="0" nodeType="withEffect">
                                  <p:stCondLst>
                                    <p:cond delay="0"/>
                                  </p:stCondLst>
                                  <p:childTnLst>
                                    <p:set>
                                      <p:cBhvr>
                                        <p:cTn id="36" dur="1" fill="hold">
                                          <p:stCondLst>
                                            <p:cond delay="0"/>
                                          </p:stCondLst>
                                        </p:cTn>
                                        <p:tgtEl>
                                          <p:spTgt spid="61"/>
                                        </p:tgtEl>
                                        <p:attrNameLst>
                                          <p:attrName>style.visibility</p:attrName>
                                        </p:attrNameLst>
                                      </p:cBhvr>
                                      <p:to>
                                        <p:strVal val="visible"/>
                                      </p:to>
                                    </p:set>
                                    <p:animEffect transition="in" filter="wipe(up)">
                                      <p:cBhvr>
                                        <p:cTn id="3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animBg="1"/>
      <p:bldP spid="19" grpId="0"/>
      <p:bldP spid="61" grpId="0"/>
      <p:bldP spid="44" grpId="0" animBg="1"/>
      <p:bldP spid="57" grpId="0" animBg="1"/>
      <p:bldP spid="4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4057776" y="2446550"/>
            <a:ext cx="1263499" cy="1348116"/>
            <a:chOff x="4783825" y="3457843"/>
            <a:chExt cx="1697849" cy="1895589"/>
          </a:xfrm>
        </p:grpSpPr>
        <p:pic>
          <p:nvPicPr>
            <p:cNvPr id="1027" name="Picture 3"/>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783825" y="4496182"/>
              <a:ext cx="28575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195924" y="3960457"/>
              <a:ext cx="28575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4" name="Picture 10"/>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910175" y="3457843"/>
              <a:ext cx="28575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99" name="Picture 3"/>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528781" y="4092593"/>
            <a:ext cx="212649" cy="6096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02" name="Group 101"/>
          <p:cNvGrpSpPr/>
          <p:nvPr/>
        </p:nvGrpSpPr>
        <p:grpSpPr>
          <a:xfrm>
            <a:off x="4362579" y="1227350"/>
            <a:ext cx="672007" cy="967116"/>
            <a:chOff x="5445125" y="3457843"/>
            <a:chExt cx="903020" cy="1359864"/>
          </a:xfrm>
        </p:grpSpPr>
        <p:pic>
          <p:nvPicPr>
            <p:cNvPr id="103" name="Picture 3"/>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445125" y="3843739"/>
              <a:ext cx="28575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4" name="Picture 7"/>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062395" y="3960457"/>
              <a:ext cx="28575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5" name="Picture 10"/>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776645" y="3457843"/>
              <a:ext cx="28575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06" name="Group 105"/>
          <p:cNvGrpSpPr/>
          <p:nvPr/>
        </p:nvGrpSpPr>
        <p:grpSpPr>
          <a:xfrm>
            <a:off x="4514979" y="4709066"/>
            <a:ext cx="672007" cy="967116"/>
            <a:chOff x="5445125" y="3457843"/>
            <a:chExt cx="903020" cy="1359864"/>
          </a:xfrm>
        </p:grpSpPr>
        <p:pic>
          <p:nvPicPr>
            <p:cNvPr id="107" name="Picture 3"/>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445125" y="3843739"/>
              <a:ext cx="28575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8" name="Picture 7"/>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6062395" y="3960457"/>
              <a:ext cx="28575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9" name="Picture 10"/>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5776645" y="3457843"/>
              <a:ext cx="28575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7" name="TextBox 6"/>
          <p:cNvSpPr txBox="1"/>
          <p:nvPr/>
        </p:nvSpPr>
        <p:spPr>
          <a:xfrm>
            <a:off x="3592818" y="717473"/>
            <a:ext cx="2056973" cy="369332"/>
          </a:xfrm>
          <a:prstGeom prst="rect">
            <a:avLst/>
          </a:prstGeom>
          <a:noFill/>
        </p:spPr>
        <p:txBody>
          <a:bodyPr wrap="none" rtlCol="0">
            <a:spAutoFit/>
          </a:bodyPr>
          <a:lstStyle/>
          <a:p>
            <a:pPr defTabSz="457189" fontAlgn="base">
              <a:spcBef>
                <a:spcPct val="0"/>
              </a:spcBef>
              <a:spcAft>
                <a:spcPct val="0"/>
              </a:spcAft>
            </a:pPr>
            <a:r>
              <a:rPr lang="en-US" u="sng" dirty="0">
                <a:solidFill>
                  <a:prstClr val="black"/>
                </a:solidFill>
                <a:latin typeface="Arial" pitchFamily="34" charset="0"/>
                <a:ea typeface="ＭＳ Ｐゴシック" pitchFamily="34" charset="-128"/>
              </a:rPr>
              <a:t>Patient Population</a:t>
            </a:r>
          </a:p>
        </p:txBody>
      </p:sp>
      <p:sp>
        <p:nvSpPr>
          <p:cNvPr id="8" name="Title 7"/>
          <p:cNvSpPr>
            <a:spLocks noGrp="1"/>
          </p:cNvSpPr>
          <p:nvPr>
            <p:ph type="title"/>
          </p:nvPr>
        </p:nvSpPr>
        <p:spPr>
          <a:xfrm>
            <a:off x="457200" y="-76199"/>
            <a:ext cx="8229600" cy="650195"/>
          </a:xfrm>
        </p:spPr>
        <p:txBody>
          <a:bodyPr>
            <a:normAutofit/>
          </a:bodyPr>
          <a:lstStyle/>
          <a:p>
            <a:r>
              <a:rPr lang="en-US" sz="3200" b="1" dirty="0"/>
              <a:t>Whole Person Care</a:t>
            </a:r>
          </a:p>
        </p:txBody>
      </p:sp>
      <p:sp>
        <p:nvSpPr>
          <p:cNvPr id="4" name="Slide Number Placeholder 3"/>
          <p:cNvSpPr>
            <a:spLocks noGrp="1"/>
          </p:cNvSpPr>
          <p:nvPr>
            <p:ph type="sldNum" sz="quarter" idx="4294967295"/>
          </p:nvPr>
        </p:nvSpPr>
        <p:spPr>
          <a:xfrm>
            <a:off x="6548967" y="5570568"/>
            <a:ext cx="2133600" cy="365125"/>
          </a:xfrm>
          <a:prstGeom prst="rect">
            <a:avLst/>
          </a:prstGeom>
        </p:spPr>
        <p:txBody>
          <a:bodyPr/>
          <a:lstStyle/>
          <a:p>
            <a:fld id="{BCEE6722-2D3E-470E-AF4A-E2A4D2F3440D}" type="slidenum">
              <a:rPr lang="en-US">
                <a:solidFill>
                  <a:prstClr val="black">
                    <a:tint val="75000"/>
                  </a:prstClr>
                </a:solidFill>
              </a:rPr>
              <a:pPr/>
              <a:t>5</a:t>
            </a:fld>
            <a:endParaRPr lang="en-US">
              <a:solidFill>
                <a:prstClr val="black">
                  <a:tint val="75000"/>
                </a:prstClr>
              </a:solidFill>
            </a:endParaRPr>
          </a:p>
        </p:txBody>
      </p:sp>
      <p:sp>
        <p:nvSpPr>
          <p:cNvPr id="46" name="Rectangle 45"/>
          <p:cNvSpPr/>
          <p:nvPr/>
        </p:nvSpPr>
        <p:spPr>
          <a:xfrm>
            <a:off x="3650336" y="583206"/>
            <a:ext cx="1912264" cy="5131796"/>
          </a:xfrm>
          <a:prstGeom prst="rect">
            <a:avLst/>
          </a:prstGeom>
          <a:noFill/>
          <a:ln w="38100">
            <a:solidFill>
              <a:srgbClr val="C00000"/>
            </a:solidFill>
            <a:prstDash val="sysDot"/>
          </a:ln>
        </p:spPr>
        <p:style>
          <a:lnRef idx="1">
            <a:schemeClr val="accent1"/>
          </a:lnRef>
          <a:fillRef idx="3">
            <a:schemeClr val="accent1"/>
          </a:fillRef>
          <a:effectRef idx="2">
            <a:schemeClr val="accent1"/>
          </a:effectRef>
          <a:fontRef idx="minor">
            <a:schemeClr val="lt1"/>
          </a:fontRef>
        </p:style>
        <p:txBody>
          <a:bodyPr rtlCol="0" anchor="ctr"/>
          <a:lstStyle/>
          <a:p>
            <a:pPr algn="ctr" defTabSz="457189" fontAlgn="base">
              <a:spcBef>
                <a:spcPct val="0"/>
              </a:spcBef>
              <a:spcAft>
                <a:spcPct val="0"/>
              </a:spcAft>
            </a:pPr>
            <a:endParaRPr lang="en-US">
              <a:solidFill>
                <a:prstClr val="white"/>
              </a:solidFill>
            </a:endParaRPr>
          </a:p>
        </p:txBody>
      </p:sp>
      <p:pic>
        <p:nvPicPr>
          <p:cNvPr id="47" name="Picture 46"/>
          <p:cNvPicPr>
            <a:picLocks noChangeAspect="1"/>
          </p:cNvPicPr>
          <p:nvPr/>
        </p:nvPicPr>
        <p:blipFill>
          <a:blip r:embed="rId3"/>
          <a:stretch>
            <a:fillRect/>
          </a:stretch>
        </p:blipFill>
        <p:spPr>
          <a:xfrm>
            <a:off x="3391366" y="5867403"/>
            <a:ext cx="2399835" cy="303559"/>
          </a:xfrm>
          <a:prstGeom prst="rect">
            <a:avLst/>
          </a:prstGeom>
        </p:spPr>
      </p:pic>
      <p:grpSp>
        <p:nvGrpSpPr>
          <p:cNvPr id="18" name="Group 17"/>
          <p:cNvGrpSpPr/>
          <p:nvPr/>
        </p:nvGrpSpPr>
        <p:grpSpPr>
          <a:xfrm>
            <a:off x="1182809" y="4568008"/>
            <a:ext cx="2010452" cy="1223192"/>
            <a:chOff x="1189948" y="4568008"/>
            <a:chExt cx="2010452" cy="1223192"/>
          </a:xfrm>
        </p:grpSpPr>
        <p:grpSp>
          <p:nvGrpSpPr>
            <p:cNvPr id="70" name="Group 69"/>
            <p:cNvGrpSpPr/>
            <p:nvPr/>
          </p:nvGrpSpPr>
          <p:grpSpPr>
            <a:xfrm>
              <a:off x="1513730" y="5027381"/>
              <a:ext cx="1521910" cy="687619"/>
              <a:chOff x="2233590" y="4798781"/>
              <a:chExt cx="1521910" cy="687619"/>
            </a:xfrm>
          </p:grpSpPr>
          <p:pic>
            <p:nvPicPr>
              <p:cNvPr id="71" name="Picture 11" descr="C:\Users\Leroy\AppData\Local\Microsoft\Windows\Temporary Internet Files\Content.IE5\4ZC7E8ZZ\MC900441337[1].pn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2611792" y="4924693"/>
                <a:ext cx="489414" cy="489414"/>
              </a:xfrm>
              <a:prstGeom prst="rect">
                <a:avLst/>
              </a:prstGeom>
              <a:noFill/>
              <a:extLst>
                <a:ext uri="{909E8E84-426E-40DD-AFC4-6F175D3DCCD1}">
                  <a14:hiddenFill xmlns:a14="http://schemas.microsoft.com/office/drawing/2010/main">
                    <a:solidFill>
                      <a:srgbClr val="FFFFFF"/>
                    </a:solidFill>
                  </a14:hiddenFill>
                </a:ext>
              </a:extLst>
            </p:spPr>
          </p:pic>
          <p:pic>
            <p:nvPicPr>
              <p:cNvPr id="73" name="Picture 1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2233590" y="4798781"/>
                <a:ext cx="347506" cy="687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4" name="TextBox 73"/>
              <p:cNvSpPr txBox="1"/>
              <p:nvPr/>
            </p:nvSpPr>
            <p:spPr>
              <a:xfrm>
                <a:off x="3331986" y="5015512"/>
                <a:ext cx="423514" cy="307777"/>
              </a:xfrm>
              <a:prstGeom prst="rect">
                <a:avLst/>
              </a:prstGeom>
            </p:spPr>
            <p:style>
              <a:lnRef idx="3">
                <a:schemeClr val="lt1"/>
              </a:lnRef>
              <a:fillRef idx="1">
                <a:schemeClr val="accent4"/>
              </a:fillRef>
              <a:effectRef idx="1">
                <a:schemeClr val="accent4"/>
              </a:effectRef>
              <a:fontRef idx="minor">
                <a:schemeClr val="lt1"/>
              </a:fontRef>
            </p:style>
            <p:txBody>
              <a:bodyPr wrap="none" rtlCol="0">
                <a:spAutoFit/>
              </a:bodyPr>
              <a:lstStyle/>
              <a:p>
                <a:pPr defTabSz="457189" fontAlgn="base">
                  <a:spcBef>
                    <a:spcPct val="0"/>
                  </a:spcBef>
                  <a:spcAft>
                    <a:spcPct val="0"/>
                  </a:spcAft>
                </a:pPr>
                <a:r>
                  <a:rPr lang="en-US" sz="1400" dirty="0">
                    <a:solidFill>
                      <a:prstClr val="white"/>
                    </a:solidFill>
                  </a:rPr>
                  <a:t>HIS</a:t>
                </a:r>
              </a:p>
            </p:txBody>
          </p:sp>
          <p:cxnSp>
            <p:nvCxnSpPr>
              <p:cNvPr id="75" name="Straight Connector 74"/>
              <p:cNvCxnSpPr>
                <a:stCxn id="74" idx="1"/>
                <a:endCxn id="71" idx="3"/>
              </p:cNvCxnSpPr>
              <p:nvPr/>
            </p:nvCxnSpPr>
            <p:spPr>
              <a:xfrm flipH="1" flipV="1">
                <a:off x="3101206" y="5169400"/>
                <a:ext cx="230780" cy="1"/>
              </a:xfrm>
              <a:prstGeom prst="line">
                <a:avLst/>
              </a:prstGeom>
            </p:spPr>
            <p:style>
              <a:lnRef idx="1">
                <a:schemeClr val="accent1"/>
              </a:lnRef>
              <a:fillRef idx="0">
                <a:schemeClr val="accent1"/>
              </a:fillRef>
              <a:effectRef idx="0">
                <a:schemeClr val="accent1"/>
              </a:effectRef>
              <a:fontRef idx="minor">
                <a:schemeClr val="tx1"/>
              </a:fontRef>
            </p:style>
          </p:cxnSp>
        </p:grpSp>
        <p:sp>
          <p:nvSpPr>
            <p:cNvPr id="78" name="Rectangle 77"/>
            <p:cNvSpPr/>
            <p:nvPr/>
          </p:nvSpPr>
          <p:spPr>
            <a:xfrm>
              <a:off x="1189948" y="4568008"/>
              <a:ext cx="2010452" cy="1223192"/>
            </a:xfrm>
            <a:prstGeom prst="rect">
              <a:avLst/>
            </a:prstGeom>
            <a:no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fontAlgn="base">
                <a:spcBef>
                  <a:spcPct val="0"/>
                </a:spcBef>
                <a:spcAft>
                  <a:spcPct val="0"/>
                </a:spcAft>
              </a:pPr>
              <a:endParaRPr lang="en-US">
                <a:solidFill>
                  <a:prstClr val="white"/>
                </a:solidFill>
              </a:endParaRPr>
            </a:p>
          </p:txBody>
        </p:sp>
        <p:sp>
          <p:nvSpPr>
            <p:cNvPr id="84" name="Rectangle 83"/>
            <p:cNvSpPr/>
            <p:nvPr/>
          </p:nvSpPr>
          <p:spPr>
            <a:xfrm>
              <a:off x="1202844" y="5638800"/>
              <a:ext cx="901504" cy="152400"/>
            </a:xfrm>
            <a:prstGeom prst="rect">
              <a:avLst/>
            </a:prstGeom>
            <a:solidFill>
              <a:schemeClr val="tx1"/>
            </a:solidFill>
            <a:ln>
              <a:solidFill>
                <a:schemeClr val="accent4">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189" fontAlgn="base">
                <a:spcBef>
                  <a:spcPct val="0"/>
                </a:spcBef>
                <a:spcAft>
                  <a:spcPct val="0"/>
                </a:spcAft>
              </a:pPr>
              <a:r>
                <a:rPr lang="en-US" sz="1000" b="1" dirty="0">
                  <a:solidFill>
                    <a:prstClr val="white"/>
                  </a:solidFill>
                </a:rPr>
                <a:t>Acute Care</a:t>
              </a:r>
            </a:p>
          </p:txBody>
        </p:sp>
        <p:sp>
          <p:nvSpPr>
            <p:cNvPr id="32" name="TextBox 31"/>
            <p:cNvSpPr txBox="1"/>
            <p:nvPr/>
          </p:nvSpPr>
          <p:spPr>
            <a:xfrm>
              <a:off x="1911531" y="4724400"/>
              <a:ext cx="547650" cy="307777"/>
            </a:xfrm>
            <a:prstGeom prst="rect">
              <a:avLst/>
            </a:prstGeom>
          </p:spPr>
          <p:style>
            <a:lnRef idx="3">
              <a:schemeClr val="lt1"/>
            </a:lnRef>
            <a:fillRef idx="1">
              <a:schemeClr val="accent2"/>
            </a:fillRef>
            <a:effectRef idx="1">
              <a:schemeClr val="accent2"/>
            </a:effectRef>
            <a:fontRef idx="minor">
              <a:schemeClr val="lt1"/>
            </a:fontRef>
          </p:style>
          <p:txBody>
            <a:bodyPr wrap="none" rtlCol="0">
              <a:spAutoFit/>
            </a:bodyPr>
            <a:lstStyle/>
            <a:p>
              <a:pPr defTabSz="457189" fontAlgn="base">
                <a:spcBef>
                  <a:spcPct val="0"/>
                </a:spcBef>
                <a:spcAft>
                  <a:spcPct val="0"/>
                </a:spcAft>
              </a:pPr>
              <a:r>
                <a:rPr lang="en-US" sz="1400" dirty="0">
                  <a:solidFill>
                    <a:prstClr val="white"/>
                  </a:solidFill>
                </a:rPr>
                <a:t>Apps</a:t>
              </a:r>
            </a:p>
          </p:txBody>
        </p:sp>
        <p:cxnSp>
          <p:nvCxnSpPr>
            <p:cNvPr id="33" name="Straight Connector 32"/>
            <p:cNvCxnSpPr>
              <a:stCxn id="32" idx="2"/>
            </p:cNvCxnSpPr>
            <p:nvPr/>
          </p:nvCxnSpPr>
          <p:spPr>
            <a:xfrm>
              <a:off x="2185356" y="5032177"/>
              <a:ext cx="1973" cy="164621"/>
            </a:xfrm>
            <a:prstGeom prst="line">
              <a:avLst/>
            </a:prstGeom>
          </p:spPr>
          <p:style>
            <a:lnRef idx="1">
              <a:schemeClr val="accent1"/>
            </a:lnRef>
            <a:fillRef idx="0">
              <a:schemeClr val="accent1"/>
            </a:fillRef>
            <a:effectRef idx="0">
              <a:schemeClr val="accent1"/>
            </a:effectRef>
            <a:fontRef idx="minor">
              <a:schemeClr val="tx1"/>
            </a:fontRef>
          </p:style>
        </p:cxnSp>
        <p:sp>
          <p:nvSpPr>
            <p:cNvPr id="34" name="Arc 33"/>
            <p:cNvSpPr/>
            <p:nvPr/>
          </p:nvSpPr>
          <p:spPr>
            <a:xfrm rot="18824747">
              <a:off x="2327108" y="4736724"/>
              <a:ext cx="583395" cy="727358"/>
            </a:xfrm>
            <a:prstGeom prst="arc">
              <a:avLst>
                <a:gd name="adj1" fmla="val 16995047"/>
                <a:gd name="adj2" fmla="val 4447705"/>
              </a:avLst>
            </a:prstGeom>
            <a:ln>
              <a:prstDash val="sysDash"/>
              <a:headEnd type="arrow"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defTabSz="457189" fontAlgn="base">
                <a:spcBef>
                  <a:spcPct val="0"/>
                </a:spcBef>
                <a:spcAft>
                  <a:spcPct val="0"/>
                </a:spcAft>
              </a:pPr>
              <a:endParaRPr lang="en-US">
                <a:solidFill>
                  <a:prstClr val="black"/>
                </a:solidFill>
              </a:endParaRPr>
            </a:p>
          </p:txBody>
        </p:sp>
      </p:grpSp>
      <p:grpSp>
        <p:nvGrpSpPr>
          <p:cNvPr id="16" name="Group 15"/>
          <p:cNvGrpSpPr/>
          <p:nvPr/>
        </p:nvGrpSpPr>
        <p:grpSpPr>
          <a:xfrm>
            <a:off x="1182808" y="1796053"/>
            <a:ext cx="2010452" cy="1223192"/>
            <a:chOff x="1175668" y="1828800"/>
            <a:chExt cx="2010452" cy="1223192"/>
          </a:xfrm>
        </p:grpSpPr>
        <p:grpSp>
          <p:nvGrpSpPr>
            <p:cNvPr id="52" name="Group 51"/>
            <p:cNvGrpSpPr/>
            <p:nvPr/>
          </p:nvGrpSpPr>
          <p:grpSpPr>
            <a:xfrm>
              <a:off x="1499450" y="2288173"/>
              <a:ext cx="1581218" cy="687619"/>
              <a:chOff x="533400" y="2059573"/>
              <a:chExt cx="1581218" cy="687619"/>
            </a:xfrm>
          </p:grpSpPr>
          <p:pic>
            <p:nvPicPr>
              <p:cNvPr id="53" name="Picture 11" descr="C:\Users\Leroy\AppData\Local\Microsoft\Windows\Temporary Internet Files\Content.IE5\4ZC7E8ZZ\MC900441337[1].pn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945490" y="2185485"/>
                <a:ext cx="489414" cy="489414"/>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1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533400" y="2059573"/>
                <a:ext cx="347506" cy="687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5" name="TextBox 54"/>
              <p:cNvSpPr txBox="1"/>
              <p:nvPr/>
            </p:nvSpPr>
            <p:spPr>
              <a:xfrm>
                <a:off x="1631794" y="2276304"/>
                <a:ext cx="482824" cy="307777"/>
              </a:xfrm>
              <a:prstGeom prst="rect">
                <a:avLst/>
              </a:prstGeom>
              <a:solidFill>
                <a:schemeClr val="tx2"/>
              </a:solidFill>
            </p:spPr>
            <p:style>
              <a:lnRef idx="3">
                <a:schemeClr val="lt1"/>
              </a:lnRef>
              <a:fillRef idx="1">
                <a:schemeClr val="accent3"/>
              </a:fillRef>
              <a:effectRef idx="1">
                <a:schemeClr val="accent3"/>
              </a:effectRef>
              <a:fontRef idx="minor">
                <a:schemeClr val="lt1"/>
              </a:fontRef>
            </p:style>
            <p:txBody>
              <a:bodyPr wrap="none" rtlCol="0">
                <a:spAutoFit/>
              </a:bodyPr>
              <a:lstStyle/>
              <a:p>
                <a:pPr defTabSz="457189" fontAlgn="base">
                  <a:spcBef>
                    <a:spcPct val="0"/>
                  </a:spcBef>
                  <a:spcAft>
                    <a:spcPct val="0"/>
                  </a:spcAft>
                </a:pPr>
                <a:r>
                  <a:rPr lang="en-US" sz="1400" dirty="0">
                    <a:solidFill>
                      <a:prstClr val="white"/>
                    </a:solidFill>
                  </a:rPr>
                  <a:t>EHR</a:t>
                </a:r>
              </a:p>
            </p:txBody>
          </p:sp>
          <p:cxnSp>
            <p:nvCxnSpPr>
              <p:cNvPr id="56" name="Straight Connector 55"/>
              <p:cNvCxnSpPr>
                <a:stCxn id="55" idx="1"/>
                <a:endCxn id="53" idx="3"/>
              </p:cNvCxnSpPr>
              <p:nvPr/>
            </p:nvCxnSpPr>
            <p:spPr>
              <a:xfrm flipH="1" flipV="1">
                <a:off x="1434904" y="2430192"/>
                <a:ext cx="196890" cy="1"/>
              </a:xfrm>
              <a:prstGeom prst="line">
                <a:avLst/>
              </a:prstGeom>
            </p:spPr>
            <p:style>
              <a:lnRef idx="1">
                <a:schemeClr val="accent1"/>
              </a:lnRef>
              <a:fillRef idx="0">
                <a:schemeClr val="accent1"/>
              </a:fillRef>
              <a:effectRef idx="0">
                <a:schemeClr val="accent1"/>
              </a:effectRef>
              <a:fontRef idx="minor">
                <a:schemeClr val="tx1"/>
              </a:fontRef>
            </p:style>
          </p:cxnSp>
        </p:grpSp>
        <p:sp>
          <p:nvSpPr>
            <p:cNvPr id="62" name="Rectangle 61"/>
            <p:cNvSpPr/>
            <p:nvPr/>
          </p:nvSpPr>
          <p:spPr>
            <a:xfrm>
              <a:off x="1175668" y="1828800"/>
              <a:ext cx="2010452" cy="122319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fontAlgn="base">
                <a:spcBef>
                  <a:spcPct val="0"/>
                </a:spcBef>
                <a:spcAft>
                  <a:spcPct val="0"/>
                </a:spcAft>
              </a:pPr>
              <a:endParaRPr lang="en-US">
                <a:solidFill>
                  <a:prstClr val="white"/>
                </a:solidFill>
              </a:endParaRPr>
            </a:p>
          </p:txBody>
        </p:sp>
        <p:sp>
          <p:nvSpPr>
            <p:cNvPr id="64" name="TextBox 63"/>
            <p:cNvSpPr txBox="1"/>
            <p:nvPr/>
          </p:nvSpPr>
          <p:spPr>
            <a:xfrm>
              <a:off x="1915363" y="1987104"/>
              <a:ext cx="547650" cy="307777"/>
            </a:xfrm>
            <a:prstGeom prst="rect">
              <a:avLst/>
            </a:prstGeom>
          </p:spPr>
          <p:style>
            <a:lnRef idx="3">
              <a:schemeClr val="lt1"/>
            </a:lnRef>
            <a:fillRef idx="1">
              <a:schemeClr val="accent2"/>
            </a:fillRef>
            <a:effectRef idx="1">
              <a:schemeClr val="accent2"/>
            </a:effectRef>
            <a:fontRef idx="minor">
              <a:schemeClr val="lt1"/>
            </a:fontRef>
          </p:style>
          <p:txBody>
            <a:bodyPr wrap="none" rtlCol="0">
              <a:spAutoFit/>
            </a:bodyPr>
            <a:lstStyle/>
            <a:p>
              <a:pPr defTabSz="457189" fontAlgn="base">
                <a:spcBef>
                  <a:spcPct val="0"/>
                </a:spcBef>
                <a:spcAft>
                  <a:spcPct val="0"/>
                </a:spcAft>
              </a:pPr>
              <a:r>
                <a:rPr lang="en-US" sz="1400" dirty="0">
                  <a:solidFill>
                    <a:prstClr val="white"/>
                  </a:solidFill>
                </a:rPr>
                <a:t>Apps</a:t>
              </a:r>
            </a:p>
          </p:txBody>
        </p:sp>
        <p:cxnSp>
          <p:nvCxnSpPr>
            <p:cNvPr id="65" name="Straight Connector 64"/>
            <p:cNvCxnSpPr>
              <a:stCxn id="64" idx="2"/>
            </p:cNvCxnSpPr>
            <p:nvPr/>
          </p:nvCxnSpPr>
          <p:spPr>
            <a:xfrm>
              <a:off x="2189188" y="2294881"/>
              <a:ext cx="1973" cy="164621"/>
            </a:xfrm>
            <a:prstGeom prst="line">
              <a:avLst/>
            </a:prstGeom>
          </p:spPr>
          <p:style>
            <a:lnRef idx="1">
              <a:schemeClr val="accent1"/>
            </a:lnRef>
            <a:fillRef idx="0">
              <a:schemeClr val="accent1"/>
            </a:fillRef>
            <a:effectRef idx="0">
              <a:schemeClr val="accent1"/>
            </a:effectRef>
            <a:fontRef idx="minor">
              <a:schemeClr val="tx1"/>
            </a:fontRef>
          </p:style>
        </p:cxnSp>
        <p:sp>
          <p:nvSpPr>
            <p:cNvPr id="68" name="Arc 67"/>
            <p:cNvSpPr/>
            <p:nvPr/>
          </p:nvSpPr>
          <p:spPr>
            <a:xfrm rot="18824747">
              <a:off x="2400746" y="1993524"/>
              <a:ext cx="583395" cy="727358"/>
            </a:xfrm>
            <a:prstGeom prst="arc">
              <a:avLst>
                <a:gd name="adj1" fmla="val 16995047"/>
                <a:gd name="adj2" fmla="val 4447705"/>
              </a:avLst>
            </a:prstGeom>
            <a:ln>
              <a:prstDash val="sysDash"/>
              <a:headEnd type="arrow"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defTabSz="457189" fontAlgn="base">
                <a:spcBef>
                  <a:spcPct val="0"/>
                </a:spcBef>
                <a:spcAft>
                  <a:spcPct val="0"/>
                </a:spcAft>
              </a:pPr>
              <a:endParaRPr lang="en-US">
                <a:solidFill>
                  <a:prstClr val="black"/>
                </a:solidFill>
              </a:endParaRPr>
            </a:p>
          </p:txBody>
        </p:sp>
        <p:sp>
          <p:nvSpPr>
            <p:cNvPr id="72" name="Rectangle 71"/>
            <p:cNvSpPr/>
            <p:nvPr/>
          </p:nvSpPr>
          <p:spPr>
            <a:xfrm>
              <a:off x="1188564" y="2895600"/>
              <a:ext cx="901504" cy="152400"/>
            </a:xfrm>
            <a:prstGeom prst="rect">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189" fontAlgn="base">
                <a:spcBef>
                  <a:spcPct val="0"/>
                </a:spcBef>
                <a:spcAft>
                  <a:spcPct val="0"/>
                </a:spcAft>
              </a:pPr>
              <a:r>
                <a:rPr lang="en-US" sz="1000" b="1" dirty="0">
                  <a:solidFill>
                    <a:prstClr val="white"/>
                  </a:solidFill>
                </a:rPr>
                <a:t>Primary Care</a:t>
              </a:r>
            </a:p>
          </p:txBody>
        </p:sp>
      </p:grpSp>
      <p:grpSp>
        <p:nvGrpSpPr>
          <p:cNvPr id="17" name="Group 16"/>
          <p:cNvGrpSpPr/>
          <p:nvPr/>
        </p:nvGrpSpPr>
        <p:grpSpPr>
          <a:xfrm>
            <a:off x="1182809" y="3167653"/>
            <a:ext cx="2010452" cy="1223192"/>
            <a:chOff x="1175668" y="3200400"/>
            <a:chExt cx="2010452" cy="1223192"/>
          </a:xfrm>
        </p:grpSpPr>
        <p:grpSp>
          <p:nvGrpSpPr>
            <p:cNvPr id="57" name="Group 56"/>
            <p:cNvGrpSpPr/>
            <p:nvPr/>
          </p:nvGrpSpPr>
          <p:grpSpPr>
            <a:xfrm>
              <a:off x="1499450" y="3655781"/>
              <a:ext cx="1528320" cy="687619"/>
              <a:chOff x="1395390" y="3427181"/>
              <a:chExt cx="1528320" cy="687619"/>
            </a:xfrm>
          </p:grpSpPr>
          <p:pic>
            <p:nvPicPr>
              <p:cNvPr id="58" name="Picture 11" descr="C:\Users\Leroy\AppData\Local\Microsoft\Windows\Temporary Internet Files\Content.IE5\4ZC7E8ZZ\MC900441337[1].pn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773592" y="3553093"/>
                <a:ext cx="489414" cy="489414"/>
              </a:xfrm>
              <a:prstGeom prst="rect">
                <a:avLst/>
              </a:prstGeom>
              <a:noFill/>
              <a:extLst>
                <a:ext uri="{909E8E84-426E-40DD-AFC4-6F175D3DCCD1}">
                  <a14:hiddenFill xmlns:a14="http://schemas.microsoft.com/office/drawing/2010/main">
                    <a:solidFill>
                      <a:srgbClr val="FFFFFF"/>
                    </a:solidFill>
                  </a14:hiddenFill>
                </a:ext>
              </a:extLst>
            </p:spPr>
          </p:pic>
          <p:pic>
            <p:nvPicPr>
              <p:cNvPr id="59" name="Picture 1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395390" y="3427181"/>
                <a:ext cx="347506" cy="687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0" name="TextBox 59"/>
              <p:cNvSpPr txBox="1"/>
              <p:nvPr/>
            </p:nvSpPr>
            <p:spPr>
              <a:xfrm>
                <a:off x="2493784" y="3643912"/>
                <a:ext cx="429926" cy="307777"/>
              </a:xfrm>
              <a:prstGeom prst="rect">
                <a:avLst/>
              </a:prstGeom>
              <a:solidFill>
                <a:srgbClr val="FFC000"/>
              </a:solidFill>
            </p:spPr>
            <p:style>
              <a:lnRef idx="3">
                <a:schemeClr val="lt1"/>
              </a:lnRef>
              <a:fillRef idx="1">
                <a:schemeClr val="accent1"/>
              </a:fillRef>
              <a:effectRef idx="1">
                <a:schemeClr val="accent1"/>
              </a:effectRef>
              <a:fontRef idx="minor">
                <a:schemeClr val="lt1"/>
              </a:fontRef>
            </p:style>
            <p:txBody>
              <a:bodyPr wrap="none" rtlCol="0">
                <a:spAutoFit/>
              </a:bodyPr>
              <a:lstStyle/>
              <a:p>
                <a:pPr defTabSz="457189" fontAlgn="base">
                  <a:spcBef>
                    <a:spcPct val="0"/>
                  </a:spcBef>
                  <a:spcAft>
                    <a:spcPct val="0"/>
                  </a:spcAft>
                </a:pPr>
                <a:r>
                  <a:rPr lang="en-US" sz="1400" dirty="0">
                    <a:solidFill>
                      <a:prstClr val="white"/>
                    </a:solidFill>
                  </a:rPr>
                  <a:t>HIE</a:t>
                </a:r>
              </a:p>
            </p:txBody>
          </p:sp>
          <p:cxnSp>
            <p:nvCxnSpPr>
              <p:cNvPr id="61" name="Straight Connector 60"/>
              <p:cNvCxnSpPr>
                <a:stCxn id="60" idx="1"/>
                <a:endCxn id="58" idx="3"/>
              </p:cNvCxnSpPr>
              <p:nvPr/>
            </p:nvCxnSpPr>
            <p:spPr>
              <a:xfrm flipH="1" flipV="1">
                <a:off x="2263006" y="3797800"/>
                <a:ext cx="230778" cy="1"/>
              </a:xfrm>
              <a:prstGeom prst="line">
                <a:avLst/>
              </a:prstGeom>
            </p:spPr>
            <p:style>
              <a:lnRef idx="1">
                <a:schemeClr val="accent1"/>
              </a:lnRef>
              <a:fillRef idx="0">
                <a:schemeClr val="accent1"/>
              </a:fillRef>
              <a:effectRef idx="0">
                <a:schemeClr val="accent1"/>
              </a:effectRef>
              <a:fontRef idx="minor">
                <a:schemeClr val="tx1"/>
              </a:fontRef>
            </p:style>
          </p:cxnSp>
        </p:grpSp>
        <p:sp>
          <p:nvSpPr>
            <p:cNvPr id="63" name="Rectangle 62"/>
            <p:cNvSpPr/>
            <p:nvPr/>
          </p:nvSpPr>
          <p:spPr>
            <a:xfrm>
              <a:off x="1175668" y="3200400"/>
              <a:ext cx="2010452" cy="1223192"/>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fontAlgn="base">
                <a:spcBef>
                  <a:spcPct val="0"/>
                </a:spcBef>
                <a:spcAft>
                  <a:spcPct val="0"/>
                </a:spcAft>
              </a:pPr>
              <a:endParaRPr lang="en-US">
                <a:solidFill>
                  <a:prstClr val="white"/>
                </a:solidFill>
              </a:endParaRPr>
            </a:p>
          </p:txBody>
        </p:sp>
        <p:sp>
          <p:nvSpPr>
            <p:cNvPr id="66" name="TextBox 65"/>
            <p:cNvSpPr txBox="1"/>
            <p:nvPr/>
          </p:nvSpPr>
          <p:spPr>
            <a:xfrm>
              <a:off x="1923419" y="3352800"/>
              <a:ext cx="547650" cy="307777"/>
            </a:xfrm>
            <a:prstGeom prst="rect">
              <a:avLst/>
            </a:prstGeom>
          </p:spPr>
          <p:style>
            <a:lnRef idx="3">
              <a:schemeClr val="lt1"/>
            </a:lnRef>
            <a:fillRef idx="1">
              <a:schemeClr val="accent2"/>
            </a:fillRef>
            <a:effectRef idx="1">
              <a:schemeClr val="accent2"/>
            </a:effectRef>
            <a:fontRef idx="minor">
              <a:schemeClr val="lt1"/>
            </a:fontRef>
          </p:style>
          <p:txBody>
            <a:bodyPr wrap="none" rtlCol="0">
              <a:spAutoFit/>
            </a:bodyPr>
            <a:lstStyle/>
            <a:p>
              <a:pPr defTabSz="457189" fontAlgn="base">
                <a:spcBef>
                  <a:spcPct val="0"/>
                </a:spcBef>
                <a:spcAft>
                  <a:spcPct val="0"/>
                </a:spcAft>
              </a:pPr>
              <a:r>
                <a:rPr lang="en-US" sz="1400" dirty="0">
                  <a:solidFill>
                    <a:prstClr val="white"/>
                  </a:solidFill>
                </a:rPr>
                <a:t>Apps</a:t>
              </a:r>
            </a:p>
          </p:txBody>
        </p:sp>
        <p:cxnSp>
          <p:nvCxnSpPr>
            <p:cNvPr id="67" name="Straight Connector 66"/>
            <p:cNvCxnSpPr>
              <a:stCxn id="66" idx="2"/>
            </p:cNvCxnSpPr>
            <p:nvPr/>
          </p:nvCxnSpPr>
          <p:spPr>
            <a:xfrm>
              <a:off x="2197244" y="3660577"/>
              <a:ext cx="1973" cy="164621"/>
            </a:xfrm>
            <a:prstGeom prst="line">
              <a:avLst/>
            </a:prstGeom>
          </p:spPr>
          <p:style>
            <a:lnRef idx="1">
              <a:schemeClr val="accent1"/>
            </a:lnRef>
            <a:fillRef idx="0">
              <a:schemeClr val="accent1"/>
            </a:fillRef>
            <a:effectRef idx="0">
              <a:schemeClr val="accent1"/>
            </a:effectRef>
            <a:fontRef idx="minor">
              <a:schemeClr val="tx1"/>
            </a:fontRef>
          </p:style>
        </p:cxnSp>
        <p:sp>
          <p:nvSpPr>
            <p:cNvPr id="69" name="Arc 68"/>
            <p:cNvSpPr/>
            <p:nvPr/>
          </p:nvSpPr>
          <p:spPr>
            <a:xfrm rot="18824747">
              <a:off x="2375387" y="3365124"/>
              <a:ext cx="583395" cy="727358"/>
            </a:xfrm>
            <a:prstGeom prst="arc">
              <a:avLst>
                <a:gd name="adj1" fmla="val 16995047"/>
                <a:gd name="adj2" fmla="val 4447705"/>
              </a:avLst>
            </a:prstGeom>
            <a:ln>
              <a:prstDash val="sysDash"/>
              <a:headEnd type="arrow"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defTabSz="457189" fontAlgn="base">
                <a:spcBef>
                  <a:spcPct val="0"/>
                </a:spcBef>
                <a:spcAft>
                  <a:spcPct val="0"/>
                </a:spcAft>
              </a:pPr>
              <a:endParaRPr lang="en-US">
                <a:solidFill>
                  <a:prstClr val="black"/>
                </a:solidFill>
              </a:endParaRPr>
            </a:p>
          </p:txBody>
        </p:sp>
        <p:sp>
          <p:nvSpPr>
            <p:cNvPr id="76" name="Rectangle 75"/>
            <p:cNvSpPr/>
            <p:nvPr/>
          </p:nvSpPr>
          <p:spPr>
            <a:xfrm>
              <a:off x="1188564" y="4260328"/>
              <a:ext cx="960172" cy="159272"/>
            </a:xfrm>
            <a:prstGeom prst="rect">
              <a:avLst/>
            </a:prstGeom>
            <a:solidFill>
              <a:schemeClr val="tx1"/>
            </a:solidFill>
            <a:ln>
              <a:solidFill>
                <a:srgbClr val="FFC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189" fontAlgn="base">
                <a:spcBef>
                  <a:spcPct val="0"/>
                </a:spcBef>
                <a:spcAft>
                  <a:spcPct val="0"/>
                </a:spcAft>
              </a:pPr>
              <a:r>
                <a:rPr lang="en-US" sz="1000" b="1" dirty="0">
                  <a:solidFill>
                    <a:prstClr val="white"/>
                  </a:solidFill>
                </a:rPr>
                <a:t>Specialty Care</a:t>
              </a:r>
            </a:p>
          </p:txBody>
        </p:sp>
      </p:grpSp>
      <p:grpSp>
        <p:nvGrpSpPr>
          <p:cNvPr id="15" name="Group 14"/>
          <p:cNvGrpSpPr/>
          <p:nvPr/>
        </p:nvGrpSpPr>
        <p:grpSpPr>
          <a:xfrm>
            <a:off x="1182809" y="424453"/>
            <a:ext cx="2010453" cy="1223192"/>
            <a:chOff x="1189948" y="424901"/>
            <a:chExt cx="2010452" cy="1223192"/>
          </a:xfrm>
        </p:grpSpPr>
        <p:grpSp>
          <p:nvGrpSpPr>
            <p:cNvPr id="77" name="Group 76"/>
            <p:cNvGrpSpPr/>
            <p:nvPr/>
          </p:nvGrpSpPr>
          <p:grpSpPr>
            <a:xfrm>
              <a:off x="1513730" y="884274"/>
              <a:ext cx="1660344" cy="687619"/>
              <a:chOff x="533400" y="2059573"/>
              <a:chExt cx="1660344" cy="687619"/>
            </a:xfrm>
          </p:grpSpPr>
          <p:pic>
            <p:nvPicPr>
              <p:cNvPr id="79" name="Picture 11" descr="C:\Users\Leroy\AppData\Local\Microsoft\Windows\Temporary Internet Files\Content.IE5\4ZC7E8ZZ\MC900441337[1].pn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945490" y="2185485"/>
                <a:ext cx="489414" cy="489414"/>
              </a:xfrm>
              <a:prstGeom prst="rect">
                <a:avLst/>
              </a:prstGeom>
              <a:noFill/>
              <a:extLst>
                <a:ext uri="{909E8E84-426E-40DD-AFC4-6F175D3DCCD1}">
                  <a14:hiddenFill xmlns:a14="http://schemas.microsoft.com/office/drawing/2010/main">
                    <a:solidFill>
                      <a:srgbClr val="FFFFFF"/>
                    </a:solidFill>
                  </a14:hiddenFill>
                </a:ext>
              </a:extLst>
            </p:spPr>
          </p:pic>
          <p:pic>
            <p:nvPicPr>
              <p:cNvPr id="80" name="Picture 1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533400" y="2059573"/>
                <a:ext cx="347506" cy="687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1" name="TextBox 80"/>
              <p:cNvSpPr txBox="1"/>
              <p:nvPr/>
            </p:nvSpPr>
            <p:spPr>
              <a:xfrm>
                <a:off x="1573061" y="2285289"/>
                <a:ext cx="620683" cy="261610"/>
              </a:xfrm>
              <a:prstGeom prst="rect">
                <a:avLst/>
              </a:prstGeom>
              <a:solidFill>
                <a:srgbClr val="FF0000"/>
              </a:solidFill>
            </p:spPr>
            <p:style>
              <a:lnRef idx="3">
                <a:schemeClr val="lt1"/>
              </a:lnRef>
              <a:fillRef idx="1">
                <a:schemeClr val="accent3"/>
              </a:fillRef>
              <a:effectRef idx="1">
                <a:schemeClr val="accent3"/>
              </a:effectRef>
              <a:fontRef idx="minor">
                <a:schemeClr val="lt1"/>
              </a:fontRef>
            </p:style>
            <p:txBody>
              <a:bodyPr wrap="none" rtlCol="0">
                <a:spAutoFit/>
              </a:bodyPr>
              <a:lstStyle/>
              <a:p>
                <a:pPr defTabSz="457189" fontAlgn="base">
                  <a:spcBef>
                    <a:spcPct val="0"/>
                  </a:spcBef>
                  <a:spcAft>
                    <a:spcPct val="0"/>
                  </a:spcAft>
                </a:pPr>
                <a:r>
                  <a:rPr lang="en-US" sz="1100" dirty="0">
                    <a:solidFill>
                      <a:prstClr val="white"/>
                    </a:solidFill>
                  </a:rPr>
                  <a:t>CLAIMS</a:t>
                </a:r>
              </a:p>
            </p:txBody>
          </p:sp>
          <p:cxnSp>
            <p:nvCxnSpPr>
              <p:cNvPr id="82" name="Straight Connector 81"/>
              <p:cNvCxnSpPr>
                <a:stCxn id="81" idx="1"/>
                <a:endCxn id="79" idx="3"/>
              </p:cNvCxnSpPr>
              <p:nvPr/>
            </p:nvCxnSpPr>
            <p:spPr>
              <a:xfrm flipH="1">
                <a:off x="1434903" y="2416094"/>
                <a:ext cx="138158" cy="14098"/>
              </a:xfrm>
              <a:prstGeom prst="line">
                <a:avLst/>
              </a:prstGeom>
            </p:spPr>
            <p:style>
              <a:lnRef idx="1">
                <a:schemeClr val="accent1"/>
              </a:lnRef>
              <a:fillRef idx="0">
                <a:schemeClr val="accent1"/>
              </a:fillRef>
              <a:effectRef idx="0">
                <a:schemeClr val="accent1"/>
              </a:effectRef>
              <a:fontRef idx="minor">
                <a:schemeClr val="tx1"/>
              </a:fontRef>
            </p:style>
          </p:cxnSp>
        </p:grpSp>
        <p:sp>
          <p:nvSpPr>
            <p:cNvPr id="83" name="Rectangle 82"/>
            <p:cNvSpPr/>
            <p:nvPr/>
          </p:nvSpPr>
          <p:spPr>
            <a:xfrm>
              <a:off x="1189948" y="424901"/>
              <a:ext cx="2010452" cy="122319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fontAlgn="base">
                <a:spcBef>
                  <a:spcPct val="0"/>
                </a:spcBef>
                <a:spcAft>
                  <a:spcPct val="0"/>
                </a:spcAft>
              </a:pPr>
              <a:endParaRPr lang="en-US">
                <a:solidFill>
                  <a:prstClr val="white"/>
                </a:solidFill>
              </a:endParaRPr>
            </a:p>
          </p:txBody>
        </p:sp>
        <p:sp>
          <p:nvSpPr>
            <p:cNvPr id="85" name="TextBox 84"/>
            <p:cNvSpPr txBox="1"/>
            <p:nvPr/>
          </p:nvSpPr>
          <p:spPr>
            <a:xfrm>
              <a:off x="1929642" y="583205"/>
              <a:ext cx="547650" cy="307777"/>
            </a:xfrm>
            <a:prstGeom prst="rect">
              <a:avLst/>
            </a:prstGeom>
          </p:spPr>
          <p:style>
            <a:lnRef idx="3">
              <a:schemeClr val="lt1"/>
            </a:lnRef>
            <a:fillRef idx="1">
              <a:schemeClr val="accent2"/>
            </a:fillRef>
            <a:effectRef idx="1">
              <a:schemeClr val="accent2"/>
            </a:effectRef>
            <a:fontRef idx="minor">
              <a:schemeClr val="lt1"/>
            </a:fontRef>
          </p:style>
          <p:txBody>
            <a:bodyPr wrap="none" rtlCol="0">
              <a:spAutoFit/>
            </a:bodyPr>
            <a:lstStyle/>
            <a:p>
              <a:pPr defTabSz="457189" fontAlgn="base">
                <a:spcBef>
                  <a:spcPct val="0"/>
                </a:spcBef>
                <a:spcAft>
                  <a:spcPct val="0"/>
                </a:spcAft>
              </a:pPr>
              <a:r>
                <a:rPr lang="en-US" sz="1400" dirty="0">
                  <a:solidFill>
                    <a:prstClr val="white"/>
                  </a:solidFill>
                </a:rPr>
                <a:t>Apps</a:t>
              </a:r>
            </a:p>
          </p:txBody>
        </p:sp>
        <p:cxnSp>
          <p:nvCxnSpPr>
            <p:cNvPr id="86" name="Straight Connector 85"/>
            <p:cNvCxnSpPr>
              <a:stCxn id="85" idx="2"/>
            </p:cNvCxnSpPr>
            <p:nvPr/>
          </p:nvCxnSpPr>
          <p:spPr>
            <a:xfrm>
              <a:off x="2203466" y="890982"/>
              <a:ext cx="1974" cy="164621"/>
            </a:xfrm>
            <a:prstGeom prst="line">
              <a:avLst/>
            </a:prstGeom>
          </p:spPr>
          <p:style>
            <a:lnRef idx="1">
              <a:schemeClr val="accent1"/>
            </a:lnRef>
            <a:fillRef idx="0">
              <a:schemeClr val="accent1"/>
            </a:fillRef>
            <a:effectRef idx="0">
              <a:schemeClr val="accent1"/>
            </a:effectRef>
            <a:fontRef idx="minor">
              <a:schemeClr val="tx1"/>
            </a:fontRef>
          </p:style>
        </p:cxnSp>
        <p:sp>
          <p:nvSpPr>
            <p:cNvPr id="87" name="Arc 86"/>
            <p:cNvSpPr/>
            <p:nvPr/>
          </p:nvSpPr>
          <p:spPr>
            <a:xfrm rot="18824747">
              <a:off x="2415026" y="589625"/>
              <a:ext cx="583395" cy="727358"/>
            </a:xfrm>
            <a:prstGeom prst="arc">
              <a:avLst>
                <a:gd name="adj1" fmla="val 16995047"/>
                <a:gd name="adj2" fmla="val 4447705"/>
              </a:avLst>
            </a:prstGeom>
            <a:ln>
              <a:prstDash val="sysDash"/>
              <a:headEnd type="arrow"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defTabSz="457189" fontAlgn="base">
                <a:spcBef>
                  <a:spcPct val="0"/>
                </a:spcBef>
                <a:spcAft>
                  <a:spcPct val="0"/>
                </a:spcAft>
              </a:pPr>
              <a:endParaRPr lang="en-US">
                <a:solidFill>
                  <a:prstClr val="black"/>
                </a:solidFill>
              </a:endParaRPr>
            </a:p>
          </p:txBody>
        </p:sp>
        <p:sp>
          <p:nvSpPr>
            <p:cNvPr id="88" name="Rectangle 87"/>
            <p:cNvSpPr/>
            <p:nvPr/>
          </p:nvSpPr>
          <p:spPr>
            <a:xfrm>
              <a:off x="1202843" y="1491701"/>
              <a:ext cx="1000623" cy="152400"/>
            </a:xfrm>
            <a:prstGeom prst="rect">
              <a:avLst/>
            </a:prstGeom>
            <a:solidFill>
              <a:schemeClr val="tx1"/>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189" fontAlgn="base">
                <a:spcBef>
                  <a:spcPct val="0"/>
                </a:spcBef>
                <a:spcAft>
                  <a:spcPct val="0"/>
                </a:spcAft>
              </a:pPr>
              <a:r>
                <a:rPr lang="en-US" sz="1000" b="1" dirty="0">
                  <a:solidFill>
                    <a:prstClr val="white"/>
                  </a:solidFill>
                </a:rPr>
                <a:t>Managed Care</a:t>
              </a:r>
            </a:p>
          </p:txBody>
        </p:sp>
      </p:grpSp>
      <p:grpSp>
        <p:nvGrpSpPr>
          <p:cNvPr id="23" name="Group 22"/>
          <p:cNvGrpSpPr/>
          <p:nvPr/>
        </p:nvGrpSpPr>
        <p:grpSpPr>
          <a:xfrm>
            <a:off x="6019800" y="4572003"/>
            <a:ext cx="2209800" cy="1525193"/>
            <a:chOff x="5939533" y="4620346"/>
            <a:chExt cx="2209800" cy="1525193"/>
          </a:xfrm>
        </p:grpSpPr>
        <p:sp>
          <p:nvSpPr>
            <p:cNvPr id="125" name="Rectangle 124"/>
            <p:cNvSpPr/>
            <p:nvPr/>
          </p:nvSpPr>
          <p:spPr>
            <a:xfrm>
              <a:off x="6282433" y="5040081"/>
              <a:ext cx="1524000" cy="1105458"/>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defTabSz="457189" fontAlgn="base">
                <a:spcBef>
                  <a:spcPct val="0"/>
                </a:spcBef>
                <a:spcAft>
                  <a:spcPct val="0"/>
                </a:spcAft>
              </a:pPr>
              <a:endParaRPr lang="en-US">
                <a:solidFill>
                  <a:prstClr val="white"/>
                </a:solidFill>
              </a:endParaRPr>
            </a:p>
          </p:txBody>
        </p:sp>
        <p:sp>
          <p:nvSpPr>
            <p:cNvPr id="126" name="Isosceles Triangle 125"/>
            <p:cNvSpPr/>
            <p:nvPr/>
          </p:nvSpPr>
          <p:spPr>
            <a:xfrm>
              <a:off x="5939533" y="4620346"/>
              <a:ext cx="2209800" cy="415743"/>
            </a:xfrm>
            <a:prstGeom prst="triangle">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189" fontAlgn="base">
                <a:spcBef>
                  <a:spcPct val="0"/>
                </a:spcBef>
                <a:spcAft>
                  <a:spcPct val="0"/>
                </a:spcAft>
              </a:pPr>
              <a:endParaRPr lang="en-US" sz="1600" dirty="0">
                <a:solidFill>
                  <a:prstClr val="white"/>
                </a:solidFill>
              </a:endParaRPr>
            </a:p>
          </p:txBody>
        </p:sp>
        <p:sp>
          <p:nvSpPr>
            <p:cNvPr id="127" name="TextBox 126"/>
            <p:cNvSpPr txBox="1"/>
            <p:nvPr/>
          </p:nvSpPr>
          <p:spPr>
            <a:xfrm>
              <a:off x="6456773" y="4811483"/>
              <a:ext cx="1175322" cy="276999"/>
            </a:xfrm>
            <a:prstGeom prst="rect">
              <a:avLst/>
            </a:prstGeom>
            <a:noFill/>
          </p:spPr>
          <p:txBody>
            <a:bodyPr wrap="none" rtlCol="0">
              <a:spAutoFit/>
            </a:bodyPr>
            <a:lstStyle/>
            <a:p>
              <a:pPr algn="ctr" defTabSz="457189" fontAlgn="base">
                <a:spcBef>
                  <a:spcPct val="0"/>
                </a:spcBef>
                <a:spcAft>
                  <a:spcPct val="0"/>
                </a:spcAft>
              </a:pPr>
              <a:r>
                <a:rPr lang="en-US" sz="1200" dirty="0">
                  <a:solidFill>
                    <a:prstClr val="white"/>
                  </a:solidFill>
                  <a:latin typeface="Arial" pitchFamily="34" charset="0"/>
                  <a:ea typeface="ＭＳ Ｐゴシック" pitchFamily="34" charset="-128"/>
                </a:rPr>
                <a:t>Home / Family</a:t>
              </a:r>
            </a:p>
          </p:txBody>
        </p:sp>
        <p:pic>
          <p:nvPicPr>
            <p:cNvPr id="128" name="Picture 127"/>
            <p:cNvPicPr>
              <a:picLocks noChangeAspect="1"/>
            </p:cNvPicPr>
            <p:nvPr/>
          </p:nvPicPr>
          <p:blipFill>
            <a:blip r:embed="rId6"/>
            <a:stretch>
              <a:fillRect/>
            </a:stretch>
          </p:blipFill>
          <p:spPr>
            <a:xfrm>
              <a:off x="6363090" y="5525403"/>
              <a:ext cx="1373939" cy="581480"/>
            </a:xfrm>
            <a:prstGeom prst="rect">
              <a:avLst/>
            </a:prstGeom>
          </p:spPr>
        </p:pic>
        <p:sp>
          <p:nvSpPr>
            <p:cNvPr id="129" name="TextBox 128"/>
            <p:cNvSpPr txBox="1"/>
            <p:nvPr/>
          </p:nvSpPr>
          <p:spPr>
            <a:xfrm>
              <a:off x="6934200" y="5181601"/>
              <a:ext cx="494879" cy="276999"/>
            </a:xfrm>
            <a:prstGeom prst="rect">
              <a:avLst/>
            </a:prstGeom>
          </p:spPr>
          <p:style>
            <a:lnRef idx="3">
              <a:schemeClr val="lt1"/>
            </a:lnRef>
            <a:fillRef idx="1">
              <a:schemeClr val="accent2"/>
            </a:fillRef>
            <a:effectRef idx="1">
              <a:schemeClr val="accent2"/>
            </a:effectRef>
            <a:fontRef idx="minor">
              <a:schemeClr val="lt1"/>
            </a:fontRef>
          </p:style>
          <p:txBody>
            <a:bodyPr wrap="square" rtlCol="0">
              <a:spAutoFit/>
            </a:bodyPr>
            <a:lstStyle/>
            <a:p>
              <a:pPr defTabSz="457189" fontAlgn="base">
                <a:spcBef>
                  <a:spcPct val="0"/>
                </a:spcBef>
                <a:spcAft>
                  <a:spcPct val="0"/>
                </a:spcAft>
              </a:pPr>
              <a:r>
                <a:rPr lang="en-US" sz="1200" dirty="0">
                  <a:solidFill>
                    <a:prstClr val="white"/>
                  </a:solidFill>
                </a:rPr>
                <a:t>Apps</a:t>
              </a:r>
            </a:p>
          </p:txBody>
        </p:sp>
        <p:cxnSp>
          <p:nvCxnSpPr>
            <p:cNvPr id="130" name="Straight Connector 129"/>
            <p:cNvCxnSpPr>
              <a:stCxn id="129" idx="2"/>
            </p:cNvCxnSpPr>
            <p:nvPr/>
          </p:nvCxnSpPr>
          <p:spPr>
            <a:xfrm>
              <a:off x="7181640" y="5458600"/>
              <a:ext cx="0" cy="217582"/>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22" name="Group 21"/>
          <p:cNvGrpSpPr/>
          <p:nvPr/>
        </p:nvGrpSpPr>
        <p:grpSpPr>
          <a:xfrm>
            <a:off x="6041153" y="3167653"/>
            <a:ext cx="2010452" cy="1223192"/>
            <a:chOff x="5960885" y="3167653"/>
            <a:chExt cx="2010452" cy="1223192"/>
          </a:xfrm>
        </p:grpSpPr>
        <p:grpSp>
          <p:nvGrpSpPr>
            <p:cNvPr id="94" name="Group 93"/>
            <p:cNvGrpSpPr/>
            <p:nvPr/>
          </p:nvGrpSpPr>
          <p:grpSpPr>
            <a:xfrm flipH="1">
              <a:off x="6284667" y="3623034"/>
              <a:ext cx="1581218" cy="687619"/>
              <a:chOff x="1395390" y="3427181"/>
              <a:chExt cx="1581218" cy="687619"/>
            </a:xfrm>
          </p:grpSpPr>
          <p:pic>
            <p:nvPicPr>
              <p:cNvPr id="95" name="Picture 11" descr="C:\Users\Leroy\AppData\Local\Microsoft\Windows\Temporary Internet Files\Content.IE5\4ZC7E8ZZ\MC900441337[1].pn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1773592" y="3553093"/>
                <a:ext cx="489414" cy="489414"/>
              </a:xfrm>
              <a:prstGeom prst="rect">
                <a:avLst/>
              </a:prstGeom>
              <a:noFill/>
              <a:extLst>
                <a:ext uri="{909E8E84-426E-40DD-AFC4-6F175D3DCCD1}">
                  <a14:hiddenFill xmlns:a14="http://schemas.microsoft.com/office/drawing/2010/main">
                    <a:solidFill>
                      <a:srgbClr val="FFFFFF"/>
                    </a:solidFill>
                  </a14:hiddenFill>
                </a:ext>
              </a:extLst>
            </p:spPr>
          </p:pic>
          <p:pic>
            <p:nvPicPr>
              <p:cNvPr id="96" name="Picture 1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1395390" y="3427181"/>
                <a:ext cx="347506" cy="687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7" name="TextBox 96"/>
              <p:cNvSpPr txBox="1"/>
              <p:nvPr/>
            </p:nvSpPr>
            <p:spPr>
              <a:xfrm>
                <a:off x="2463326" y="3643912"/>
                <a:ext cx="513282" cy="307777"/>
              </a:xfrm>
              <a:prstGeom prst="rect">
                <a:avLst/>
              </a:prstGeom>
            </p:spPr>
            <p:style>
              <a:lnRef idx="3">
                <a:schemeClr val="lt1"/>
              </a:lnRef>
              <a:fillRef idx="1">
                <a:schemeClr val="accent1"/>
              </a:fillRef>
              <a:effectRef idx="1">
                <a:schemeClr val="accent1"/>
              </a:effectRef>
              <a:fontRef idx="minor">
                <a:schemeClr val="lt1"/>
              </a:fontRef>
            </p:style>
            <p:txBody>
              <a:bodyPr wrap="none" rtlCol="0">
                <a:spAutoFit/>
              </a:bodyPr>
              <a:lstStyle/>
              <a:p>
                <a:pPr defTabSz="457189" fontAlgn="base">
                  <a:spcBef>
                    <a:spcPct val="0"/>
                  </a:spcBef>
                  <a:spcAft>
                    <a:spcPct val="0"/>
                  </a:spcAft>
                </a:pPr>
                <a:r>
                  <a:rPr lang="en-US" sz="1400" dirty="0">
                    <a:solidFill>
                      <a:prstClr val="white"/>
                    </a:solidFill>
                  </a:rPr>
                  <a:t>PMS</a:t>
                </a:r>
              </a:p>
            </p:txBody>
          </p:sp>
          <p:cxnSp>
            <p:nvCxnSpPr>
              <p:cNvPr id="98" name="Straight Connector 97"/>
              <p:cNvCxnSpPr>
                <a:stCxn id="97" idx="1"/>
                <a:endCxn id="95" idx="3"/>
              </p:cNvCxnSpPr>
              <p:nvPr/>
            </p:nvCxnSpPr>
            <p:spPr>
              <a:xfrm flipH="1" flipV="1">
                <a:off x="2263006" y="3797800"/>
                <a:ext cx="200320" cy="1"/>
              </a:xfrm>
              <a:prstGeom prst="line">
                <a:avLst/>
              </a:prstGeom>
            </p:spPr>
            <p:style>
              <a:lnRef idx="1">
                <a:schemeClr val="accent1"/>
              </a:lnRef>
              <a:fillRef idx="0">
                <a:schemeClr val="accent1"/>
              </a:fillRef>
              <a:effectRef idx="0">
                <a:schemeClr val="accent1"/>
              </a:effectRef>
              <a:fontRef idx="minor">
                <a:schemeClr val="tx1"/>
              </a:fontRef>
            </p:style>
          </p:cxnSp>
        </p:grpSp>
        <p:sp>
          <p:nvSpPr>
            <p:cNvPr id="101" name="Rectangle 100"/>
            <p:cNvSpPr/>
            <p:nvPr/>
          </p:nvSpPr>
          <p:spPr>
            <a:xfrm flipH="1">
              <a:off x="5960885" y="3167653"/>
              <a:ext cx="2010452" cy="1223192"/>
            </a:xfrm>
            <a:prstGeom prst="rect">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fontAlgn="base">
                <a:spcBef>
                  <a:spcPct val="0"/>
                </a:spcBef>
                <a:spcAft>
                  <a:spcPct val="0"/>
                </a:spcAft>
              </a:pPr>
              <a:endParaRPr lang="en-US">
                <a:solidFill>
                  <a:prstClr val="white"/>
                </a:solidFill>
              </a:endParaRPr>
            </a:p>
          </p:txBody>
        </p:sp>
        <p:sp>
          <p:nvSpPr>
            <p:cNvPr id="111" name="Rectangle 110"/>
            <p:cNvSpPr/>
            <p:nvPr/>
          </p:nvSpPr>
          <p:spPr>
            <a:xfrm>
              <a:off x="6804641" y="4227581"/>
              <a:ext cx="1166696" cy="159272"/>
            </a:xfrm>
            <a:prstGeom prst="rect">
              <a:avLst/>
            </a:prstGeom>
            <a:solidFill>
              <a:schemeClr val="tx1"/>
            </a:solidFill>
            <a:ln>
              <a:solidFill>
                <a:schemeClr val="tx2">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189" fontAlgn="base">
                <a:spcBef>
                  <a:spcPct val="0"/>
                </a:spcBef>
                <a:spcAft>
                  <a:spcPct val="0"/>
                </a:spcAft>
              </a:pPr>
              <a:r>
                <a:rPr lang="en-US" sz="1000" b="1" dirty="0">
                  <a:solidFill>
                    <a:prstClr val="white"/>
                  </a:solidFill>
                </a:rPr>
                <a:t>Behavioral Health</a:t>
              </a:r>
            </a:p>
          </p:txBody>
        </p:sp>
        <p:sp>
          <p:nvSpPr>
            <p:cNvPr id="119" name="TextBox 118"/>
            <p:cNvSpPr txBox="1"/>
            <p:nvPr/>
          </p:nvSpPr>
          <p:spPr>
            <a:xfrm>
              <a:off x="6966488" y="3304856"/>
              <a:ext cx="547650" cy="307777"/>
            </a:xfrm>
            <a:prstGeom prst="rect">
              <a:avLst/>
            </a:prstGeom>
          </p:spPr>
          <p:style>
            <a:lnRef idx="3">
              <a:schemeClr val="lt1"/>
            </a:lnRef>
            <a:fillRef idx="1">
              <a:schemeClr val="accent2"/>
            </a:fillRef>
            <a:effectRef idx="1">
              <a:schemeClr val="accent2"/>
            </a:effectRef>
            <a:fontRef idx="minor">
              <a:schemeClr val="lt1"/>
            </a:fontRef>
          </p:style>
          <p:txBody>
            <a:bodyPr wrap="none" rtlCol="0">
              <a:spAutoFit/>
            </a:bodyPr>
            <a:lstStyle/>
            <a:p>
              <a:pPr defTabSz="457189" fontAlgn="base">
                <a:spcBef>
                  <a:spcPct val="0"/>
                </a:spcBef>
                <a:spcAft>
                  <a:spcPct val="0"/>
                </a:spcAft>
              </a:pPr>
              <a:r>
                <a:rPr lang="en-US" sz="1400" dirty="0">
                  <a:solidFill>
                    <a:prstClr val="white"/>
                  </a:solidFill>
                </a:rPr>
                <a:t>Apps</a:t>
              </a:r>
            </a:p>
          </p:txBody>
        </p:sp>
        <p:cxnSp>
          <p:nvCxnSpPr>
            <p:cNvPr id="120" name="Straight Connector 119"/>
            <p:cNvCxnSpPr>
              <a:stCxn id="119" idx="2"/>
            </p:cNvCxnSpPr>
            <p:nvPr/>
          </p:nvCxnSpPr>
          <p:spPr>
            <a:xfrm>
              <a:off x="7240313" y="3612633"/>
              <a:ext cx="1973" cy="164621"/>
            </a:xfrm>
            <a:prstGeom prst="line">
              <a:avLst/>
            </a:prstGeom>
          </p:spPr>
          <p:style>
            <a:lnRef idx="1">
              <a:schemeClr val="accent1"/>
            </a:lnRef>
            <a:fillRef idx="0">
              <a:schemeClr val="accent1"/>
            </a:fillRef>
            <a:effectRef idx="0">
              <a:schemeClr val="accent1"/>
            </a:effectRef>
            <a:fontRef idx="minor">
              <a:schemeClr val="tx1"/>
            </a:fontRef>
          </p:style>
        </p:cxnSp>
        <p:sp>
          <p:nvSpPr>
            <p:cNvPr id="131" name="Arc 130"/>
            <p:cNvSpPr/>
            <p:nvPr/>
          </p:nvSpPr>
          <p:spPr>
            <a:xfrm rot="2775253" flipH="1">
              <a:off x="6482877" y="3338708"/>
              <a:ext cx="583395" cy="727358"/>
            </a:xfrm>
            <a:prstGeom prst="arc">
              <a:avLst>
                <a:gd name="adj1" fmla="val 16995047"/>
                <a:gd name="adj2" fmla="val 4447705"/>
              </a:avLst>
            </a:prstGeom>
            <a:ln>
              <a:prstDash val="sysDash"/>
              <a:headEnd type="arrow"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defTabSz="457189" fontAlgn="base">
                <a:spcBef>
                  <a:spcPct val="0"/>
                </a:spcBef>
                <a:spcAft>
                  <a:spcPct val="0"/>
                </a:spcAft>
              </a:pPr>
              <a:endParaRPr lang="en-US">
                <a:solidFill>
                  <a:prstClr val="black"/>
                </a:solidFill>
              </a:endParaRPr>
            </a:p>
          </p:txBody>
        </p:sp>
      </p:grpSp>
      <p:grpSp>
        <p:nvGrpSpPr>
          <p:cNvPr id="21" name="Group 20"/>
          <p:cNvGrpSpPr/>
          <p:nvPr/>
        </p:nvGrpSpPr>
        <p:grpSpPr>
          <a:xfrm>
            <a:off x="6041153" y="1796053"/>
            <a:ext cx="2010452" cy="1223192"/>
            <a:chOff x="5960885" y="1796053"/>
            <a:chExt cx="2010452" cy="1223192"/>
          </a:xfrm>
        </p:grpSpPr>
        <p:grpSp>
          <p:nvGrpSpPr>
            <p:cNvPr id="89" name="Group 88"/>
            <p:cNvGrpSpPr/>
            <p:nvPr/>
          </p:nvGrpSpPr>
          <p:grpSpPr>
            <a:xfrm flipH="1">
              <a:off x="6142537" y="2255426"/>
              <a:ext cx="1723348" cy="687619"/>
              <a:chOff x="533400" y="2059573"/>
              <a:chExt cx="1723348" cy="687619"/>
            </a:xfrm>
          </p:grpSpPr>
          <p:pic>
            <p:nvPicPr>
              <p:cNvPr id="90" name="Picture 11" descr="C:\Users\Leroy\AppData\Local\Microsoft\Windows\Temporary Internet Files\Content.IE5\4ZC7E8ZZ\MC900441337[1].pn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945490" y="2185485"/>
                <a:ext cx="489414" cy="489414"/>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1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533400" y="2059573"/>
                <a:ext cx="347506" cy="687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 name="TextBox 91"/>
              <p:cNvSpPr txBox="1"/>
              <p:nvPr/>
            </p:nvSpPr>
            <p:spPr>
              <a:xfrm>
                <a:off x="1543091" y="2276304"/>
                <a:ext cx="713657" cy="307777"/>
              </a:xfrm>
              <a:prstGeom prst="rect">
                <a:avLst/>
              </a:prstGeom>
              <a:solidFill>
                <a:schemeClr val="accent5">
                  <a:lumMod val="60000"/>
                  <a:lumOff val="40000"/>
                </a:schemeClr>
              </a:solidFill>
            </p:spPr>
            <p:style>
              <a:lnRef idx="3">
                <a:schemeClr val="lt1"/>
              </a:lnRef>
              <a:fillRef idx="1">
                <a:schemeClr val="accent3"/>
              </a:fillRef>
              <a:effectRef idx="1">
                <a:schemeClr val="accent3"/>
              </a:effectRef>
              <a:fontRef idx="minor">
                <a:schemeClr val="lt1"/>
              </a:fontRef>
            </p:style>
            <p:txBody>
              <a:bodyPr wrap="none" rtlCol="0">
                <a:spAutoFit/>
              </a:bodyPr>
              <a:lstStyle/>
              <a:p>
                <a:pPr defTabSz="457189" fontAlgn="base">
                  <a:spcBef>
                    <a:spcPct val="0"/>
                  </a:spcBef>
                  <a:spcAft>
                    <a:spcPct val="0"/>
                  </a:spcAft>
                </a:pPr>
                <a:r>
                  <a:rPr lang="en-US" sz="1400" dirty="0">
                    <a:solidFill>
                      <a:prstClr val="white"/>
                    </a:solidFill>
                  </a:rPr>
                  <a:t>ADMIN</a:t>
                </a:r>
              </a:p>
            </p:txBody>
          </p:sp>
          <p:cxnSp>
            <p:nvCxnSpPr>
              <p:cNvPr id="93" name="Straight Connector 92"/>
              <p:cNvCxnSpPr>
                <a:stCxn id="92" idx="1"/>
                <a:endCxn id="90" idx="3"/>
              </p:cNvCxnSpPr>
              <p:nvPr/>
            </p:nvCxnSpPr>
            <p:spPr>
              <a:xfrm flipH="1" flipV="1">
                <a:off x="1434904" y="2430192"/>
                <a:ext cx="108187" cy="1"/>
              </a:xfrm>
              <a:prstGeom prst="line">
                <a:avLst/>
              </a:prstGeom>
            </p:spPr>
            <p:style>
              <a:lnRef idx="1">
                <a:schemeClr val="accent1"/>
              </a:lnRef>
              <a:fillRef idx="0">
                <a:schemeClr val="accent1"/>
              </a:fillRef>
              <a:effectRef idx="0">
                <a:schemeClr val="accent1"/>
              </a:effectRef>
              <a:fontRef idx="minor">
                <a:schemeClr val="tx1"/>
              </a:fontRef>
            </p:style>
          </p:cxnSp>
        </p:grpSp>
        <p:sp>
          <p:nvSpPr>
            <p:cNvPr id="100" name="Rectangle 99"/>
            <p:cNvSpPr/>
            <p:nvPr/>
          </p:nvSpPr>
          <p:spPr>
            <a:xfrm flipH="1">
              <a:off x="5960885" y="1796053"/>
              <a:ext cx="2010452" cy="1223192"/>
            </a:xfrm>
            <a:prstGeom prst="rect">
              <a:avLst/>
            </a:prstGeom>
            <a:no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fontAlgn="base">
                <a:spcBef>
                  <a:spcPct val="0"/>
                </a:spcBef>
                <a:spcAft>
                  <a:spcPct val="0"/>
                </a:spcAft>
              </a:pPr>
              <a:endParaRPr lang="en-US">
                <a:solidFill>
                  <a:prstClr val="white"/>
                </a:solidFill>
              </a:endParaRPr>
            </a:p>
          </p:txBody>
        </p:sp>
        <p:sp>
          <p:nvSpPr>
            <p:cNvPr id="110" name="Rectangle 109"/>
            <p:cNvSpPr/>
            <p:nvPr/>
          </p:nvSpPr>
          <p:spPr>
            <a:xfrm>
              <a:off x="6432031" y="2870837"/>
              <a:ext cx="1536111" cy="148408"/>
            </a:xfrm>
            <a:prstGeom prst="rect">
              <a:avLst/>
            </a:prstGeom>
            <a:solidFill>
              <a:schemeClr val="tx1"/>
            </a:solidFill>
            <a:ln>
              <a:solidFill>
                <a:schemeClr val="accent5">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189" fontAlgn="base">
                <a:spcBef>
                  <a:spcPct val="0"/>
                </a:spcBef>
                <a:spcAft>
                  <a:spcPct val="0"/>
                </a:spcAft>
              </a:pPr>
              <a:r>
                <a:rPr lang="en-US" sz="1000" b="1" dirty="0">
                  <a:solidFill>
                    <a:prstClr val="white"/>
                  </a:solidFill>
                </a:rPr>
                <a:t>Social / Human Services</a:t>
              </a:r>
            </a:p>
          </p:txBody>
        </p:sp>
        <p:sp>
          <p:nvSpPr>
            <p:cNvPr id="121" name="TextBox 120"/>
            <p:cNvSpPr txBox="1"/>
            <p:nvPr/>
          </p:nvSpPr>
          <p:spPr>
            <a:xfrm>
              <a:off x="6890288" y="1948453"/>
              <a:ext cx="547650" cy="307777"/>
            </a:xfrm>
            <a:prstGeom prst="rect">
              <a:avLst/>
            </a:prstGeom>
          </p:spPr>
          <p:style>
            <a:lnRef idx="3">
              <a:schemeClr val="lt1"/>
            </a:lnRef>
            <a:fillRef idx="1">
              <a:schemeClr val="accent2"/>
            </a:fillRef>
            <a:effectRef idx="1">
              <a:schemeClr val="accent2"/>
            </a:effectRef>
            <a:fontRef idx="minor">
              <a:schemeClr val="lt1"/>
            </a:fontRef>
          </p:style>
          <p:txBody>
            <a:bodyPr wrap="none" rtlCol="0">
              <a:spAutoFit/>
            </a:bodyPr>
            <a:lstStyle/>
            <a:p>
              <a:pPr defTabSz="457189" fontAlgn="base">
                <a:spcBef>
                  <a:spcPct val="0"/>
                </a:spcBef>
                <a:spcAft>
                  <a:spcPct val="0"/>
                </a:spcAft>
              </a:pPr>
              <a:r>
                <a:rPr lang="en-US" sz="1400" dirty="0">
                  <a:solidFill>
                    <a:prstClr val="white"/>
                  </a:solidFill>
                </a:rPr>
                <a:t>Apps</a:t>
              </a:r>
            </a:p>
          </p:txBody>
        </p:sp>
        <p:cxnSp>
          <p:nvCxnSpPr>
            <p:cNvPr id="122" name="Straight Connector 121"/>
            <p:cNvCxnSpPr>
              <a:stCxn id="121" idx="2"/>
            </p:cNvCxnSpPr>
            <p:nvPr/>
          </p:nvCxnSpPr>
          <p:spPr>
            <a:xfrm>
              <a:off x="7164113" y="2256230"/>
              <a:ext cx="1973" cy="164621"/>
            </a:xfrm>
            <a:prstGeom prst="line">
              <a:avLst/>
            </a:prstGeom>
          </p:spPr>
          <p:style>
            <a:lnRef idx="1">
              <a:schemeClr val="accent1"/>
            </a:lnRef>
            <a:fillRef idx="0">
              <a:schemeClr val="accent1"/>
            </a:fillRef>
            <a:effectRef idx="0">
              <a:schemeClr val="accent1"/>
            </a:effectRef>
            <a:fontRef idx="minor">
              <a:schemeClr val="tx1"/>
            </a:fontRef>
          </p:style>
        </p:cxnSp>
        <p:sp>
          <p:nvSpPr>
            <p:cNvPr id="132" name="Arc 131"/>
            <p:cNvSpPr/>
            <p:nvPr/>
          </p:nvSpPr>
          <p:spPr>
            <a:xfrm rot="2775253" flipH="1">
              <a:off x="6406679" y="1967912"/>
              <a:ext cx="583395" cy="727358"/>
            </a:xfrm>
            <a:prstGeom prst="arc">
              <a:avLst>
                <a:gd name="adj1" fmla="val 16995047"/>
                <a:gd name="adj2" fmla="val 4447705"/>
              </a:avLst>
            </a:prstGeom>
            <a:ln>
              <a:prstDash val="sysDash"/>
              <a:headEnd type="arrow"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defTabSz="457189" fontAlgn="base">
                <a:spcBef>
                  <a:spcPct val="0"/>
                </a:spcBef>
                <a:spcAft>
                  <a:spcPct val="0"/>
                </a:spcAft>
              </a:pPr>
              <a:endParaRPr lang="en-US">
                <a:solidFill>
                  <a:prstClr val="black"/>
                </a:solidFill>
              </a:endParaRPr>
            </a:p>
          </p:txBody>
        </p:sp>
      </p:grpSp>
      <p:grpSp>
        <p:nvGrpSpPr>
          <p:cNvPr id="20" name="Group 19"/>
          <p:cNvGrpSpPr/>
          <p:nvPr/>
        </p:nvGrpSpPr>
        <p:grpSpPr>
          <a:xfrm>
            <a:off x="6041153" y="424453"/>
            <a:ext cx="2010452" cy="1223192"/>
            <a:chOff x="5960885" y="424453"/>
            <a:chExt cx="2010452" cy="1223192"/>
          </a:xfrm>
        </p:grpSpPr>
        <p:grpSp>
          <p:nvGrpSpPr>
            <p:cNvPr id="112" name="Group 111"/>
            <p:cNvGrpSpPr/>
            <p:nvPr/>
          </p:nvGrpSpPr>
          <p:grpSpPr>
            <a:xfrm flipH="1">
              <a:off x="6066337" y="883826"/>
              <a:ext cx="1799548" cy="687619"/>
              <a:chOff x="533400" y="2059573"/>
              <a:chExt cx="1799548" cy="687619"/>
            </a:xfrm>
          </p:grpSpPr>
          <p:pic>
            <p:nvPicPr>
              <p:cNvPr id="113" name="Picture 11" descr="C:\Users\Leroy\AppData\Local\Microsoft\Windows\Temporary Internet Files\Content.IE5\4ZC7E8ZZ\MC900441337[1].png"/>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945490" y="2185485"/>
                <a:ext cx="489414" cy="489414"/>
              </a:xfrm>
              <a:prstGeom prst="rect">
                <a:avLst/>
              </a:prstGeom>
              <a:noFill/>
              <a:extLst>
                <a:ext uri="{909E8E84-426E-40DD-AFC4-6F175D3DCCD1}">
                  <a14:hiddenFill xmlns:a14="http://schemas.microsoft.com/office/drawing/2010/main">
                    <a:solidFill>
                      <a:srgbClr val="FFFFFF"/>
                    </a:solidFill>
                  </a14:hiddenFill>
                </a:ext>
              </a:extLst>
            </p:spPr>
          </p:pic>
          <p:pic>
            <p:nvPicPr>
              <p:cNvPr id="114" name="Picture 1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533400" y="2059573"/>
                <a:ext cx="347506" cy="687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5" name="TextBox 114"/>
              <p:cNvSpPr txBox="1"/>
              <p:nvPr/>
            </p:nvSpPr>
            <p:spPr>
              <a:xfrm>
                <a:off x="1540872" y="2276304"/>
                <a:ext cx="792076" cy="276999"/>
              </a:xfrm>
              <a:prstGeom prst="rect">
                <a:avLst/>
              </a:prstGeom>
            </p:spPr>
            <p:style>
              <a:lnRef idx="3">
                <a:schemeClr val="lt1"/>
              </a:lnRef>
              <a:fillRef idx="1">
                <a:schemeClr val="accent3"/>
              </a:fillRef>
              <a:effectRef idx="1">
                <a:schemeClr val="accent3"/>
              </a:effectRef>
              <a:fontRef idx="minor">
                <a:schemeClr val="lt1"/>
              </a:fontRef>
            </p:style>
            <p:txBody>
              <a:bodyPr wrap="none" rtlCol="0">
                <a:spAutoFit/>
              </a:bodyPr>
              <a:lstStyle/>
              <a:p>
                <a:pPr defTabSz="457189" fontAlgn="base">
                  <a:spcBef>
                    <a:spcPct val="0"/>
                  </a:spcBef>
                  <a:spcAft>
                    <a:spcPct val="0"/>
                  </a:spcAft>
                </a:pPr>
                <a:r>
                  <a:rPr lang="en-US" sz="1200" dirty="0" err="1">
                    <a:solidFill>
                      <a:prstClr val="white"/>
                    </a:solidFill>
                  </a:rPr>
                  <a:t>mHEALTH</a:t>
                </a:r>
                <a:endParaRPr lang="en-US" sz="1200" dirty="0">
                  <a:solidFill>
                    <a:prstClr val="white"/>
                  </a:solidFill>
                </a:endParaRPr>
              </a:p>
            </p:txBody>
          </p:sp>
          <p:cxnSp>
            <p:nvCxnSpPr>
              <p:cNvPr id="116" name="Straight Connector 115"/>
              <p:cNvCxnSpPr>
                <a:stCxn id="115" idx="1"/>
                <a:endCxn id="113" idx="3"/>
              </p:cNvCxnSpPr>
              <p:nvPr/>
            </p:nvCxnSpPr>
            <p:spPr>
              <a:xfrm flipH="1">
                <a:off x="1434904" y="2414804"/>
                <a:ext cx="105968" cy="15388"/>
              </a:xfrm>
              <a:prstGeom prst="line">
                <a:avLst/>
              </a:prstGeom>
            </p:spPr>
            <p:style>
              <a:lnRef idx="1">
                <a:schemeClr val="accent1"/>
              </a:lnRef>
              <a:fillRef idx="0">
                <a:schemeClr val="accent1"/>
              </a:fillRef>
              <a:effectRef idx="0">
                <a:schemeClr val="accent1"/>
              </a:effectRef>
              <a:fontRef idx="minor">
                <a:schemeClr val="tx1"/>
              </a:fontRef>
            </p:style>
          </p:cxnSp>
        </p:grpSp>
        <p:sp>
          <p:nvSpPr>
            <p:cNvPr id="117" name="Rectangle 116"/>
            <p:cNvSpPr/>
            <p:nvPr/>
          </p:nvSpPr>
          <p:spPr>
            <a:xfrm flipH="1">
              <a:off x="5960885" y="424453"/>
              <a:ext cx="2010452" cy="1223192"/>
            </a:xfrm>
            <a:prstGeom prst="rect">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189" fontAlgn="base">
                <a:spcBef>
                  <a:spcPct val="0"/>
                </a:spcBef>
                <a:spcAft>
                  <a:spcPct val="0"/>
                </a:spcAft>
              </a:pPr>
              <a:endParaRPr lang="en-US">
                <a:solidFill>
                  <a:prstClr val="white"/>
                </a:solidFill>
              </a:endParaRPr>
            </a:p>
          </p:txBody>
        </p:sp>
        <p:sp>
          <p:nvSpPr>
            <p:cNvPr id="118" name="Rectangle 117"/>
            <p:cNvSpPr/>
            <p:nvPr/>
          </p:nvSpPr>
          <p:spPr>
            <a:xfrm>
              <a:off x="6877032" y="1483269"/>
              <a:ext cx="1091110" cy="164376"/>
            </a:xfrm>
            <a:prstGeom prst="rect">
              <a:avLst/>
            </a:prstGeom>
            <a:solidFill>
              <a:schemeClr val="tx1"/>
            </a:solidFill>
            <a:ln>
              <a:solidFill>
                <a:srgbClr val="92D05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189" fontAlgn="base">
                <a:spcBef>
                  <a:spcPct val="0"/>
                </a:spcBef>
                <a:spcAft>
                  <a:spcPct val="0"/>
                </a:spcAft>
              </a:pPr>
              <a:r>
                <a:rPr lang="en-US" sz="1000" b="1" dirty="0">
                  <a:solidFill>
                    <a:prstClr val="white"/>
                  </a:solidFill>
                </a:rPr>
                <a:t>Long-Term Care</a:t>
              </a:r>
            </a:p>
          </p:txBody>
        </p:sp>
        <p:sp>
          <p:nvSpPr>
            <p:cNvPr id="123" name="TextBox 122"/>
            <p:cNvSpPr txBox="1"/>
            <p:nvPr/>
          </p:nvSpPr>
          <p:spPr>
            <a:xfrm>
              <a:off x="6890288" y="576853"/>
              <a:ext cx="547650" cy="307777"/>
            </a:xfrm>
            <a:prstGeom prst="rect">
              <a:avLst/>
            </a:prstGeom>
          </p:spPr>
          <p:style>
            <a:lnRef idx="3">
              <a:schemeClr val="lt1"/>
            </a:lnRef>
            <a:fillRef idx="1">
              <a:schemeClr val="accent2"/>
            </a:fillRef>
            <a:effectRef idx="1">
              <a:schemeClr val="accent2"/>
            </a:effectRef>
            <a:fontRef idx="minor">
              <a:schemeClr val="lt1"/>
            </a:fontRef>
          </p:style>
          <p:txBody>
            <a:bodyPr wrap="none" rtlCol="0">
              <a:spAutoFit/>
            </a:bodyPr>
            <a:lstStyle/>
            <a:p>
              <a:pPr defTabSz="457189" fontAlgn="base">
                <a:spcBef>
                  <a:spcPct val="0"/>
                </a:spcBef>
                <a:spcAft>
                  <a:spcPct val="0"/>
                </a:spcAft>
              </a:pPr>
              <a:r>
                <a:rPr lang="en-US" sz="1400" dirty="0">
                  <a:solidFill>
                    <a:prstClr val="white"/>
                  </a:solidFill>
                </a:rPr>
                <a:t>Apps</a:t>
              </a:r>
            </a:p>
          </p:txBody>
        </p:sp>
        <p:cxnSp>
          <p:nvCxnSpPr>
            <p:cNvPr id="124" name="Straight Connector 123"/>
            <p:cNvCxnSpPr>
              <a:stCxn id="123" idx="2"/>
            </p:cNvCxnSpPr>
            <p:nvPr/>
          </p:nvCxnSpPr>
          <p:spPr>
            <a:xfrm>
              <a:off x="7164113" y="884630"/>
              <a:ext cx="1973" cy="164621"/>
            </a:xfrm>
            <a:prstGeom prst="line">
              <a:avLst/>
            </a:prstGeom>
          </p:spPr>
          <p:style>
            <a:lnRef idx="1">
              <a:schemeClr val="accent1"/>
            </a:lnRef>
            <a:fillRef idx="0">
              <a:schemeClr val="accent1"/>
            </a:fillRef>
            <a:effectRef idx="0">
              <a:schemeClr val="accent1"/>
            </a:effectRef>
            <a:fontRef idx="minor">
              <a:schemeClr val="tx1"/>
            </a:fontRef>
          </p:style>
        </p:cxnSp>
        <p:sp>
          <p:nvSpPr>
            <p:cNvPr id="133" name="Arc 132"/>
            <p:cNvSpPr/>
            <p:nvPr/>
          </p:nvSpPr>
          <p:spPr>
            <a:xfrm rot="2775253" flipH="1">
              <a:off x="6406678" y="597827"/>
              <a:ext cx="583395" cy="727358"/>
            </a:xfrm>
            <a:prstGeom prst="arc">
              <a:avLst>
                <a:gd name="adj1" fmla="val 16995047"/>
                <a:gd name="adj2" fmla="val 4447705"/>
              </a:avLst>
            </a:prstGeom>
            <a:ln>
              <a:prstDash val="sysDash"/>
              <a:headEnd type="arrow"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defTabSz="457189" fontAlgn="base">
                <a:spcBef>
                  <a:spcPct val="0"/>
                </a:spcBef>
                <a:spcAft>
                  <a:spcPct val="0"/>
                </a:spcAft>
              </a:pPr>
              <a:endParaRPr lang="en-US">
                <a:solidFill>
                  <a:prstClr val="black"/>
                </a:solidFill>
              </a:endParaRPr>
            </a:p>
          </p:txBody>
        </p:sp>
      </p:grpSp>
      <p:cxnSp>
        <p:nvCxnSpPr>
          <p:cNvPr id="25" name="Straight Connector 24"/>
          <p:cNvCxnSpPr/>
          <p:nvPr/>
        </p:nvCxnSpPr>
        <p:spPr>
          <a:xfrm>
            <a:off x="3193261" y="1501793"/>
            <a:ext cx="457076" cy="0"/>
          </a:xfrm>
          <a:prstGeom prst="line">
            <a:avLst/>
          </a:prstGeom>
          <a:ln>
            <a:solidFill>
              <a:srgbClr val="C00000"/>
            </a:solidFill>
            <a:prstDash val="sysDot"/>
          </a:ln>
        </p:spPr>
        <p:style>
          <a:lnRef idx="2">
            <a:schemeClr val="accent1"/>
          </a:lnRef>
          <a:fillRef idx="0">
            <a:schemeClr val="accent1"/>
          </a:fillRef>
          <a:effectRef idx="1">
            <a:schemeClr val="accent1"/>
          </a:effectRef>
          <a:fontRef idx="minor">
            <a:schemeClr val="tx1"/>
          </a:fontRef>
        </p:style>
      </p:cxnSp>
      <p:cxnSp>
        <p:nvCxnSpPr>
          <p:cNvPr id="134" name="Straight Connector 133"/>
          <p:cNvCxnSpPr/>
          <p:nvPr/>
        </p:nvCxnSpPr>
        <p:spPr>
          <a:xfrm>
            <a:off x="3200401" y="2895600"/>
            <a:ext cx="457076" cy="0"/>
          </a:xfrm>
          <a:prstGeom prst="line">
            <a:avLst/>
          </a:prstGeom>
          <a:ln>
            <a:solidFill>
              <a:srgbClr val="C00000"/>
            </a:solidFill>
            <a:prstDash val="sysDot"/>
          </a:ln>
        </p:spPr>
        <p:style>
          <a:lnRef idx="2">
            <a:schemeClr val="accent1"/>
          </a:lnRef>
          <a:fillRef idx="0">
            <a:schemeClr val="accent1"/>
          </a:fillRef>
          <a:effectRef idx="1">
            <a:schemeClr val="accent1"/>
          </a:effectRef>
          <a:fontRef idx="minor">
            <a:schemeClr val="tx1"/>
          </a:fontRef>
        </p:style>
      </p:cxnSp>
      <p:cxnSp>
        <p:nvCxnSpPr>
          <p:cNvPr id="135" name="Straight Connector 134"/>
          <p:cNvCxnSpPr/>
          <p:nvPr/>
        </p:nvCxnSpPr>
        <p:spPr>
          <a:xfrm>
            <a:off x="3200401" y="4267200"/>
            <a:ext cx="457076" cy="0"/>
          </a:xfrm>
          <a:prstGeom prst="line">
            <a:avLst/>
          </a:prstGeom>
          <a:ln>
            <a:solidFill>
              <a:srgbClr val="C00000"/>
            </a:solidFill>
            <a:prstDash val="sysDot"/>
          </a:ln>
        </p:spPr>
        <p:style>
          <a:lnRef idx="2">
            <a:schemeClr val="accent1"/>
          </a:lnRef>
          <a:fillRef idx="0">
            <a:schemeClr val="accent1"/>
          </a:fillRef>
          <a:effectRef idx="1">
            <a:schemeClr val="accent1"/>
          </a:effectRef>
          <a:fontRef idx="minor">
            <a:schemeClr val="tx1"/>
          </a:fontRef>
        </p:style>
      </p:cxnSp>
      <p:cxnSp>
        <p:nvCxnSpPr>
          <p:cNvPr id="136" name="Straight Connector 135"/>
          <p:cNvCxnSpPr/>
          <p:nvPr/>
        </p:nvCxnSpPr>
        <p:spPr>
          <a:xfrm>
            <a:off x="3200401" y="5562600"/>
            <a:ext cx="457076" cy="0"/>
          </a:xfrm>
          <a:prstGeom prst="line">
            <a:avLst/>
          </a:prstGeom>
          <a:ln>
            <a:solidFill>
              <a:srgbClr val="C00000"/>
            </a:solidFill>
            <a:prstDash val="sysDot"/>
          </a:ln>
        </p:spPr>
        <p:style>
          <a:lnRef idx="2">
            <a:schemeClr val="accent1"/>
          </a:lnRef>
          <a:fillRef idx="0">
            <a:schemeClr val="accent1"/>
          </a:fillRef>
          <a:effectRef idx="1">
            <a:schemeClr val="accent1"/>
          </a:effectRef>
          <a:fontRef idx="minor">
            <a:schemeClr val="tx1"/>
          </a:fontRef>
        </p:style>
      </p:cxnSp>
      <p:cxnSp>
        <p:nvCxnSpPr>
          <p:cNvPr id="137" name="Straight Connector 136"/>
          <p:cNvCxnSpPr/>
          <p:nvPr/>
        </p:nvCxnSpPr>
        <p:spPr>
          <a:xfrm>
            <a:off x="5584077" y="1499152"/>
            <a:ext cx="457076" cy="0"/>
          </a:xfrm>
          <a:prstGeom prst="line">
            <a:avLst/>
          </a:prstGeom>
          <a:ln>
            <a:solidFill>
              <a:srgbClr val="C00000"/>
            </a:solidFill>
            <a:prstDash val="sysDot"/>
          </a:ln>
        </p:spPr>
        <p:style>
          <a:lnRef idx="2">
            <a:schemeClr val="accent1"/>
          </a:lnRef>
          <a:fillRef idx="0">
            <a:schemeClr val="accent1"/>
          </a:fillRef>
          <a:effectRef idx="1">
            <a:schemeClr val="accent1"/>
          </a:effectRef>
          <a:fontRef idx="minor">
            <a:schemeClr val="tx1"/>
          </a:fontRef>
        </p:style>
      </p:cxnSp>
      <p:cxnSp>
        <p:nvCxnSpPr>
          <p:cNvPr id="138" name="Straight Connector 137"/>
          <p:cNvCxnSpPr/>
          <p:nvPr/>
        </p:nvCxnSpPr>
        <p:spPr>
          <a:xfrm>
            <a:off x="5584077" y="2822223"/>
            <a:ext cx="457076" cy="0"/>
          </a:xfrm>
          <a:prstGeom prst="line">
            <a:avLst/>
          </a:prstGeom>
          <a:ln>
            <a:solidFill>
              <a:srgbClr val="C00000"/>
            </a:solidFill>
            <a:prstDash val="sysDot"/>
          </a:ln>
        </p:spPr>
        <p:style>
          <a:lnRef idx="2">
            <a:schemeClr val="accent1"/>
          </a:lnRef>
          <a:fillRef idx="0">
            <a:schemeClr val="accent1"/>
          </a:fillRef>
          <a:effectRef idx="1">
            <a:schemeClr val="accent1"/>
          </a:effectRef>
          <a:fontRef idx="minor">
            <a:schemeClr val="tx1"/>
          </a:fontRef>
        </p:style>
      </p:cxnSp>
      <p:cxnSp>
        <p:nvCxnSpPr>
          <p:cNvPr id="139" name="Straight Connector 138"/>
          <p:cNvCxnSpPr/>
          <p:nvPr/>
        </p:nvCxnSpPr>
        <p:spPr>
          <a:xfrm>
            <a:off x="5584077" y="4191000"/>
            <a:ext cx="457076" cy="0"/>
          </a:xfrm>
          <a:prstGeom prst="line">
            <a:avLst/>
          </a:prstGeom>
          <a:ln>
            <a:solidFill>
              <a:srgbClr val="C00000"/>
            </a:solidFill>
            <a:prstDash val="sysDot"/>
          </a:ln>
        </p:spPr>
        <p:style>
          <a:lnRef idx="2">
            <a:schemeClr val="accent1"/>
          </a:lnRef>
          <a:fillRef idx="0">
            <a:schemeClr val="accent1"/>
          </a:fillRef>
          <a:effectRef idx="1">
            <a:schemeClr val="accent1"/>
          </a:effectRef>
          <a:fontRef idx="minor">
            <a:schemeClr val="tx1"/>
          </a:fontRef>
        </p:style>
      </p:cxnSp>
      <p:cxnSp>
        <p:nvCxnSpPr>
          <p:cNvPr id="140" name="Straight Connector 139"/>
          <p:cNvCxnSpPr/>
          <p:nvPr/>
        </p:nvCxnSpPr>
        <p:spPr>
          <a:xfrm>
            <a:off x="5559371" y="5410203"/>
            <a:ext cx="805567" cy="53"/>
          </a:xfrm>
          <a:prstGeom prst="line">
            <a:avLst/>
          </a:prstGeom>
          <a:ln>
            <a:solidFill>
              <a:srgbClr val="C00000"/>
            </a:solidFill>
            <a:prstDash val="sysDot"/>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44957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36"/>
                                        </p:tgtEl>
                                        <p:attrNameLst>
                                          <p:attrName>style.visibility</p:attrName>
                                        </p:attrNameLst>
                                      </p:cBhvr>
                                      <p:to>
                                        <p:strVal val="visible"/>
                                      </p:to>
                                    </p:set>
                                    <p:animEffect transition="in" filter="wipe(down)">
                                      <p:cBhvr>
                                        <p:cTn id="11" dur="500"/>
                                        <p:tgtEl>
                                          <p:spTgt spid="136"/>
                                        </p:tgtEl>
                                      </p:cBhvr>
                                    </p:animEffect>
                                  </p:childTnLst>
                                </p:cTn>
                              </p:par>
                            </p:childTnLst>
                          </p:cTn>
                        </p:par>
                        <p:par>
                          <p:cTn id="12" fill="hold">
                            <p:stCondLst>
                              <p:cond delay="1000"/>
                            </p:stCondLst>
                            <p:childTnLst>
                              <p:par>
                                <p:cTn id="13" presetID="22" presetClass="entr" presetSubtype="4" fill="hold" nodeType="afterEffect">
                                  <p:stCondLst>
                                    <p:cond delay="500"/>
                                  </p:stCondLst>
                                  <p:childTnLst>
                                    <p:set>
                                      <p:cBhvr>
                                        <p:cTn id="14" dur="1" fill="hold">
                                          <p:stCondLst>
                                            <p:cond delay="0"/>
                                          </p:stCondLst>
                                        </p:cTn>
                                        <p:tgtEl>
                                          <p:spTgt spid="17"/>
                                        </p:tgtEl>
                                        <p:attrNameLst>
                                          <p:attrName>style.visibility</p:attrName>
                                        </p:attrNameLst>
                                      </p:cBhvr>
                                      <p:to>
                                        <p:strVal val="visible"/>
                                      </p:to>
                                    </p:set>
                                    <p:animEffect transition="in" filter="wipe(down)">
                                      <p:cBhvr>
                                        <p:cTn id="15" dur="500"/>
                                        <p:tgtEl>
                                          <p:spTgt spid="17"/>
                                        </p:tgtEl>
                                      </p:cBhvr>
                                    </p:animEffect>
                                  </p:childTnLst>
                                </p:cTn>
                              </p:par>
                            </p:childTnLst>
                          </p:cTn>
                        </p:par>
                        <p:par>
                          <p:cTn id="16" fill="hold">
                            <p:stCondLst>
                              <p:cond delay="2000"/>
                            </p:stCondLst>
                            <p:childTnLst>
                              <p:par>
                                <p:cTn id="17" presetID="22" presetClass="entr" presetSubtype="4" fill="hold" nodeType="afterEffect">
                                  <p:stCondLst>
                                    <p:cond delay="0"/>
                                  </p:stCondLst>
                                  <p:childTnLst>
                                    <p:set>
                                      <p:cBhvr>
                                        <p:cTn id="18" dur="1" fill="hold">
                                          <p:stCondLst>
                                            <p:cond delay="0"/>
                                          </p:stCondLst>
                                        </p:cTn>
                                        <p:tgtEl>
                                          <p:spTgt spid="135"/>
                                        </p:tgtEl>
                                        <p:attrNameLst>
                                          <p:attrName>style.visibility</p:attrName>
                                        </p:attrNameLst>
                                      </p:cBhvr>
                                      <p:to>
                                        <p:strVal val="visible"/>
                                      </p:to>
                                    </p:set>
                                    <p:animEffect transition="in" filter="wipe(down)">
                                      <p:cBhvr>
                                        <p:cTn id="19" dur="500"/>
                                        <p:tgtEl>
                                          <p:spTgt spid="135"/>
                                        </p:tgtEl>
                                      </p:cBhvr>
                                    </p:animEffect>
                                  </p:childTnLst>
                                </p:cTn>
                              </p:par>
                            </p:childTnLst>
                          </p:cTn>
                        </p:par>
                        <p:par>
                          <p:cTn id="20" fill="hold">
                            <p:stCondLst>
                              <p:cond delay="2500"/>
                            </p:stCondLst>
                            <p:childTnLst>
                              <p:par>
                                <p:cTn id="21" presetID="22" presetClass="entr" presetSubtype="4" fill="hold" nodeType="afterEffect">
                                  <p:stCondLst>
                                    <p:cond delay="500"/>
                                  </p:stCondLst>
                                  <p:childTnLst>
                                    <p:set>
                                      <p:cBhvr>
                                        <p:cTn id="22" dur="1" fill="hold">
                                          <p:stCondLst>
                                            <p:cond delay="0"/>
                                          </p:stCondLst>
                                        </p:cTn>
                                        <p:tgtEl>
                                          <p:spTgt spid="16"/>
                                        </p:tgtEl>
                                        <p:attrNameLst>
                                          <p:attrName>style.visibility</p:attrName>
                                        </p:attrNameLst>
                                      </p:cBhvr>
                                      <p:to>
                                        <p:strVal val="visible"/>
                                      </p:to>
                                    </p:set>
                                    <p:animEffect transition="in" filter="wipe(down)">
                                      <p:cBhvr>
                                        <p:cTn id="23" dur="500"/>
                                        <p:tgtEl>
                                          <p:spTgt spid="16"/>
                                        </p:tgtEl>
                                      </p:cBhvr>
                                    </p:animEffect>
                                  </p:childTnLst>
                                </p:cTn>
                              </p:par>
                            </p:childTnLst>
                          </p:cTn>
                        </p:par>
                        <p:par>
                          <p:cTn id="24" fill="hold">
                            <p:stCondLst>
                              <p:cond delay="3500"/>
                            </p:stCondLst>
                            <p:childTnLst>
                              <p:par>
                                <p:cTn id="25" presetID="22" presetClass="entr" presetSubtype="4" fill="hold" nodeType="afterEffect">
                                  <p:stCondLst>
                                    <p:cond delay="0"/>
                                  </p:stCondLst>
                                  <p:childTnLst>
                                    <p:set>
                                      <p:cBhvr>
                                        <p:cTn id="26" dur="1" fill="hold">
                                          <p:stCondLst>
                                            <p:cond delay="0"/>
                                          </p:stCondLst>
                                        </p:cTn>
                                        <p:tgtEl>
                                          <p:spTgt spid="134"/>
                                        </p:tgtEl>
                                        <p:attrNameLst>
                                          <p:attrName>style.visibility</p:attrName>
                                        </p:attrNameLst>
                                      </p:cBhvr>
                                      <p:to>
                                        <p:strVal val="visible"/>
                                      </p:to>
                                    </p:set>
                                    <p:animEffect transition="in" filter="wipe(down)">
                                      <p:cBhvr>
                                        <p:cTn id="27" dur="500"/>
                                        <p:tgtEl>
                                          <p:spTgt spid="134"/>
                                        </p:tgtEl>
                                      </p:cBhvr>
                                    </p:animEffect>
                                  </p:childTnLst>
                                </p:cTn>
                              </p:par>
                            </p:childTnLst>
                          </p:cTn>
                        </p:par>
                        <p:par>
                          <p:cTn id="28" fill="hold">
                            <p:stCondLst>
                              <p:cond delay="4000"/>
                            </p:stCondLst>
                            <p:childTnLst>
                              <p:par>
                                <p:cTn id="29" presetID="22" presetClass="entr" presetSubtype="4" fill="hold" nodeType="afterEffect">
                                  <p:stCondLst>
                                    <p:cond delay="500"/>
                                  </p:stCondLst>
                                  <p:childTnLst>
                                    <p:set>
                                      <p:cBhvr>
                                        <p:cTn id="30" dur="1" fill="hold">
                                          <p:stCondLst>
                                            <p:cond delay="0"/>
                                          </p:stCondLst>
                                        </p:cTn>
                                        <p:tgtEl>
                                          <p:spTgt spid="15"/>
                                        </p:tgtEl>
                                        <p:attrNameLst>
                                          <p:attrName>style.visibility</p:attrName>
                                        </p:attrNameLst>
                                      </p:cBhvr>
                                      <p:to>
                                        <p:strVal val="visible"/>
                                      </p:to>
                                    </p:set>
                                    <p:animEffect transition="in" filter="wipe(down)">
                                      <p:cBhvr>
                                        <p:cTn id="31" dur="500"/>
                                        <p:tgtEl>
                                          <p:spTgt spid="15"/>
                                        </p:tgtEl>
                                      </p:cBhvr>
                                    </p:animEffect>
                                  </p:childTnLst>
                                </p:cTn>
                              </p:par>
                            </p:childTnLst>
                          </p:cTn>
                        </p:par>
                        <p:par>
                          <p:cTn id="32" fill="hold">
                            <p:stCondLst>
                              <p:cond delay="5000"/>
                            </p:stCondLst>
                            <p:childTnLst>
                              <p:par>
                                <p:cTn id="33" presetID="22" presetClass="entr" presetSubtype="4" fill="hold"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wipe(down)">
                                      <p:cBhvr>
                                        <p:cTn id="35" dur="500"/>
                                        <p:tgtEl>
                                          <p:spTgt spid="25"/>
                                        </p:tgtEl>
                                      </p:cBhvr>
                                    </p:animEffect>
                                  </p:childTnLst>
                                </p:cTn>
                              </p:par>
                            </p:childTnLst>
                          </p:cTn>
                        </p:par>
                        <p:par>
                          <p:cTn id="36" fill="hold">
                            <p:stCondLst>
                              <p:cond delay="5500"/>
                            </p:stCondLst>
                            <p:childTnLst>
                              <p:par>
                                <p:cTn id="37" presetID="22" presetClass="entr" presetSubtype="4" fill="hold" nodeType="afterEffect">
                                  <p:stCondLst>
                                    <p:cond delay="500"/>
                                  </p:stCondLst>
                                  <p:childTnLst>
                                    <p:set>
                                      <p:cBhvr>
                                        <p:cTn id="38" dur="1" fill="hold">
                                          <p:stCondLst>
                                            <p:cond delay="0"/>
                                          </p:stCondLst>
                                        </p:cTn>
                                        <p:tgtEl>
                                          <p:spTgt spid="20"/>
                                        </p:tgtEl>
                                        <p:attrNameLst>
                                          <p:attrName>style.visibility</p:attrName>
                                        </p:attrNameLst>
                                      </p:cBhvr>
                                      <p:to>
                                        <p:strVal val="visible"/>
                                      </p:to>
                                    </p:set>
                                    <p:animEffect transition="in" filter="wipe(down)">
                                      <p:cBhvr>
                                        <p:cTn id="39" dur="500"/>
                                        <p:tgtEl>
                                          <p:spTgt spid="20"/>
                                        </p:tgtEl>
                                      </p:cBhvr>
                                    </p:animEffect>
                                  </p:childTnLst>
                                </p:cTn>
                              </p:par>
                            </p:childTnLst>
                          </p:cTn>
                        </p:par>
                        <p:par>
                          <p:cTn id="40" fill="hold">
                            <p:stCondLst>
                              <p:cond delay="6500"/>
                            </p:stCondLst>
                            <p:childTnLst>
                              <p:par>
                                <p:cTn id="41" presetID="22" presetClass="entr" presetSubtype="4" fill="hold" nodeType="afterEffect">
                                  <p:stCondLst>
                                    <p:cond delay="0"/>
                                  </p:stCondLst>
                                  <p:childTnLst>
                                    <p:set>
                                      <p:cBhvr>
                                        <p:cTn id="42" dur="1" fill="hold">
                                          <p:stCondLst>
                                            <p:cond delay="0"/>
                                          </p:stCondLst>
                                        </p:cTn>
                                        <p:tgtEl>
                                          <p:spTgt spid="137"/>
                                        </p:tgtEl>
                                        <p:attrNameLst>
                                          <p:attrName>style.visibility</p:attrName>
                                        </p:attrNameLst>
                                      </p:cBhvr>
                                      <p:to>
                                        <p:strVal val="visible"/>
                                      </p:to>
                                    </p:set>
                                    <p:animEffect transition="in" filter="wipe(down)">
                                      <p:cBhvr>
                                        <p:cTn id="43" dur="500"/>
                                        <p:tgtEl>
                                          <p:spTgt spid="137"/>
                                        </p:tgtEl>
                                      </p:cBhvr>
                                    </p:animEffect>
                                  </p:childTnLst>
                                </p:cTn>
                              </p:par>
                            </p:childTnLst>
                          </p:cTn>
                        </p:par>
                        <p:par>
                          <p:cTn id="44" fill="hold">
                            <p:stCondLst>
                              <p:cond delay="7000"/>
                            </p:stCondLst>
                            <p:childTnLst>
                              <p:par>
                                <p:cTn id="45" presetID="22" presetClass="entr" presetSubtype="4" fill="hold" nodeType="afterEffect">
                                  <p:stCondLst>
                                    <p:cond delay="500"/>
                                  </p:stCondLst>
                                  <p:childTnLst>
                                    <p:set>
                                      <p:cBhvr>
                                        <p:cTn id="46" dur="1" fill="hold">
                                          <p:stCondLst>
                                            <p:cond delay="0"/>
                                          </p:stCondLst>
                                        </p:cTn>
                                        <p:tgtEl>
                                          <p:spTgt spid="21"/>
                                        </p:tgtEl>
                                        <p:attrNameLst>
                                          <p:attrName>style.visibility</p:attrName>
                                        </p:attrNameLst>
                                      </p:cBhvr>
                                      <p:to>
                                        <p:strVal val="visible"/>
                                      </p:to>
                                    </p:set>
                                    <p:animEffect transition="in" filter="wipe(down)">
                                      <p:cBhvr>
                                        <p:cTn id="47" dur="500"/>
                                        <p:tgtEl>
                                          <p:spTgt spid="21"/>
                                        </p:tgtEl>
                                      </p:cBhvr>
                                    </p:animEffect>
                                  </p:childTnLst>
                                </p:cTn>
                              </p:par>
                            </p:childTnLst>
                          </p:cTn>
                        </p:par>
                        <p:par>
                          <p:cTn id="48" fill="hold">
                            <p:stCondLst>
                              <p:cond delay="8000"/>
                            </p:stCondLst>
                            <p:childTnLst>
                              <p:par>
                                <p:cTn id="49" presetID="22" presetClass="entr" presetSubtype="4" fill="hold" nodeType="afterEffect">
                                  <p:stCondLst>
                                    <p:cond delay="0"/>
                                  </p:stCondLst>
                                  <p:childTnLst>
                                    <p:set>
                                      <p:cBhvr>
                                        <p:cTn id="50" dur="1" fill="hold">
                                          <p:stCondLst>
                                            <p:cond delay="0"/>
                                          </p:stCondLst>
                                        </p:cTn>
                                        <p:tgtEl>
                                          <p:spTgt spid="138"/>
                                        </p:tgtEl>
                                        <p:attrNameLst>
                                          <p:attrName>style.visibility</p:attrName>
                                        </p:attrNameLst>
                                      </p:cBhvr>
                                      <p:to>
                                        <p:strVal val="visible"/>
                                      </p:to>
                                    </p:set>
                                    <p:animEffect transition="in" filter="wipe(down)">
                                      <p:cBhvr>
                                        <p:cTn id="51" dur="500"/>
                                        <p:tgtEl>
                                          <p:spTgt spid="138"/>
                                        </p:tgtEl>
                                      </p:cBhvr>
                                    </p:animEffect>
                                  </p:childTnLst>
                                </p:cTn>
                              </p:par>
                            </p:childTnLst>
                          </p:cTn>
                        </p:par>
                        <p:par>
                          <p:cTn id="52" fill="hold">
                            <p:stCondLst>
                              <p:cond delay="8500"/>
                            </p:stCondLst>
                            <p:childTnLst>
                              <p:par>
                                <p:cTn id="53" presetID="22" presetClass="entr" presetSubtype="4" fill="hold" nodeType="afterEffect">
                                  <p:stCondLst>
                                    <p:cond delay="500"/>
                                  </p:stCondLst>
                                  <p:childTnLst>
                                    <p:set>
                                      <p:cBhvr>
                                        <p:cTn id="54" dur="1" fill="hold">
                                          <p:stCondLst>
                                            <p:cond delay="0"/>
                                          </p:stCondLst>
                                        </p:cTn>
                                        <p:tgtEl>
                                          <p:spTgt spid="22"/>
                                        </p:tgtEl>
                                        <p:attrNameLst>
                                          <p:attrName>style.visibility</p:attrName>
                                        </p:attrNameLst>
                                      </p:cBhvr>
                                      <p:to>
                                        <p:strVal val="visible"/>
                                      </p:to>
                                    </p:set>
                                    <p:animEffect transition="in" filter="wipe(down)">
                                      <p:cBhvr>
                                        <p:cTn id="55" dur="500"/>
                                        <p:tgtEl>
                                          <p:spTgt spid="22"/>
                                        </p:tgtEl>
                                      </p:cBhvr>
                                    </p:animEffect>
                                  </p:childTnLst>
                                </p:cTn>
                              </p:par>
                            </p:childTnLst>
                          </p:cTn>
                        </p:par>
                        <p:par>
                          <p:cTn id="56" fill="hold">
                            <p:stCondLst>
                              <p:cond delay="9500"/>
                            </p:stCondLst>
                            <p:childTnLst>
                              <p:par>
                                <p:cTn id="57" presetID="22" presetClass="entr" presetSubtype="4" fill="hold" nodeType="afterEffect">
                                  <p:stCondLst>
                                    <p:cond delay="0"/>
                                  </p:stCondLst>
                                  <p:childTnLst>
                                    <p:set>
                                      <p:cBhvr>
                                        <p:cTn id="58" dur="1" fill="hold">
                                          <p:stCondLst>
                                            <p:cond delay="0"/>
                                          </p:stCondLst>
                                        </p:cTn>
                                        <p:tgtEl>
                                          <p:spTgt spid="139"/>
                                        </p:tgtEl>
                                        <p:attrNameLst>
                                          <p:attrName>style.visibility</p:attrName>
                                        </p:attrNameLst>
                                      </p:cBhvr>
                                      <p:to>
                                        <p:strVal val="visible"/>
                                      </p:to>
                                    </p:set>
                                    <p:animEffect transition="in" filter="wipe(down)">
                                      <p:cBhvr>
                                        <p:cTn id="59" dur="500"/>
                                        <p:tgtEl>
                                          <p:spTgt spid="139"/>
                                        </p:tgtEl>
                                      </p:cBhvr>
                                    </p:animEffect>
                                  </p:childTnLst>
                                </p:cTn>
                              </p:par>
                            </p:childTnLst>
                          </p:cTn>
                        </p:par>
                        <p:par>
                          <p:cTn id="60" fill="hold">
                            <p:stCondLst>
                              <p:cond delay="10000"/>
                            </p:stCondLst>
                            <p:childTnLst>
                              <p:par>
                                <p:cTn id="61" presetID="22" presetClass="entr" presetSubtype="4" fill="hold" nodeType="afterEffect">
                                  <p:stCondLst>
                                    <p:cond delay="500"/>
                                  </p:stCondLst>
                                  <p:childTnLst>
                                    <p:set>
                                      <p:cBhvr>
                                        <p:cTn id="62" dur="1" fill="hold">
                                          <p:stCondLst>
                                            <p:cond delay="0"/>
                                          </p:stCondLst>
                                        </p:cTn>
                                        <p:tgtEl>
                                          <p:spTgt spid="23"/>
                                        </p:tgtEl>
                                        <p:attrNameLst>
                                          <p:attrName>style.visibility</p:attrName>
                                        </p:attrNameLst>
                                      </p:cBhvr>
                                      <p:to>
                                        <p:strVal val="visible"/>
                                      </p:to>
                                    </p:set>
                                    <p:animEffect transition="in" filter="wipe(down)">
                                      <p:cBhvr>
                                        <p:cTn id="63" dur="500"/>
                                        <p:tgtEl>
                                          <p:spTgt spid="23"/>
                                        </p:tgtEl>
                                      </p:cBhvr>
                                    </p:animEffect>
                                  </p:childTnLst>
                                </p:cTn>
                              </p:par>
                            </p:childTnLst>
                          </p:cTn>
                        </p:par>
                        <p:par>
                          <p:cTn id="64" fill="hold">
                            <p:stCondLst>
                              <p:cond delay="11000"/>
                            </p:stCondLst>
                            <p:childTnLst>
                              <p:par>
                                <p:cTn id="65" presetID="22" presetClass="entr" presetSubtype="4" fill="hold" nodeType="afterEffect">
                                  <p:stCondLst>
                                    <p:cond delay="0"/>
                                  </p:stCondLst>
                                  <p:childTnLst>
                                    <p:set>
                                      <p:cBhvr>
                                        <p:cTn id="66" dur="1" fill="hold">
                                          <p:stCondLst>
                                            <p:cond delay="0"/>
                                          </p:stCondLst>
                                        </p:cTn>
                                        <p:tgtEl>
                                          <p:spTgt spid="140"/>
                                        </p:tgtEl>
                                        <p:attrNameLst>
                                          <p:attrName>style.visibility</p:attrName>
                                        </p:attrNameLst>
                                      </p:cBhvr>
                                      <p:to>
                                        <p:strVal val="visible"/>
                                      </p:to>
                                    </p:set>
                                    <p:animEffect transition="in" filter="wipe(down)">
                                      <p:cBhvr>
                                        <p:cTn id="67" dur="500"/>
                                        <p:tgtEl>
                                          <p:spTgt spid="1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Which Patients To Manage? </a:t>
            </a:r>
            <a:endParaRPr lang="en-US" dirty="0"/>
          </a:p>
        </p:txBody>
      </p:sp>
      <p:sp>
        <p:nvSpPr>
          <p:cNvPr id="3" name="Content Placeholder 2"/>
          <p:cNvSpPr>
            <a:spLocks noGrp="1"/>
          </p:cNvSpPr>
          <p:nvPr>
            <p:ph idx="1"/>
          </p:nvPr>
        </p:nvSpPr>
        <p:spPr>
          <a:xfrm>
            <a:off x="457200" y="1600200"/>
            <a:ext cx="8229600" cy="3718837"/>
          </a:xfrm>
        </p:spPr>
        <p:txBody>
          <a:bodyPr anchor="ctr">
            <a:normAutofit/>
          </a:bodyPr>
          <a:lstStyle/>
          <a:p>
            <a:pPr marL="0" indent="0" algn="ctr">
              <a:buNone/>
            </a:pPr>
            <a:r>
              <a:rPr lang="en-US" sz="8000" b="1" dirty="0" smtClean="0">
                <a:solidFill>
                  <a:srgbClr val="0070C0"/>
                </a:solidFill>
              </a:rPr>
              <a:t>80</a:t>
            </a:r>
            <a:r>
              <a:rPr lang="en-US" sz="8000" b="1" dirty="0" smtClean="0"/>
              <a:t> / </a:t>
            </a:r>
            <a:r>
              <a:rPr lang="en-US" sz="8000" b="1" dirty="0" smtClean="0">
                <a:solidFill>
                  <a:srgbClr val="FF0000"/>
                </a:solidFill>
              </a:rPr>
              <a:t>20</a:t>
            </a:r>
            <a:endParaRPr lang="en-US" sz="8000" b="1" dirty="0">
              <a:solidFill>
                <a:srgbClr val="FF0000"/>
              </a:solidFill>
            </a:endParaRPr>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fld id="{5CCE75F4-5FF2-4FD1-BF54-AFF61C7B0681}" type="slidenum">
              <a:rPr lang="en-US" smtClean="0"/>
              <a:pPr/>
              <a:t>6</a:t>
            </a:fld>
            <a:endParaRPr lang="en-US" dirty="0"/>
          </a:p>
        </p:txBody>
      </p:sp>
      <p:pic>
        <p:nvPicPr>
          <p:cNvPr id="5" name="Picture 4"/>
          <p:cNvPicPr>
            <a:picLocks noChangeAspect="1"/>
          </p:cNvPicPr>
          <p:nvPr/>
        </p:nvPicPr>
        <p:blipFill>
          <a:blip r:embed="rId2"/>
          <a:stretch>
            <a:fillRect/>
          </a:stretch>
        </p:blipFill>
        <p:spPr>
          <a:xfrm>
            <a:off x="1828800" y="2604989"/>
            <a:ext cx="558000" cy="843200"/>
          </a:xfrm>
          <a:prstGeom prst="rect">
            <a:avLst/>
          </a:prstGeom>
        </p:spPr>
      </p:pic>
      <p:pic>
        <p:nvPicPr>
          <p:cNvPr id="6" name="Picture 5"/>
          <p:cNvPicPr>
            <a:picLocks noChangeAspect="1"/>
          </p:cNvPicPr>
          <p:nvPr/>
        </p:nvPicPr>
        <p:blipFill>
          <a:blip r:embed="rId3"/>
          <a:stretch>
            <a:fillRect/>
          </a:stretch>
        </p:blipFill>
        <p:spPr>
          <a:xfrm>
            <a:off x="2668200" y="2177415"/>
            <a:ext cx="558000" cy="843200"/>
          </a:xfrm>
          <a:prstGeom prst="rect">
            <a:avLst/>
          </a:prstGeom>
        </p:spPr>
      </p:pic>
      <p:pic>
        <p:nvPicPr>
          <p:cNvPr id="7" name="Picture 6"/>
          <p:cNvPicPr>
            <a:picLocks noChangeAspect="1"/>
          </p:cNvPicPr>
          <p:nvPr/>
        </p:nvPicPr>
        <p:blipFill>
          <a:blip r:embed="rId4"/>
          <a:stretch>
            <a:fillRect/>
          </a:stretch>
        </p:blipFill>
        <p:spPr>
          <a:xfrm>
            <a:off x="2121300" y="3761462"/>
            <a:ext cx="558000" cy="843200"/>
          </a:xfrm>
          <a:prstGeom prst="rect">
            <a:avLst/>
          </a:prstGeom>
        </p:spPr>
      </p:pic>
      <p:pic>
        <p:nvPicPr>
          <p:cNvPr id="8" name="Picture 7"/>
          <p:cNvPicPr>
            <a:picLocks noChangeAspect="1"/>
          </p:cNvPicPr>
          <p:nvPr/>
        </p:nvPicPr>
        <p:blipFill>
          <a:blip r:embed="rId5"/>
          <a:stretch>
            <a:fillRect/>
          </a:stretch>
        </p:blipFill>
        <p:spPr>
          <a:xfrm>
            <a:off x="2382450" y="5171700"/>
            <a:ext cx="558000" cy="843200"/>
          </a:xfrm>
          <a:prstGeom prst="rect">
            <a:avLst/>
          </a:prstGeom>
        </p:spPr>
      </p:pic>
      <p:pic>
        <p:nvPicPr>
          <p:cNvPr id="9" name="Picture 8"/>
          <p:cNvPicPr>
            <a:picLocks noChangeAspect="1"/>
          </p:cNvPicPr>
          <p:nvPr/>
        </p:nvPicPr>
        <p:blipFill>
          <a:blip r:embed="rId6"/>
          <a:stretch>
            <a:fillRect/>
          </a:stretch>
        </p:blipFill>
        <p:spPr>
          <a:xfrm>
            <a:off x="3331575" y="4750100"/>
            <a:ext cx="558000" cy="843200"/>
          </a:xfrm>
          <a:prstGeom prst="rect">
            <a:avLst/>
          </a:prstGeom>
        </p:spPr>
      </p:pic>
      <p:pic>
        <p:nvPicPr>
          <p:cNvPr id="10" name="Picture 9"/>
          <p:cNvPicPr>
            <a:picLocks noChangeAspect="1"/>
          </p:cNvPicPr>
          <p:nvPr/>
        </p:nvPicPr>
        <p:blipFill>
          <a:blip r:embed="rId7"/>
          <a:stretch>
            <a:fillRect/>
          </a:stretch>
        </p:blipFill>
        <p:spPr>
          <a:xfrm>
            <a:off x="3303600" y="1548487"/>
            <a:ext cx="558000" cy="843200"/>
          </a:xfrm>
          <a:prstGeom prst="rect">
            <a:avLst/>
          </a:prstGeom>
        </p:spPr>
      </p:pic>
      <p:pic>
        <p:nvPicPr>
          <p:cNvPr id="11" name="Picture 10"/>
          <p:cNvPicPr>
            <a:picLocks noChangeAspect="1"/>
          </p:cNvPicPr>
          <p:nvPr/>
        </p:nvPicPr>
        <p:blipFill>
          <a:blip r:embed="rId8"/>
          <a:stretch>
            <a:fillRect/>
          </a:stretch>
        </p:blipFill>
        <p:spPr>
          <a:xfrm>
            <a:off x="756450" y="5033607"/>
            <a:ext cx="558000" cy="843200"/>
          </a:xfrm>
          <a:prstGeom prst="rect">
            <a:avLst/>
          </a:prstGeom>
        </p:spPr>
      </p:pic>
      <p:pic>
        <p:nvPicPr>
          <p:cNvPr id="12" name="Picture 11"/>
          <p:cNvPicPr>
            <a:picLocks noChangeAspect="1"/>
          </p:cNvPicPr>
          <p:nvPr/>
        </p:nvPicPr>
        <p:blipFill>
          <a:blip r:embed="rId9"/>
          <a:stretch>
            <a:fillRect/>
          </a:stretch>
        </p:blipFill>
        <p:spPr>
          <a:xfrm>
            <a:off x="1632750" y="1335188"/>
            <a:ext cx="558000" cy="843200"/>
          </a:xfrm>
          <a:prstGeom prst="rect">
            <a:avLst/>
          </a:prstGeom>
        </p:spPr>
      </p:pic>
      <p:pic>
        <p:nvPicPr>
          <p:cNvPr id="13" name="Picture 12"/>
          <p:cNvPicPr>
            <a:picLocks noChangeAspect="1"/>
          </p:cNvPicPr>
          <p:nvPr/>
        </p:nvPicPr>
        <p:blipFill>
          <a:blip r:embed="rId10"/>
          <a:stretch>
            <a:fillRect/>
          </a:stretch>
        </p:blipFill>
        <p:spPr>
          <a:xfrm>
            <a:off x="787800" y="3295650"/>
            <a:ext cx="558000" cy="843200"/>
          </a:xfrm>
          <a:prstGeom prst="rect">
            <a:avLst/>
          </a:prstGeom>
        </p:spPr>
      </p:pic>
      <p:pic>
        <p:nvPicPr>
          <p:cNvPr id="14" name="Picture 13"/>
          <p:cNvPicPr>
            <a:picLocks noChangeAspect="1"/>
          </p:cNvPicPr>
          <p:nvPr/>
        </p:nvPicPr>
        <p:blipFill>
          <a:blip r:embed="rId11"/>
          <a:stretch>
            <a:fillRect/>
          </a:stretch>
        </p:blipFill>
        <p:spPr>
          <a:xfrm>
            <a:off x="1549800" y="4379000"/>
            <a:ext cx="558000" cy="843200"/>
          </a:xfrm>
          <a:prstGeom prst="rect">
            <a:avLst/>
          </a:prstGeom>
        </p:spPr>
      </p:pic>
      <p:pic>
        <p:nvPicPr>
          <p:cNvPr id="15" name="Picture 14"/>
          <p:cNvPicPr>
            <a:picLocks noChangeAspect="1"/>
          </p:cNvPicPr>
          <p:nvPr/>
        </p:nvPicPr>
        <p:blipFill>
          <a:blip r:embed="rId12"/>
          <a:stretch>
            <a:fillRect/>
          </a:stretch>
        </p:blipFill>
        <p:spPr>
          <a:xfrm>
            <a:off x="6464700" y="2490550"/>
            <a:ext cx="558000" cy="843200"/>
          </a:xfrm>
          <a:prstGeom prst="rect">
            <a:avLst/>
          </a:prstGeom>
        </p:spPr>
      </p:pic>
      <p:pic>
        <p:nvPicPr>
          <p:cNvPr id="16" name="Picture 15"/>
          <p:cNvPicPr>
            <a:picLocks noChangeAspect="1"/>
          </p:cNvPicPr>
          <p:nvPr/>
        </p:nvPicPr>
        <p:blipFill>
          <a:blip r:embed="rId13"/>
          <a:stretch>
            <a:fillRect/>
          </a:stretch>
        </p:blipFill>
        <p:spPr>
          <a:xfrm>
            <a:off x="5120100" y="4661812"/>
            <a:ext cx="558000" cy="843200"/>
          </a:xfrm>
          <a:prstGeom prst="rect">
            <a:avLst/>
          </a:prstGeom>
        </p:spPr>
      </p:pic>
      <p:pic>
        <p:nvPicPr>
          <p:cNvPr id="17" name="Picture 16"/>
          <p:cNvPicPr>
            <a:picLocks noChangeAspect="1"/>
          </p:cNvPicPr>
          <p:nvPr/>
        </p:nvPicPr>
        <p:blipFill>
          <a:blip r:embed="rId14"/>
          <a:stretch>
            <a:fillRect/>
          </a:stretch>
        </p:blipFill>
        <p:spPr>
          <a:xfrm>
            <a:off x="5399100" y="2141606"/>
            <a:ext cx="265050" cy="659600"/>
          </a:xfrm>
          <a:prstGeom prst="rect">
            <a:avLst/>
          </a:prstGeom>
        </p:spPr>
      </p:pic>
      <p:pic>
        <p:nvPicPr>
          <p:cNvPr id="18" name="Picture 17"/>
          <p:cNvPicPr>
            <a:picLocks noChangeAspect="1"/>
          </p:cNvPicPr>
          <p:nvPr/>
        </p:nvPicPr>
        <p:blipFill>
          <a:blip r:embed="rId15"/>
          <a:stretch>
            <a:fillRect/>
          </a:stretch>
        </p:blipFill>
        <p:spPr>
          <a:xfrm>
            <a:off x="7925625" y="3028950"/>
            <a:ext cx="265050" cy="659600"/>
          </a:xfrm>
          <a:prstGeom prst="rect">
            <a:avLst/>
          </a:prstGeom>
        </p:spPr>
      </p:pic>
      <p:pic>
        <p:nvPicPr>
          <p:cNvPr id="19" name="Picture 18"/>
          <p:cNvPicPr>
            <a:picLocks noChangeAspect="1"/>
          </p:cNvPicPr>
          <p:nvPr/>
        </p:nvPicPr>
        <p:blipFill>
          <a:blip r:embed="rId16"/>
          <a:stretch>
            <a:fillRect/>
          </a:stretch>
        </p:blipFill>
        <p:spPr>
          <a:xfrm>
            <a:off x="6326250" y="4274862"/>
            <a:ext cx="265050" cy="659600"/>
          </a:xfrm>
          <a:prstGeom prst="rect">
            <a:avLst/>
          </a:prstGeom>
        </p:spPr>
      </p:pic>
      <p:pic>
        <p:nvPicPr>
          <p:cNvPr id="20" name="Picture 19"/>
          <p:cNvPicPr>
            <a:picLocks noChangeAspect="1"/>
          </p:cNvPicPr>
          <p:nvPr/>
        </p:nvPicPr>
        <p:blipFill>
          <a:blip r:embed="rId17"/>
          <a:stretch>
            <a:fillRect/>
          </a:stretch>
        </p:blipFill>
        <p:spPr>
          <a:xfrm>
            <a:off x="7181850" y="1650866"/>
            <a:ext cx="265050" cy="659600"/>
          </a:xfrm>
          <a:prstGeom prst="rect">
            <a:avLst/>
          </a:prstGeom>
        </p:spPr>
      </p:pic>
      <p:sp>
        <p:nvSpPr>
          <p:cNvPr id="21" name="Flowchart: Document 20"/>
          <p:cNvSpPr/>
          <p:nvPr/>
        </p:nvSpPr>
        <p:spPr>
          <a:xfrm>
            <a:off x="6464700" y="3200817"/>
            <a:ext cx="2496750" cy="3008570"/>
          </a:xfrm>
          <a:prstGeom prst="flowChartDocument">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rgbClr val="FF0000"/>
                </a:solidFill>
              </a:rPr>
              <a:t>High Cost, Bad Outcomes</a:t>
            </a:r>
          </a:p>
          <a:p>
            <a:pPr algn="ctr"/>
            <a:endParaRPr lang="en-US" dirty="0">
              <a:solidFill>
                <a:srgbClr val="FF0000"/>
              </a:solidFill>
            </a:endParaRPr>
          </a:p>
          <a:p>
            <a:pPr algn="ctr"/>
            <a:r>
              <a:rPr lang="en-US" dirty="0" smtClean="0">
                <a:solidFill>
                  <a:srgbClr val="FF0000"/>
                </a:solidFill>
              </a:rPr>
              <a:t>Chronic Diseases; High Acuity; High Utilization; Comorbid Conditions; and </a:t>
            </a:r>
            <a:r>
              <a:rPr lang="en-US" b="1" dirty="0" smtClean="0">
                <a:solidFill>
                  <a:srgbClr val="FF0000"/>
                </a:solidFill>
              </a:rPr>
              <a:t>Those Trending These Ways</a:t>
            </a:r>
            <a:endParaRPr lang="en-US" b="1" dirty="0">
              <a:solidFill>
                <a:srgbClr val="FF0000"/>
              </a:solidFill>
            </a:endParaRPr>
          </a:p>
        </p:txBody>
      </p:sp>
    </p:spTree>
    <p:extLst>
      <p:ext uri="{BB962C8B-B14F-4D97-AF65-F5344CB8AC3E}">
        <p14:creationId xmlns:p14="http://schemas.microsoft.com/office/powerpoint/2010/main" val="3341291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1500"/>
                                  </p:stCondLst>
                                  <p:childTnLst>
                                    <p:set>
                                      <p:cBhvr>
                                        <p:cTn id="6" dur="1" fill="hold">
                                          <p:stCondLst>
                                            <p:cond delay="0"/>
                                          </p:stCondLst>
                                        </p:cTn>
                                        <p:tgtEl>
                                          <p:spTgt spid="21"/>
                                        </p:tgtEl>
                                        <p:attrNameLst>
                                          <p:attrName>style.visibility</p:attrName>
                                        </p:attrNameLst>
                                      </p:cBhvr>
                                      <p:to>
                                        <p:strVal val="visible"/>
                                      </p:to>
                                    </p:set>
                                    <p:animEffect transition="in" filter="wipe(down)">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How To Build The Target Population?</a:t>
            </a:r>
            <a:endParaRPr lang="en-US" dirty="0"/>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fld id="{5CCE75F4-5FF2-4FD1-BF54-AFF61C7B0681}" type="slidenum">
              <a:rPr lang="en-US" smtClean="0"/>
              <a:pPr/>
              <a:t>7</a:t>
            </a:fld>
            <a:endParaRPr lang="en-US" dirty="0"/>
          </a:p>
        </p:txBody>
      </p:sp>
      <p:pic>
        <p:nvPicPr>
          <p:cNvPr id="5" name="Picture 4"/>
          <p:cNvPicPr>
            <a:picLocks noChangeAspect="1"/>
          </p:cNvPicPr>
          <p:nvPr/>
        </p:nvPicPr>
        <p:blipFill>
          <a:blip r:embed="rId2"/>
          <a:stretch>
            <a:fillRect/>
          </a:stretch>
        </p:blipFill>
        <p:spPr>
          <a:xfrm>
            <a:off x="3437905" y="5207778"/>
            <a:ext cx="4843991" cy="837437"/>
          </a:xfrm>
          <a:prstGeom prst="rect">
            <a:avLst/>
          </a:prstGeom>
        </p:spPr>
      </p:pic>
      <p:pic>
        <p:nvPicPr>
          <p:cNvPr id="6" name="Picture 5"/>
          <p:cNvPicPr>
            <a:picLocks noChangeAspect="1"/>
          </p:cNvPicPr>
          <p:nvPr/>
        </p:nvPicPr>
        <p:blipFill>
          <a:blip r:embed="rId3"/>
          <a:stretch>
            <a:fillRect/>
          </a:stretch>
        </p:blipFill>
        <p:spPr>
          <a:xfrm>
            <a:off x="3437905" y="4261750"/>
            <a:ext cx="4318789" cy="854043"/>
          </a:xfrm>
          <a:prstGeom prst="rect">
            <a:avLst/>
          </a:prstGeom>
        </p:spPr>
      </p:pic>
      <p:pic>
        <p:nvPicPr>
          <p:cNvPr id="7" name="Picture 6"/>
          <p:cNvPicPr>
            <a:picLocks noChangeAspect="1"/>
          </p:cNvPicPr>
          <p:nvPr/>
        </p:nvPicPr>
        <p:blipFill>
          <a:blip r:embed="rId4"/>
          <a:stretch>
            <a:fillRect/>
          </a:stretch>
        </p:blipFill>
        <p:spPr>
          <a:xfrm>
            <a:off x="3437905" y="1596078"/>
            <a:ext cx="3352800" cy="1020381"/>
          </a:xfrm>
          <a:prstGeom prst="rect">
            <a:avLst/>
          </a:prstGeom>
        </p:spPr>
      </p:pic>
      <p:pic>
        <p:nvPicPr>
          <p:cNvPr id="8" name="Picture 7"/>
          <p:cNvPicPr>
            <a:picLocks noChangeAspect="1"/>
          </p:cNvPicPr>
          <p:nvPr/>
        </p:nvPicPr>
        <p:blipFill>
          <a:blip r:embed="rId5"/>
          <a:stretch>
            <a:fillRect/>
          </a:stretch>
        </p:blipFill>
        <p:spPr>
          <a:xfrm>
            <a:off x="3437905" y="2708443"/>
            <a:ext cx="4093572" cy="1461323"/>
          </a:xfrm>
          <a:prstGeom prst="rect">
            <a:avLst/>
          </a:prstGeom>
        </p:spPr>
      </p:pic>
      <p:sp>
        <p:nvSpPr>
          <p:cNvPr id="9" name="Left Brace 8"/>
          <p:cNvSpPr/>
          <p:nvPr/>
        </p:nvSpPr>
        <p:spPr>
          <a:xfrm>
            <a:off x="3051954" y="1596078"/>
            <a:ext cx="249381" cy="790859"/>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0" name="Left Brace 9"/>
          <p:cNvSpPr/>
          <p:nvPr/>
        </p:nvSpPr>
        <p:spPr>
          <a:xfrm>
            <a:off x="3049975" y="3102270"/>
            <a:ext cx="249381" cy="790859"/>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1" name="Left Brace 10"/>
          <p:cNvSpPr/>
          <p:nvPr/>
        </p:nvSpPr>
        <p:spPr>
          <a:xfrm>
            <a:off x="3049977" y="4277913"/>
            <a:ext cx="249381" cy="790859"/>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 name="Left Brace 11"/>
          <p:cNvSpPr/>
          <p:nvPr/>
        </p:nvSpPr>
        <p:spPr>
          <a:xfrm>
            <a:off x="3049977" y="5216071"/>
            <a:ext cx="249381" cy="790859"/>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3" name="TextBox 12"/>
          <p:cNvSpPr txBox="1"/>
          <p:nvPr/>
        </p:nvSpPr>
        <p:spPr>
          <a:xfrm>
            <a:off x="1007428" y="1832533"/>
            <a:ext cx="2009589" cy="369332"/>
          </a:xfrm>
          <a:prstGeom prst="rect">
            <a:avLst/>
          </a:prstGeom>
          <a:noFill/>
        </p:spPr>
        <p:txBody>
          <a:bodyPr wrap="none" rtlCol="0">
            <a:spAutoFit/>
          </a:bodyPr>
          <a:lstStyle/>
          <a:p>
            <a:pPr algn="r"/>
            <a:r>
              <a:rPr lang="en-US" dirty="0" smtClean="0"/>
              <a:t>Predictive Analytics</a:t>
            </a:r>
            <a:endParaRPr lang="en-US" dirty="0"/>
          </a:p>
        </p:txBody>
      </p:sp>
      <p:sp>
        <p:nvSpPr>
          <p:cNvPr id="14" name="TextBox 13"/>
          <p:cNvSpPr txBox="1"/>
          <p:nvPr/>
        </p:nvSpPr>
        <p:spPr>
          <a:xfrm>
            <a:off x="567308" y="3308614"/>
            <a:ext cx="2449709" cy="369332"/>
          </a:xfrm>
          <a:prstGeom prst="rect">
            <a:avLst/>
          </a:prstGeom>
          <a:noFill/>
        </p:spPr>
        <p:txBody>
          <a:bodyPr wrap="none" rtlCol="0">
            <a:spAutoFit/>
          </a:bodyPr>
          <a:lstStyle/>
          <a:p>
            <a:pPr algn="r"/>
            <a:r>
              <a:rPr lang="en-US" dirty="0" smtClean="0"/>
              <a:t>Population Stratification</a:t>
            </a:r>
            <a:endParaRPr lang="en-US" dirty="0"/>
          </a:p>
        </p:txBody>
      </p:sp>
      <p:sp>
        <p:nvSpPr>
          <p:cNvPr id="15" name="TextBox 14"/>
          <p:cNvSpPr txBox="1"/>
          <p:nvPr/>
        </p:nvSpPr>
        <p:spPr>
          <a:xfrm>
            <a:off x="1578610" y="4504105"/>
            <a:ext cx="1438407" cy="369332"/>
          </a:xfrm>
          <a:prstGeom prst="rect">
            <a:avLst/>
          </a:prstGeom>
          <a:noFill/>
        </p:spPr>
        <p:txBody>
          <a:bodyPr wrap="none" rtlCol="0">
            <a:spAutoFit/>
          </a:bodyPr>
          <a:lstStyle/>
          <a:p>
            <a:pPr algn="r"/>
            <a:r>
              <a:rPr lang="en-US" dirty="0" smtClean="0"/>
              <a:t>Program Lists</a:t>
            </a:r>
            <a:endParaRPr lang="en-US" dirty="0"/>
          </a:p>
        </p:txBody>
      </p:sp>
      <p:sp>
        <p:nvSpPr>
          <p:cNvPr id="16" name="TextBox 15"/>
          <p:cNvSpPr txBox="1"/>
          <p:nvPr/>
        </p:nvSpPr>
        <p:spPr>
          <a:xfrm>
            <a:off x="213236" y="5441830"/>
            <a:ext cx="2803781" cy="369332"/>
          </a:xfrm>
          <a:prstGeom prst="rect">
            <a:avLst/>
          </a:prstGeom>
          <a:noFill/>
        </p:spPr>
        <p:txBody>
          <a:bodyPr wrap="none" rtlCol="0">
            <a:spAutoFit/>
          </a:bodyPr>
          <a:lstStyle/>
          <a:p>
            <a:pPr algn="r"/>
            <a:r>
              <a:rPr lang="en-US" dirty="0" smtClean="0"/>
              <a:t>One-Up Patient Registration</a:t>
            </a:r>
            <a:endParaRPr lang="en-US" dirty="0"/>
          </a:p>
        </p:txBody>
      </p:sp>
      <p:sp>
        <p:nvSpPr>
          <p:cNvPr id="17" name="Rectangle 16"/>
          <p:cNvSpPr/>
          <p:nvPr/>
        </p:nvSpPr>
        <p:spPr>
          <a:xfrm>
            <a:off x="4381995" y="1596078"/>
            <a:ext cx="3899901" cy="441085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7"/>
          <p:cNvSpPr txBox="1"/>
          <p:nvPr/>
        </p:nvSpPr>
        <p:spPr>
          <a:xfrm>
            <a:off x="5597299" y="1246198"/>
            <a:ext cx="2801344" cy="369332"/>
          </a:xfrm>
          <a:prstGeom prst="rect">
            <a:avLst/>
          </a:prstGeom>
          <a:noFill/>
        </p:spPr>
        <p:txBody>
          <a:bodyPr wrap="none" rtlCol="0">
            <a:spAutoFit/>
          </a:bodyPr>
          <a:lstStyle/>
          <a:p>
            <a:r>
              <a:rPr lang="en-US" dirty="0" smtClean="0"/>
              <a:t>Combination of Approaches</a:t>
            </a:r>
            <a:endParaRPr lang="en-US" dirty="0"/>
          </a:p>
        </p:txBody>
      </p:sp>
    </p:spTree>
    <p:extLst>
      <p:ext uri="{BB962C8B-B14F-4D97-AF65-F5344CB8AC3E}">
        <p14:creationId xmlns:p14="http://schemas.microsoft.com/office/powerpoint/2010/main" val="3460138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down)">
                                      <p:cBhvr>
                                        <p:cTn id="10" dur="500"/>
                                        <p:tgtEl>
                                          <p:spTgt spid="9"/>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down)">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down)">
                                      <p:cBhvr>
                                        <p:cTn id="18" dur="500"/>
                                        <p:tgtEl>
                                          <p:spTgt spid="14"/>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down)">
                                      <p:cBhvr>
                                        <p:cTn id="21" dur="500"/>
                                        <p:tgtEl>
                                          <p:spTgt spid="10"/>
                                        </p:tgtEl>
                                      </p:cBhvr>
                                    </p:animEffect>
                                  </p:childTnLst>
                                </p:cTn>
                              </p:par>
                              <p:par>
                                <p:cTn id="22" presetID="22" presetClass="entr" presetSubtype="4"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down)">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down)">
                                      <p:cBhvr>
                                        <p:cTn id="29" dur="500"/>
                                        <p:tgtEl>
                                          <p:spTgt spid="6"/>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down)">
                                      <p:cBhvr>
                                        <p:cTn id="32" dur="500"/>
                                        <p:tgtEl>
                                          <p:spTgt spid="11"/>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down)">
                                      <p:cBhvr>
                                        <p:cTn id="35" dur="500"/>
                                        <p:tgtEl>
                                          <p:spTgt spid="15"/>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nodeType="click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wipe(down)">
                                      <p:cBhvr>
                                        <p:cTn id="40" dur="500"/>
                                        <p:tgtEl>
                                          <p:spTgt spid="5"/>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down)">
                                      <p:cBhvr>
                                        <p:cTn id="43" dur="500"/>
                                        <p:tgtEl>
                                          <p:spTgt spid="12"/>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wipe(down)">
                                      <p:cBhvr>
                                        <p:cTn id="46" dur="500"/>
                                        <p:tgtEl>
                                          <p:spTgt spid="16"/>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4" fill="hold" grpId="0" nodeType="click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wipe(down)">
                                      <p:cBhvr>
                                        <p:cTn id="51" dur="500"/>
                                        <p:tgtEl>
                                          <p:spTgt spid="18"/>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wipe(down)">
                                      <p:cBhvr>
                                        <p:cTn id="5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p:bldP spid="14" grpId="0"/>
      <p:bldP spid="15" grpId="0"/>
      <p:bldP spid="16" grpId="0"/>
      <p:bldP spid="17" grpId="0" animBg="1"/>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Some programs focus on analytics…</a:t>
            </a:r>
            <a:endParaRPr lang="en-US" dirty="0">
              <a:solidFill>
                <a:srgbClr val="FF0000"/>
              </a:solidFill>
            </a:endParaRPr>
          </a:p>
        </p:txBody>
      </p:sp>
      <p:sp>
        <p:nvSpPr>
          <p:cNvPr id="4" name="Slide Number Placeholder 3"/>
          <p:cNvSpPr>
            <a:spLocks noGrp="1"/>
          </p:cNvSpPr>
          <p:nvPr>
            <p:ph type="sldNum" sz="quarter" idx="10"/>
          </p:nvPr>
        </p:nvSpPr>
        <p:spPr/>
        <p:txBody>
          <a:bodyPr/>
          <a:lstStyle/>
          <a:p>
            <a:fld id="{303774FE-6E71-47C4-9CC1-7BFCC1BE979A}" type="slidenum">
              <a:rPr lang="en-US" smtClean="0"/>
              <a:pPr/>
              <a:t>8</a:t>
            </a:fld>
            <a:endParaRPr lang="en-US"/>
          </a:p>
        </p:txBody>
      </p:sp>
      <p:pic>
        <p:nvPicPr>
          <p:cNvPr id="1026" name="Picture 2" descr="http://img2.wikia.nocookie.net/__cb20130301214805/scribblenauts/images/3/39/Mountai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4775" y="2590800"/>
            <a:ext cx="3502025" cy="2286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img2.wikia.nocookie.net/__cb20130301214805/scribblenauts/images/3/39/Mountai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762000" y="2590800"/>
            <a:ext cx="3502025" cy="2212855"/>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15"/>
          <p:cNvGrpSpPr/>
          <p:nvPr/>
        </p:nvGrpSpPr>
        <p:grpSpPr>
          <a:xfrm>
            <a:off x="7315200" y="2864242"/>
            <a:ext cx="1295400" cy="1482105"/>
            <a:chOff x="7391400" y="2864242"/>
            <a:chExt cx="1295400" cy="1482105"/>
          </a:xfrm>
        </p:grpSpPr>
        <p:pic>
          <p:nvPicPr>
            <p:cNvPr id="17" name="Picture 6" descr="http://thumbs.dreamstime.com/z/climbing-1868620.jpg"/>
            <p:cNvPicPr>
              <a:picLocks noChangeAspect="1" noChangeArrowheads="1"/>
            </p:cNvPicPr>
            <p:nvPr/>
          </p:nvPicPr>
          <p:blipFill rotWithShape="1">
            <a:blip r:embed="rId3">
              <a:extLst>
                <a:ext uri="{28A0092B-C50C-407E-A947-70E740481C1C}">
                  <a14:useLocalDpi xmlns:a14="http://schemas.microsoft.com/office/drawing/2010/main" val="0"/>
                </a:ext>
              </a:extLst>
            </a:blip>
            <a:srcRect l="25977" r="22067" b="31964"/>
            <a:stretch/>
          </p:blipFill>
          <p:spPr bwMode="auto">
            <a:xfrm>
              <a:off x="7620000" y="2864242"/>
              <a:ext cx="1066800" cy="13555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http://img2.wikia.nocookie.net/__cb20130301214805/scribblenauts/images/3/39/Mountain.png"/>
            <p:cNvPicPr>
              <a:picLocks noChangeAspect="1" noChangeArrowheads="1"/>
            </p:cNvPicPr>
            <p:nvPr/>
          </p:nvPicPr>
          <p:blipFill rotWithShape="1">
            <a:blip r:embed="rId2">
              <a:extLst>
                <a:ext uri="{28A0092B-C50C-407E-A947-70E740481C1C}">
                  <a14:useLocalDpi xmlns:a14="http://schemas.microsoft.com/office/drawing/2010/main" val="0"/>
                </a:ext>
              </a:extLst>
            </a:blip>
            <a:srcRect l="52086" t="56538" r="30507"/>
            <a:stretch/>
          </p:blipFill>
          <p:spPr bwMode="auto">
            <a:xfrm>
              <a:off x="7391400" y="3352800"/>
              <a:ext cx="609600" cy="99354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http://img2.wikia.nocookie.net/__cb20130301214805/scribblenauts/images/3/39/Mountain.png"/>
            <p:cNvPicPr>
              <a:picLocks noChangeAspect="1" noChangeArrowheads="1"/>
            </p:cNvPicPr>
            <p:nvPr/>
          </p:nvPicPr>
          <p:blipFill rotWithShape="1">
            <a:blip r:embed="rId2">
              <a:extLst>
                <a:ext uri="{28A0092B-C50C-407E-A947-70E740481C1C}">
                  <a14:useLocalDpi xmlns:a14="http://schemas.microsoft.com/office/drawing/2010/main" val="0"/>
                </a:ext>
              </a:extLst>
            </a:blip>
            <a:srcRect l="52086" t="79871" r="30507" b="5377"/>
            <a:stretch/>
          </p:blipFill>
          <p:spPr bwMode="auto">
            <a:xfrm>
              <a:off x="7543800" y="3701383"/>
              <a:ext cx="609600" cy="413417"/>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Rectangle 2"/>
          <p:cNvSpPr/>
          <p:nvPr/>
        </p:nvSpPr>
        <p:spPr>
          <a:xfrm>
            <a:off x="1600200" y="3733800"/>
            <a:ext cx="1447800" cy="533400"/>
          </a:xfrm>
          <a:prstGeom prst="rect">
            <a:avLst/>
          </a:prstGeom>
          <a:solidFill>
            <a:schemeClr val="accent5">
              <a:lumMod val="75000"/>
            </a:schemeClr>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t>Care</a:t>
            </a:r>
          </a:p>
          <a:p>
            <a:pPr algn="ctr"/>
            <a:r>
              <a:rPr lang="en-US" b="1" dirty="0" smtClean="0"/>
              <a:t>Coordination</a:t>
            </a:r>
            <a:endParaRPr lang="en-US" b="1" dirty="0"/>
          </a:p>
        </p:txBody>
      </p:sp>
      <p:sp>
        <p:nvSpPr>
          <p:cNvPr id="15" name="Rectangle 14"/>
          <p:cNvSpPr/>
          <p:nvPr/>
        </p:nvSpPr>
        <p:spPr>
          <a:xfrm>
            <a:off x="6400800" y="3733800"/>
            <a:ext cx="1447800" cy="533400"/>
          </a:xfrm>
          <a:prstGeom prst="rect">
            <a:avLst/>
          </a:prstGeom>
          <a:solidFill>
            <a:schemeClr val="accent5">
              <a:lumMod val="75000"/>
            </a:schemeClr>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t>Analytics &amp;</a:t>
            </a:r>
          </a:p>
          <a:p>
            <a:pPr algn="ctr"/>
            <a:r>
              <a:rPr lang="en-US" b="1" dirty="0" smtClean="0"/>
              <a:t>Reporting</a:t>
            </a:r>
          </a:p>
        </p:txBody>
      </p:sp>
      <p:grpSp>
        <p:nvGrpSpPr>
          <p:cNvPr id="10" name="Group 9"/>
          <p:cNvGrpSpPr/>
          <p:nvPr/>
        </p:nvGrpSpPr>
        <p:grpSpPr>
          <a:xfrm>
            <a:off x="6477000" y="1654759"/>
            <a:ext cx="914400" cy="963254"/>
            <a:chOff x="6477000" y="1654759"/>
            <a:chExt cx="914400" cy="963254"/>
          </a:xfrm>
        </p:grpSpPr>
        <p:sp>
          <p:nvSpPr>
            <p:cNvPr id="5" name="Decagon 4"/>
            <p:cNvSpPr/>
            <p:nvPr/>
          </p:nvSpPr>
          <p:spPr>
            <a:xfrm>
              <a:off x="6592888" y="2008413"/>
              <a:ext cx="682625" cy="609600"/>
            </a:xfrm>
            <a:prstGeom prst="decag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6477000" y="1654759"/>
              <a:ext cx="914400" cy="369332"/>
            </a:xfrm>
            <a:prstGeom prst="rect">
              <a:avLst/>
            </a:prstGeom>
            <a:noFill/>
          </p:spPr>
          <p:txBody>
            <a:bodyPr wrap="square" rtlCol="0">
              <a:spAutoFit/>
            </a:bodyPr>
            <a:lstStyle/>
            <a:p>
              <a:pPr algn="ctr"/>
              <a:r>
                <a:rPr lang="en-US" dirty="0" smtClean="0"/>
                <a:t>Insight</a:t>
              </a:r>
              <a:endParaRPr lang="en-US" dirty="0"/>
            </a:p>
          </p:txBody>
        </p:sp>
      </p:grpSp>
      <p:sp>
        <p:nvSpPr>
          <p:cNvPr id="20" name="Title 1"/>
          <p:cNvSpPr txBox="1">
            <a:spLocks/>
          </p:cNvSpPr>
          <p:nvPr/>
        </p:nvSpPr>
        <p:spPr bwMode="auto">
          <a:xfrm>
            <a:off x="457200" y="4876800"/>
            <a:ext cx="8229600" cy="96043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algn="ctr" defTabSz="457200" rtl="0" eaLnBrk="0" fontAlgn="base" hangingPunct="0">
              <a:spcBef>
                <a:spcPct val="0"/>
              </a:spcBef>
              <a:spcAft>
                <a:spcPct val="0"/>
              </a:spcAft>
              <a:defRPr sz="4000" kern="1200">
                <a:solidFill>
                  <a:schemeClr val="tx1"/>
                </a:solidFill>
                <a:latin typeface="+mj-lt"/>
                <a:ea typeface="ＭＳ Ｐゴシック" charset="0"/>
                <a:cs typeface="Geneva" charset="-128"/>
              </a:defRPr>
            </a:lvl1pPr>
            <a:lvl2pPr algn="ctr" defTabSz="457200" rtl="0" eaLnBrk="0" fontAlgn="base" hangingPunct="0">
              <a:spcBef>
                <a:spcPct val="0"/>
              </a:spcBef>
              <a:spcAft>
                <a:spcPct val="0"/>
              </a:spcAft>
              <a:defRPr sz="4000">
                <a:solidFill>
                  <a:schemeClr val="tx1"/>
                </a:solidFill>
                <a:latin typeface="Calibri" charset="0"/>
                <a:ea typeface="ＭＳ Ｐゴシック" charset="0"/>
                <a:cs typeface="Geneva" charset="-128"/>
              </a:defRPr>
            </a:lvl2pPr>
            <a:lvl3pPr algn="ctr" defTabSz="457200" rtl="0" eaLnBrk="0" fontAlgn="base" hangingPunct="0">
              <a:spcBef>
                <a:spcPct val="0"/>
              </a:spcBef>
              <a:spcAft>
                <a:spcPct val="0"/>
              </a:spcAft>
              <a:defRPr sz="4000">
                <a:solidFill>
                  <a:schemeClr val="tx1"/>
                </a:solidFill>
                <a:latin typeface="Calibri" charset="0"/>
                <a:ea typeface="ＭＳ Ｐゴシック" charset="0"/>
                <a:cs typeface="Geneva" charset="-128"/>
              </a:defRPr>
            </a:lvl3pPr>
            <a:lvl4pPr algn="ctr" defTabSz="457200" rtl="0" eaLnBrk="0" fontAlgn="base" hangingPunct="0">
              <a:spcBef>
                <a:spcPct val="0"/>
              </a:spcBef>
              <a:spcAft>
                <a:spcPct val="0"/>
              </a:spcAft>
              <a:defRPr sz="4000">
                <a:solidFill>
                  <a:schemeClr val="tx1"/>
                </a:solidFill>
                <a:latin typeface="Calibri" charset="0"/>
                <a:ea typeface="ＭＳ Ｐゴシック" charset="0"/>
                <a:cs typeface="Geneva" charset="-128"/>
              </a:defRPr>
            </a:lvl4pPr>
            <a:lvl5pPr algn="ctr" defTabSz="457200" rtl="0" eaLnBrk="0" fontAlgn="base" hangingPunct="0">
              <a:spcBef>
                <a:spcPct val="0"/>
              </a:spcBef>
              <a:spcAft>
                <a:spcPct val="0"/>
              </a:spcAft>
              <a:defRPr sz="4000">
                <a:solidFill>
                  <a:schemeClr val="tx1"/>
                </a:solidFill>
                <a:latin typeface="Calibri" charset="0"/>
                <a:ea typeface="ＭＳ Ｐゴシック" charset="0"/>
                <a:cs typeface="Geneva" charset="-128"/>
              </a:defRPr>
            </a:lvl5pPr>
            <a:lvl6pPr marL="457200" algn="ctr" defTabSz="457200" rtl="0" fontAlgn="base">
              <a:spcBef>
                <a:spcPct val="0"/>
              </a:spcBef>
              <a:spcAft>
                <a:spcPct val="0"/>
              </a:spcAft>
              <a:defRPr sz="4000">
                <a:solidFill>
                  <a:schemeClr val="tx1"/>
                </a:solidFill>
                <a:latin typeface="Calibri" charset="0"/>
                <a:ea typeface="Geneva" charset="-128"/>
                <a:cs typeface="Geneva" charset="-128"/>
              </a:defRPr>
            </a:lvl6pPr>
            <a:lvl7pPr marL="914400" algn="ctr" defTabSz="457200" rtl="0" fontAlgn="base">
              <a:spcBef>
                <a:spcPct val="0"/>
              </a:spcBef>
              <a:spcAft>
                <a:spcPct val="0"/>
              </a:spcAft>
              <a:defRPr sz="4000">
                <a:solidFill>
                  <a:schemeClr val="tx1"/>
                </a:solidFill>
                <a:latin typeface="Calibri" charset="0"/>
                <a:ea typeface="Geneva" charset="-128"/>
                <a:cs typeface="Geneva" charset="-128"/>
              </a:defRPr>
            </a:lvl7pPr>
            <a:lvl8pPr marL="1371600" algn="ctr" defTabSz="457200" rtl="0" fontAlgn="base">
              <a:spcBef>
                <a:spcPct val="0"/>
              </a:spcBef>
              <a:spcAft>
                <a:spcPct val="0"/>
              </a:spcAft>
              <a:defRPr sz="4000">
                <a:solidFill>
                  <a:schemeClr val="tx1"/>
                </a:solidFill>
                <a:latin typeface="Calibri" charset="0"/>
                <a:ea typeface="Geneva" charset="-128"/>
                <a:cs typeface="Geneva" charset="-128"/>
              </a:defRPr>
            </a:lvl8pPr>
            <a:lvl9pPr marL="1828800" algn="ctr" defTabSz="457200" rtl="0" fontAlgn="base">
              <a:spcBef>
                <a:spcPct val="0"/>
              </a:spcBef>
              <a:spcAft>
                <a:spcPct val="0"/>
              </a:spcAft>
              <a:defRPr sz="4000">
                <a:solidFill>
                  <a:schemeClr val="tx1"/>
                </a:solidFill>
                <a:latin typeface="Calibri" charset="0"/>
                <a:ea typeface="Geneva" charset="-128"/>
                <a:cs typeface="Geneva" charset="-128"/>
              </a:defRPr>
            </a:lvl9pPr>
          </a:lstStyle>
          <a:p>
            <a:r>
              <a:rPr lang="en-US" dirty="0" smtClean="0">
                <a:solidFill>
                  <a:srgbClr val="FF0000"/>
                </a:solidFill>
              </a:rPr>
              <a:t>…but can’t infuse their insight into the care model</a:t>
            </a:r>
            <a:endParaRPr lang="en-US" dirty="0">
              <a:solidFill>
                <a:srgbClr val="FF0000"/>
              </a:solidFill>
            </a:endParaRPr>
          </a:p>
        </p:txBody>
      </p:sp>
    </p:spTree>
    <p:extLst>
      <p:ext uri="{BB962C8B-B14F-4D97-AF65-F5344CB8AC3E}">
        <p14:creationId xmlns:p14="http://schemas.microsoft.com/office/powerpoint/2010/main" val="2343408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026"/>
                                        </p:tgtEl>
                                        <p:attrNameLst>
                                          <p:attrName>style.visibility</p:attrName>
                                        </p:attrNameLst>
                                      </p:cBhvr>
                                      <p:to>
                                        <p:strVal val="visible"/>
                                      </p:to>
                                    </p:set>
                                    <p:animEffect transition="in" filter="fade">
                                      <p:cBhvr>
                                        <p:cTn id="15" dur="500"/>
                                        <p:tgtEl>
                                          <p:spTgt spid="1026"/>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childTnLst>
                                </p:cTn>
                              </p:par>
                            </p:childTnLst>
                          </p:cTn>
                        </p:par>
                        <p:par>
                          <p:cTn id="25" fill="hold">
                            <p:stCondLst>
                              <p:cond delay="500"/>
                            </p:stCondLst>
                            <p:childTnLst>
                              <p:par>
                                <p:cTn id="26" presetID="22" presetClass="entr" presetSubtype="1" fill="hold" nodeType="afterEffect">
                                  <p:stCondLst>
                                    <p:cond delay="500"/>
                                  </p:stCondLst>
                                  <p:childTnLst>
                                    <p:set>
                                      <p:cBhvr>
                                        <p:cTn id="27" dur="1" fill="hold">
                                          <p:stCondLst>
                                            <p:cond delay="0"/>
                                          </p:stCondLst>
                                        </p:cTn>
                                        <p:tgtEl>
                                          <p:spTgt spid="16"/>
                                        </p:tgtEl>
                                        <p:attrNameLst>
                                          <p:attrName>style.visibility</p:attrName>
                                        </p:attrNameLst>
                                      </p:cBhvr>
                                      <p:to>
                                        <p:strVal val="visible"/>
                                      </p:to>
                                    </p:set>
                                    <p:animEffect transition="in" filter="wipe(up)">
                                      <p:cBhvr>
                                        <p:cTn id="28" dur="500"/>
                                        <p:tgtEl>
                                          <p:spTgt spid="16"/>
                                        </p:tgtEl>
                                      </p:cBhvr>
                                    </p:animEffect>
                                  </p:childTnLst>
                                </p:cTn>
                              </p:par>
                            </p:childTnLst>
                          </p:cTn>
                        </p:par>
                        <p:par>
                          <p:cTn id="29" fill="hold">
                            <p:stCondLst>
                              <p:cond delay="1500"/>
                            </p:stCondLst>
                            <p:childTnLst>
                              <p:par>
                                <p:cTn id="30" presetID="22" presetClass="entr" presetSubtype="4" fill="hold" nodeType="afterEffect">
                                  <p:stCondLst>
                                    <p:cond delay="1000"/>
                                  </p:stCondLst>
                                  <p:childTnLst>
                                    <p:set>
                                      <p:cBhvr>
                                        <p:cTn id="31" dur="1" fill="hold">
                                          <p:stCondLst>
                                            <p:cond delay="0"/>
                                          </p:stCondLst>
                                        </p:cTn>
                                        <p:tgtEl>
                                          <p:spTgt spid="10"/>
                                        </p:tgtEl>
                                        <p:attrNameLst>
                                          <p:attrName>style.visibility</p:attrName>
                                        </p:attrNameLst>
                                      </p:cBhvr>
                                      <p:to>
                                        <p:strVal val="visible"/>
                                      </p:to>
                                    </p:set>
                                    <p:animEffect transition="in" filter="wipe(down)">
                                      <p:cBhvr>
                                        <p:cTn id="32" dur="500"/>
                                        <p:tgtEl>
                                          <p:spTgt spid="10"/>
                                        </p:tgtEl>
                                      </p:cBhvr>
                                    </p:animEffect>
                                  </p:childTnLst>
                                </p:cTn>
                              </p:par>
                            </p:childTnLst>
                          </p:cTn>
                        </p:par>
                        <p:par>
                          <p:cTn id="33" fill="hold">
                            <p:stCondLst>
                              <p:cond delay="3000"/>
                            </p:stCondLst>
                            <p:childTnLst>
                              <p:par>
                                <p:cTn id="34" presetID="0" presetClass="path" presetSubtype="0" accel="50000" decel="50000" fill="hold" nodeType="afterEffect">
                                  <p:stCondLst>
                                    <p:cond delay="500"/>
                                  </p:stCondLst>
                                  <p:childTnLst>
                                    <p:animMotion origin="layout" path="M 7.5E-6 5.55556E-6 L 7.5E-6 5.55556E-6 C -0.00399 0.00741 -0.00937 0.01366 -0.01197 0.02223 C -0.01354 0.02732 -0.01562 0.03496 -0.01788 0.03959 C -0.0217 0.047 -0.02135 0.04121 -0.02395 0.04908 C -0.02499 0.05209 -0.02482 0.05579 -0.02621 0.05857 C -0.02968 0.06528 -0.02795 0.06158 -0.03107 0.06968 C -0.03142 0.07246 -0.03176 0.07501 -0.03229 0.07778 C -0.03524 0.09191 -0.03506 0.0889 -0.03819 0.10001 C -0.03871 0.1014 -0.03888 0.10302 -0.0394 0.10464 C -0.04114 0.11112 -0.04392 0.11991 -0.04652 0.12524 C -0.04739 0.12732 -0.04913 0.12825 -0.05017 0.1301 C -0.06215 0.15325 -0.0526 0.13959 -0.06076 0.1507 C -0.06354 0.16922 -0.05989 0.15163 -0.0644 0.16181 C -0.0651 0.1632 -0.06492 0.16528 -0.06562 0.16667 C -0.06822 0.17177 -0.07065 0.17177 -0.07395 0.17616 C -0.07499 0.17755 -0.07534 0.17941 -0.07638 0.18079 C -0.07812 0.18403 -0.08107 0.18658 -0.0835 0.1889 C -0.09079 0.20348 -0.08142 0.18542 -0.08819 0.19677 C -0.08906 0.19816 -0.08975 0.20001 -0.09062 0.20163 C -0.09166 0.20325 -0.09322 0.20441 -0.09409 0.20626 C -0.10138 0.21968 -0.09253 0.20741 -0.09895 0.21575 C -0.09982 0.21853 -0.09999 0.22153 -0.10138 0.22385 C -0.10242 0.22547 -0.10468 0.22547 -0.10607 0.22686 C -0.10746 0.22825 -0.10833 0.23033 -0.10972 0.23172 C -0.11076 0.23288 -0.11215 0.23357 -0.11319 0.23496 C -0.11406 0.23589 -0.11475 0.23704 -0.11562 0.23797 C -0.1184 0.24098 -0.12065 0.24214 -0.12395 0.24445 C -0.13176 0.26528 -0.12343 0.24677 -0.13107 0.25718 C -0.13246 0.25903 -0.13333 0.26135 -0.13472 0.26343 C -0.13472 0.26343 -0.14461 0.27686 -0.14548 0.27778 C -0.14704 0.27987 -0.14843 0.28218 -0.15017 0.28403 C -0.15173 0.28566 -0.15329 0.28728 -0.15486 0.2889 C -0.15607 0.29005 -0.15746 0.29075 -0.1585 0.29191 C -0.16527 0.29954 -0.1592 0.29491 -0.16683 0.30626 C -0.16822 0.30834 -0.16979 0.30973 -0.17152 0.31112 C -0.17343 0.31251 -0.17569 0.31297 -0.1776 0.31413 C -0.17881 0.31505 -0.17986 0.31667 -0.18107 0.31737 C -0.21406 0.33728 -0.19374 0.32246 -0.21215 0.33658 C -0.21301 0.33635 -0.23472 0.33311 -0.24062 0.33172 C -0.24236 0.33126 -0.24392 0.33056 -0.24548 0.3301 C -0.24739 0.32964 -0.24947 0.32894 -0.25138 0.32848 C -0.25173 0.3264 -0.25208 0.32431 -0.2526 0.32223 C -0.25329 0.31991 -0.25451 0.31806 -0.25503 0.31575 C -0.25572 0.31228 -0.25451 0.30765 -0.25624 0.30464 C -0.25763 0.30209 -0.26128 0.30348 -0.26336 0.30163 C -0.26458 0.30047 -0.26579 0.29954 -0.26683 0.29839 C -0.26857 0.2963 -0.26979 0.29376 -0.2717 0.29191 C -0.27274 0.29098 -0.27395 0.29098 -0.27517 0.29052 C -0.28003 0.28079 -0.27551 0.29098 -0.27881 0.27941 C -0.27951 0.27709 -0.28055 0.27524 -0.28124 0.27292 C -0.28159 0.27153 -0.28194 0.26968 -0.28229 0.26829 C -0.28194 0.26598 -0.28211 0.26366 -0.28124 0.26181 C -0.27899 0.25765 -0.27604 0.25695 -0.27291 0.25556 C -0.2717 0.25649 -0.27048 0.25788 -0.26926 0.25857 C -0.26562 0.26112 -0.25937 0.26135 -0.25624 0.26181 C -0.25503 0.26228 -0.25364 0.26251 -0.2526 0.26343 C -0.25086 0.26482 -0.24947 0.26667 -0.24791 0.26829 C -0.24149 0.27431 -0.2467 0.26806 -0.23958 0.27778 C -0.23732 0.2889 -0.23975 0.27964 -0.23472 0.29052 C -0.23246 0.29538 -0.23229 0.29931 -0.22881 0.30302 C -0.22777 0.30417 -0.22638 0.30394 -0.22517 0.30464 C -0.22395 0.30556 -0.22274 0.30672 -0.2217 0.30788 C -0.21701 0.31297 -0.22187 0.30996 -0.21562 0.31274 C -0.2144 0.31366 -0.21319 0.31459 -0.21215 0.31575 C -0.21076 0.3176 -0.20972 0.31991 -0.2085 0.32223 C -0.20763 0.32362 -0.20711 0.3257 -0.20607 0.32686 C -0.2052 0.32825 -0.2026 0.3301 -0.2026 0.3301 L -0.20017 0.32848 " pathEditMode="relative" ptsTypes="AAAAAAAAAAAAAAAAAAAAAAAAAAAAAAAAAAAAAAAAAAAAAAAAAAAAAAAAAAAAAAAAAAAAA">
                                      <p:cBhvr>
                                        <p:cTn id="35" dur="2000" fill="hold"/>
                                        <p:tgtEl>
                                          <p:spTgt spid="10"/>
                                        </p:tgtEl>
                                        <p:attrNameLst>
                                          <p:attrName>ppt_x</p:attrName>
                                          <p:attrName>ppt_y</p:attrName>
                                        </p:attrNameLst>
                                      </p:cBhvr>
                                    </p:animMotion>
                                  </p:childTnLst>
                                </p:cTn>
                              </p:par>
                            </p:childTnLst>
                          </p:cTn>
                        </p:par>
                        <p:par>
                          <p:cTn id="36" fill="hold">
                            <p:stCondLst>
                              <p:cond delay="5500"/>
                            </p:stCondLst>
                            <p:childTnLst>
                              <p:par>
                                <p:cTn id="37" presetID="10" presetClass="entr" presetSubtype="0" fill="hold" grpId="0" nodeType="after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15" grpId="0" animBg="1"/>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Some programs focus on care management…</a:t>
            </a:r>
            <a:endParaRPr lang="en-US" dirty="0">
              <a:solidFill>
                <a:srgbClr val="FF0000"/>
              </a:solidFill>
            </a:endParaRPr>
          </a:p>
        </p:txBody>
      </p:sp>
      <p:sp>
        <p:nvSpPr>
          <p:cNvPr id="4" name="Slide Number Placeholder 3"/>
          <p:cNvSpPr>
            <a:spLocks noGrp="1"/>
          </p:cNvSpPr>
          <p:nvPr>
            <p:ph type="sldNum" sz="quarter" idx="10"/>
          </p:nvPr>
        </p:nvSpPr>
        <p:spPr/>
        <p:txBody>
          <a:bodyPr/>
          <a:lstStyle/>
          <a:p>
            <a:fld id="{303774FE-6E71-47C4-9CC1-7BFCC1BE979A}" type="slidenum">
              <a:rPr lang="en-US" smtClean="0"/>
              <a:pPr/>
              <a:t>9</a:t>
            </a:fld>
            <a:endParaRPr lang="en-US"/>
          </a:p>
        </p:txBody>
      </p:sp>
      <p:pic>
        <p:nvPicPr>
          <p:cNvPr id="1026" name="Picture 2" descr="http://img2.wikia.nocookie.net/__cb20130301214805/scribblenauts/images/3/39/Mountai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4775" y="2590800"/>
            <a:ext cx="3502025" cy="2286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http://img2.wikia.nocookie.net/__cb20130301214805/scribblenauts/images/3/39/Mountai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762000" y="2590800"/>
            <a:ext cx="3502025" cy="2212855"/>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15"/>
          <p:cNvGrpSpPr/>
          <p:nvPr/>
        </p:nvGrpSpPr>
        <p:grpSpPr>
          <a:xfrm flipH="1">
            <a:off x="838200" y="2864242"/>
            <a:ext cx="1295400" cy="1482105"/>
            <a:chOff x="7391400" y="2864242"/>
            <a:chExt cx="1295400" cy="1482105"/>
          </a:xfrm>
        </p:grpSpPr>
        <p:pic>
          <p:nvPicPr>
            <p:cNvPr id="17" name="Picture 6" descr="http://thumbs.dreamstime.com/z/climbing-1868620.jpg"/>
            <p:cNvPicPr>
              <a:picLocks noChangeAspect="1" noChangeArrowheads="1"/>
            </p:cNvPicPr>
            <p:nvPr/>
          </p:nvPicPr>
          <p:blipFill rotWithShape="1">
            <a:blip r:embed="rId3">
              <a:extLst>
                <a:ext uri="{28A0092B-C50C-407E-A947-70E740481C1C}">
                  <a14:useLocalDpi xmlns:a14="http://schemas.microsoft.com/office/drawing/2010/main" val="0"/>
                </a:ext>
              </a:extLst>
            </a:blip>
            <a:srcRect l="25977" r="22067" b="31964"/>
            <a:stretch/>
          </p:blipFill>
          <p:spPr bwMode="auto">
            <a:xfrm>
              <a:off x="7620000" y="2864242"/>
              <a:ext cx="1066800" cy="13555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http://img2.wikia.nocookie.net/__cb20130301214805/scribblenauts/images/3/39/Mountain.png"/>
            <p:cNvPicPr>
              <a:picLocks noChangeAspect="1" noChangeArrowheads="1"/>
            </p:cNvPicPr>
            <p:nvPr/>
          </p:nvPicPr>
          <p:blipFill rotWithShape="1">
            <a:blip r:embed="rId2">
              <a:extLst>
                <a:ext uri="{28A0092B-C50C-407E-A947-70E740481C1C}">
                  <a14:useLocalDpi xmlns:a14="http://schemas.microsoft.com/office/drawing/2010/main" val="0"/>
                </a:ext>
              </a:extLst>
            </a:blip>
            <a:srcRect l="52086" t="56538" r="30507"/>
            <a:stretch/>
          </p:blipFill>
          <p:spPr bwMode="auto">
            <a:xfrm>
              <a:off x="7391400" y="3352800"/>
              <a:ext cx="609600" cy="99354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http://img2.wikia.nocookie.net/__cb20130301214805/scribblenauts/images/3/39/Mountain.png"/>
            <p:cNvPicPr>
              <a:picLocks noChangeAspect="1" noChangeArrowheads="1"/>
            </p:cNvPicPr>
            <p:nvPr/>
          </p:nvPicPr>
          <p:blipFill rotWithShape="1">
            <a:blip r:embed="rId2">
              <a:extLst>
                <a:ext uri="{28A0092B-C50C-407E-A947-70E740481C1C}">
                  <a14:useLocalDpi xmlns:a14="http://schemas.microsoft.com/office/drawing/2010/main" val="0"/>
                </a:ext>
              </a:extLst>
            </a:blip>
            <a:srcRect l="52086" t="79871" r="30507" b="5377"/>
            <a:stretch/>
          </p:blipFill>
          <p:spPr bwMode="auto">
            <a:xfrm>
              <a:off x="7543800" y="3701383"/>
              <a:ext cx="609600" cy="413417"/>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Rectangle 2"/>
          <p:cNvSpPr/>
          <p:nvPr/>
        </p:nvSpPr>
        <p:spPr>
          <a:xfrm>
            <a:off x="1600200" y="3733800"/>
            <a:ext cx="1447800" cy="533400"/>
          </a:xfrm>
          <a:prstGeom prst="rect">
            <a:avLst/>
          </a:prstGeom>
          <a:solidFill>
            <a:schemeClr val="accent5">
              <a:lumMod val="75000"/>
            </a:schemeClr>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t>Care</a:t>
            </a:r>
          </a:p>
          <a:p>
            <a:pPr algn="ctr"/>
            <a:r>
              <a:rPr lang="en-US" b="1" dirty="0" smtClean="0"/>
              <a:t>Coordination</a:t>
            </a:r>
            <a:endParaRPr lang="en-US" b="1" dirty="0"/>
          </a:p>
        </p:txBody>
      </p:sp>
      <p:sp>
        <p:nvSpPr>
          <p:cNvPr id="15" name="Rectangle 14"/>
          <p:cNvSpPr/>
          <p:nvPr/>
        </p:nvSpPr>
        <p:spPr>
          <a:xfrm>
            <a:off x="6400800" y="3733800"/>
            <a:ext cx="1447800" cy="533400"/>
          </a:xfrm>
          <a:prstGeom prst="rect">
            <a:avLst/>
          </a:prstGeom>
          <a:solidFill>
            <a:schemeClr val="accent5">
              <a:lumMod val="75000"/>
            </a:schemeClr>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t>Analytics &amp;</a:t>
            </a:r>
          </a:p>
          <a:p>
            <a:pPr algn="ctr"/>
            <a:r>
              <a:rPr lang="en-US" b="1" dirty="0" smtClean="0"/>
              <a:t>Reporting</a:t>
            </a:r>
          </a:p>
        </p:txBody>
      </p:sp>
      <p:grpSp>
        <p:nvGrpSpPr>
          <p:cNvPr id="10" name="Group 9"/>
          <p:cNvGrpSpPr/>
          <p:nvPr/>
        </p:nvGrpSpPr>
        <p:grpSpPr>
          <a:xfrm>
            <a:off x="2133600" y="1371600"/>
            <a:ext cx="914400" cy="1246413"/>
            <a:chOff x="6477000" y="1371600"/>
            <a:chExt cx="914400" cy="1246413"/>
          </a:xfrm>
        </p:grpSpPr>
        <p:sp>
          <p:nvSpPr>
            <p:cNvPr id="5" name="Decagon 4"/>
            <p:cNvSpPr/>
            <p:nvPr/>
          </p:nvSpPr>
          <p:spPr>
            <a:xfrm>
              <a:off x="6592888" y="2008413"/>
              <a:ext cx="682625" cy="609600"/>
            </a:xfrm>
            <a:prstGeom prst="decag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6477000" y="1371600"/>
              <a:ext cx="914400" cy="646331"/>
            </a:xfrm>
            <a:prstGeom prst="rect">
              <a:avLst/>
            </a:prstGeom>
            <a:noFill/>
          </p:spPr>
          <p:txBody>
            <a:bodyPr wrap="square" rtlCol="0">
              <a:spAutoFit/>
            </a:bodyPr>
            <a:lstStyle/>
            <a:p>
              <a:pPr algn="ctr"/>
              <a:r>
                <a:rPr lang="en-US" dirty="0" smtClean="0"/>
                <a:t>Care Model</a:t>
              </a:r>
              <a:endParaRPr lang="en-US" dirty="0"/>
            </a:p>
          </p:txBody>
        </p:sp>
      </p:grpSp>
      <p:sp>
        <p:nvSpPr>
          <p:cNvPr id="20" name="Title 1"/>
          <p:cNvSpPr txBox="1">
            <a:spLocks/>
          </p:cNvSpPr>
          <p:nvPr/>
        </p:nvSpPr>
        <p:spPr bwMode="auto">
          <a:xfrm>
            <a:off x="457200" y="4876800"/>
            <a:ext cx="8229600" cy="96043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algn="ctr" defTabSz="457200" rtl="0" eaLnBrk="0" fontAlgn="base" hangingPunct="0">
              <a:spcBef>
                <a:spcPct val="0"/>
              </a:spcBef>
              <a:spcAft>
                <a:spcPct val="0"/>
              </a:spcAft>
              <a:defRPr sz="4000" kern="1200">
                <a:solidFill>
                  <a:schemeClr val="tx1"/>
                </a:solidFill>
                <a:latin typeface="+mj-lt"/>
                <a:ea typeface="ＭＳ Ｐゴシック" charset="0"/>
                <a:cs typeface="Geneva" charset="-128"/>
              </a:defRPr>
            </a:lvl1pPr>
            <a:lvl2pPr algn="ctr" defTabSz="457200" rtl="0" eaLnBrk="0" fontAlgn="base" hangingPunct="0">
              <a:spcBef>
                <a:spcPct val="0"/>
              </a:spcBef>
              <a:spcAft>
                <a:spcPct val="0"/>
              </a:spcAft>
              <a:defRPr sz="4000">
                <a:solidFill>
                  <a:schemeClr val="tx1"/>
                </a:solidFill>
                <a:latin typeface="Calibri" charset="0"/>
                <a:ea typeface="ＭＳ Ｐゴシック" charset="0"/>
                <a:cs typeface="Geneva" charset="-128"/>
              </a:defRPr>
            </a:lvl2pPr>
            <a:lvl3pPr algn="ctr" defTabSz="457200" rtl="0" eaLnBrk="0" fontAlgn="base" hangingPunct="0">
              <a:spcBef>
                <a:spcPct val="0"/>
              </a:spcBef>
              <a:spcAft>
                <a:spcPct val="0"/>
              </a:spcAft>
              <a:defRPr sz="4000">
                <a:solidFill>
                  <a:schemeClr val="tx1"/>
                </a:solidFill>
                <a:latin typeface="Calibri" charset="0"/>
                <a:ea typeface="ＭＳ Ｐゴシック" charset="0"/>
                <a:cs typeface="Geneva" charset="-128"/>
              </a:defRPr>
            </a:lvl3pPr>
            <a:lvl4pPr algn="ctr" defTabSz="457200" rtl="0" eaLnBrk="0" fontAlgn="base" hangingPunct="0">
              <a:spcBef>
                <a:spcPct val="0"/>
              </a:spcBef>
              <a:spcAft>
                <a:spcPct val="0"/>
              </a:spcAft>
              <a:defRPr sz="4000">
                <a:solidFill>
                  <a:schemeClr val="tx1"/>
                </a:solidFill>
                <a:latin typeface="Calibri" charset="0"/>
                <a:ea typeface="ＭＳ Ｐゴシック" charset="0"/>
                <a:cs typeface="Geneva" charset="-128"/>
              </a:defRPr>
            </a:lvl4pPr>
            <a:lvl5pPr algn="ctr" defTabSz="457200" rtl="0" eaLnBrk="0" fontAlgn="base" hangingPunct="0">
              <a:spcBef>
                <a:spcPct val="0"/>
              </a:spcBef>
              <a:spcAft>
                <a:spcPct val="0"/>
              </a:spcAft>
              <a:defRPr sz="4000">
                <a:solidFill>
                  <a:schemeClr val="tx1"/>
                </a:solidFill>
                <a:latin typeface="Calibri" charset="0"/>
                <a:ea typeface="ＭＳ Ｐゴシック" charset="0"/>
                <a:cs typeface="Geneva" charset="-128"/>
              </a:defRPr>
            </a:lvl5pPr>
            <a:lvl6pPr marL="457200" algn="ctr" defTabSz="457200" rtl="0" fontAlgn="base">
              <a:spcBef>
                <a:spcPct val="0"/>
              </a:spcBef>
              <a:spcAft>
                <a:spcPct val="0"/>
              </a:spcAft>
              <a:defRPr sz="4000">
                <a:solidFill>
                  <a:schemeClr val="tx1"/>
                </a:solidFill>
                <a:latin typeface="Calibri" charset="0"/>
                <a:ea typeface="Geneva" charset="-128"/>
                <a:cs typeface="Geneva" charset="-128"/>
              </a:defRPr>
            </a:lvl6pPr>
            <a:lvl7pPr marL="914400" algn="ctr" defTabSz="457200" rtl="0" fontAlgn="base">
              <a:spcBef>
                <a:spcPct val="0"/>
              </a:spcBef>
              <a:spcAft>
                <a:spcPct val="0"/>
              </a:spcAft>
              <a:defRPr sz="4000">
                <a:solidFill>
                  <a:schemeClr val="tx1"/>
                </a:solidFill>
                <a:latin typeface="Calibri" charset="0"/>
                <a:ea typeface="Geneva" charset="-128"/>
                <a:cs typeface="Geneva" charset="-128"/>
              </a:defRPr>
            </a:lvl7pPr>
            <a:lvl8pPr marL="1371600" algn="ctr" defTabSz="457200" rtl="0" fontAlgn="base">
              <a:spcBef>
                <a:spcPct val="0"/>
              </a:spcBef>
              <a:spcAft>
                <a:spcPct val="0"/>
              </a:spcAft>
              <a:defRPr sz="4000">
                <a:solidFill>
                  <a:schemeClr val="tx1"/>
                </a:solidFill>
                <a:latin typeface="Calibri" charset="0"/>
                <a:ea typeface="Geneva" charset="-128"/>
                <a:cs typeface="Geneva" charset="-128"/>
              </a:defRPr>
            </a:lvl8pPr>
            <a:lvl9pPr marL="1828800" algn="ctr" defTabSz="457200" rtl="0" fontAlgn="base">
              <a:spcBef>
                <a:spcPct val="0"/>
              </a:spcBef>
              <a:spcAft>
                <a:spcPct val="0"/>
              </a:spcAft>
              <a:defRPr sz="4000">
                <a:solidFill>
                  <a:schemeClr val="tx1"/>
                </a:solidFill>
                <a:latin typeface="Calibri" charset="0"/>
                <a:ea typeface="Geneva" charset="-128"/>
                <a:cs typeface="Geneva" charset="-128"/>
              </a:defRPr>
            </a:lvl9pPr>
          </a:lstStyle>
          <a:p>
            <a:r>
              <a:rPr lang="en-US" dirty="0" smtClean="0">
                <a:solidFill>
                  <a:srgbClr val="FF0000"/>
                </a:solidFill>
              </a:rPr>
              <a:t>…but can’t measure its efficacy or calibrate it based on insights</a:t>
            </a:r>
            <a:endParaRPr lang="en-US" dirty="0">
              <a:solidFill>
                <a:srgbClr val="FF0000"/>
              </a:solidFill>
            </a:endParaRPr>
          </a:p>
        </p:txBody>
      </p:sp>
    </p:spTree>
    <p:extLst>
      <p:ext uri="{BB962C8B-B14F-4D97-AF65-F5344CB8AC3E}">
        <p14:creationId xmlns:p14="http://schemas.microsoft.com/office/powerpoint/2010/main" val="180252581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1" fill="hold" nodeType="afterEffect">
                                  <p:stCondLst>
                                    <p:cond delay="500"/>
                                  </p:stCondLst>
                                  <p:childTnLst>
                                    <p:set>
                                      <p:cBhvr>
                                        <p:cTn id="10" dur="1" fill="hold">
                                          <p:stCondLst>
                                            <p:cond delay="0"/>
                                          </p:stCondLst>
                                        </p:cTn>
                                        <p:tgtEl>
                                          <p:spTgt spid="16"/>
                                        </p:tgtEl>
                                        <p:attrNameLst>
                                          <p:attrName>style.visibility</p:attrName>
                                        </p:attrNameLst>
                                      </p:cBhvr>
                                      <p:to>
                                        <p:strVal val="visible"/>
                                      </p:to>
                                    </p:set>
                                    <p:animEffect transition="in" filter="wipe(up)">
                                      <p:cBhvr>
                                        <p:cTn id="11" dur="500"/>
                                        <p:tgtEl>
                                          <p:spTgt spid="16"/>
                                        </p:tgtEl>
                                      </p:cBhvr>
                                    </p:animEffect>
                                  </p:childTnLst>
                                </p:cTn>
                              </p:par>
                            </p:childTnLst>
                          </p:cTn>
                        </p:par>
                        <p:par>
                          <p:cTn id="12" fill="hold">
                            <p:stCondLst>
                              <p:cond delay="1500"/>
                            </p:stCondLst>
                            <p:childTnLst>
                              <p:par>
                                <p:cTn id="13" presetID="22" presetClass="entr" presetSubtype="4" fill="hold" nodeType="afterEffect">
                                  <p:stCondLst>
                                    <p:cond delay="100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par>
                          <p:cTn id="16" fill="hold">
                            <p:stCondLst>
                              <p:cond delay="3000"/>
                            </p:stCondLst>
                            <p:childTnLst>
                              <p:par>
                                <p:cTn id="17" presetID="0" presetClass="path" presetSubtype="0" accel="50000" decel="50000" fill="hold" nodeType="afterEffect">
                                  <p:stCondLst>
                                    <p:cond delay="500"/>
                                  </p:stCondLst>
                                  <p:childTnLst>
                                    <p:animMotion origin="layout" path="M -1.38889E-6 2.96296E-6 L -1.38889E-6 2.96296E-6 C 0.00226 0.00416 0.00504 0.0081 0.00712 0.0125 C 0.01372 0.02708 0.00591 0.01574 0.01181 0.02361 C 0.01216 0.02569 0.01337 0.03264 0.01424 0.03472 C 0.01476 0.03657 0.01598 0.03796 0.01667 0.03958 C 0.01719 0.04097 0.01702 0.04305 0.01771 0.04421 C 0.0191 0.04676 0.02101 0.04861 0.02257 0.05069 C 0.02709 0.05671 0.02466 0.05416 0.02969 0.05856 C 0.03334 0.06828 0.03073 0.06319 0.03803 0.07291 L 0.04046 0.07616 L 0.04271 0.07916 C 0.04323 0.08078 0.04341 0.08241 0.04393 0.08403 C 0.04462 0.08565 0.04584 0.08703 0.04636 0.08866 C 0.05105 0.10301 0.04393 0.08796 0.05 0.09977 C 0.05035 0.10208 0.05053 0.10416 0.05105 0.10625 C 0.05174 0.10787 0.05278 0.10926 0.05348 0.11088 C 0.05487 0.11412 0.05591 0.11736 0.05712 0.1206 C 0.05955 0.12801 0.0566 0.12291 0.0606 0.12847 C 0.06181 0.13449 0.06198 0.1368 0.06424 0.14282 C 0.07014 0.15879 0.06563 0.14328 0.07014 0.15694 C 0.07101 0.15972 0.07188 0.16227 0.07257 0.16504 C 0.07292 0.16643 0.0731 0.16828 0.07379 0.16967 C 0.075 0.17268 0.07674 0.17523 0.07848 0.17754 C 0.07952 0.17893 0.08091 0.17963 0.08212 0.18078 C 0.08369 0.18241 0.08525 0.18403 0.08681 0.18565 C 0.08976 0.19745 0.08525 0.18171 0.09271 0.19676 C 0.1007 0.21227 0.0941 0.20185 0.10105 0.20949 C 0.10348 0.2118 0.104 0.21435 0.10712 0.21574 C 0.10938 0.21666 0.11181 0.2169 0.11424 0.21736 C 0.1158 0.21875 0.1191 0.22106 0.12014 0.22361 C 0.12084 0.225 0.12066 0.22708 0.12136 0.22847 C 0.12483 0.23495 0.12518 0.23426 0.12969 0.23634 C 0.13178 0.23912 0.13334 0.24213 0.1356 0.24421 C 0.13855 0.24676 0.1415 0.2493 0.14393 0.25231 C 0.14532 0.2537 0.14636 0.25555 0.14757 0.25694 C 0.14862 0.25833 0.15 0.25903 0.15122 0.26018 C 0.15244 0.26157 0.15365 0.26319 0.15469 0.26504 C 0.15886 0.27129 0.16198 0.27847 0.16667 0.28403 C 0.17014 0.28819 0.17362 0.29259 0.17726 0.29676 C 0.18039 0.3 0.18334 0.30393 0.18681 0.30625 C 0.19011 0.30833 0.1941 0.3081 0.19757 0.30949 C 0.19879 0.30972 0.2 0.31041 0.20122 0.31088 C 0.21337 0.31041 0.22587 0.31088 0.23803 0.30949 C 0.23924 0.30926 0.23941 0.30671 0.24046 0.30625 C 0.24237 0.30509 0.24445 0.30532 0.24636 0.30463 C 0.24757 0.30416 0.24879 0.30347 0.25 0.30301 C 0.2507 0.30208 0.25139 0.30046 0.25244 0.29977 C 0.25382 0.29884 0.25556 0.29861 0.25712 0.29838 C 0.26112 0.29722 0.26511 0.29676 0.2691 0.29514 L 0.27969 0.29028 L 0.28334 0.28866 C 0.28403 0.28727 0.28455 0.28518 0.28577 0.28403 C 0.29532 0.27384 0.28247 0.29421 0.29289 0.27754 C 0.29375 0.27616 0.29462 0.27453 0.29514 0.27291 C 0.29636 0.26967 0.29723 0.26319 0.29757 0.26018 C 0.29723 0.25393 0.29896 0.24653 0.29636 0.2412 C 0.29514 0.23842 0.29167 0.2419 0.28924 0.24282 C 0.28681 0.24352 0.28212 0.24583 0.28212 0.24583 C 0.28125 0.24699 0.28039 0.24791 0.27969 0.24907 C 0.27726 0.25324 0.27622 0.25648 0.275 0.2618 C 0.27448 0.26389 0.27448 0.2662 0.27379 0.26805 C 0.27275 0.27129 0.2698 0.27546 0.26789 0.27754 C 0.26667 0.27893 0.26528 0.27963 0.26424 0.28078 C 0.26216 0.28333 0.2599 0.28565 0.25834 0.28866 C 0.25591 0.29352 0.25573 0.29444 0.25244 0.29838 C 0.25122 0.29953 0.25 0.30069 0.24879 0.30139 C 0.24375 0.3044 0.2408 0.30486 0.23577 0.30625 C 0.23403 0.30717 0.23247 0.3081 0.23091 0.30949 C 0.23004 0.31018 0.22935 0.31157 0.22848 0.3125 C 0.22744 0.31366 0.22622 0.31458 0.225 0.31574 L 0.22379 0.3206 L 0.22379 0.3206 " pathEditMode="relative" ptsTypes="AAAAAAAAAAAAAAAAAAAAAAAAAAAAAAAAAAAAAAAAAAAAAAAAAAAAAAAAAAAAAAAAAAAAAAAAA">
                                      <p:cBhvr>
                                        <p:cTn id="18" dur="2000" fill="hold"/>
                                        <p:tgtEl>
                                          <p:spTgt spid="10"/>
                                        </p:tgtEl>
                                        <p:attrNameLst>
                                          <p:attrName>ppt_x</p:attrName>
                                          <p:attrName>ppt_y</p:attrName>
                                        </p:attrNameLst>
                                      </p:cBhvr>
                                    </p:animMotion>
                                  </p:childTnLst>
                                </p:cTn>
                              </p:par>
                            </p:childTnLst>
                          </p:cTn>
                        </p:par>
                        <p:par>
                          <p:cTn id="19" fill="hold">
                            <p:stCondLst>
                              <p:cond delay="5500"/>
                            </p:stCondLst>
                            <p:childTnLst>
                              <p:par>
                                <p:cTn id="20" presetID="10" presetClass="entr" presetSubtype="0" fill="hold" grpId="0" nodeType="after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2514599" y="2645226"/>
            <a:ext cx="4419601" cy="2155374"/>
            <a:chOff x="2514599" y="2645226"/>
            <a:chExt cx="4419601" cy="2155374"/>
          </a:xfrm>
        </p:grpSpPr>
        <p:pic>
          <p:nvPicPr>
            <p:cNvPr id="30" name="Picture 2" descr="http://img2.wikia.nocookie.net/__cb20130301214805/scribblenauts/images/3/39/Mountain.png"/>
            <p:cNvPicPr>
              <a:picLocks noChangeAspect="1" noChangeArrowheads="1"/>
            </p:cNvPicPr>
            <p:nvPr/>
          </p:nvPicPr>
          <p:blipFill rotWithShape="1">
            <a:blip r:embed="rId2">
              <a:extLst>
                <a:ext uri="{28A0092B-C50C-407E-A947-70E740481C1C}">
                  <a14:useLocalDpi xmlns:a14="http://schemas.microsoft.com/office/drawing/2010/main" val="0"/>
                </a:ext>
              </a:extLst>
            </a:blip>
            <a:srcRect l="13235" t="28000"/>
            <a:stretch/>
          </p:blipFill>
          <p:spPr bwMode="auto">
            <a:xfrm flipV="1">
              <a:off x="2514599" y="2645226"/>
              <a:ext cx="4419601" cy="2155374"/>
            </a:xfrm>
            <a:prstGeom prst="rect">
              <a:avLst/>
            </a:prstGeom>
            <a:noFill/>
            <a:extLst>
              <a:ext uri="{909E8E84-426E-40DD-AFC4-6F175D3DCCD1}">
                <a14:hiddenFill xmlns:a14="http://schemas.microsoft.com/office/drawing/2010/main">
                  <a:solidFill>
                    <a:srgbClr val="FFFFFF"/>
                  </a:solidFill>
                </a14:hiddenFill>
              </a:ext>
            </a:extLst>
          </p:spPr>
        </p:pic>
        <p:sp>
          <p:nvSpPr>
            <p:cNvPr id="31" name="Rectangle 30"/>
            <p:cNvSpPr/>
            <p:nvPr/>
          </p:nvSpPr>
          <p:spPr>
            <a:xfrm>
              <a:off x="4020683" y="3541773"/>
              <a:ext cx="1458686" cy="914400"/>
            </a:xfrm>
            <a:prstGeom prst="rect">
              <a:avLst/>
            </a:prstGeom>
            <a:solidFill>
              <a:schemeClr val="accent5">
                <a:lumMod val="75000"/>
              </a:schemeClr>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t>Population Health Management</a:t>
              </a:r>
            </a:p>
          </p:txBody>
        </p:sp>
      </p:grpSp>
      <p:sp>
        <p:nvSpPr>
          <p:cNvPr id="2" name="Title 1"/>
          <p:cNvSpPr>
            <a:spLocks noGrp="1"/>
          </p:cNvSpPr>
          <p:nvPr>
            <p:ph type="title"/>
          </p:nvPr>
        </p:nvSpPr>
        <p:spPr>
          <a:xfrm>
            <a:off x="457200" y="0"/>
            <a:ext cx="8229600" cy="960438"/>
          </a:xfrm>
        </p:spPr>
        <p:txBody>
          <a:bodyPr/>
          <a:lstStyle/>
          <a:p>
            <a:r>
              <a:rPr lang="en-US" dirty="0" smtClean="0">
                <a:solidFill>
                  <a:schemeClr val="tx2">
                    <a:lumMod val="60000"/>
                    <a:lumOff val="40000"/>
                  </a:schemeClr>
                </a:solidFill>
              </a:rPr>
              <a:t>Good use of analytics </a:t>
            </a:r>
            <a:r>
              <a:rPr lang="en-US" dirty="0" smtClean="0">
                <a:solidFill>
                  <a:schemeClr val="tx2">
                    <a:lumMod val="60000"/>
                    <a:lumOff val="40000"/>
                  </a:schemeClr>
                </a:solidFill>
              </a:rPr>
              <a:t>bridges </a:t>
            </a:r>
            <a:r>
              <a:rPr lang="en-US" dirty="0" smtClean="0">
                <a:solidFill>
                  <a:schemeClr val="tx2">
                    <a:lumMod val="60000"/>
                    <a:lumOff val="40000"/>
                  </a:schemeClr>
                </a:solidFill>
              </a:rPr>
              <a:t>the </a:t>
            </a:r>
            <a:r>
              <a:rPr lang="en-US" dirty="0" smtClean="0">
                <a:solidFill>
                  <a:schemeClr val="tx2">
                    <a:lumMod val="60000"/>
                    <a:lumOff val="40000"/>
                  </a:schemeClr>
                </a:solidFill>
              </a:rPr>
              <a:t>chasm…</a:t>
            </a:r>
            <a:endParaRPr lang="en-US" dirty="0">
              <a:solidFill>
                <a:schemeClr val="tx2">
                  <a:lumMod val="60000"/>
                  <a:lumOff val="40000"/>
                </a:schemeClr>
              </a:solidFill>
            </a:endParaRPr>
          </a:p>
        </p:txBody>
      </p:sp>
      <p:sp>
        <p:nvSpPr>
          <p:cNvPr id="4" name="Slide Number Placeholder 3"/>
          <p:cNvSpPr>
            <a:spLocks noGrp="1"/>
          </p:cNvSpPr>
          <p:nvPr>
            <p:ph type="sldNum" sz="quarter" idx="10"/>
          </p:nvPr>
        </p:nvSpPr>
        <p:spPr/>
        <p:txBody>
          <a:bodyPr/>
          <a:lstStyle/>
          <a:p>
            <a:fld id="{303774FE-6E71-47C4-9CC1-7BFCC1BE979A}" type="slidenum">
              <a:rPr lang="en-US" smtClean="0"/>
              <a:pPr/>
              <a:t>10</a:t>
            </a:fld>
            <a:endParaRPr lang="en-US"/>
          </a:p>
        </p:txBody>
      </p:sp>
      <p:pic>
        <p:nvPicPr>
          <p:cNvPr id="6" name="Picture 2" descr="http://img2.wikia.nocookie.net/__cb20130301214805/scribblenauts/images/3/39/Mountai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762000" y="2590800"/>
            <a:ext cx="3502025" cy="2212855"/>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15"/>
          <p:cNvGrpSpPr/>
          <p:nvPr/>
        </p:nvGrpSpPr>
        <p:grpSpPr>
          <a:xfrm flipH="1">
            <a:off x="838200" y="2864242"/>
            <a:ext cx="1295400" cy="1482105"/>
            <a:chOff x="7391400" y="2864242"/>
            <a:chExt cx="1295400" cy="1482105"/>
          </a:xfrm>
        </p:grpSpPr>
        <p:pic>
          <p:nvPicPr>
            <p:cNvPr id="17" name="Picture 6" descr="http://thumbs.dreamstime.com/z/climbing-1868620.jpg"/>
            <p:cNvPicPr>
              <a:picLocks noChangeAspect="1" noChangeArrowheads="1"/>
            </p:cNvPicPr>
            <p:nvPr/>
          </p:nvPicPr>
          <p:blipFill rotWithShape="1">
            <a:blip r:embed="rId3">
              <a:extLst>
                <a:ext uri="{28A0092B-C50C-407E-A947-70E740481C1C}">
                  <a14:useLocalDpi xmlns:a14="http://schemas.microsoft.com/office/drawing/2010/main" val="0"/>
                </a:ext>
              </a:extLst>
            </a:blip>
            <a:srcRect l="25977" r="22067" b="31964"/>
            <a:stretch/>
          </p:blipFill>
          <p:spPr bwMode="auto">
            <a:xfrm>
              <a:off x="7620000" y="2864242"/>
              <a:ext cx="1066800" cy="13555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http://img2.wikia.nocookie.net/__cb20130301214805/scribblenauts/images/3/39/Mountain.png"/>
            <p:cNvPicPr>
              <a:picLocks noChangeAspect="1" noChangeArrowheads="1"/>
            </p:cNvPicPr>
            <p:nvPr/>
          </p:nvPicPr>
          <p:blipFill rotWithShape="1">
            <a:blip r:embed="rId2">
              <a:extLst>
                <a:ext uri="{28A0092B-C50C-407E-A947-70E740481C1C}">
                  <a14:useLocalDpi xmlns:a14="http://schemas.microsoft.com/office/drawing/2010/main" val="0"/>
                </a:ext>
              </a:extLst>
            </a:blip>
            <a:srcRect l="52086" t="56538" r="30507"/>
            <a:stretch/>
          </p:blipFill>
          <p:spPr bwMode="auto">
            <a:xfrm>
              <a:off x="7391400" y="3352800"/>
              <a:ext cx="609600" cy="99354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http://img2.wikia.nocookie.net/__cb20130301214805/scribblenauts/images/3/39/Mountain.png"/>
            <p:cNvPicPr>
              <a:picLocks noChangeAspect="1" noChangeArrowheads="1"/>
            </p:cNvPicPr>
            <p:nvPr/>
          </p:nvPicPr>
          <p:blipFill rotWithShape="1">
            <a:blip r:embed="rId2">
              <a:extLst>
                <a:ext uri="{28A0092B-C50C-407E-A947-70E740481C1C}">
                  <a14:useLocalDpi xmlns:a14="http://schemas.microsoft.com/office/drawing/2010/main" val="0"/>
                </a:ext>
              </a:extLst>
            </a:blip>
            <a:srcRect l="52086" t="79871" r="30507" b="5377"/>
            <a:stretch/>
          </p:blipFill>
          <p:spPr bwMode="auto">
            <a:xfrm>
              <a:off x="7543800" y="3701383"/>
              <a:ext cx="609600" cy="413417"/>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Rectangle 2"/>
          <p:cNvSpPr/>
          <p:nvPr/>
        </p:nvSpPr>
        <p:spPr>
          <a:xfrm>
            <a:off x="1600200" y="3733800"/>
            <a:ext cx="1447800" cy="533400"/>
          </a:xfrm>
          <a:prstGeom prst="rect">
            <a:avLst/>
          </a:prstGeom>
          <a:solidFill>
            <a:schemeClr val="accent5">
              <a:lumMod val="75000"/>
            </a:schemeClr>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t>Care</a:t>
            </a:r>
          </a:p>
          <a:p>
            <a:pPr algn="ctr"/>
            <a:r>
              <a:rPr lang="en-US" b="1" dirty="0" smtClean="0"/>
              <a:t>Coordination</a:t>
            </a:r>
            <a:endParaRPr lang="en-US" b="1" dirty="0"/>
          </a:p>
        </p:txBody>
      </p:sp>
      <p:grpSp>
        <p:nvGrpSpPr>
          <p:cNvPr id="10" name="Group 9"/>
          <p:cNvGrpSpPr/>
          <p:nvPr/>
        </p:nvGrpSpPr>
        <p:grpSpPr>
          <a:xfrm>
            <a:off x="2133600" y="1371600"/>
            <a:ext cx="914400" cy="1246413"/>
            <a:chOff x="6477000" y="1371600"/>
            <a:chExt cx="914400" cy="1246413"/>
          </a:xfrm>
        </p:grpSpPr>
        <p:sp>
          <p:nvSpPr>
            <p:cNvPr id="5" name="Decagon 4"/>
            <p:cNvSpPr/>
            <p:nvPr/>
          </p:nvSpPr>
          <p:spPr>
            <a:xfrm>
              <a:off x="6592888" y="2008413"/>
              <a:ext cx="682625" cy="609600"/>
            </a:xfrm>
            <a:prstGeom prst="decag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6477000" y="1371600"/>
              <a:ext cx="914400" cy="646331"/>
            </a:xfrm>
            <a:prstGeom prst="rect">
              <a:avLst/>
            </a:prstGeom>
            <a:noFill/>
          </p:spPr>
          <p:txBody>
            <a:bodyPr wrap="square" rtlCol="0">
              <a:spAutoFit/>
            </a:bodyPr>
            <a:lstStyle/>
            <a:p>
              <a:pPr algn="ctr"/>
              <a:r>
                <a:rPr lang="en-US" dirty="0" smtClean="0"/>
                <a:t>Care Model</a:t>
              </a:r>
              <a:endParaRPr lang="en-US" dirty="0"/>
            </a:p>
          </p:txBody>
        </p:sp>
      </p:grpSp>
      <p:sp>
        <p:nvSpPr>
          <p:cNvPr id="20" name="Title 1"/>
          <p:cNvSpPr txBox="1">
            <a:spLocks/>
          </p:cNvSpPr>
          <p:nvPr/>
        </p:nvSpPr>
        <p:spPr bwMode="auto">
          <a:xfrm>
            <a:off x="457200" y="4876800"/>
            <a:ext cx="8229600" cy="960438"/>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algn="ctr" defTabSz="457200" rtl="0" eaLnBrk="0" fontAlgn="base" hangingPunct="0">
              <a:spcBef>
                <a:spcPct val="0"/>
              </a:spcBef>
              <a:spcAft>
                <a:spcPct val="0"/>
              </a:spcAft>
              <a:defRPr sz="4000" kern="1200">
                <a:solidFill>
                  <a:schemeClr val="tx1"/>
                </a:solidFill>
                <a:latin typeface="+mj-lt"/>
                <a:ea typeface="ＭＳ Ｐゴシック" charset="0"/>
                <a:cs typeface="Geneva" charset="-128"/>
              </a:defRPr>
            </a:lvl1pPr>
            <a:lvl2pPr algn="ctr" defTabSz="457200" rtl="0" eaLnBrk="0" fontAlgn="base" hangingPunct="0">
              <a:spcBef>
                <a:spcPct val="0"/>
              </a:spcBef>
              <a:spcAft>
                <a:spcPct val="0"/>
              </a:spcAft>
              <a:defRPr sz="4000">
                <a:solidFill>
                  <a:schemeClr val="tx1"/>
                </a:solidFill>
                <a:latin typeface="Calibri" charset="0"/>
                <a:ea typeface="ＭＳ Ｐゴシック" charset="0"/>
                <a:cs typeface="Geneva" charset="-128"/>
              </a:defRPr>
            </a:lvl2pPr>
            <a:lvl3pPr algn="ctr" defTabSz="457200" rtl="0" eaLnBrk="0" fontAlgn="base" hangingPunct="0">
              <a:spcBef>
                <a:spcPct val="0"/>
              </a:spcBef>
              <a:spcAft>
                <a:spcPct val="0"/>
              </a:spcAft>
              <a:defRPr sz="4000">
                <a:solidFill>
                  <a:schemeClr val="tx1"/>
                </a:solidFill>
                <a:latin typeface="Calibri" charset="0"/>
                <a:ea typeface="ＭＳ Ｐゴシック" charset="0"/>
                <a:cs typeface="Geneva" charset="-128"/>
              </a:defRPr>
            </a:lvl3pPr>
            <a:lvl4pPr algn="ctr" defTabSz="457200" rtl="0" eaLnBrk="0" fontAlgn="base" hangingPunct="0">
              <a:spcBef>
                <a:spcPct val="0"/>
              </a:spcBef>
              <a:spcAft>
                <a:spcPct val="0"/>
              </a:spcAft>
              <a:defRPr sz="4000">
                <a:solidFill>
                  <a:schemeClr val="tx1"/>
                </a:solidFill>
                <a:latin typeface="Calibri" charset="0"/>
                <a:ea typeface="ＭＳ Ｐゴシック" charset="0"/>
                <a:cs typeface="Geneva" charset="-128"/>
              </a:defRPr>
            </a:lvl4pPr>
            <a:lvl5pPr algn="ctr" defTabSz="457200" rtl="0" eaLnBrk="0" fontAlgn="base" hangingPunct="0">
              <a:spcBef>
                <a:spcPct val="0"/>
              </a:spcBef>
              <a:spcAft>
                <a:spcPct val="0"/>
              </a:spcAft>
              <a:defRPr sz="4000">
                <a:solidFill>
                  <a:schemeClr val="tx1"/>
                </a:solidFill>
                <a:latin typeface="Calibri" charset="0"/>
                <a:ea typeface="ＭＳ Ｐゴシック" charset="0"/>
                <a:cs typeface="Geneva" charset="-128"/>
              </a:defRPr>
            </a:lvl5pPr>
            <a:lvl6pPr marL="457200" algn="ctr" defTabSz="457200" rtl="0" fontAlgn="base">
              <a:spcBef>
                <a:spcPct val="0"/>
              </a:spcBef>
              <a:spcAft>
                <a:spcPct val="0"/>
              </a:spcAft>
              <a:defRPr sz="4000">
                <a:solidFill>
                  <a:schemeClr val="tx1"/>
                </a:solidFill>
                <a:latin typeface="Calibri" charset="0"/>
                <a:ea typeface="Geneva" charset="-128"/>
                <a:cs typeface="Geneva" charset="-128"/>
              </a:defRPr>
            </a:lvl6pPr>
            <a:lvl7pPr marL="914400" algn="ctr" defTabSz="457200" rtl="0" fontAlgn="base">
              <a:spcBef>
                <a:spcPct val="0"/>
              </a:spcBef>
              <a:spcAft>
                <a:spcPct val="0"/>
              </a:spcAft>
              <a:defRPr sz="4000">
                <a:solidFill>
                  <a:schemeClr val="tx1"/>
                </a:solidFill>
                <a:latin typeface="Calibri" charset="0"/>
                <a:ea typeface="Geneva" charset="-128"/>
                <a:cs typeface="Geneva" charset="-128"/>
              </a:defRPr>
            </a:lvl7pPr>
            <a:lvl8pPr marL="1371600" algn="ctr" defTabSz="457200" rtl="0" fontAlgn="base">
              <a:spcBef>
                <a:spcPct val="0"/>
              </a:spcBef>
              <a:spcAft>
                <a:spcPct val="0"/>
              </a:spcAft>
              <a:defRPr sz="4000">
                <a:solidFill>
                  <a:schemeClr val="tx1"/>
                </a:solidFill>
                <a:latin typeface="Calibri" charset="0"/>
                <a:ea typeface="Geneva" charset="-128"/>
                <a:cs typeface="Geneva" charset="-128"/>
              </a:defRPr>
            </a:lvl8pPr>
            <a:lvl9pPr marL="1828800" algn="ctr" defTabSz="457200" rtl="0" fontAlgn="base">
              <a:spcBef>
                <a:spcPct val="0"/>
              </a:spcBef>
              <a:spcAft>
                <a:spcPct val="0"/>
              </a:spcAft>
              <a:defRPr sz="4000">
                <a:solidFill>
                  <a:schemeClr val="tx1"/>
                </a:solidFill>
                <a:latin typeface="Calibri" charset="0"/>
                <a:ea typeface="Geneva" charset="-128"/>
                <a:cs typeface="Geneva" charset="-128"/>
              </a:defRPr>
            </a:lvl9pPr>
          </a:lstStyle>
          <a:p>
            <a:r>
              <a:rPr lang="en-US" dirty="0" smtClean="0">
                <a:solidFill>
                  <a:schemeClr val="tx2">
                    <a:lumMod val="60000"/>
                    <a:lumOff val="40000"/>
                  </a:schemeClr>
                </a:solidFill>
              </a:rPr>
              <a:t>…and enables cohesive population health management</a:t>
            </a:r>
            <a:endParaRPr lang="en-US" dirty="0">
              <a:solidFill>
                <a:schemeClr val="tx2">
                  <a:lumMod val="60000"/>
                  <a:lumOff val="40000"/>
                </a:schemeClr>
              </a:solidFill>
            </a:endParaRPr>
          </a:p>
        </p:txBody>
      </p:sp>
      <p:pic>
        <p:nvPicPr>
          <p:cNvPr id="21" name="Picture 2" descr="http://img2.wikia.nocookie.net/__cb20130301214805/scribblenauts/images/3/39/Mountai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4775" y="2590800"/>
            <a:ext cx="3502025" cy="2286000"/>
          </a:xfrm>
          <a:prstGeom prst="rect">
            <a:avLst/>
          </a:prstGeom>
          <a:noFill/>
          <a:extLst>
            <a:ext uri="{909E8E84-426E-40DD-AFC4-6F175D3DCCD1}">
              <a14:hiddenFill xmlns:a14="http://schemas.microsoft.com/office/drawing/2010/main">
                <a:solidFill>
                  <a:srgbClr val="FFFFFF"/>
                </a:solidFill>
              </a14:hiddenFill>
            </a:ext>
          </a:extLst>
        </p:spPr>
      </p:pic>
      <p:grpSp>
        <p:nvGrpSpPr>
          <p:cNvPr id="22" name="Group 21"/>
          <p:cNvGrpSpPr/>
          <p:nvPr/>
        </p:nvGrpSpPr>
        <p:grpSpPr>
          <a:xfrm>
            <a:off x="7315200" y="2864242"/>
            <a:ext cx="1295400" cy="1482105"/>
            <a:chOff x="7391400" y="2864242"/>
            <a:chExt cx="1295400" cy="1482105"/>
          </a:xfrm>
        </p:grpSpPr>
        <p:pic>
          <p:nvPicPr>
            <p:cNvPr id="23" name="Picture 6" descr="http://thumbs.dreamstime.com/z/climbing-1868620.jpg"/>
            <p:cNvPicPr>
              <a:picLocks noChangeAspect="1" noChangeArrowheads="1"/>
            </p:cNvPicPr>
            <p:nvPr/>
          </p:nvPicPr>
          <p:blipFill rotWithShape="1">
            <a:blip r:embed="rId3">
              <a:extLst>
                <a:ext uri="{28A0092B-C50C-407E-A947-70E740481C1C}">
                  <a14:useLocalDpi xmlns:a14="http://schemas.microsoft.com/office/drawing/2010/main" val="0"/>
                </a:ext>
              </a:extLst>
            </a:blip>
            <a:srcRect l="25977" r="22067" b="31964"/>
            <a:stretch/>
          </p:blipFill>
          <p:spPr bwMode="auto">
            <a:xfrm>
              <a:off x="7620000" y="2864242"/>
              <a:ext cx="1066800" cy="135550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descr="http://img2.wikia.nocookie.net/__cb20130301214805/scribblenauts/images/3/39/Mountain.png"/>
            <p:cNvPicPr>
              <a:picLocks noChangeAspect="1" noChangeArrowheads="1"/>
            </p:cNvPicPr>
            <p:nvPr/>
          </p:nvPicPr>
          <p:blipFill rotWithShape="1">
            <a:blip r:embed="rId2">
              <a:extLst>
                <a:ext uri="{28A0092B-C50C-407E-A947-70E740481C1C}">
                  <a14:useLocalDpi xmlns:a14="http://schemas.microsoft.com/office/drawing/2010/main" val="0"/>
                </a:ext>
              </a:extLst>
            </a:blip>
            <a:srcRect l="52086" t="56538" r="30507"/>
            <a:stretch/>
          </p:blipFill>
          <p:spPr bwMode="auto">
            <a:xfrm>
              <a:off x="7391400" y="3352800"/>
              <a:ext cx="609600" cy="993547"/>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http://img2.wikia.nocookie.net/__cb20130301214805/scribblenauts/images/3/39/Mountain.png"/>
            <p:cNvPicPr>
              <a:picLocks noChangeAspect="1" noChangeArrowheads="1"/>
            </p:cNvPicPr>
            <p:nvPr/>
          </p:nvPicPr>
          <p:blipFill rotWithShape="1">
            <a:blip r:embed="rId2">
              <a:extLst>
                <a:ext uri="{28A0092B-C50C-407E-A947-70E740481C1C}">
                  <a14:useLocalDpi xmlns:a14="http://schemas.microsoft.com/office/drawing/2010/main" val="0"/>
                </a:ext>
              </a:extLst>
            </a:blip>
            <a:srcRect l="52086" t="79871" r="30507" b="5377"/>
            <a:stretch/>
          </p:blipFill>
          <p:spPr bwMode="auto">
            <a:xfrm>
              <a:off x="7543800" y="3701383"/>
              <a:ext cx="609600" cy="413417"/>
            </a:xfrm>
            <a:prstGeom prst="rect">
              <a:avLst/>
            </a:prstGeom>
            <a:noFill/>
            <a:extLst>
              <a:ext uri="{909E8E84-426E-40DD-AFC4-6F175D3DCCD1}">
                <a14:hiddenFill xmlns:a14="http://schemas.microsoft.com/office/drawing/2010/main">
                  <a:solidFill>
                    <a:srgbClr val="FFFFFF"/>
                  </a:solidFill>
                </a14:hiddenFill>
              </a:ext>
            </a:extLst>
          </p:spPr>
        </p:pic>
      </p:grpSp>
      <p:sp>
        <p:nvSpPr>
          <p:cNvPr id="26" name="Rectangle 25"/>
          <p:cNvSpPr/>
          <p:nvPr/>
        </p:nvSpPr>
        <p:spPr>
          <a:xfrm>
            <a:off x="6400800" y="3733800"/>
            <a:ext cx="1447800" cy="533400"/>
          </a:xfrm>
          <a:prstGeom prst="rect">
            <a:avLst/>
          </a:prstGeom>
          <a:solidFill>
            <a:schemeClr val="accent5">
              <a:lumMod val="75000"/>
            </a:schemeClr>
          </a:solidFill>
          <a:ln>
            <a:solidFill>
              <a:srgbClr val="FFFF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t>Analytics &amp;</a:t>
            </a:r>
          </a:p>
          <a:p>
            <a:pPr algn="ctr"/>
            <a:r>
              <a:rPr lang="en-US" b="1" dirty="0" smtClean="0"/>
              <a:t>Reporting</a:t>
            </a:r>
          </a:p>
        </p:txBody>
      </p:sp>
      <p:grpSp>
        <p:nvGrpSpPr>
          <p:cNvPr id="27" name="Group 26"/>
          <p:cNvGrpSpPr/>
          <p:nvPr/>
        </p:nvGrpSpPr>
        <p:grpSpPr>
          <a:xfrm>
            <a:off x="6477000" y="1654759"/>
            <a:ext cx="914400" cy="963254"/>
            <a:chOff x="6477000" y="1654759"/>
            <a:chExt cx="914400" cy="963254"/>
          </a:xfrm>
        </p:grpSpPr>
        <p:sp>
          <p:nvSpPr>
            <p:cNvPr id="28" name="Decagon 27"/>
            <p:cNvSpPr/>
            <p:nvPr/>
          </p:nvSpPr>
          <p:spPr>
            <a:xfrm>
              <a:off x="6592888" y="2008413"/>
              <a:ext cx="682625" cy="609600"/>
            </a:xfrm>
            <a:prstGeom prst="decagon">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TextBox 28"/>
            <p:cNvSpPr txBox="1"/>
            <p:nvPr/>
          </p:nvSpPr>
          <p:spPr>
            <a:xfrm>
              <a:off x="6477000" y="1654759"/>
              <a:ext cx="914400" cy="369332"/>
            </a:xfrm>
            <a:prstGeom prst="rect">
              <a:avLst/>
            </a:prstGeom>
            <a:noFill/>
          </p:spPr>
          <p:txBody>
            <a:bodyPr wrap="square" rtlCol="0">
              <a:spAutoFit/>
            </a:bodyPr>
            <a:lstStyle/>
            <a:p>
              <a:pPr algn="ctr"/>
              <a:r>
                <a:rPr lang="en-US" dirty="0" smtClean="0"/>
                <a:t>Insight</a:t>
              </a:r>
              <a:endParaRPr lang="en-US" dirty="0"/>
            </a:p>
          </p:txBody>
        </p:sp>
      </p:grpSp>
    </p:spTree>
    <p:extLst>
      <p:ext uri="{BB962C8B-B14F-4D97-AF65-F5344CB8AC3E}">
        <p14:creationId xmlns:p14="http://schemas.microsoft.com/office/powerpoint/2010/main" val="227478739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100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par>
                          <p:cTn id="13" fill="hold">
                            <p:stCondLst>
                              <p:cond delay="2000"/>
                            </p:stCondLst>
                            <p:childTnLst>
                              <p:par>
                                <p:cTn id="14" presetID="63" presetClass="path" presetSubtype="0" accel="50000" decel="50000" fill="hold" nodeType="afterEffect">
                                  <p:stCondLst>
                                    <p:cond delay="1000"/>
                                  </p:stCondLst>
                                  <p:childTnLst>
                                    <p:animMotion origin="layout" path="M -3.33333E-6 -7.40741E-7 L 0.475 0.00162 " pathEditMode="relative" rAng="0" ptsTypes="AA">
                                      <p:cBhvr>
                                        <p:cTn id="15" dur="2000" fill="hold"/>
                                        <p:tgtEl>
                                          <p:spTgt spid="10"/>
                                        </p:tgtEl>
                                        <p:attrNameLst>
                                          <p:attrName>ppt_x</p:attrName>
                                          <p:attrName>ppt_y</p:attrName>
                                        </p:attrNameLst>
                                      </p:cBhvr>
                                      <p:rCtr x="23750" y="69"/>
                                    </p:animMotion>
                                  </p:childTnLst>
                                </p:cTn>
                              </p:par>
                              <p:par>
                                <p:cTn id="16" presetID="35" presetClass="path" presetSubtype="0" accel="50000" decel="50000" fill="hold" nodeType="withEffect">
                                  <p:stCondLst>
                                    <p:cond delay="1000"/>
                                  </p:stCondLst>
                                  <p:childTnLst>
                                    <p:animMotion origin="layout" path="M -3.33333E-6 -1.11111E-6 L -0.475 -0.00023 " pathEditMode="relative" rAng="0" ptsTypes="AA">
                                      <p:cBhvr>
                                        <p:cTn id="17" dur="2000" fill="hold"/>
                                        <p:tgtEl>
                                          <p:spTgt spid="27"/>
                                        </p:tgtEl>
                                        <p:attrNameLst>
                                          <p:attrName>ppt_x</p:attrName>
                                          <p:attrName>ppt_y</p:attrName>
                                        </p:attrNameLst>
                                      </p:cBhvr>
                                      <p:rCtr x="-23750" y="0"/>
                                    </p:animMotion>
                                  </p:childTnLst>
                                </p:cTn>
                              </p:par>
                            </p:childTnLst>
                          </p:cTn>
                        </p:par>
                        <p:par>
                          <p:cTn id="18" fill="hold">
                            <p:stCondLst>
                              <p:cond delay="5000"/>
                            </p:stCondLst>
                            <p:childTnLst>
                              <p:par>
                                <p:cTn id="19" presetID="10" presetClass="entr" presetSubtype="0"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What It’s All About…</a:t>
            </a:r>
            <a:endParaRPr lang="en-US" dirty="0"/>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fld id="{5CCE75F4-5FF2-4FD1-BF54-AFF61C7B0681}" type="slidenum">
              <a:rPr lang="en-US" smtClean="0"/>
              <a:pPr/>
              <a:t>11</a:t>
            </a:fld>
            <a:endParaRPr lang="en-US" dirty="0"/>
          </a:p>
        </p:txBody>
      </p:sp>
      <p:sp>
        <p:nvSpPr>
          <p:cNvPr id="2" name="Rectangle 1"/>
          <p:cNvSpPr/>
          <p:nvPr/>
        </p:nvSpPr>
        <p:spPr>
          <a:xfrm>
            <a:off x="3282736" y="1410290"/>
            <a:ext cx="2578526" cy="1569660"/>
          </a:xfrm>
          <a:prstGeom prst="rect">
            <a:avLst/>
          </a:prstGeom>
          <a:noFill/>
        </p:spPr>
        <p:txBody>
          <a:bodyPr wrap="none" lIns="91440" tIns="45720" rIns="91440" bIns="45720">
            <a:spAutoFit/>
          </a:bodyPr>
          <a:lstStyle/>
          <a:p>
            <a:pPr algn="ctr"/>
            <a:r>
              <a:rPr lang="en-US" sz="9600" b="1" cap="none" spc="0" dirty="0" smtClean="0">
                <a:ln w="22225">
                  <a:solidFill>
                    <a:schemeClr val="accent2"/>
                  </a:solidFill>
                  <a:prstDash val="solid"/>
                </a:ln>
                <a:solidFill>
                  <a:schemeClr val="accent2">
                    <a:lumMod val="40000"/>
                    <a:lumOff val="60000"/>
                  </a:schemeClr>
                </a:solidFill>
                <a:effectLst/>
              </a:rPr>
              <a:t>Data</a:t>
            </a:r>
            <a:endParaRPr lang="en-US" sz="9600" b="1" cap="none" spc="0" dirty="0">
              <a:ln w="22225">
                <a:solidFill>
                  <a:schemeClr val="accent2"/>
                </a:solidFill>
                <a:prstDash val="solid"/>
              </a:ln>
              <a:solidFill>
                <a:schemeClr val="accent2">
                  <a:lumMod val="40000"/>
                  <a:lumOff val="60000"/>
                </a:schemeClr>
              </a:solidFill>
              <a:effectLst/>
            </a:endParaRPr>
          </a:p>
        </p:txBody>
      </p:sp>
      <p:sp>
        <p:nvSpPr>
          <p:cNvPr id="7" name="Rectangle 6"/>
          <p:cNvSpPr/>
          <p:nvPr/>
        </p:nvSpPr>
        <p:spPr>
          <a:xfrm>
            <a:off x="1034204" y="3112159"/>
            <a:ext cx="7075590" cy="3046988"/>
          </a:xfrm>
          <a:prstGeom prst="rect">
            <a:avLst/>
          </a:prstGeom>
          <a:noFill/>
        </p:spPr>
        <p:txBody>
          <a:bodyPr wrap="none" lIns="91440" tIns="45720" rIns="91440" bIns="45720">
            <a:spAutoFit/>
          </a:bodyPr>
          <a:lstStyle/>
          <a:p>
            <a:pPr algn="ctr"/>
            <a:r>
              <a:rPr lang="en-US" sz="9600" b="1" dirty="0" smtClean="0">
                <a:ln w="22225">
                  <a:solidFill>
                    <a:schemeClr val="accent2"/>
                  </a:solidFill>
                  <a:prstDash val="solid"/>
                </a:ln>
                <a:solidFill>
                  <a:schemeClr val="accent2">
                    <a:lumMod val="40000"/>
                    <a:lumOff val="60000"/>
                  </a:schemeClr>
                </a:solidFill>
              </a:rPr>
              <a:t>&amp;</a:t>
            </a:r>
          </a:p>
          <a:p>
            <a:pPr algn="ctr"/>
            <a:r>
              <a:rPr lang="en-US" sz="9600" b="1" dirty="0" smtClean="0">
                <a:ln w="22225">
                  <a:solidFill>
                    <a:schemeClr val="accent2"/>
                  </a:solidFill>
                  <a:prstDash val="solid"/>
                </a:ln>
                <a:solidFill>
                  <a:schemeClr val="accent2">
                    <a:lumMod val="40000"/>
                    <a:lumOff val="60000"/>
                  </a:schemeClr>
                </a:solidFill>
              </a:rPr>
              <a:t>Methodology</a:t>
            </a:r>
            <a:endParaRPr lang="en-US" sz="96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3823656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Arrow Connector 7"/>
          <p:cNvCxnSpPr>
            <a:stCxn id="1030" idx="3"/>
            <a:endCxn id="1026" idx="1"/>
          </p:cNvCxnSpPr>
          <p:nvPr/>
        </p:nvCxnSpPr>
        <p:spPr>
          <a:xfrm>
            <a:off x="1231900" y="3863182"/>
            <a:ext cx="6554470" cy="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2" name="Title 1"/>
          <p:cNvSpPr>
            <a:spLocks noGrp="1"/>
          </p:cNvSpPr>
          <p:nvPr>
            <p:ph type="title"/>
          </p:nvPr>
        </p:nvSpPr>
        <p:spPr/>
        <p:txBody>
          <a:bodyPr>
            <a:normAutofit/>
          </a:bodyPr>
          <a:lstStyle/>
          <a:p>
            <a:r>
              <a:rPr lang="en-US" dirty="0" smtClean="0"/>
              <a:t>Path to Data Utilization &amp; Analytics</a:t>
            </a:r>
            <a:endParaRPr lang="en-US" dirty="0"/>
          </a:p>
        </p:txBody>
      </p:sp>
      <p:graphicFrame>
        <p:nvGraphicFramePr>
          <p:cNvPr id="5" name="Content Placeholder 4"/>
          <p:cNvGraphicFramePr>
            <a:graphicFrameLocks noGrp="1"/>
          </p:cNvGraphicFramePr>
          <p:nvPr>
            <p:ph idx="1"/>
            <p:extLst/>
          </p:nvPr>
        </p:nvGraphicFramePr>
        <p:xfrm>
          <a:off x="368935"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fld id="{5CCE75F4-5FF2-4FD1-BF54-AFF61C7B0681}" type="slidenum">
              <a:rPr lang="en-US" smtClean="0"/>
              <a:pPr/>
              <a:t>12</a:t>
            </a:fld>
            <a:endParaRPr lang="en-US" dirty="0"/>
          </a:p>
        </p:txBody>
      </p:sp>
      <p:pic>
        <p:nvPicPr>
          <p:cNvPr id="1026" name="Picture 2" descr="C:\Users\Leroy\AppData\Local\Microsoft\Windows\Temporary Internet Files\Content.IE5\MP29KJDR\MP900401001[1].jpg"/>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7786370" y="3171032"/>
            <a:ext cx="1204340" cy="1384299"/>
          </a:xfrm>
          <a:prstGeom prst="rect">
            <a:avLst/>
          </a:prstGeom>
          <a:noFill/>
          <a:ln>
            <a:solidFill>
              <a:srgbClr val="FF0000"/>
            </a:solidFill>
          </a:ln>
          <a:extLst>
            <a:ext uri="{909E8E84-426E-40DD-AFC4-6F175D3DCCD1}">
              <a14:hiddenFill xmlns:a14="http://schemas.microsoft.com/office/drawing/2010/main">
                <a:solidFill>
                  <a:srgbClr val="FFFFFF"/>
                </a:solidFill>
              </a14:hiddenFill>
            </a:ext>
          </a:extLst>
        </p:spPr>
      </p:pic>
      <p:pic>
        <p:nvPicPr>
          <p:cNvPr id="1030" name="Picture 6" descr="C:\Users\Leroy\AppData\Local\Microsoft\Windows\Temporary Internet Files\Content.IE5\MP29KJDR\MP900314367[1].jpg"/>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183388" y="3257105"/>
            <a:ext cx="1048512" cy="1212153"/>
          </a:xfrm>
          <a:prstGeom prst="rect">
            <a:avLst/>
          </a:prstGeom>
          <a:noFill/>
          <a:ln>
            <a:solidFill>
              <a:srgbClr val="FF0000"/>
            </a:solidFill>
          </a:ln>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38101" y="4483100"/>
            <a:ext cx="1320800" cy="830997"/>
          </a:xfrm>
          <a:prstGeom prst="rect">
            <a:avLst/>
          </a:prstGeom>
          <a:noFill/>
        </p:spPr>
        <p:txBody>
          <a:bodyPr wrap="square" rtlCol="0">
            <a:spAutoFit/>
          </a:bodyPr>
          <a:lstStyle/>
          <a:p>
            <a:pPr algn="ctr"/>
            <a:r>
              <a:rPr lang="en-US" sz="1600" dirty="0" smtClean="0">
                <a:solidFill>
                  <a:srgbClr val="FF0000"/>
                </a:solidFill>
              </a:rPr>
              <a:t>Care Delivery, Operations</a:t>
            </a:r>
            <a:endParaRPr lang="en-US" sz="1600" dirty="0">
              <a:solidFill>
                <a:srgbClr val="FF0000"/>
              </a:solidFill>
            </a:endParaRPr>
          </a:p>
        </p:txBody>
      </p:sp>
      <p:sp>
        <p:nvSpPr>
          <p:cNvPr id="12" name="TextBox 11"/>
          <p:cNvSpPr txBox="1"/>
          <p:nvPr/>
        </p:nvSpPr>
        <p:spPr>
          <a:xfrm>
            <a:off x="7670800" y="4568031"/>
            <a:ext cx="1446911" cy="584775"/>
          </a:xfrm>
          <a:prstGeom prst="rect">
            <a:avLst/>
          </a:prstGeom>
          <a:noFill/>
        </p:spPr>
        <p:txBody>
          <a:bodyPr wrap="square" rtlCol="0">
            <a:spAutoFit/>
          </a:bodyPr>
          <a:lstStyle/>
          <a:p>
            <a:pPr algn="ctr"/>
            <a:r>
              <a:rPr lang="en-US" sz="1600" dirty="0" smtClean="0">
                <a:solidFill>
                  <a:srgbClr val="FF0000"/>
                </a:solidFill>
              </a:rPr>
              <a:t>Care Coordination</a:t>
            </a:r>
            <a:endParaRPr lang="en-US" sz="1600" dirty="0">
              <a:solidFill>
                <a:srgbClr val="FF0000"/>
              </a:solidFill>
            </a:endParaRPr>
          </a:p>
        </p:txBody>
      </p:sp>
    </p:spTree>
    <p:extLst>
      <p:ext uri="{BB962C8B-B14F-4D97-AF65-F5344CB8AC3E}">
        <p14:creationId xmlns:p14="http://schemas.microsoft.com/office/powerpoint/2010/main" val="4047625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30"/>
                                        </p:tgtEl>
                                        <p:attrNameLst>
                                          <p:attrName>style.visibility</p:attrName>
                                        </p:attrNameLst>
                                      </p:cBhvr>
                                      <p:to>
                                        <p:strVal val="visible"/>
                                      </p:to>
                                    </p:set>
                                    <p:animEffect transition="in" filter="wipe(down)">
                                      <p:cBhvr>
                                        <p:cTn id="7" dur="500"/>
                                        <p:tgtEl>
                                          <p:spTgt spid="1030"/>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down)">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Effect transition="in" filter="wipe(down)">
                                      <p:cBhvr>
                                        <p:cTn id="15" dur="500"/>
                                        <p:tgtEl>
                                          <p:spTgt spid="1026"/>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down)">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left)">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down)">
                                      <p:cBhvr>
                                        <p:cTn id="2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6" grpId="0"/>
      <p:bldP spid="1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701"/>
            <a:ext cx="8229600" cy="1143000"/>
          </a:xfrm>
        </p:spPr>
        <p:txBody>
          <a:bodyPr>
            <a:normAutofit/>
          </a:bodyPr>
          <a:lstStyle/>
          <a:p>
            <a:r>
              <a:rPr lang="en-US" dirty="0" smtClean="0"/>
              <a:t>Considerations For Measure Reporting</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840448682"/>
              </p:ext>
            </p:extLst>
          </p:nvPr>
        </p:nvGraphicFramePr>
        <p:xfrm>
          <a:off x="838835" y="1036376"/>
          <a:ext cx="7381240" cy="47823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fld id="{5CCE75F4-5FF2-4FD1-BF54-AFF61C7B0681}" type="slidenum">
              <a:rPr lang="en-US" smtClean="0"/>
              <a:pPr/>
              <a:t>13</a:t>
            </a:fld>
            <a:endParaRPr lang="en-US" dirty="0"/>
          </a:p>
        </p:txBody>
      </p:sp>
      <p:sp>
        <p:nvSpPr>
          <p:cNvPr id="11" name="Right Brace 10"/>
          <p:cNvSpPr/>
          <p:nvPr/>
        </p:nvSpPr>
        <p:spPr>
          <a:xfrm flipH="1">
            <a:off x="5554663" y="1122894"/>
            <a:ext cx="444500" cy="2172935"/>
          </a:xfrm>
          <a:prstGeom prst="rightBrace">
            <a:avLst>
              <a:gd name="adj1" fmla="val 16745"/>
              <a:gd name="adj2" fmla="val 35841"/>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8" name="TextBox 7"/>
          <p:cNvSpPr txBox="1"/>
          <p:nvPr/>
        </p:nvSpPr>
        <p:spPr>
          <a:xfrm>
            <a:off x="1045757" y="838200"/>
            <a:ext cx="2212768" cy="2800767"/>
          </a:xfrm>
          <a:prstGeom prst="rect">
            <a:avLst/>
          </a:prstGeom>
          <a:noFill/>
        </p:spPr>
        <p:txBody>
          <a:bodyPr wrap="square" rtlCol="0">
            <a:spAutoFit/>
          </a:bodyPr>
          <a:lstStyle/>
          <a:p>
            <a:pPr marL="285750" indent="-285750">
              <a:buFont typeface="Arial" pitchFamily="34" charset="0"/>
              <a:buChar char="•"/>
            </a:pPr>
            <a:r>
              <a:rPr lang="en-US" sz="1600" dirty="0">
                <a:solidFill>
                  <a:srgbClr val="0070C0"/>
                </a:solidFill>
              </a:rPr>
              <a:t>Source of </a:t>
            </a:r>
            <a:r>
              <a:rPr lang="en-US" sz="1600" dirty="0" smtClean="0">
                <a:solidFill>
                  <a:srgbClr val="0070C0"/>
                </a:solidFill>
              </a:rPr>
              <a:t>Truth</a:t>
            </a:r>
            <a:endParaRPr lang="en-US" sz="1600" dirty="0">
              <a:solidFill>
                <a:srgbClr val="0070C0"/>
              </a:solidFill>
            </a:endParaRPr>
          </a:p>
          <a:p>
            <a:pPr marL="285750" indent="-285750">
              <a:buFont typeface="Arial" pitchFamily="34" charset="0"/>
              <a:buChar char="•"/>
            </a:pPr>
            <a:r>
              <a:rPr lang="en-US" sz="1600" dirty="0">
                <a:solidFill>
                  <a:srgbClr val="0070C0"/>
                </a:solidFill>
              </a:rPr>
              <a:t>Normalization</a:t>
            </a:r>
          </a:p>
          <a:p>
            <a:pPr marL="285750" indent="-285750">
              <a:buFont typeface="Arial" pitchFamily="34" charset="0"/>
              <a:buChar char="•"/>
            </a:pPr>
            <a:r>
              <a:rPr lang="en-US" sz="1600" dirty="0">
                <a:solidFill>
                  <a:srgbClr val="0070C0"/>
                </a:solidFill>
              </a:rPr>
              <a:t>Duplication</a:t>
            </a:r>
          </a:p>
          <a:p>
            <a:pPr marL="285750" indent="-285750">
              <a:buFont typeface="Arial" pitchFamily="34" charset="0"/>
              <a:buChar char="•"/>
            </a:pPr>
            <a:r>
              <a:rPr lang="en-US" sz="1600" dirty="0">
                <a:solidFill>
                  <a:srgbClr val="0070C0"/>
                </a:solidFill>
              </a:rPr>
              <a:t>Data Relationships</a:t>
            </a:r>
          </a:p>
          <a:p>
            <a:pPr marL="285750" indent="-285750">
              <a:buFont typeface="Arial" pitchFamily="34" charset="0"/>
              <a:buChar char="•"/>
            </a:pPr>
            <a:r>
              <a:rPr lang="en-US" sz="1600" dirty="0">
                <a:solidFill>
                  <a:srgbClr val="0070C0"/>
                </a:solidFill>
              </a:rPr>
              <a:t>Data </a:t>
            </a:r>
            <a:r>
              <a:rPr lang="en-US" sz="1600" dirty="0" smtClean="0">
                <a:solidFill>
                  <a:srgbClr val="0070C0"/>
                </a:solidFill>
              </a:rPr>
              <a:t>Cleansing</a:t>
            </a:r>
          </a:p>
          <a:p>
            <a:pPr marL="285750" indent="-285750">
              <a:buFont typeface="Arial" pitchFamily="34" charset="0"/>
              <a:buChar char="•"/>
            </a:pPr>
            <a:r>
              <a:rPr lang="en-US" sz="1600" dirty="0" smtClean="0">
                <a:solidFill>
                  <a:srgbClr val="0070C0"/>
                </a:solidFill>
              </a:rPr>
              <a:t>Deletion / Replacement</a:t>
            </a:r>
          </a:p>
          <a:p>
            <a:pPr marL="285750" indent="-285750">
              <a:buFont typeface="Arial" pitchFamily="34" charset="0"/>
              <a:buChar char="•"/>
            </a:pPr>
            <a:r>
              <a:rPr lang="en-US" sz="1600" dirty="0" smtClean="0">
                <a:solidFill>
                  <a:srgbClr val="0070C0"/>
                </a:solidFill>
              </a:rPr>
              <a:t>Data Window &amp; History</a:t>
            </a:r>
          </a:p>
          <a:p>
            <a:pPr marL="285750" indent="-285750">
              <a:buFont typeface="Arial" pitchFamily="34" charset="0"/>
              <a:buChar char="•"/>
            </a:pPr>
            <a:r>
              <a:rPr lang="en-US" sz="1600" dirty="0" smtClean="0">
                <a:solidFill>
                  <a:srgbClr val="0070C0"/>
                </a:solidFill>
              </a:rPr>
              <a:t>Archival and Retention</a:t>
            </a:r>
            <a:endParaRPr lang="en-US" sz="1600" dirty="0">
              <a:solidFill>
                <a:srgbClr val="0070C0"/>
              </a:solidFill>
            </a:endParaRPr>
          </a:p>
        </p:txBody>
      </p:sp>
      <p:sp>
        <p:nvSpPr>
          <p:cNvPr id="9" name="TextBox 8"/>
          <p:cNvSpPr txBox="1"/>
          <p:nvPr/>
        </p:nvSpPr>
        <p:spPr>
          <a:xfrm>
            <a:off x="5999163" y="987505"/>
            <a:ext cx="2618694" cy="2308324"/>
          </a:xfrm>
          <a:prstGeom prst="rect">
            <a:avLst/>
          </a:prstGeom>
          <a:noFill/>
        </p:spPr>
        <p:txBody>
          <a:bodyPr wrap="square" rtlCol="0">
            <a:spAutoFit/>
          </a:bodyPr>
          <a:lstStyle/>
          <a:p>
            <a:pPr marL="285750" indent="-285750">
              <a:buFont typeface="Arial" pitchFamily="34" charset="0"/>
              <a:buChar char="•"/>
            </a:pPr>
            <a:r>
              <a:rPr lang="en-US" sz="1600" dirty="0">
                <a:solidFill>
                  <a:srgbClr val="0070C0"/>
                </a:solidFill>
              </a:rPr>
              <a:t>Source</a:t>
            </a:r>
          </a:p>
          <a:p>
            <a:pPr marL="285750" indent="-285750">
              <a:buFont typeface="Arial" pitchFamily="34" charset="0"/>
              <a:buChar char="•"/>
            </a:pPr>
            <a:r>
              <a:rPr lang="en-US" sz="1600" dirty="0">
                <a:solidFill>
                  <a:srgbClr val="0070C0"/>
                </a:solidFill>
              </a:rPr>
              <a:t>Schedule</a:t>
            </a:r>
          </a:p>
          <a:p>
            <a:pPr marL="285750" indent="-285750">
              <a:buFont typeface="Arial" pitchFamily="34" charset="0"/>
              <a:buChar char="•"/>
            </a:pPr>
            <a:r>
              <a:rPr lang="en-US" sz="1600" dirty="0">
                <a:solidFill>
                  <a:srgbClr val="0070C0"/>
                </a:solidFill>
              </a:rPr>
              <a:t>Encoding</a:t>
            </a:r>
          </a:p>
          <a:p>
            <a:pPr marL="285750" indent="-285750">
              <a:buFont typeface="Arial" pitchFamily="34" charset="0"/>
              <a:buChar char="•"/>
            </a:pPr>
            <a:r>
              <a:rPr lang="en-US" sz="1600" dirty="0">
                <a:solidFill>
                  <a:srgbClr val="0070C0"/>
                </a:solidFill>
              </a:rPr>
              <a:t>Format</a:t>
            </a:r>
          </a:p>
          <a:p>
            <a:pPr marL="285750" indent="-285750">
              <a:buFont typeface="Arial" pitchFamily="34" charset="0"/>
              <a:buChar char="•"/>
            </a:pPr>
            <a:r>
              <a:rPr lang="en-US" sz="1600" dirty="0">
                <a:solidFill>
                  <a:srgbClr val="0070C0"/>
                </a:solidFill>
              </a:rPr>
              <a:t>Collection Method</a:t>
            </a:r>
          </a:p>
          <a:p>
            <a:pPr marL="285750" indent="-285750">
              <a:buFont typeface="Arial" pitchFamily="34" charset="0"/>
              <a:buChar char="•"/>
            </a:pPr>
            <a:r>
              <a:rPr lang="en-US" sz="1600" dirty="0">
                <a:solidFill>
                  <a:srgbClr val="0070C0"/>
                </a:solidFill>
              </a:rPr>
              <a:t>Completeness</a:t>
            </a:r>
          </a:p>
          <a:p>
            <a:pPr marL="285750" indent="-285750">
              <a:buFont typeface="Arial" pitchFamily="34" charset="0"/>
              <a:buChar char="•"/>
            </a:pPr>
            <a:r>
              <a:rPr lang="en-US" sz="1600" dirty="0">
                <a:solidFill>
                  <a:srgbClr val="0070C0"/>
                </a:solidFill>
              </a:rPr>
              <a:t>Coverage (e.g. – transaction vs. warehouse</a:t>
            </a:r>
            <a:r>
              <a:rPr lang="en-US" sz="1600" dirty="0" smtClean="0">
                <a:solidFill>
                  <a:srgbClr val="0070C0"/>
                </a:solidFill>
              </a:rPr>
              <a:t>)</a:t>
            </a:r>
            <a:endParaRPr lang="en-US" sz="1600" dirty="0">
              <a:solidFill>
                <a:srgbClr val="0070C0"/>
              </a:solidFill>
            </a:endParaRPr>
          </a:p>
        </p:txBody>
      </p:sp>
      <p:sp>
        <p:nvSpPr>
          <p:cNvPr id="16" name="TextBox 15"/>
          <p:cNvSpPr txBox="1"/>
          <p:nvPr/>
        </p:nvSpPr>
        <p:spPr>
          <a:xfrm>
            <a:off x="5999162" y="3740193"/>
            <a:ext cx="2992438" cy="1815882"/>
          </a:xfrm>
          <a:prstGeom prst="rect">
            <a:avLst/>
          </a:prstGeom>
          <a:noFill/>
        </p:spPr>
        <p:txBody>
          <a:bodyPr wrap="square" rtlCol="0">
            <a:spAutoFit/>
          </a:bodyPr>
          <a:lstStyle/>
          <a:p>
            <a:pPr marL="285750" indent="-285750">
              <a:buFont typeface="Arial" pitchFamily="34" charset="0"/>
              <a:buChar char="•"/>
            </a:pPr>
            <a:r>
              <a:rPr lang="en-US" sz="1600" dirty="0">
                <a:solidFill>
                  <a:srgbClr val="0070C0"/>
                </a:solidFill>
              </a:rPr>
              <a:t>Contractual Requirements</a:t>
            </a:r>
          </a:p>
          <a:p>
            <a:pPr marL="285750" indent="-285750">
              <a:buFont typeface="Arial" pitchFamily="34" charset="0"/>
              <a:buChar char="•"/>
            </a:pPr>
            <a:r>
              <a:rPr lang="en-US" sz="1600" dirty="0">
                <a:solidFill>
                  <a:srgbClr val="0070C0"/>
                </a:solidFill>
              </a:rPr>
              <a:t>Clinical Improvement</a:t>
            </a:r>
          </a:p>
          <a:p>
            <a:pPr marL="285750" indent="-285750">
              <a:buFont typeface="Arial" pitchFamily="34" charset="0"/>
              <a:buChar char="•"/>
            </a:pPr>
            <a:r>
              <a:rPr lang="en-US" sz="1600" dirty="0">
                <a:solidFill>
                  <a:srgbClr val="0070C0"/>
                </a:solidFill>
              </a:rPr>
              <a:t>Coordination </a:t>
            </a:r>
            <a:r>
              <a:rPr lang="en-US" sz="1600" dirty="0" smtClean="0">
                <a:solidFill>
                  <a:srgbClr val="0070C0"/>
                </a:solidFill>
              </a:rPr>
              <a:t>Improvement</a:t>
            </a:r>
          </a:p>
          <a:p>
            <a:pPr marL="285750" indent="-285750">
              <a:buFont typeface="Arial" pitchFamily="34" charset="0"/>
              <a:buChar char="•"/>
            </a:pPr>
            <a:r>
              <a:rPr lang="en-US" sz="1600" dirty="0" smtClean="0">
                <a:solidFill>
                  <a:srgbClr val="0070C0"/>
                </a:solidFill>
              </a:rPr>
              <a:t>Report Definition</a:t>
            </a:r>
          </a:p>
          <a:p>
            <a:pPr marL="285750" indent="-285750">
              <a:buFont typeface="Arial" pitchFamily="34" charset="0"/>
              <a:buChar char="•"/>
            </a:pPr>
            <a:r>
              <a:rPr lang="en-US" sz="1600" dirty="0" smtClean="0">
                <a:solidFill>
                  <a:srgbClr val="0070C0"/>
                </a:solidFill>
              </a:rPr>
              <a:t>Data Inclusion / Exclusion</a:t>
            </a:r>
          </a:p>
          <a:p>
            <a:pPr marL="285750" indent="-285750">
              <a:buFont typeface="Arial" pitchFamily="34" charset="0"/>
              <a:buChar char="•"/>
            </a:pPr>
            <a:r>
              <a:rPr lang="en-US" sz="1600" dirty="0" smtClean="0">
                <a:solidFill>
                  <a:srgbClr val="0070C0"/>
                </a:solidFill>
              </a:rPr>
              <a:t>Data Grouping Definition</a:t>
            </a:r>
            <a:r>
              <a:rPr lang="en-US" sz="1600" dirty="0">
                <a:solidFill>
                  <a:srgbClr val="0070C0"/>
                </a:solidFill>
              </a:rPr>
              <a:t> </a:t>
            </a:r>
            <a:r>
              <a:rPr lang="en-US" sz="1600" dirty="0" smtClean="0">
                <a:solidFill>
                  <a:srgbClr val="0070C0"/>
                </a:solidFill>
              </a:rPr>
              <a:t>(e.g. – diagnosis grouping)</a:t>
            </a:r>
          </a:p>
        </p:txBody>
      </p:sp>
      <p:sp>
        <p:nvSpPr>
          <p:cNvPr id="19" name="Right Brace 18"/>
          <p:cNvSpPr/>
          <p:nvPr/>
        </p:nvSpPr>
        <p:spPr>
          <a:xfrm flipH="1">
            <a:off x="5554663" y="3708400"/>
            <a:ext cx="444500" cy="1847675"/>
          </a:xfrm>
          <a:prstGeom prst="rightBrace">
            <a:avLst>
              <a:gd name="adj1" fmla="val 16745"/>
              <a:gd name="adj2" fmla="val 22122"/>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0" name="Right Brace 19"/>
          <p:cNvSpPr/>
          <p:nvPr/>
        </p:nvSpPr>
        <p:spPr>
          <a:xfrm>
            <a:off x="3052763" y="838200"/>
            <a:ext cx="444500" cy="2710394"/>
          </a:xfrm>
          <a:prstGeom prst="rightBrace">
            <a:avLst>
              <a:gd name="adj1" fmla="val 16745"/>
              <a:gd name="adj2" fmla="val 78252"/>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1" name="Right Brace 20"/>
          <p:cNvSpPr/>
          <p:nvPr/>
        </p:nvSpPr>
        <p:spPr>
          <a:xfrm>
            <a:off x="3052763" y="3639422"/>
            <a:ext cx="444500" cy="2100303"/>
          </a:xfrm>
          <a:prstGeom prst="rightBrace">
            <a:avLst>
              <a:gd name="adj1" fmla="val 16745"/>
              <a:gd name="adj2" fmla="val 64566"/>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2" name="TextBox 21"/>
          <p:cNvSpPr txBox="1"/>
          <p:nvPr/>
        </p:nvSpPr>
        <p:spPr>
          <a:xfrm>
            <a:off x="1045757" y="3708400"/>
            <a:ext cx="2212768" cy="2062103"/>
          </a:xfrm>
          <a:prstGeom prst="rect">
            <a:avLst/>
          </a:prstGeom>
          <a:noFill/>
        </p:spPr>
        <p:txBody>
          <a:bodyPr wrap="square" rtlCol="0">
            <a:spAutoFit/>
          </a:bodyPr>
          <a:lstStyle/>
          <a:p>
            <a:pPr marL="285750" indent="-285750">
              <a:buFont typeface="Arial" pitchFamily="34" charset="0"/>
              <a:buChar char="•"/>
            </a:pPr>
            <a:r>
              <a:rPr lang="en-US" sz="1600" dirty="0" smtClean="0">
                <a:solidFill>
                  <a:srgbClr val="0070C0"/>
                </a:solidFill>
              </a:rPr>
              <a:t>Data Access</a:t>
            </a:r>
          </a:p>
          <a:p>
            <a:pPr marL="285750" indent="-285750">
              <a:buFont typeface="Arial" pitchFamily="34" charset="0"/>
              <a:buChar char="•"/>
            </a:pPr>
            <a:r>
              <a:rPr lang="en-US" sz="1600" dirty="0" smtClean="0">
                <a:solidFill>
                  <a:srgbClr val="0070C0"/>
                </a:solidFill>
              </a:rPr>
              <a:t>Logical Naming</a:t>
            </a:r>
          </a:p>
          <a:p>
            <a:pPr marL="285750" indent="-285750">
              <a:buFont typeface="Arial" pitchFamily="34" charset="0"/>
              <a:buChar char="•"/>
            </a:pPr>
            <a:r>
              <a:rPr lang="en-US" sz="1600" dirty="0" smtClean="0">
                <a:solidFill>
                  <a:srgbClr val="0070C0"/>
                </a:solidFill>
              </a:rPr>
              <a:t>Report Refresh</a:t>
            </a:r>
          </a:p>
          <a:p>
            <a:pPr marL="285750" indent="-285750">
              <a:buFont typeface="Arial" pitchFamily="34" charset="0"/>
              <a:buChar char="•"/>
            </a:pPr>
            <a:r>
              <a:rPr lang="en-US" sz="1600" dirty="0" smtClean="0">
                <a:solidFill>
                  <a:srgbClr val="0070C0"/>
                </a:solidFill>
              </a:rPr>
              <a:t>Sharing (internal &amp; external)</a:t>
            </a:r>
          </a:p>
          <a:p>
            <a:pPr marL="285750" indent="-285750">
              <a:buFont typeface="Arial" pitchFamily="34" charset="0"/>
              <a:buChar char="•"/>
            </a:pPr>
            <a:r>
              <a:rPr lang="en-US" sz="1600" dirty="0" smtClean="0">
                <a:solidFill>
                  <a:srgbClr val="0070C0"/>
                </a:solidFill>
              </a:rPr>
              <a:t>Drilling (across &amp; down)</a:t>
            </a:r>
          </a:p>
          <a:p>
            <a:pPr marL="285750" indent="-285750">
              <a:buFont typeface="Arial" pitchFamily="34" charset="0"/>
              <a:buChar char="•"/>
            </a:pPr>
            <a:r>
              <a:rPr lang="en-US" sz="1600" dirty="0" smtClean="0">
                <a:solidFill>
                  <a:srgbClr val="0070C0"/>
                </a:solidFill>
              </a:rPr>
              <a:t>Format</a:t>
            </a:r>
            <a:endParaRPr lang="en-US" sz="1600" dirty="0">
              <a:solidFill>
                <a:srgbClr val="0070C0"/>
              </a:solidFill>
            </a:endParaRPr>
          </a:p>
        </p:txBody>
      </p:sp>
    </p:spTree>
    <p:extLst>
      <p:ext uri="{BB962C8B-B14F-4D97-AF65-F5344CB8AC3E}">
        <p14:creationId xmlns:p14="http://schemas.microsoft.com/office/powerpoint/2010/main" val="2448153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500"/>
                                        <p:tgtEl>
                                          <p:spTgt spid="1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500"/>
                                        <p:tgtEl>
                                          <p:spTgt spid="2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8" grpId="0"/>
      <p:bldP spid="9" grpId="0"/>
      <p:bldP spid="16" grpId="0"/>
      <p:bldP spid="19" grpId="0" animBg="1"/>
      <p:bldP spid="20" grpId="0" animBg="1"/>
      <p:bldP spid="21" grpId="0" animBg="1"/>
      <p:bldP spid="2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Arrow Connector 7"/>
          <p:cNvCxnSpPr>
            <a:stCxn id="1030" idx="3"/>
            <a:endCxn id="1026" idx="1"/>
          </p:cNvCxnSpPr>
          <p:nvPr/>
        </p:nvCxnSpPr>
        <p:spPr>
          <a:xfrm>
            <a:off x="1231900" y="3863182"/>
            <a:ext cx="6554470" cy="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2" name="Title 1"/>
          <p:cNvSpPr>
            <a:spLocks noGrp="1"/>
          </p:cNvSpPr>
          <p:nvPr>
            <p:ph type="title"/>
          </p:nvPr>
        </p:nvSpPr>
        <p:spPr/>
        <p:txBody>
          <a:bodyPr/>
          <a:lstStyle/>
          <a:p>
            <a:r>
              <a:rPr lang="en-US" dirty="0" smtClean="0"/>
              <a:t>What Is The Task?</a:t>
            </a:r>
            <a:endParaRPr lang="en-US" dirty="0"/>
          </a:p>
        </p:txBody>
      </p:sp>
      <p:graphicFrame>
        <p:nvGraphicFramePr>
          <p:cNvPr id="5" name="Content Placeholder 4"/>
          <p:cNvGraphicFramePr>
            <a:graphicFrameLocks noGrp="1"/>
          </p:cNvGraphicFramePr>
          <p:nvPr>
            <p:ph idx="1"/>
            <p:extLst/>
          </p:nvPr>
        </p:nvGraphicFramePr>
        <p:xfrm>
          <a:off x="368935"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fld id="{5CCE75F4-5FF2-4FD1-BF54-AFF61C7B0681}" type="slidenum">
              <a:rPr lang="en-US" smtClean="0"/>
              <a:pPr/>
              <a:t>14</a:t>
            </a:fld>
            <a:endParaRPr lang="en-US" dirty="0"/>
          </a:p>
        </p:txBody>
      </p:sp>
      <p:pic>
        <p:nvPicPr>
          <p:cNvPr id="1026" name="Picture 2" descr="C:\Users\Leroy\AppData\Local\Microsoft\Windows\Temporary Internet Files\Content.IE5\MP29KJDR\MP900401001[1].jpg"/>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7786370" y="3171032"/>
            <a:ext cx="1204340" cy="1384299"/>
          </a:xfrm>
          <a:prstGeom prst="rect">
            <a:avLst/>
          </a:prstGeom>
          <a:noFill/>
          <a:ln>
            <a:solidFill>
              <a:srgbClr val="FF0000"/>
            </a:solidFill>
          </a:ln>
          <a:extLst>
            <a:ext uri="{909E8E84-426E-40DD-AFC4-6F175D3DCCD1}">
              <a14:hiddenFill xmlns:a14="http://schemas.microsoft.com/office/drawing/2010/main">
                <a:solidFill>
                  <a:srgbClr val="FFFFFF"/>
                </a:solidFill>
              </a14:hiddenFill>
            </a:ext>
          </a:extLst>
        </p:spPr>
      </p:pic>
      <p:pic>
        <p:nvPicPr>
          <p:cNvPr id="1030" name="Picture 6" descr="C:\Users\Leroy\AppData\Local\Microsoft\Windows\Temporary Internet Files\Content.IE5\MP29KJDR\MP900314367[1].jpg"/>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183388" y="3257105"/>
            <a:ext cx="1048512" cy="1212153"/>
          </a:xfrm>
          <a:prstGeom prst="rect">
            <a:avLst/>
          </a:prstGeom>
          <a:noFill/>
          <a:ln>
            <a:solidFill>
              <a:srgbClr val="FF0000"/>
            </a:solidFill>
          </a:ln>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38101" y="4483100"/>
            <a:ext cx="1320800" cy="1077218"/>
          </a:xfrm>
          <a:prstGeom prst="rect">
            <a:avLst/>
          </a:prstGeom>
          <a:noFill/>
        </p:spPr>
        <p:txBody>
          <a:bodyPr wrap="square" rtlCol="0">
            <a:spAutoFit/>
          </a:bodyPr>
          <a:lstStyle/>
          <a:p>
            <a:pPr algn="ctr"/>
            <a:r>
              <a:rPr lang="en-US" sz="1600" dirty="0" smtClean="0">
                <a:solidFill>
                  <a:srgbClr val="FF0000"/>
                </a:solidFill>
              </a:rPr>
              <a:t>Care Delivery, Operations, Receipt</a:t>
            </a:r>
            <a:endParaRPr lang="en-US" sz="1600" dirty="0">
              <a:solidFill>
                <a:srgbClr val="FF0000"/>
              </a:solidFill>
            </a:endParaRPr>
          </a:p>
        </p:txBody>
      </p:sp>
      <p:sp>
        <p:nvSpPr>
          <p:cNvPr id="12" name="TextBox 11"/>
          <p:cNvSpPr txBox="1"/>
          <p:nvPr/>
        </p:nvSpPr>
        <p:spPr>
          <a:xfrm>
            <a:off x="7670800" y="4568031"/>
            <a:ext cx="1446911" cy="584775"/>
          </a:xfrm>
          <a:prstGeom prst="rect">
            <a:avLst/>
          </a:prstGeom>
          <a:noFill/>
        </p:spPr>
        <p:txBody>
          <a:bodyPr wrap="square" rtlCol="0">
            <a:spAutoFit/>
          </a:bodyPr>
          <a:lstStyle/>
          <a:p>
            <a:pPr algn="ctr"/>
            <a:r>
              <a:rPr lang="en-US" sz="1600" dirty="0" smtClean="0">
                <a:solidFill>
                  <a:srgbClr val="FF0000"/>
                </a:solidFill>
              </a:rPr>
              <a:t>Care Coordination</a:t>
            </a:r>
            <a:endParaRPr lang="en-US" sz="1600" dirty="0">
              <a:solidFill>
                <a:srgbClr val="FF0000"/>
              </a:solidFill>
            </a:endParaRPr>
          </a:p>
        </p:txBody>
      </p:sp>
      <p:cxnSp>
        <p:nvCxnSpPr>
          <p:cNvPr id="10" name="Straight Arrow Connector 9"/>
          <p:cNvCxnSpPr/>
          <p:nvPr/>
        </p:nvCxnSpPr>
        <p:spPr>
          <a:xfrm>
            <a:off x="2907102" y="2622430"/>
            <a:ext cx="724619" cy="0"/>
          </a:xfrm>
          <a:prstGeom prst="straightConnector1">
            <a:avLst/>
          </a:prstGeom>
          <a:ln w="19050">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4442605" y="2622430"/>
            <a:ext cx="560716" cy="258793"/>
          </a:xfrm>
          <a:prstGeom prst="straightConnector1">
            <a:avLst/>
          </a:prstGeom>
          <a:ln w="19050">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5960853" y="2622430"/>
            <a:ext cx="379562" cy="405442"/>
          </a:xfrm>
          <a:prstGeom prst="straightConnector1">
            <a:avLst/>
          </a:prstGeom>
          <a:ln w="19050">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2907102" y="2622430"/>
            <a:ext cx="638355" cy="634675"/>
          </a:xfrm>
          <a:prstGeom prst="straightConnector1">
            <a:avLst/>
          </a:prstGeom>
          <a:ln w="19050">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4442605" y="2622430"/>
            <a:ext cx="500331" cy="634675"/>
          </a:xfrm>
          <a:prstGeom prst="straightConnector1">
            <a:avLst/>
          </a:prstGeom>
          <a:ln w="19050">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5960853" y="2622430"/>
            <a:ext cx="379562" cy="0"/>
          </a:xfrm>
          <a:prstGeom prst="straightConnector1">
            <a:avLst/>
          </a:prstGeom>
          <a:ln w="19050">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endCxn id="1026" idx="0"/>
          </p:cNvCxnSpPr>
          <p:nvPr/>
        </p:nvCxnSpPr>
        <p:spPr>
          <a:xfrm>
            <a:off x="7545238" y="2622430"/>
            <a:ext cx="843302" cy="548602"/>
          </a:xfrm>
          <a:prstGeom prst="straightConnector1">
            <a:avLst/>
          </a:prstGeom>
          <a:ln w="19050">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V="1">
            <a:off x="634282" y="2622430"/>
            <a:ext cx="1194518" cy="623173"/>
          </a:xfrm>
          <a:prstGeom prst="straightConnector1">
            <a:avLst/>
          </a:prstGeom>
          <a:ln w="19050">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1273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500"/>
                                        <p:tgtEl>
                                          <p:spTgt spid="3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500"/>
                                        <p:tgtEl>
                                          <p:spTgt spid="10"/>
                                        </p:tgtEl>
                                      </p:cBhvr>
                                    </p:animEffect>
                                  </p:childTnLst>
                                </p:cTn>
                              </p:par>
                              <p:par>
                                <p:cTn id="12" presetID="22" presetClass="entr" presetSubtype="8" fill="hold" nodeType="withEffect">
                                  <p:stCondLst>
                                    <p:cond delay="0"/>
                                  </p:stCondLst>
                                  <p:childTnLst>
                                    <p:set>
                                      <p:cBhvr>
                                        <p:cTn id="13" dur="1" fill="hold">
                                          <p:stCondLst>
                                            <p:cond delay="0"/>
                                          </p:stCondLst>
                                        </p:cTn>
                                        <p:tgtEl>
                                          <p:spTgt spid="23"/>
                                        </p:tgtEl>
                                        <p:attrNameLst>
                                          <p:attrName>style.visibility</p:attrName>
                                        </p:attrNameLst>
                                      </p:cBhvr>
                                      <p:to>
                                        <p:strVal val="visible"/>
                                      </p:to>
                                    </p:set>
                                    <p:animEffect transition="in" filter="wipe(left)">
                                      <p:cBhvr>
                                        <p:cTn id="14" dur="500"/>
                                        <p:tgtEl>
                                          <p:spTgt spid="23"/>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ipe(left)">
                                      <p:cBhvr>
                                        <p:cTn id="18" dur="500"/>
                                        <p:tgtEl>
                                          <p:spTgt spid="16"/>
                                        </p:tgtEl>
                                      </p:cBhvr>
                                    </p:animEffect>
                                  </p:childTnLst>
                                </p:cTn>
                              </p:par>
                              <p:par>
                                <p:cTn id="19" presetID="22" presetClass="entr" presetSubtype="8" fill="hold" nodeType="with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wipe(left)">
                                      <p:cBhvr>
                                        <p:cTn id="21" dur="500"/>
                                        <p:tgtEl>
                                          <p:spTgt spid="26"/>
                                        </p:tgtEl>
                                      </p:cBhvr>
                                    </p:animEffect>
                                  </p:childTnLst>
                                </p:cTn>
                              </p:par>
                            </p:childTnLst>
                          </p:cTn>
                        </p:par>
                        <p:par>
                          <p:cTn id="22" fill="hold">
                            <p:stCondLst>
                              <p:cond delay="1500"/>
                            </p:stCondLst>
                            <p:childTnLst>
                              <p:par>
                                <p:cTn id="23" presetID="22" presetClass="entr" presetSubtype="8" fill="hold" nodeType="after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wipe(left)">
                                      <p:cBhvr>
                                        <p:cTn id="25" dur="500"/>
                                        <p:tgtEl>
                                          <p:spTgt spid="29"/>
                                        </p:tgtEl>
                                      </p:cBhvr>
                                    </p:animEffect>
                                  </p:childTnLst>
                                </p:cTn>
                              </p:par>
                              <p:par>
                                <p:cTn id="26" presetID="22" presetClass="entr" presetSubtype="8" fill="hold"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wipe(left)">
                                      <p:cBhvr>
                                        <p:cTn id="28" dur="500"/>
                                        <p:tgtEl>
                                          <p:spTgt spid="19"/>
                                        </p:tgtEl>
                                      </p:cBhvr>
                                    </p:animEffect>
                                  </p:childTnLst>
                                </p:cTn>
                              </p:par>
                            </p:childTnLst>
                          </p:cTn>
                        </p:par>
                        <p:par>
                          <p:cTn id="29" fill="hold">
                            <p:stCondLst>
                              <p:cond delay="2000"/>
                            </p:stCondLst>
                            <p:childTnLst>
                              <p:par>
                                <p:cTn id="30" presetID="22" presetClass="entr" presetSubtype="8" fill="hold" nodeType="after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wipe(left)">
                                      <p:cBhvr>
                                        <p:cTn id="3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Straight Arrow Connector 7"/>
          <p:cNvCxnSpPr>
            <a:stCxn id="1030" idx="3"/>
            <a:endCxn id="1026" idx="1"/>
          </p:cNvCxnSpPr>
          <p:nvPr/>
        </p:nvCxnSpPr>
        <p:spPr>
          <a:xfrm>
            <a:off x="1231900" y="3863182"/>
            <a:ext cx="6554470" cy="0"/>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2" name="Title 1"/>
          <p:cNvSpPr>
            <a:spLocks noGrp="1"/>
          </p:cNvSpPr>
          <p:nvPr>
            <p:ph type="title"/>
          </p:nvPr>
        </p:nvSpPr>
        <p:spPr/>
        <p:txBody>
          <a:bodyPr/>
          <a:lstStyle/>
          <a:p>
            <a:r>
              <a:rPr lang="en-US" dirty="0" smtClean="0"/>
              <a:t>Where Do We Start?</a:t>
            </a:r>
            <a:endParaRPr lang="en-US" dirty="0"/>
          </a:p>
        </p:txBody>
      </p:sp>
      <p:graphicFrame>
        <p:nvGraphicFramePr>
          <p:cNvPr id="5" name="Content Placeholder 4"/>
          <p:cNvGraphicFramePr>
            <a:graphicFrameLocks noGrp="1"/>
          </p:cNvGraphicFramePr>
          <p:nvPr>
            <p:ph idx="1"/>
            <p:extLst/>
          </p:nvPr>
        </p:nvGraphicFramePr>
        <p:xfrm>
          <a:off x="368935"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fld id="{5CCE75F4-5FF2-4FD1-BF54-AFF61C7B0681}" type="slidenum">
              <a:rPr lang="en-US" smtClean="0"/>
              <a:pPr/>
              <a:t>15</a:t>
            </a:fld>
            <a:endParaRPr lang="en-US" dirty="0"/>
          </a:p>
        </p:txBody>
      </p:sp>
      <p:pic>
        <p:nvPicPr>
          <p:cNvPr id="1026" name="Picture 2" descr="C:\Users\Leroy\AppData\Local\Microsoft\Windows\Temporary Internet Files\Content.IE5\MP29KJDR\MP900401001[1].jpg"/>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7786370" y="3171032"/>
            <a:ext cx="1204340" cy="1384299"/>
          </a:xfrm>
          <a:prstGeom prst="rect">
            <a:avLst/>
          </a:prstGeom>
          <a:noFill/>
          <a:ln>
            <a:solidFill>
              <a:srgbClr val="FF0000"/>
            </a:solidFill>
          </a:ln>
          <a:extLst>
            <a:ext uri="{909E8E84-426E-40DD-AFC4-6F175D3DCCD1}">
              <a14:hiddenFill xmlns:a14="http://schemas.microsoft.com/office/drawing/2010/main">
                <a:solidFill>
                  <a:srgbClr val="FFFFFF"/>
                </a:solidFill>
              </a14:hiddenFill>
            </a:ext>
          </a:extLst>
        </p:spPr>
      </p:pic>
      <p:pic>
        <p:nvPicPr>
          <p:cNvPr id="1030" name="Picture 6" descr="C:\Users\Leroy\AppData\Local\Microsoft\Windows\Temporary Internet Files\Content.IE5\MP29KJDR\MP900314367[1].jpg"/>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183388" y="3257105"/>
            <a:ext cx="1048512" cy="1212153"/>
          </a:xfrm>
          <a:prstGeom prst="rect">
            <a:avLst/>
          </a:prstGeom>
          <a:noFill/>
          <a:ln>
            <a:solidFill>
              <a:srgbClr val="FF0000"/>
            </a:solidFill>
          </a:ln>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38101" y="4483100"/>
            <a:ext cx="1320800" cy="1077218"/>
          </a:xfrm>
          <a:prstGeom prst="rect">
            <a:avLst/>
          </a:prstGeom>
          <a:noFill/>
        </p:spPr>
        <p:txBody>
          <a:bodyPr wrap="square" rtlCol="0">
            <a:spAutoFit/>
          </a:bodyPr>
          <a:lstStyle/>
          <a:p>
            <a:pPr algn="ctr"/>
            <a:r>
              <a:rPr lang="en-US" sz="1600" dirty="0" smtClean="0">
                <a:solidFill>
                  <a:srgbClr val="FF0000"/>
                </a:solidFill>
              </a:rPr>
              <a:t>Care Delivery, Operations, Receipt</a:t>
            </a:r>
            <a:endParaRPr lang="en-US" sz="1600" dirty="0">
              <a:solidFill>
                <a:srgbClr val="FF0000"/>
              </a:solidFill>
            </a:endParaRPr>
          </a:p>
        </p:txBody>
      </p:sp>
      <p:sp>
        <p:nvSpPr>
          <p:cNvPr id="12" name="TextBox 11"/>
          <p:cNvSpPr txBox="1"/>
          <p:nvPr/>
        </p:nvSpPr>
        <p:spPr>
          <a:xfrm>
            <a:off x="7670800" y="4568031"/>
            <a:ext cx="1446911" cy="584775"/>
          </a:xfrm>
          <a:prstGeom prst="rect">
            <a:avLst/>
          </a:prstGeom>
          <a:noFill/>
        </p:spPr>
        <p:txBody>
          <a:bodyPr wrap="square" rtlCol="0">
            <a:spAutoFit/>
          </a:bodyPr>
          <a:lstStyle/>
          <a:p>
            <a:pPr algn="ctr"/>
            <a:r>
              <a:rPr lang="en-US" sz="1600" dirty="0" smtClean="0">
                <a:solidFill>
                  <a:srgbClr val="FF0000"/>
                </a:solidFill>
              </a:rPr>
              <a:t>Care Coordination</a:t>
            </a:r>
            <a:endParaRPr lang="en-US" sz="1600" dirty="0">
              <a:solidFill>
                <a:srgbClr val="FF0000"/>
              </a:solidFill>
            </a:endParaRPr>
          </a:p>
        </p:txBody>
      </p:sp>
      <p:sp>
        <p:nvSpPr>
          <p:cNvPr id="3" name="Down Arrow 2"/>
          <p:cNvSpPr/>
          <p:nvPr/>
        </p:nvSpPr>
        <p:spPr>
          <a:xfrm>
            <a:off x="5105400" y="1346200"/>
            <a:ext cx="342900" cy="381000"/>
          </a:xfrm>
          <a:prstGeom prst="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1</a:t>
            </a:r>
            <a:endParaRPr lang="en-US" dirty="0"/>
          </a:p>
        </p:txBody>
      </p:sp>
      <p:sp>
        <p:nvSpPr>
          <p:cNvPr id="11" name="Down Arrow 10"/>
          <p:cNvSpPr/>
          <p:nvPr/>
        </p:nvSpPr>
        <p:spPr>
          <a:xfrm>
            <a:off x="2032000" y="1574800"/>
            <a:ext cx="342900" cy="381000"/>
          </a:xfrm>
          <a:prstGeom prst="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2</a:t>
            </a:r>
            <a:endParaRPr lang="en-US" dirty="0"/>
          </a:p>
        </p:txBody>
      </p:sp>
      <p:sp>
        <p:nvSpPr>
          <p:cNvPr id="7" name="Right Arrow 6"/>
          <p:cNvSpPr/>
          <p:nvPr/>
        </p:nvSpPr>
        <p:spPr>
          <a:xfrm>
            <a:off x="2203450" y="2501900"/>
            <a:ext cx="3244850" cy="914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Constraints</a:t>
            </a:r>
            <a:endParaRPr lang="en-US" dirty="0"/>
          </a:p>
        </p:txBody>
      </p:sp>
      <p:sp>
        <p:nvSpPr>
          <p:cNvPr id="13" name="Right Arrow 12"/>
          <p:cNvSpPr/>
          <p:nvPr/>
        </p:nvSpPr>
        <p:spPr>
          <a:xfrm flipH="1">
            <a:off x="2203450" y="4470400"/>
            <a:ext cx="3244850" cy="914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Requirements</a:t>
            </a:r>
            <a:endParaRPr lang="en-US" dirty="0"/>
          </a:p>
        </p:txBody>
      </p:sp>
      <p:sp>
        <p:nvSpPr>
          <p:cNvPr id="14" name="Right Arrow 13"/>
          <p:cNvSpPr/>
          <p:nvPr/>
        </p:nvSpPr>
        <p:spPr>
          <a:xfrm>
            <a:off x="2203450" y="3467100"/>
            <a:ext cx="1622425" cy="914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Constraints</a:t>
            </a:r>
            <a:endParaRPr lang="en-US" dirty="0"/>
          </a:p>
        </p:txBody>
      </p:sp>
      <p:sp>
        <p:nvSpPr>
          <p:cNvPr id="15" name="Right Arrow 14"/>
          <p:cNvSpPr/>
          <p:nvPr/>
        </p:nvSpPr>
        <p:spPr>
          <a:xfrm flipH="1">
            <a:off x="3816350" y="3467100"/>
            <a:ext cx="1622425" cy="914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t>Requirements</a:t>
            </a:r>
            <a:endParaRPr lang="en-US" sz="1600" dirty="0"/>
          </a:p>
        </p:txBody>
      </p:sp>
      <p:sp>
        <p:nvSpPr>
          <p:cNvPr id="16" name="12-Point Star 15"/>
          <p:cNvSpPr/>
          <p:nvPr/>
        </p:nvSpPr>
        <p:spPr>
          <a:xfrm>
            <a:off x="3035300" y="3269805"/>
            <a:ext cx="1562099" cy="1298226"/>
          </a:xfrm>
          <a:prstGeom prst="star12">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rgbClr val="FF0000"/>
                </a:solidFill>
              </a:rPr>
              <a:t>C</a:t>
            </a:r>
            <a:r>
              <a:rPr lang="en-US" sz="1600" dirty="0" smtClean="0">
                <a:solidFill>
                  <a:srgbClr val="FF0000"/>
                </a:solidFill>
              </a:rPr>
              <a:t>onflict</a:t>
            </a:r>
            <a:endParaRPr lang="en-US" sz="1600" dirty="0">
              <a:solidFill>
                <a:srgbClr val="FF0000"/>
              </a:solidFill>
            </a:endParaRPr>
          </a:p>
        </p:txBody>
      </p:sp>
      <p:sp>
        <p:nvSpPr>
          <p:cNvPr id="19" name="Down Arrow 18"/>
          <p:cNvSpPr/>
          <p:nvPr/>
        </p:nvSpPr>
        <p:spPr>
          <a:xfrm>
            <a:off x="3644899" y="2890892"/>
            <a:ext cx="342900" cy="381000"/>
          </a:xfrm>
          <a:prstGeom prst="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3</a:t>
            </a:r>
            <a:endParaRPr lang="en-US" dirty="0"/>
          </a:p>
        </p:txBody>
      </p:sp>
      <p:sp>
        <p:nvSpPr>
          <p:cNvPr id="20" name="Down Arrow 19"/>
          <p:cNvSpPr/>
          <p:nvPr/>
        </p:nvSpPr>
        <p:spPr>
          <a:xfrm>
            <a:off x="6705029" y="1227138"/>
            <a:ext cx="342900" cy="381000"/>
          </a:xfrm>
          <a:prstGeom prst="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4</a:t>
            </a:r>
            <a:endParaRPr lang="en-US" dirty="0"/>
          </a:p>
        </p:txBody>
      </p:sp>
      <p:sp>
        <p:nvSpPr>
          <p:cNvPr id="21" name="Down Arrow 20"/>
          <p:cNvSpPr/>
          <p:nvPr/>
        </p:nvSpPr>
        <p:spPr>
          <a:xfrm>
            <a:off x="3644899" y="1449602"/>
            <a:ext cx="342900" cy="381000"/>
          </a:xfrm>
          <a:prstGeom prst="down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5</a:t>
            </a:r>
            <a:endParaRPr lang="en-US" dirty="0"/>
          </a:p>
        </p:txBody>
      </p:sp>
    </p:spTree>
    <p:extLst>
      <p:ext uri="{BB962C8B-B14F-4D97-AF65-F5344CB8AC3E}">
        <p14:creationId xmlns:p14="http://schemas.microsoft.com/office/powerpoint/2010/main" val="2768700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down)">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right)">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right)">
                                      <p:cBhvr>
                                        <p:cTn id="25" dur="500"/>
                                        <p:tgtEl>
                                          <p:spTgt spid="15"/>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left)">
                                      <p:cBhvr>
                                        <p:cTn id="28" dur="500"/>
                                        <p:tgtEl>
                                          <p:spTgt spid="14"/>
                                        </p:tgtEl>
                                      </p:cBhvr>
                                    </p:animEffect>
                                  </p:childTnLst>
                                </p:cTn>
                              </p:par>
                            </p:childTnLst>
                          </p:cTn>
                        </p:par>
                        <p:par>
                          <p:cTn id="29" fill="hold">
                            <p:stCondLst>
                              <p:cond delay="500"/>
                            </p:stCondLst>
                            <p:childTnLst>
                              <p:par>
                                <p:cTn id="30" presetID="6" presetClass="entr" presetSubtype="16"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circle(in)">
                                      <p:cBhvr>
                                        <p:cTn id="32" dur="2000"/>
                                        <p:tgtEl>
                                          <p:spTgt spid="16"/>
                                        </p:tgtEl>
                                      </p:cBhvr>
                                    </p:animEffect>
                                  </p:childTnLst>
                                </p:cTn>
                              </p:par>
                            </p:childTnLst>
                          </p:cTn>
                        </p:par>
                        <p:par>
                          <p:cTn id="33" fill="hold">
                            <p:stCondLst>
                              <p:cond delay="2500"/>
                            </p:stCondLst>
                            <p:childTnLst>
                              <p:par>
                                <p:cTn id="34" presetID="22" presetClass="entr" presetSubtype="4"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wipe(down)">
                                      <p:cBhvr>
                                        <p:cTn id="36" dur="500"/>
                                        <p:tgtEl>
                                          <p:spTgt spid="19"/>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down)">
                                      <p:cBhvr>
                                        <p:cTn id="41" dur="500"/>
                                        <p:tgtEl>
                                          <p:spTgt spid="20"/>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4" fill="hold" grpId="0" nodeType="click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wipe(down)">
                                      <p:cBhvr>
                                        <p:cTn id="4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animBg="1"/>
      <p:bldP spid="7" grpId="0" animBg="1"/>
      <p:bldP spid="13" grpId="0" animBg="1"/>
      <p:bldP spid="14" grpId="0" animBg="1"/>
      <p:bldP spid="15" grpId="0" animBg="1"/>
      <p:bldP spid="16" grpId="0" animBg="1"/>
      <p:bldP spid="19" grpId="0" animBg="1"/>
      <p:bldP spid="20" grpId="0" animBg="1"/>
      <p:bldP spid="2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a:xfrm>
            <a:off x="228600" y="79705"/>
            <a:ext cx="8686800" cy="960438"/>
          </a:xfrm>
        </p:spPr>
        <p:txBody>
          <a:bodyPr/>
          <a:lstStyle/>
          <a:p>
            <a:r>
              <a:rPr lang="en-US" sz="3600" b="1" dirty="0" smtClean="0"/>
              <a:t>Key Concept</a:t>
            </a:r>
            <a:r>
              <a:rPr lang="en-US" sz="3600" dirty="0" smtClean="0"/>
              <a:t>: Meta-Data as Coordination Data</a:t>
            </a:r>
            <a:endParaRPr lang="en-US" sz="3600" dirty="0"/>
          </a:p>
        </p:txBody>
      </p:sp>
      <p:sp>
        <p:nvSpPr>
          <p:cNvPr id="5" name="Slide Number Placeholder 4"/>
          <p:cNvSpPr>
            <a:spLocks noGrp="1"/>
          </p:cNvSpPr>
          <p:nvPr>
            <p:ph type="sldNum" sz="quarter" idx="10"/>
          </p:nvPr>
        </p:nvSpPr>
        <p:spPr/>
        <p:txBody>
          <a:bodyPr/>
          <a:lstStyle/>
          <a:p>
            <a:fld id="{F48B288B-34FC-4E24-88C6-731C83E9A2E3}" type="slidenum">
              <a:rPr lang="en-US" smtClean="0"/>
              <a:pPr/>
              <a:t>16</a:t>
            </a:fld>
            <a:endParaRPr lang="en-US" dirty="0"/>
          </a:p>
        </p:txBody>
      </p:sp>
      <p:sp>
        <p:nvSpPr>
          <p:cNvPr id="17" name="Flowchart: Magnetic Disk 16"/>
          <p:cNvSpPr/>
          <p:nvPr/>
        </p:nvSpPr>
        <p:spPr>
          <a:xfrm>
            <a:off x="2743200" y="5592762"/>
            <a:ext cx="914400" cy="914400"/>
          </a:xfrm>
          <a:prstGeom prst="flowChartMagneticDisk">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Meta Data</a:t>
            </a:r>
            <a:endParaRPr lang="en-US" dirty="0"/>
          </a:p>
        </p:txBody>
      </p:sp>
      <p:cxnSp>
        <p:nvCxnSpPr>
          <p:cNvPr id="20" name="Straight Arrow Connector 19"/>
          <p:cNvCxnSpPr>
            <a:stCxn id="18" idx="2"/>
            <a:endCxn id="17" idx="1"/>
          </p:cNvCxnSpPr>
          <p:nvPr/>
        </p:nvCxnSpPr>
        <p:spPr>
          <a:xfrm>
            <a:off x="3200400" y="5181601"/>
            <a:ext cx="0" cy="411161"/>
          </a:xfrm>
          <a:prstGeom prst="straightConnector1">
            <a:avLst/>
          </a:prstGeom>
          <a:ln>
            <a:solidFill>
              <a:srgbClr val="00B050"/>
            </a:solidFill>
            <a:prstDash val="sysDash"/>
            <a:tailEnd type="triangle"/>
          </a:ln>
        </p:spPr>
        <p:style>
          <a:lnRef idx="2">
            <a:schemeClr val="accent1"/>
          </a:lnRef>
          <a:fillRef idx="0">
            <a:schemeClr val="accent1"/>
          </a:fillRef>
          <a:effectRef idx="1">
            <a:schemeClr val="accent1"/>
          </a:effectRef>
          <a:fontRef idx="minor">
            <a:schemeClr val="tx1"/>
          </a:fontRef>
        </p:style>
      </p:cxnSp>
      <p:pic>
        <p:nvPicPr>
          <p:cNvPr id="22" name="Picture 21"/>
          <p:cNvPicPr>
            <a:picLocks noChangeAspect="1"/>
          </p:cNvPicPr>
          <p:nvPr/>
        </p:nvPicPr>
        <p:blipFill>
          <a:blip r:embed="rId3"/>
          <a:stretch>
            <a:fillRect/>
          </a:stretch>
        </p:blipFill>
        <p:spPr>
          <a:xfrm>
            <a:off x="688320" y="1447800"/>
            <a:ext cx="4795560" cy="3563296"/>
          </a:xfrm>
          <a:prstGeom prst="rect">
            <a:avLst/>
          </a:prstGeom>
        </p:spPr>
      </p:pic>
      <p:sp>
        <p:nvSpPr>
          <p:cNvPr id="18" name="Flowchart: Process 17"/>
          <p:cNvSpPr/>
          <p:nvPr/>
        </p:nvSpPr>
        <p:spPr>
          <a:xfrm>
            <a:off x="2895600" y="1219201"/>
            <a:ext cx="609600" cy="3962400"/>
          </a:xfrm>
          <a:prstGeom prst="flowChartProcess">
            <a:avLst/>
          </a:prstGeom>
          <a:noFill/>
          <a:ln w="28575">
            <a:solidFill>
              <a:srgbClr val="00B050"/>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35" name="Content Placeholder 5"/>
          <p:cNvPicPr>
            <a:picLocks noChangeAspect="1"/>
          </p:cNvPicPr>
          <p:nvPr/>
        </p:nvPicPr>
        <p:blipFill>
          <a:blip r:embed="rId4"/>
          <a:stretch>
            <a:fillRect/>
          </a:stretch>
        </p:blipFill>
        <p:spPr>
          <a:xfrm>
            <a:off x="6872431" y="2286000"/>
            <a:ext cx="1495137" cy="2202467"/>
          </a:xfrm>
          <a:prstGeom prst="rect">
            <a:avLst/>
          </a:prstGeom>
        </p:spPr>
      </p:pic>
      <p:sp>
        <p:nvSpPr>
          <p:cNvPr id="27" name="Bent-Up Arrow 26"/>
          <p:cNvSpPr/>
          <p:nvPr/>
        </p:nvSpPr>
        <p:spPr>
          <a:xfrm>
            <a:off x="3733800" y="4488468"/>
            <a:ext cx="4343400" cy="1653570"/>
          </a:xfrm>
          <a:prstGeom prst="bentUpArrow">
            <a:avLst>
              <a:gd name="adj1" fmla="val 17572"/>
              <a:gd name="adj2" fmla="val 16746"/>
              <a:gd name="adj3" fmla="val 22524"/>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ight Arrow 27"/>
          <p:cNvSpPr/>
          <p:nvPr/>
        </p:nvSpPr>
        <p:spPr>
          <a:xfrm>
            <a:off x="5483880" y="3124200"/>
            <a:ext cx="1388551" cy="5334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Line Callout 1 (No Border) 28"/>
          <p:cNvSpPr/>
          <p:nvPr/>
        </p:nvSpPr>
        <p:spPr>
          <a:xfrm>
            <a:off x="76201" y="4495800"/>
            <a:ext cx="1905000" cy="1104294"/>
          </a:xfrm>
          <a:prstGeom prst="callout1">
            <a:avLst>
              <a:gd name="adj1" fmla="val 32345"/>
              <a:gd name="adj2" fmla="val 70473"/>
              <a:gd name="adj3" fmla="val -56816"/>
              <a:gd name="adj4" fmla="val 163697"/>
            </a:avLst>
          </a:prstGeom>
          <a:noFill/>
          <a:ln>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marL="285750" indent="-285750">
              <a:buFont typeface="Arial" panose="020B0604020202020204" pitchFamily="34" charset="0"/>
              <a:buChar char="•"/>
            </a:pPr>
            <a:r>
              <a:rPr lang="en-US" dirty="0" smtClean="0">
                <a:solidFill>
                  <a:srgbClr val="00B050"/>
                </a:solidFill>
              </a:rPr>
              <a:t>Timing</a:t>
            </a:r>
          </a:p>
          <a:p>
            <a:pPr marL="285750" indent="-285750">
              <a:buFont typeface="Arial" panose="020B0604020202020204" pitchFamily="34" charset="0"/>
              <a:buChar char="•"/>
            </a:pPr>
            <a:r>
              <a:rPr lang="en-US" dirty="0" smtClean="0">
                <a:solidFill>
                  <a:srgbClr val="00B050"/>
                </a:solidFill>
              </a:rPr>
              <a:t>Sources</a:t>
            </a:r>
          </a:p>
          <a:p>
            <a:pPr marL="285750" indent="-285750">
              <a:buFont typeface="Arial" panose="020B0604020202020204" pitchFamily="34" charset="0"/>
              <a:buChar char="•"/>
            </a:pPr>
            <a:r>
              <a:rPr lang="en-US" dirty="0" smtClean="0">
                <a:solidFill>
                  <a:srgbClr val="00B050"/>
                </a:solidFill>
              </a:rPr>
              <a:t>Completeness</a:t>
            </a:r>
          </a:p>
          <a:p>
            <a:pPr marL="285750" indent="-285750">
              <a:buFont typeface="Arial" panose="020B0604020202020204" pitchFamily="34" charset="0"/>
              <a:buChar char="•"/>
            </a:pPr>
            <a:r>
              <a:rPr lang="en-US" dirty="0" smtClean="0">
                <a:solidFill>
                  <a:srgbClr val="00B050"/>
                </a:solidFill>
              </a:rPr>
              <a:t>Consistency</a:t>
            </a:r>
          </a:p>
          <a:p>
            <a:pPr marL="285750" indent="-285750">
              <a:buFont typeface="Arial" panose="020B0604020202020204" pitchFamily="34" charset="0"/>
              <a:buChar char="•"/>
            </a:pPr>
            <a:r>
              <a:rPr lang="en-US" dirty="0" smtClean="0">
                <a:solidFill>
                  <a:srgbClr val="00B050"/>
                </a:solidFill>
              </a:rPr>
              <a:t>Etc.</a:t>
            </a:r>
            <a:endParaRPr lang="en-US" dirty="0">
              <a:solidFill>
                <a:srgbClr val="00B050"/>
              </a:solidFill>
            </a:endParaRPr>
          </a:p>
        </p:txBody>
      </p:sp>
    </p:spTree>
    <p:extLst>
      <p:ext uri="{BB962C8B-B14F-4D97-AF65-F5344CB8AC3E}">
        <p14:creationId xmlns:p14="http://schemas.microsoft.com/office/powerpoint/2010/main" val="954027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500"/>
                                        <p:tgtEl>
                                          <p:spTgt spid="1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500"/>
                                        <p:tgtEl>
                                          <p:spTgt spid="29"/>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wipe(left)">
                                      <p:cBhvr>
                                        <p:cTn id="2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27" grpId="0" animBg="1"/>
      <p:bldP spid="2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Traditional Sources </a:t>
            </a:r>
            <a:r>
              <a:rPr lang="en-US" dirty="0" smtClean="0"/>
              <a:t>of Data</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Clinical &amp; Administration </a:t>
            </a:r>
            <a:endParaRPr lang="en-US" dirty="0" smtClean="0"/>
          </a:p>
          <a:p>
            <a:pPr lvl="1"/>
            <a:r>
              <a:rPr lang="en-US" dirty="0" smtClean="0"/>
              <a:t>Typically from </a:t>
            </a:r>
            <a:r>
              <a:rPr lang="en-US" dirty="0" smtClean="0"/>
              <a:t>EHRs, HISs, </a:t>
            </a:r>
            <a:r>
              <a:rPr lang="en-US" dirty="0" smtClean="0"/>
              <a:t>and HIEs</a:t>
            </a:r>
          </a:p>
          <a:p>
            <a:pPr lvl="1"/>
            <a:r>
              <a:rPr lang="en-US" dirty="0" smtClean="0"/>
              <a:t>HL7 2.x, HL7 CCD, &amp; HL7 CDA more generally largely define the data content and representation</a:t>
            </a:r>
          </a:p>
          <a:p>
            <a:pPr lvl="1"/>
            <a:r>
              <a:rPr lang="en-US" dirty="0" smtClean="0"/>
              <a:t>Labs, meds, diagnoses, procedures, vitals, etc. usually comprise the </a:t>
            </a:r>
            <a:r>
              <a:rPr lang="en-US" dirty="0" smtClean="0"/>
              <a:t>core</a:t>
            </a:r>
          </a:p>
          <a:p>
            <a:pPr lvl="1"/>
            <a:r>
              <a:rPr lang="en-US" dirty="0" smtClean="0"/>
              <a:t>Cost information from provider administration systems</a:t>
            </a:r>
            <a:endParaRPr lang="en-US" dirty="0" smtClean="0"/>
          </a:p>
          <a:p>
            <a:r>
              <a:rPr lang="en-US" dirty="0" smtClean="0"/>
              <a:t>Claims</a:t>
            </a:r>
          </a:p>
          <a:p>
            <a:pPr lvl="1"/>
            <a:r>
              <a:rPr lang="en-US" dirty="0" smtClean="0"/>
              <a:t>Largely file-based extracts</a:t>
            </a:r>
          </a:p>
          <a:p>
            <a:pPr lvl="1"/>
            <a:r>
              <a:rPr lang="en-US" dirty="0" smtClean="0"/>
              <a:t>Typically restrictions from data custodians (i.e. – Payers) on use</a:t>
            </a:r>
          </a:p>
          <a:p>
            <a:pPr lvl="1"/>
            <a:r>
              <a:rPr lang="en-US" dirty="0" smtClean="0"/>
              <a:t>Comprehensive for encounters, labs, meds, etc., spanning providers</a:t>
            </a:r>
          </a:p>
          <a:p>
            <a:pPr lvl="1"/>
            <a:endParaRPr lang="en-US" dirty="0"/>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fld id="{5CCE75F4-5FF2-4FD1-BF54-AFF61C7B0681}" type="slidenum">
              <a:rPr lang="en-US" smtClean="0"/>
              <a:pPr/>
              <a:t>17</a:t>
            </a:fld>
            <a:endParaRPr lang="en-US" dirty="0"/>
          </a:p>
        </p:txBody>
      </p:sp>
    </p:spTree>
    <p:extLst>
      <p:ext uri="{BB962C8B-B14F-4D97-AF65-F5344CB8AC3E}">
        <p14:creationId xmlns:p14="http://schemas.microsoft.com/office/powerpoint/2010/main" val="421584947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Harmony &amp; Coordination Data</a:t>
            </a:r>
            <a:endParaRPr lang="en-US" dirty="0"/>
          </a:p>
        </p:txBody>
      </p:sp>
      <p:sp>
        <p:nvSpPr>
          <p:cNvPr id="4" name="Content Placeholder 3"/>
          <p:cNvSpPr>
            <a:spLocks noGrp="1"/>
          </p:cNvSpPr>
          <p:nvPr>
            <p:ph sz="half" idx="2"/>
          </p:nvPr>
        </p:nvSpPr>
        <p:spPr/>
        <p:txBody>
          <a:bodyPr/>
          <a:lstStyle/>
          <a:p>
            <a:r>
              <a:rPr lang="en-US" dirty="0" smtClean="0"/>
              <a:t>Enjoin Coordination </a:t>
            </a:r>
            <a:r>
              <a:rPr lang="en-US" dirty="0" smtClean="0"/>
              <a:t>data as a recognized category akin to clinical &amp; claims </a:t>
            </a:r>
            <a:r>
              <a:rPr lang="en-US" dirty="0" smtClean="0"/>
              <a:t>data</a:t>
            </a:r>
          </a:p>
          <a:p>
            <a:pPr lvl="1"/>
            <a:r>
              <a:rPr lang="en-US" dirty="0" smtClean="0"/>
              <a:t>Logistical Interventions</a:t>
            </a:r>
          </a:p>
          <a:p>
            <a:pPr lvl="1"/>
            <a:r>
              <a:rPr lang="en-US" dirty="0" smtClean="0"/>
              <a:t>Outreach</a:t>
            </a:r>
          </a:p>
          <a:p>
            <a:pPr lvl="1"/>
            <a:r>
              <a:rPr lang="en-US" dirty="0" smtClean="0"/>
              <a:t>Operations</a:t>
            </a:r>
          </a:p>
          <a:p>
            <a:r>
              <a:rPr lang="en-US" dirty="0" smtClean="0"/>
              <a:t>All dat</a:t>
            </a:r>
            <a:r>
              <a:rPr lang="en-US" dirty="0" smtClean="0"/>
              <a:t>a sources must be appropriately melded</a:t>
            </a:r>
            <a:endParaRPr lang="en-US" dirty="0" smtClean="0"/>
          </a:p>
        </p:txBody>
      </p:sp>
      <p:sp>
        <p:nvSpPr>
          <p:cNvPr id="5" name="Slide Number Placeholder 4"/>
          <p:cNvSpPr>
            <a:spLocks noGrp="1"/>
          </p:cNvSpPr>
          <p:nvPr>
            <p:ph type="sldNum" sz="quarter" idx="10"/>
          </p:nvPr>
        </p:nvSpPr>
        <p:spPr/>
        <p:txBody>
          <a:bodyPr/>
          <a:lstStyle/>
          <a:p>
            <a:fld id="{F48B288B-34FC-4E24-88C6-731C83E9A2E3}" type="slidenum">
              <a:rPr lang="en-US" smtClean="0"/>
              <a:pPr/>
              <a:t>18</a:t>
            </a:fld>
            <a:endParaRPr lang="en-US"/>
          </a:p>
        </p:txBody>
      </p:sp>
      <p:pic>
        <p:nvPicPr>
          <p:cNvPr id="10" name="Content Placeholder 9"/>
          <p:cNvPicPr>
            <a:picLocks noGrp="1" noChangeAspect="1"/>
          </p:cNvPicPr>
          <p:nvPr>
            <p:ph sz="half" idx="1"/>
          </p:nvPr>
        </p:nvPicPr>
        <p:blipFill>
          <a:blip r:embed="rId2"/>
          <a:stretch>
            <a:fillRect/>
          </a:stretch>
        </p:blipFill>
        <p:spPr>
          <a:xfrm>
            <a:off x="457200" y="1860014"/>
            <a:ext cx="4038600" cy="4006334"/>
          </a:xfrm>
          <a:prstGeom prst="rect">
            <a:avLst/>
          </a:prstGeom>
        </p:spPr>
      </p:pic>
      <p:graphicFrame>
        <p:nvGraphicFramePr>
          <p:cNvPr id="11" name="Diagram 10"/>
          <p:cNvGraphicFramePr/>
          <p:nvPr>
            <p:extLst/>
          </p:nvPr>
        </p:nvGraphicFramePr>
        <p:xfrm>
          <a:off x="1371600" y="2743200"/>
          <a:ext cx="2133600" cy="2209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TextBox 11"/>
          <p:cNvSpPr txBox="1"/>
          <p:nvPr/>
        </p:nvSpPr>
        <p:spPr>
          <a:xfrm>
            <a:off x="1827925" y="3540015"/>
            <a:ext cx="1297151" cy="707886"/>
          </a:xfrm>
          <a:prstGeom prst="rect">
            <a:avLst/>
          </a:prstGeom>
          <a:noFill/>
        </p:spPr>
        <p:txBody>
          <a:bodyPr wrap="none" rtlCol="0">
            <a:spAutoFit/>
          </a:bodyPr>
          <a:lstStyle/>
          <a:p>
            <a:pPr algn="ctr"/>
            <a:r>
              <a:rPr lang="en-US" sz="2000" b="1" dirty="0" smtClean="0">
                <a:solidFill>
                  <a:srgbClr val="FFFF00"/>
                </a:solidFill>
              </a:rPr>
              <a:t>Data</a:t>
            </a:r>
          </a:p>
          <a:p>
            <a:pPr algn="ctr"/>
            <a:r>
              <a:rPr lang="en-US" sz="2000" b="1" dirty="0" smtClean="0">
                <a:solidFill>
                  <a:srgbClr val="FFFF00"/>
                </a:solidFill>
              </a:rPr>
              <a:t>Harmony</a:t>
            </a:r>
            <a:endParaRPr lang="en-US" sz="2000" b="1" dirty="0">
              <a:solidFill>
                <a:srgbClr val="FFFF00"/>
              </a:solidFill>
            </a:endParaRPr>
          </a:p>
        </p:txBody>
      </p:sp>
      <p:sp>
        <p:nvSpPr>
          <p:cNvPr id="3" name="Oval 2"/>
          <p:cNvSpPr/>
          <p:nvPr/>
        </p:nvSpPr>
        <p:spPr>
          <a:xfrm>
            <a:off x="1524000" y="2133600"/>
            <a:ext cx="1905000" cy="609600"/>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08884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Over Simplified Predictive Analytics</a:t>
            </a:r>
            <a:endParaRPr lang="en-US" dirty="0"/>
          </a:p>
        </p:txBody>
      </p:sp>
      <p:sp>
        <p:nvSpPr>
          <p:cNvPr id="3" name="Content Placeholder 2"/>
          <p:cNvSpPr>
            <a:spLocks noGrp="1"/>
          </p:cNvSpPr>
          <p:nvPr>
            <p:ph idx="1"/>
          </p:nvPr>
        </p:nvSpPr>
        <p:spPr/>
        <p:txBody>
          <a:bodyPr/>
          <a:lstStyle/>
          <a:p>
            <a:pPr marL="0" indent="0" algn="ctr">
              <a:buNone/>
            </a:pPr>
            <a:r>
              <a:rPr lang="en-US" sz="3600" spc="600" dirty="0" smtClean="0">
                <a:solidFill>
                  <a:schemeClr val="tx2">
                    <a:lumMod val="60000"/>
                    <a:lumOff val="40000"/>
                  </a:schemeClr>
                </a:solidFill>
                <a:latin typeface="Symbol" panose="05050102010706020507" pitchFamily="18" charset="2"/>
              </a:rPr>
              <a:t>b</a:t>
            </a:r>
            <a:r>
              <a:rPr lang="en-US" sz="3600" spc="600" baseline="-25000" dirty="0" smtClean="0">
                <a:solidFill>
                  <a:schemeClr val="tx2">
                    <a:lumMod val="60000"/>
                    <a:lumOff val="40000"/>
                  </a:schemeClr>
                </a:solidFill>
                <a:latin typeface="Symbol" panose="05050102010706020507" pitchFamily="18" charset="2"/>
              </a:rPr>
              <a:t>1</a:t>
            </a:r>
            <a:r>
              <a:rPr lang="en-US" sz="3600" spc="600" dirty="0" smtClean="0">
                <a:latin typeface="+mn-lt"/>
              </a:rPr>
              <a:t>(</a:t>
            </a:r>
            <a:r>
              <a:rPr lang="en-US" sz="3600" spc="600" dirty="0" smtClean="0">
                <a:solidFill>
                  <a:srgbClr val="C00000"/>
                </a:solidFill>
                <a:latin typeface="+mn-lt"/>
              </a:rPr>
              <a:t>var</a:t>
            </a:r>
            <a:r>
              <a:rPr lang="en-US" sz="3600" spc="600" baseline="-25000" dirty="0" smtClean="0">
                <a:solidFill>
                  <a:srgbClr val="C00000"/>
                </a:solidFill>
                <a:latin typeface="+mn-lt"/>
              </a:rPr>
              <a:t>1</a:t>
            </a:r>
            <a:r>
              <a:rPr lang="en-US" sz="3600" spc="600" dirty="0" smtClean="0">
                <a:latin typeface="+mn-lt"/>
              </a:rPr>
              <a:t>)+</a:t>
            </a:r>
            <a:r>
              <a:rPr lang="en-US" sz="3600" spc="600" dirty="0" smtClean="0">
                <a:solidFill>
                  <a:schemeClr val="tx2">
                    <a:lumMod val="60000"/>
                    <a:lumOff val="40000"/>
                  </a:schemeClr>
                </a:solidFill>
                <a:latin typeface="Symbol" panose="05050102010706020507" pitchFamily="18" charset="2"/>
              </a:rPr>
              <a:t>b</a:t>
            </a:r>
            <a:r>
              <a:rPr lang="en-US" sz="3600" spc="600" baseline="-25000" dirty="0" smtClean="0">
                <a:solidFill>
                  <a:schemeClr val="tx2">
                    <a:lumMod val="60000"/>
                    <a:lumOff val="40000"/>
                  </a:schemeClr>
                </a:solidFill>
                <a:latin typeface="Symbol" panose="05050102010706020507" pitchFamily="18" charset="2"/>
              </a:rPr>
              <a:t>2</a:t>
            </a:r>
            <a:r>
              <a:rPr lang="en-US" sz="3600" spc="600" dirty="0" smtClean="0">
                <a:latin typeface="+mn-lt"/>
              </a:rPr>
              <a:t>(</a:t>
            </a:r>
            <a:r>
              <a:rPr lang="en-US" sz="3600" spc="600" dirty="0" smtClean="0">
                <a:solidFill>
                  <a:srgbClr val="C00000"/>
                </a:solidFill>
                <a:latin typeface="+mn-lt"/>
              </a:rPr>
              <a:t>var</a:t>
            </a:r>
            <a:r>
              <a:rPr lang="en-US" sz="3600" spc="600" baseline="-25000" dirty="0" smtClean="0">
                <a:solidFill>
                  <a:srgbClr val="C00000"/>
                </a:solidFill>
                <a:latin typeface="+mn-lt"/>
              </a:rPr>
              <a:t>2</a:t>
            </a:r>
            <a:r>
              <a:rPr lang="en-US" sz="3600" spc="600" dirty="0" smtClean="0">
                <a:latin typeface="+mn-lt"/>
              </a:rPr>
              <a:t>)+...+</a:t>
            </a:r>
            <a:r>
              <a:rPr lang="en-US" sz="3600" spc="600" dirty="0" smtClean="0">
                <a:solidFill>
                  <a:schemeClr val="tx2">
                    <a:lumMod val="60000"/>
                    <a:lumOff val="40000"/>
                  </a:schemeClr>
                </a:solidFill>
                <a:latin typeface="Symbol" panose="05050102010706020507" pitchFamily="18" charset="2"/>
              </a:rPr>
              <a:t>b</a:t>
            </a:r>
            <a:r>
              <a:rPr lang="en-US" sz="3600" spc="600" baseline="-25000" dirty="0" smtClean="0">
                <a:solidFill>
                  <a:schemeClr val="tx2">
                    <a:lumMod val="60000"/>
                    <a:lumOff val="40000"/>
                  </a:schemeClr>
                </a:solidFill>
                <a:latin typeface="Segoe UI" panose="020B0502040204020203" pitchFamily="34" charset="0"/>
                <a:cs typeface="Segoe UI" panose="020B0502040204020203" pitchFamily="34" charset="0"/>
              </a:rPr>
              <a:t>n</a:t>
            </a:r>
            <a:r>
              <a:rPr lang="en-US" sz="3600" spc="600" dirty="0" smtClean="0">
                <a:latin typeface="+mn-lt"/>
              </a:rPr>
              <a:t>(</a:t>
            </a:r>
            <a:r>
              <a:rPr lang="en-US" sz="3600" spc="600" dirty="0" smtClean="0">
                <a:solidFill>
                  <a:srgbClr val="C00000"/>
                </a:solidFill>
                <a:latin typeface="+mn-lt"/>
              </a:rPr>
              <a:t>var</a:t>
            </a:r>
            <a:r>
              <a:rPr lang="en-US" sz="3600" spc="600" baseline="-25000" dirty="0" smtClean="0">
                <a:solidFill>
                  <a:srgbClr val="C00000"/>
                </a:solidFill>
                <a:latin typeface="+mn-lt"/>
              </a:rPr>
              <a:t>3</a:t>
            </a:r>
            <a:r>
              <a:rPr lang="en-US" sz="3600" spc="600" dirty="0" smtClean="0">
                <a:latin typeface="+mn-lt"/>
              </a:rPr>
              <a:t>)</a:t>
            </a:r>
            <a:endParaRPr lang="en-US" sz="3600" spc="600" dirty="0">
              <a:latin typeface="+mn-lt"/>
            </a:endParaRPr>
          </a:p>
        </p:txBody>
      </p:sp>
      <p:sp>
        <p:nvSpPr>
          <p:cNvPr id="5" name="Slide Number Placeholder 4"/>
          <p:cNvSpPr>
            <a:spLocks noGrp="1"/>
          </p:cNvSpPr>
          <p:nvPr>
            <p:ph type="sldNum" sz="quarter" idx="10"/>
          </p:nvPr>
        </p:nvSpPr>
        <p:spPr/>
        <p:txBody>
          <a:bodyPr/>
          <a:lstStyle/>
          <a:p>
            <a:pPr>
              <a:defRPr/>
            </a:pPr>
            <a:fld id="{E007E720-073B-4FF2-8566-832AC3FC6EA7}" type="slidenum">
              <a:rPr lang="en-US" altLang="en-US" smtClean="0"/>
              <a:pPr>
                <a:defRPr/>
              </a:pPr>
              <a:t>19</a:t>
            </a:fld>
            <a:endParaRPr lang="en-US" altLang="en-US" dirty="0"/>
          </a:p>
        </p:txBody>
      </p:sp>
      <p:sp>
        <p:nvSpPr>
          <p:cNvPr id="7" name="Rectangle 6"/>
          <p:cNvSpPr/>
          <p:nvPr/>
        </p:nvSpPr>
        <p:spPr>
          <a:xfrm>
            <a:off x="4450888" y="2990433"/>
            <a:ext cx="4200189" cy="2800767"/>
          </a:xfrm>
          <a:prstGeom prst="rect">
            <a:avLst/>
          </a:prstGeom>
          <a:noFill/>
        </p:spPr>
        <p:txBody>
          <a:bodyPr wrap="none" lIns="91440" tIns="45720" rIns="91440" bIns="45720">
            <a:spAutoFit/>
          </a:bodyPr>
          <a:lstStyle/>
          <a:p>
            <a:pPr algn="ctr"/>
            <a:r>
              <a:rPr lang="en-US" sz="4400" b="1" cap="none" spc="0" dirty="0" smtClean="0">
                <a:ln w="22225">
                  <a:solidFill>
                    <a:schemeClr val="accent2"/>
                  </a:solidFill>
                  <a:prstDash val="solid"/>
                </a:ln>
                <a:solidFill>
                  <a:schemeClr val="accent2">
                    <a:lumMod val="40000"/>
                    <a:lumOff val="60000"/>
                  </a:schemeClr>
                </a:solidFill>
                <a:effectLst/>
              </a:rPr>
              <a:t>Variables</a:t>
            </a:r>
          </a:p>
          <a:p>
            <a:pPr algn="ctr"/>
            <a:r>
              <a:rPr lang="en-US" sz="4400" b="1" dirty="0" smtClean="0">
                <a:ln w="22225">
                  <a:solidFill>
                    <a:schemeClr val="accent2"/>
                  </a:solidFill>
                  <a:prstDash val="solid"/>
                </a:ln>
                <a:solidFill>
                  <a:schemeClr val="accent2">
                    <a:lumMod val="40000"/>
                    <a:lumOff val="60000"/>
                  </a:schemeClr>
                </a:solidFill>
              </a:rPr>
              <a:t>(e.g., </a:t>
            </a:r>
            <a:r>
              <a:rPr lang="en-US" sz="4400" b="1" dirty="0" err="1" smtClean="0">
                <a:ln w="22225">
                  <a:solidFill>
                    <a:schemeClr val="accent2"/>
                  </a:solidFill>
                  <a:prstDash val="solid"/>
                </a:ln>
                <a:solidFill>
                  <a:schemeClr val="accent2">
                    <a:lumMod val="40000"/>
                    <a:lumOff val="60000"/>
                  </a:schemeClr>
                </a:solidFill>
              </a:rPr>
              <a:t>diags</a:t>
            </a:r>
            <a:r>
              <a:rPr lang="en-US" sz="4400" b="1" dirty="0" smtClean="0">
                <a:ln w="22225">
                  <a:solidFill>
                    <a:schemeClr val="accent2"/>
                  </a:solidFill>
                  <a:prstDash val="solid"/>
                </a:ln>
                <a:solidFill>
                  <a:schemeClr val="accent2">
                    <a:lumMod val="40000"/>
                    <a:lumOff val="60000"/>
                  </a:schemeClr>
                </a:solidFill>
              </a:rPr>
              <a:t>,</a:t>
            </a:r>
          </a:p>
          <a:p>
            <a:pPr algn="ctr"/>
            <a:r>
              <a:rPr lang="en-US" sz="4400" b="1" dirty="0">
                <a:ln w="22225">
                  <a:solidFill>
                    <a:schemeClr val="accent2"/>
                  </a:solidFill>
                  <a:prstDash val="solid"/>
                </a:ln>
                <a:solidFill>
                  <a:schemeClr val="accent2">
                    <a:lumMod val="40000"/>
                    <a:lumOff val="60000"/>
                  </a:schemeClr>
                </a:solidFill>
              </a:rPr>
              <a:t>d</a:t>
            </a:r>
            <a:r>
              <a:rPr lang="en-US" sz="4400" b="1" cap="none" spc="0" dirty="0" smtClean="0">
                <a:ln w="22225">
                  <a:solidFill>
                    <a:schemeClr val="accent2"/>
                  </a:solidFill>
                  <a:prstDash val="solid"/>
                </a:ln>
                <a:solidFill>
                  <a:schemeClr val="accent2">
                    <a:lumMod val="40000"/>
                    <a:lumOff val="60000"/>
                  </a:schemeClr>
                </a:solidFill>
                <a:effectLst/>
              </a:rPr>
              <a:t>emographics,</a:t>
            </a:r>
          </a:p>
          <a:p>
            <a:pPr algn="ctr"/>
            <a:r>
              <a:rPr lang="en-US" sz="4400" b="1" dirty="0" smtClean="0">
                <a:ln w="22225">
                  <a:solidFill>
                    <a:schemeClr val="accent2"/>
                  </a:solidFill>
                  <a:prstDash val="solid"/>
                </a:ln>
                <a:solidFill>
                  <a:schemeClr val="accent2">
                    <a:lumMod val="40000"/>
                    <a:lumOff val="60000"/>
                  </a:schemeClr>
                </a:solidFill>
              </a:rPr>
              <a:t>etc.)</a:t>
            </a:r>
            <a:endParaRPr lang="en-US" sz="4400" b="1" cap="none" spc="0" dirty="0">
              <a:ln w="22225">
                <a:solidFill>
                  <a:schemeClr val="accent2"/>
                </a:solidFill>
                <a:prstDash val="solid"/>
              </a:ln>
              <a:solidFill>
                <a:schemeClr val="accent2">
                  <a:lumMod val="40000"/>
                  <a:lumOff val="60000"/>
                </a:schemeClr>
              </a:solidFill>
              <a:effectLst/>
            </a:endParaRPr>
          </a:p>
        </p:txBody>
      </p:sp>
      <p:sp>
        <p:nvSpPr>
          <p:cNvPr id="8" name="Rectangle 7"/>
          <p:cNvSpPr/>
          <p:nvPr/>
        </p:nvSpPr>
        <p:spPr>
          <a:xfrm>
            <a:off x="545938" y="2980511"/>
            <a:ext cx="3475631" cy="2800767"/>
          </a:xfrm>
          <a:prstGeom prst="rect">
            <a:avLst/>
          </a:prstGeom>
          <a:noFill/>
        </p:spPr>
        <p:txBody>
          <a:bodyPr wrap="none" lIns="91440" tIns="45720" rIns="91440" bIns="45720">
            <a:spAutoFit/>
          </a:bodyPr>
          <a:lstStyle/>
          <a:p>
            <a:pPr algn="ctr"/>
            <a:r>
              <a:rPr lang="en-US" sz="4400" b="1" dirty="0" smtClean="0">
                <a:ln w="22225">
                  <a:solidFill>
                    <a:srgbClr val="0070C0"/>
                  </a:solidFill>
                  <a:prstDash val="solid"/>
                </a:ln>
                <a:solidFill>
                  <a:schemeClr val="tx2">
                    <a:lumMod val="60000"/>
                    <a:lumOff val="40000"/>
                  </a:schemeClr>
                </a:solidFill>
              </a:rPr>
              <a:t>Relative</a:t>
            </a:r>
          </a:p>
          <a:p>
            <a:pPr algn="ctr"/>
            <a:r>
              <a:rPr lang="en-US" sz="4400" b="1" dirty="0">
                <a:ln w="22225">
                  <a:solidFill>
                    <a:srgbClr val="0070C0"/>
                  </a:solidFill>
                  <a:prstDash val="solid"/>
                </a:ln>
                <a:solidFill>
                  <a:schemeClr val="tx2">
                    <a:lumMod val="60000"/>
                    <a:lumOff val="40000"/>
                  </a:schemeClr>
                </a:solidFill>
              </a:rPr>
              <a:t>c</a:t>
            </a:r>
            <a:r>
              <a:rPr lang="en-US" sz="4400" b="1" cap="none" spc="0" dirty="0" smtClean="0">
                <a:ln w="22225">
                  <a:solidFill>
                    <a:srgbClr val="0070C0"/>
                  </a:solidFill>
                  <a:prstDash val="solid"/>
                </a:ln>
                <a:solidFill>
                  <a:schemeClr val="tx2">
                    <a:lumMod val="60000"/>
                    <a:lumOff val="40000"/>
                  </a:schemeClr>
                </a:solidFill>
                <a:effectLst/>
              </a:rPr>
              <a:t>ontribution</a:t>
            </a:r>
          </a:p>
          <a:p>
            <a:pPr algn="ctr"/>
            <a:r>
              <a:rPr lang="en-US" sz="4400" b="1" dirty="0">
                <a:ln w="22225">
                  <a:solidFill>
                    <a:srgbClr val="0070C0"/>
                  </a:solidFill>
                  <a:prstDash val="solid"/>
                </a:ln>
                <a:solidFill>
                  <a:schemeClr val="tx2">
                    <a:lumMod val="60000"/>
                    <a:lumOff val="40000"/>
                  </a:schemeClr>
                </a:solidFill>
              </a:rPr>
              <a:t>o</a:t>
            </a:r>
            <a:r>
              <a:rPr lang="en-US" sz="4400" b="1" dirty="0" smtClean="0">
                <a:ln w="22225">
                  <a:solidFill>
                    <a:srgbClr val="0070C0"/>
                  </a:solidFill>
                  <a:prstDash val="solid"/>
                </a:ln>
                <a:solidFill>
                  <a:schemeClr val="tx2">
                    <a:lumMod val="60000"/>
                    <a:lumOff val="40000"/>
                  </a:schemeClr>
                </a:solidFill>
              </a:rPr>
              <a:t>f each</a:t>
            </a:r>
          </a:p>
          <a:p>
            <a:pPr algn="ctr"/>
            <a:r>
              <a:rPr lang="en-US" sz="4400" b="1" cap="none" spc="0" dirty="0" smtClean="0">
                <a:ln w="22225">
                  <a:solidFill>
                    <a:srgbClr val="0070C0"/>
                  </a:solidFill>
                  <a:prstDash val="solid"/>
                </a:ln>
                <a:solidFill>
                  <a:schemeClr val="tx2">
                    <a:lumMod val="60000"/>
                    <a:lumOff val="40000"/>
                  </a:schemeClr>
                </a:solidFill>
                <a:effectLst/>
              </a:rPr>
              <a:t>variable</a:t>
            </a:r>
            <a:endParaRPr lang="en-US" sz="4400" b="1" cap="none" spc="0" dirty="0">
              <a:ln w="22225">
                <a:solidFill>
                  <a:srgbClr val="0070C0"/>
                </a:solidFill>
                <a:prstDash val="solid"/>
              </a:ln>
              <a:solidFill>
                <a:schemeClr val="tx2">
                  <a:lumMod val="60000"/>
                  <a:lumOff val="40000"/>
                </a:schemeClr>
              </a:solidFill>
              <a:effectLst/>
            </a:endParaRPr>
          </a:p>
        </p:txBody>
      </p:sp>
      <p:cxnSp>
        <p:nvCxnSpPr>
          <p:cNvPr id="10" name="Straight Arrow Connector 9"/>
          <p:cNvCxnSpPr>
            <a:stCxn id="8" idx="0"/>
          </p:cNvCxnSpPr>
          <p:nvPr/>
        </p:nvCxnSpPr>
        <p:spPr>
          <a:xfrm flipV="1">
            <a:off x="2283754" y="2209800"/>
            <a:ext cx="840446" cy="77071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a:stCxn id="8" idx="0"/>
          </p:cNvCxnSpPr>
          <p:nvPr/>
        </p:nvCxnSpPr>
        <p:spPr>
          <a:xfrm flipH="1" flipV="1">
            <a:off x="1066800" y="2209800"/>
            <a:ext cx="1216954" cy="77071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p:cNvCxnSpPr>
            <a:stCxn id="8" idx="0"/>
          </p:cNvCxnSpPr>
          <p:nvPr/>
        </p:nvCxnSpPr>
        <p:spPr>
          <a:xfrm flipV="1">
            <a:off x="2283754" y="2209800"/>
            <a:ext cx="4040846" cy="77071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a:stCxn id="7" idx="0"/>
          </p:cNvCxnSpPr>
          <p:nvPr/>
        </p:nvCxnSpPr>
        <p:spPr>
          <a:xfrm flipV="1">
            <a:off x="6550983" y="2209800"/>
            <a:ext cx="840417" cy="780633"/>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a:stCxn id="7" idx="0"/>
          </p:cNvCxnSpPr>
          <p:nvPr/>
        </p:nvCxnSpPr>
        <p:spPr>
          <a:xfrm flipH="1" flipV="1">
            <a:off x="4267200" y="2209800"/>
            <a:ext cx="2283783" cy="780633"/>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a:stCxn id="7" idx="0"/>
          </p:cNvCxnSpPr>
          <p:nvPr/>
        </p:nvCxnSpPr>
        <p:spPr>
          <a:xfrm flipH="1" flipV="1">
            <a:off x="2057400" y="2133600"/>
            <a:ext cx="4493583" cy="856833"/>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414659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Over Simplified - Example</a:t>
            </a:r>
            <a:endParaRPr lang="en-US" dirty="0"/>
          </a:p>
        </p:txBody>
      </p:sp>
      <p:sp>
        <p:nvSpPr>
          <p:cNvPr id="3" name="Content Placeholder 2"/>
          <p:cNvSpPr>
            <a:spLocks noGrp="1"/>
          </p:cNvSpPr>
          <p:nvPr>
            <p:ph idx="1"/>
          </p:nvPr>
        </p:nvSpPr>
        <p:spPr/>
        <p:txBody>
          <a:bodyPr/>
          <a:lstStyle/>
          <a:p>
            <a:pPr marL="0" indent="0" algn="ctr">
              <a:buNone/>
            </a:pPr>
            <a:r>
              <a:rPr lang="en-US" sz="2400" spc="600" dirty="0" smtClean="0">
                <a:solidFill>
                  <a:schemeClr val="tx2">
                    <a:lumMod val="60000"/>
                    <a:lumOff val="40000"/>
                  </a:schemeClr>
                </a:solidFill>
                <a:latin typeface="+mn-lt"/>
              </a:rPr>
              <a:t>Risk Score =</a:t>
            </a:r>
          </a:p>
          <a:p>
            <a:pPr marL="0" indent="0" algn="ctr">
              <a:buNone/>
            </a:pPr>
            <a:r>
              <a:rPr lang="en-US" sz="2400" spc="600" dirty="0" smtClean="0">
                <a:solidFill>
                  <a:schemeClr val="tx2">
                    <a:lumMod val="60000"/>
                    <a:lumOff val="40000"/>
                  </a:schemeClr>
                </a:solidFill>
                <a:latin typeface="+mn-lt"/>
              </a:rPr>
              <a:t>(.35)</a:t>
            </a:r>
            <a:r>
              <a:rPr lang="en-US" sz="2400" spc="600" dirty="0" smtClean="0">
                <a:latin typeface="+mn-lt"/>
              </a:rPr>
              <a:t>(</a:t>
            </a:r>
            <a:r>
              <a:rPr lang="en-US" sz="2400" spc="600" dirty="0" smtClean="0">
                <a:solidFill>
                  <a:srgbClr val="C00000"/>
                </a:solidFill>
                <a:latin typeface="+mn-lt"/>
              </a:rPr>
              <a:t>ICD-9</a:t>
            </a:r>
            <a:r>
              <a:rPr lang="en-US" sz="2400" spc="600" dirty="0" smtClean="0">
                <a:latin typeface="+mn-lt"/>
              </a:rPr>
              <a:t>)+</a:t>
            </a:r>
            <a:r>
              <a:rPr lang="en-US" sz="2400" spc="600" dirty="0" smtClean="0">
                <a:solidFill>
                  <a:schemeClr val="tx2">
                    <a:lumMod val="60000"/>
                    <a:lumOff val="40000"/>
                  </a:schemeClr>
                </a:solidFill>
                <a:latin typeface="+mn-lt"/>
              </a:rPr>
              <a:t>(.4)</a:t>
            </a:r>
            <a:r>
              <a:rPr lang="en-US" sz="2400" spc="600" dirty="0" smtClean="0">
                <a:latin typeface="+mn-lt"/>
              </a:rPr>
              <a:t>(</a:t>
            </a:r>
            <a:r>
              <a:rPr lang="en-US" sz="2400" spc="600" dirty="0" err="1" smtClean="0">
                <a:solidFill>
                  <a:srgbClr val="C00000"/>
                </a:solidFill>
                <a:latin typeface="+mn-lt"/>
              </a:rPr>
              <a:t>zipcode</a:t>
            </a:r>
            <a:r>
              <a:rPr lang="en-US" sz="2400" spc="600" dirty="0" smtClean="0">
                <a:latin typeface="+mn-lt"/>
              </a:rPr>
              <a:t>)+...+</a:t>
            </a:r>
            <a:r>
              <a:rPr lang="en-US" sz="2400" spc="600" dirty="0" smtClean="0">
                <a:solidFill>
                  <a:schemeClr val="tx2">
                    <a:lumMod val="60000"/>
                    <a:lumOff val="40000"/>
                  </a:schemeClr>
                </a:solidFill>
                <a:latin typeface="+mn-lt"/>
              </a:rPr>
              <a:t>(.25)</a:t>
            </a:r>
            <a:r>
              <a:rPr lang="en-US" sz="2400" spc="600" dirty="0" smtClean="0">
                <a:latin typeface="+mn-lt"/>
              </a:rPr>
              <a:t>(</a:t>
            </a:r>
            <a:r>
              <a:rPr lang="en-US" sz="2400" spc="600" dirty="0" smtClean="0">
                <a:solidFill>
                  <a:srgbClr val="C00000"/>
                </a:solidFill>
                <a:latin typeface="+mn-lt"/>
              </a:rPr>
              <a:t>age</a:t>
            </a:r>
            <a:r>
              <a:rPr lang="en-US" sz="2400" spc="600" dirty="0" smtClean="0">
                <a:latin typeface="+mn-lt"/>
              </a:rPr>
              <a:t>)</a:t>
            </a:r>
            <a:endParaRPr lang="en-US" sz="2400" spc="600" dirty="0">
              <a:latin typeface="+mn-lt"/>
            </a:endParaRPr>
          </a:p>
        </p:txBody>
      </p:sp>
      <p:sp>
        <p:nvSpPr>
          <p:cNvPr id="5" name="Slide Number Placeholder 4"/>
          <p:cNvSpPr>
            <a:spLocks noGrp="1"/>
          </p:cNvSpPr>
          <p:nvPr>
            <p:ph type="sldNum" sz="quarter" idx="10"/>
          </p:nvPr>
        </p:nvSpPr>
        <p:spPr/>
        <p:txBody>
          <a:bodyPr/>
          <a:lstStyle/>
          <a:p>
            <a:pPr>
              <a:defRPr/>
            </a:pPr>
            <a:fld id="{E007E720-073B-4FF2-8566-832AC3FC6EA7}" type="slidenum">
              <a:rPr lang="en-US" altLang="en-US" smtClean="0"/>
              <a:pPr>
                <a:defRPr/>
              </a:pPr>
              <a:t>20</a:t>
            </a:fld>
            <a:endParaRPr lang="en-US" altLang="en-US" dirty="0"/>
          </a:p>
        </p:txBody>
      </p:sp>
      <p:sp>
        <p:nvSpPr>
          <p:cNvPr id="2" name="Up Arrow 1"/>
          <p:cNvSpPr/>
          <p:nvPr/>
        </p:nvSpPr>
        <p:spPr>
          <a:xfrm>
            <a:off x="7848600" y="2590800"/>
            <a:ext cx="381000" cy="914400"/>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15" name="Up Arrow 14"/>
          <p:cNvSpPr/>
          <p:nvPr/>
        </p:nvSpPr>
        <p:spPr>
          <a:xfrm>
            <a:off x="5943600" y="2590800"/>
            <a:ext cx="381000" cy="1295400"/>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17" name="Up Arrow 16"/>
          <p:cNvSpPr/>
          <p:nvPr/>
        </p:nvSpPr>
        <p:spPr>
          <a:xfrm>
            <a:off x="838200" y="2590800"/>
            <a:ext cx="381000" cy="1295400"/>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4" name="TextBox 3"/>
          <p:cNvSpPr txBox="1"/>
          <p:nvPr/>
        </p:nvSpPr>
        <p:spPr>
          <a:xfrm>
            <a:off x="76200" y="4114800"/>
            <a:ext cx="2400300" cy="1477328"/>
          </a:xfrm>
          <a:prstGeom prst="rect">
            <a:avLst/>
          </a:prstGeom>
          <a:noFill/>
        </p:spPr>
        <p:txBody>
          <a:bodyPr wrap="square" rtlCol="0">
            <a:spAutoFit/>
          </a:bodyPr>
          <a:lstStyle/>
          <a:p>
            <a:pPr algn="ctr"/>
            <a:r>
              <a:rPr lang="en-US" dirty="0" smtClean="0">
                <a:solidFill>
                  <a:prstClr val="black"/>
                </a:solidFill>
              </a:rPr>
              <a:t>Relative Contribution may be determined by degree of correlation, published guidelines, etc.</a:t>
            </a:r>
            <a:endParaRPr lang="en-US" dirty="0">
              <a:solidFill>
                <a:prstClr val="black"/>
              </a:solidFill>
            </a:endParaRPr>
          </a:p>
        </p:txBody>
      </p:sp>
      <p:sp>
        <p:nvSpPr>
          <p:cNvPr id="9" name="TextBox 8"/>
          <p:cNvSpPr txBox="1"/>
          <p:nvPr/>
        </p:nvSpPr>
        <p:spPr>
          <a:xfrm>
            <a:off x="5334000" y="4114800"/>
            <a:ext cx="1600200" cy="923330"/>
          </a:xfrm>
          <a:prstGeom prst="rect">
            <a:avLst/>
          </a:prstGeom>
          <a:noFill/>
        </p:spPr>
        <p:txBody>
          <a:bodyPr wrap="square" rtlCol="0">
            <a:spAutoFit/>
          </a:bodyPr>
          <a:lstStyle/>
          <a:p>
            <a:pPr algn="ctr"/>
            <a:r>
              <a:rPr lang="en-US" dirty="0" smtClean="0">
                <a:solidFill>
                  <a:prstClr val="black"/>
                </a:solidFill>
              </a:rPr>
              <a:t>Could be hundreds of variables</a:t>
            </a:r>
            <a:endParaRPr lang="en-US" dirty="0">
              <a:solidFill>
                <a:prstClr val="black"/>
              </a:solidFill>
            </a:endParaRPr>
          </a:p>
        </p:txBody>
      </p:sp>
      <p:sp>
        <p:nvSpPr>
          <p:cNvPr id="11" name="TextBox 10"/>
          <p:cNvSpPr txBox="1"/>
          <p:nvPr/>
        </p:nvSpPr>
        <p:spPr>
          <a:xfrm>
            <a:off x="7239000" y="3663077"/>
            <a:ext cx="1600199" cy="2585323"/>
          </a:xfrm>
          <a:prstGeom prst="rect">
            <a:avLst/>
          </a:prstGeom>
          <a:noFill/>
        </p:spPr>
        <p:txBody>
          <a:bodyPr wrap="square" rtlCol="0">
            <a:spAutoFit/>
          </a:bodyPr>
          <a:lstStyle/>
          <a:p>
            <a:pPr algn="ctr"/>
            <a:r>
              <a:rPr lang="en-US" dirty="0" smtClean="0">
                <a:solidFill>
                  <a:prstClr val="black"/>
                </a:solidFill>
              </a:rPr>
              <a:t>Represents contribution of various values for the variable. </a:t>
            </a:r>
            <a:r>
              <a:rPr lang="en-US" dirty="0">
                <a:solidFill>
                  <a:prstClr val="black"/>
                </a:solidFill>
              </a:rPr>
              <a:t>Continuous variables broken into bands. </a:t>
            </a:r>
          </a:p>
        </p:txBody>
      </p:sp>
    </p:spTree>
    <p:extLst>
      <p:ext uri="{BB962C8B-B14F-4D97-AF65-F5344CB8AC3E}">
        <p14:creationId xmlns:p14="http://schemas.microsoft.com/office/powerpoint/2010/main" val="101346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down)">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down)">
                                      <p:cBhvr>
                                        <p:cTn id="15" dur="500"/>
                                        <p:tgtEl>
                                          <p:spTgt spid="2"/>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down)">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down)">
                                      <p:cBhvr>
                                        <p:cTn id="23" dur="500"/>
                                        <p:tgtEl>
                                          <p:spTgt spid="17"/>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down)">
                                      <p:cBhvr>
                                        <p:cTn id="2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5" grpId="0" animBg="1"/>
      <p:bldP spid="17" grpId="0" animBg="1"/>
      <p:bldP spid="4" grpId="0"/>
      <p:bldP spid="9" grpId="0"/>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60438"/>
          </a:xfrm>
        </p:spPr>
        <p:txBody>
          <a:bodyPr/>
          <a:lstStyle/>
          <a:p>
            <a:r>
              <a:rPr lang="en-US" dirty="0" smtClean="0"/>
              <a:t>Example Proposed Risk Score Method (CMS)</a:t>
            </a:r>
            <a:endParaRPr lang="en-US" dirty="0"/>
          </a:p>
        </p:txBody>
      </p:sp>
      <p:pic>
        <p:nvPicPr>
          <p:cNvPr id="5" name="Content Placeholder 4"/>
          <p:cNvPicPr>
            <a:picLocks noGrp="1" noChangeAspect="1"/>
          </p:cNvPicPr>
          <p:nvPr>
            <p:ph idx="1"/>
          </p:nvPr>
        </p:nvPicPr>
        <p:blipFill>
          <a:blip r:embed="rId2"/>
          <a:stretch>
            <a:fillRect/>
          </a:stretch>
        </p:blipFill>
        <p:spPr>
          <a:xfrm>
            <a:off x="1574653" y="1600200"/>
            <a:ext cx="5994694" cy="4525963"/>
          </a:xfrm>
          <a:prstGeom prst="rect">
            <a:avLst/>
          </a:prstGeom>
        </p:spPr>
      </p:pic>
      <p:sp>
        <p:nvSpPr>
          <p:cNvPr id="4" name="Slide Number Placeholder 3"/>
          <p:cNvSpPr>
            <a:spLocks noGrp="1"/>
          </p:cNvSpPr>
          <p:nvPr>
            <p:ph type="sldNum" sz="quarter" idx="10"/>
          </p:nvPr>
        </p:nvSpPr>
        <p:spPr/>
        <p:txBody>
          <a:bodyPr/>
          <a:lstStyle/>
          <a:p>
            <a:pPr>
              <a:defRPr/>
            </a:pPr>
            <a:fld id="{76F6287E-401E-4C27-A425-1269604BFB1A}" type="slidenum">
              <a:rPr lang="en-US" altLang="en-US" smtClean="0"/>
              <a:pPr>
                <a:defRPr/>
              </a:pPr>
              <a:t>21</a:t>
            </a:fld>
            <a:endParaRPr lang="en-US" altLang="en-US" dirty="0"/>
          </a:p>
        </p:txBody>
      </p:sp>
    </p:spTree>
    <p:extLst>
      <p:ext uri="{BB962C8B-B14F-4D97-AF65-F5344CB8AC3E}">
        <p14:creationId xmlns:p14="http://schemas.microsoft.com/office/powerpoint/2010/main" val="229993809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200" y="152400"/>
            <a:ext cx="8229600" cy="960438"/>
          </a:xfrm>
        </p:spPr>
        <p:txBody>
          <a:bodyPr/>
          <a:lstStyle/>
          <a:p>
            <a:r>
              <a:rPr lang="en-US" dirty="0" smtClean="0"/>
              <a:t>Red Flags with Predictive Analytics in a Far-Flung Collaborative-Care Model</a:t>
            </a:r>
            <a:endParaRPr lang="en-US" dirty="0"/>
          </a:p>
        </p:txBody>
      </p:sp>
      <p:sp>
        <p:nvSpPr>
          <p:cNvPr id="3" name="Content Placeholder 2"/>
          <p:cNvSpPr>
            <a:spLocks noGrp="1"/>
          </p:cNvSpPr>
          <p:nvPr>
            <p:ph idx="1"/>
          </p:nvPr>
        </p:nvSpPr>
        <p:spPr/>
        <p:txBody>
          <a:bodyPr/>
          <a:lstStyle/>
          <a:p>
            <a:pPr marL="0" indent="0" algn="ctr">
              <a:buNone/>
            </a:pPr>
            <a:r>
              <a:rPr lang="en-US" sz="3600" spc="600" dirty="0" smtClean="0">
                <a:solidFill>
                  <a:schemeClr val="tx2">
                    <a:lumMod val="60000"/>
                    <a:lumOff val="40000"/>
                  </a:schemeClr>
                </a:solidFill>
                <a:latin typeface="Symbol" panose="05050102010706020507" pitchFamily="18" charset="2"/>
              </a:rPr>
              <a:t>b</a:t>
            </a:r>
            <a:r>
              <a:rPr lang="en-US" sz="3600" spc="600" baseline="-25000" dirty="0" smtClean="0">
                <a:solidFill>
                  <a:schemeClr val="tx2">
                    <a:lumMod val="60000"/>
                    <a:lumOff val="40000"/>
                  </a:schemeClr>
                </a:solidFill>
                <a:latin typeface="Symbol" panose="05050102010706020507" pitchFamily="18" charset="2"/>
              </a:rPr>
              <a:t>1</a:t>
            </a:r>
            <a:r>
              <a:rPr lang="en-US" sz="3600" spc="600" dirty="0" smtClean="0">
                <a:latin typeface="+mn-lt"/>
              </a:rPr>
              <a:t>(</a:t>
            </a:r>
            <a:r>
              <a:rPr lang="en-US" sz="3600" spc="600" dirty="0" smtClean="0">
                <a:solidFill>
                  <a:srgbClr val="C00000"/>
                </a:solidFill>
                <a:latin typeface="+mn-lt"/>
              </a:rPr>
              <a:t>var</a:t>
            </a:r>
            <a:r>
              <a:rPr lang="en-US" sz="3600" spc="600" baseline="-25000" dirty="0" smtClean="0">
                <a:solidFill>
                  <a:srgbClr val="C00000"/>
                </a:solidFill>
                <a:latin typeface="+mn-lt"/>
              </a:rPr>
              <a:t>1</a:t>
            </a:r>
            <a:r>
              <a:rPr lang="en-US" sz="3600" spc="600" dirty="0" smtClean="0">
                <a:latin typeface="+mn-lt"/>
              </a:rPr>
              <a:t>)+</a:t>
            </a:r>
            <a:r>
              <a:rPr lang="en-US" sz="3600" spc="600" dirty="0" smtClean="0">
                <a:solidFill>
                  <a:schemeClr val="tx2">
                    <a:lumMod val="60000"/>
                    <a:lumOff val="40000"/>
                  </a:schemeClr>
                </a:solidFill>
                <a:latin typeface="Symbol" panose="05050102010706020507" pitchFamily="18" charset="2"/>
              </a:rPr>
              <a:t>b</a:t>
            </a:r>
            <a:r>
              <a:rPr lang="en-US" sz="3600" spc="600" baseline="-25000" dirty="0" smtClean="0">
                <a:solidFill>
                  <a:schemeClr val="tx2">
                    <a:lumMod val="60000"/>
                    <a:lumOff val="40000"/>
                  </a:schemeClr>
                </a:solidFill>
                <a:latin typeface="Symbol" panose="05050102010706020507" pitchFamily="18" charset="2"/>
              </a:rPr>
              <a:t>2</a:t>
            </a:r>
            <a:r>
              <a:rPr lang="en-US" sz="3600" spc="600" dirty="0" smtClean="0">
                <a:latin typeface="+mn-lt"/>
              </a:rPr>
              <a:t>(</a:t>
            </a:r>
            <a:r>
              <a:rPr lang="en-US" sz="3600" spc="600" dirty="0" smtClean="0">
                <a:solidFill>
                  <a:srgbClr val="C00000"/>
                </a:solidFill>
                <a:latin typeface="+mn-lt"/>
              </a:rPr>
              <a:t>var</a:t>
            </a:r>
            <a:r>
              <a:rPr lang="en-US" sz="3600" spc="600" baseline="-25000" dirty="0" smtClean="0">
                <a:solidFill>
                  <a:srgbClr val="C00000"/>
                </a:solidFill>
                <a:latin typeface="+mn-lt"/>
              </a:rPr>
              <a:t>2</a:t>
            </a:r>
            <a:r>
              <a:rPr lang="en-US" sz="3600" spc="600" dirty="0" smtClean="0">
                <a:latin typeface="+mn-lt"/>
              </a:rPr>
              <a:t>)+...+</a:t>
            </a:r>
            <a:r>
              <a:rPr lang="en-US" sz="3600" spc="600" dirty="0" err="1" smtClean="0">
                <a:solidFill>
                  <a:schemeClr val="tx2">
                    <a:lumMod val="60000"/>
                    <a:lumOff val="40000"/>
                  </a:schemeClr>
                </a:solidFill>
                <a:latin typeface="Symbol" panose="05050102010706020507" pitchFamily="18" charset="2"/>
              </a:rPr>
              <a:t>b</a:t>
            </a:r>
            <a:r>
              <a:rPr lang="en-US" sz="3600" spc="600" baseline="-25000" dirty="0" err="1" smtClean="0">
                <a:solidFill>
                  <a:schemeClr val="tx2">
                    <a:lumMod val="60000"/>
                    <a:lumOff val="40000"/>
                  </a:schemeClr>
                </a:solidFill>
                <a:latin typeface="Segoe UI" panose="020B0502040204020203" pitchFamily="34" charset="0"/>
                <a:cs typeface="Segoe UI" panose="020B0502040204020203" pitchFamily="34" charset="0"/>
              </a:rPr>
              <a:t>n</a:t>
            </a:r>
            <a:r>
              <a:rPr lang="en-US" sz="3600" spc="600" dirty="0" smtClean="0">
                <a:latin typeface="+mn-lt"/>
              </a:rPr>
              <a:t>(</a:t>
            </a:r>
            <a:r>
              <a:rPr lang="en-US" sz="3600" spc="600" dirty="0" smtClean="0">
                <a:solidFill>
                  <a:srgbClr val="C00000"/>
                </a:solidFill>
                <a:latin typeface="+mn-lt"/>
              </a:rPr>
              <a:t>var</a:t>
            </a:r>
            <a:r>
              <a:rPr lang="en-US" sz="3600" spc="600" baseline="-25000" dirty="0" smtClean="0">
                <a:solidFill>
                  <a:srgbClr val="C00000"/>
                </a:solidFill>
                <a:latin typeface="+mn-lt"/>
              </a:rPr>
              <a:t>3</a:t>
            </a:r>
            <a:r>
              <a:rPr lang="en-US" sz="3600" spc="600" dirty="0" smtClean="0">
                <a:latin typeface="+mn-lt"/>
              </a:rPr>
              <a:t>)</a:t>
            </a:r>
            <a:endParaRPr lang="en-US" sz="3600" spc="600" dirty="0" smtClean="0">
              <a:latin typeface="+mn-lt"/>
            </a:endParaRPr>
          </a:p>
          <a:p>
            <a:pPr marL="0" indent="0" algn="ctr">
              <a:buNone/>
            </a:pPr>
            <a:r>
              <a:rPr lang="en-US" sz="3600" spc="600" dirty="0" smtClean="0">
                <a:latin typeface="+mn-lt"/>
              </a:rPr>
              <a:t>= RISK SCORE</a:t>
            </a:r>
            <a:endParaRPr lang="en-US" sz="3600" spc="600" dirty="0">
              <a:latin typeface="+mn-lt"/>
            </a:endParaRPr>
          </a:p>
        </p:txBody>
      </p:sp>
      <p:sp>
        <p:nvSpPr>
          <p:cNvPr id="5" name="Slide Number Placeholder 4"/>
          <p:cNvSpPr>
            <a:spLocks noGrp="1"/>
          </p:cNvSpPr>
          <p:nvPr>
            <p:ph type="sldNum" sz="quarter" idx="10"/>
          </p:nvPr>
        </p:nvSpPr>
        <p:spPr/>
        <p:txBody>
          <a:bodyPr/>
          <a:lstStyle/>
          <a:p>
            <a:pPr>
              <a:defRPr/>
            </a:pPr>
            <a:fld id="{E007E720-073B-4FF2-8566-832AC3FC6EA7}" type="slidenum">
              <a:rPr lang="en-US" altLang="en-US" smtClean="0"/>
              <a:pPr>
                <a:defRPr/>
              </a:pPr>
              <a:t>22</a:t>
            </a:fld>
            <a:endParaRPr lang="en-US" altLang="en-US" dirty="0"/>
          </a:p>
        </p:txBody>
      </p:sp>
      <p:sp>
        <p:nvSpPr>
          <p:cNvPr id="13" name="Up Arrow 12"/>
          <p:cNvSpPr/>
          <p:nvPr/>
        </p:nvSpPr>
        <p:spPr>
          <a:xfrm>
            <a:off x="7353300" y="2208663"/>
            <a:ext cx="381000" cy="1068949"/>
          </a:xfrm>
          <a:prstGeom prst="up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15" name="Up Arrow 14"/>
          <p:cNvSpPr/>
          <p:nvPr/>
        </p:nvSpPr>
        <p:spPr>
          <a:xfrm>
            <a:off x="3429000" y="2856363"/>
            <a:ext cx="381000" cy="1295400"/>
          </a:xfrm>
          <a:prstGeom prst="up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17" name="Up Arrow 16"/>
          <p:cNvSpPr/>
          <p:nvPr/>
        </p:nvSpPr>
        <p:spPr>
          <a:xfrm>
            <a:off x="971550" y="2209800"/>
            <a:ext cx="381000" cy="1295400"/>
          </a:xfrm>
          <a:prstGeom prst="up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2" name="TextBox 1"/>
          <p:cNvSpPr txBox="1"/>
          <p:nvPr/>
        </p:nvSpPr>
        <p:spPr>
          <a:xfrm>
            <a:off x="0" y="3505200"/>
            <a:ext cx="2324100" cy="2308324"/>
          </a:xfrm>
          <a:prstGeom prst="rect">
            <a:avLst/>
          </a:prstGeom>
          <a:noFill/>
        </p:spPr>
        <p:txBody>
          <a:bodyPr wrap="square" rtlCol="0">
            <a:spAutoFit/>
          </a:bodyPr>
          <a:lstStyle/>
          <a:p>
            <a:pPr algn="ctr"/>
            <a:r>
              <a:rPr lang="en-US" sz="1600" dirty="0" smtClean="0">
                <a:solidFill>
                  <a:prstClr val="black"/>
                </a:solidFill>
              </a:rPr>
              <a:t>The more sources and differences in data capture, consistency, timing, coverage, etc., the more unstable the data and the more error-prone is the relative contribution (requiring recalibration)</a:t>
            </a:r>
            <a:endParaRPr lang="en-US" sz="1600" dirty="0">
              <a:solidFill>
                <a:prstClr val="black"/>
              </a:solidFill>
            </a:endParaRPr>
          </a:p>
        </p:txBody>
      </p:sp>
      <p:sp>
        <p:nvSpPr>
          <p:cNvPr id="19" name="TextBox 18"/>
          <p:cNvSpPr txBox="1"/>
          <p:nvPr/>
        </p:nvSpPr>
        <p:spPr>
          <a:xfrm>
            <a:off x="2724150" y="4186297"/>
            <a:ext cx="1790700" cy="2062103"/>
          </a:xfrm>
          <a:prstGeom prst="rect">
            <a:avLst/>
          </a:prstGeom>
          <a:noFill/>
        </p:spPr>
        <p:txBody>
          <a:bodyPr wrap="square" rtlCol="0">
            <a:spAutoFit/>
          </a:bodyPr>
          <a:lstStyle/>
          <a:p>
            <a:pPr algn="ctr"/>
            <a:r>
              <a:rPr lang="en-US" sz="1600" dirty="0" smtClean="0">
                <a:solidFill>
                  <a:prstClr val="black"/>
                </a:solidFill>
              </a:rPr>
              <a:t>Need to identify all outcomes up front rather than allow them to emerge as program matures and analysts experiment</a:t>
            </a:r>
            <a:endParaRPr lang="en-US" sz="1600" dirty="0">
              <a:solidFill>
                <a:prstClr val="black"/>
              </a:solidFill>
            </a:endParaRPr>
          </a:p>
        </p:txBody>
      </p:sp>
      <p:sp>
        <p:nvSpPr>
          <p:cNvPr id="21" name="Up Arrow 20"/>
          <p:cNvSpPr/>
          <p:nvPr/>
        </p:nvSpPr>
        <p:spPr>
          <a:xfrm>
            <a:off x="5562600" y="2819400"/>
            <a:ext cx="381000" cy="1295400"/>
          </a:xfrm>
          <a:prstGeom prst="up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22" name="TextBox 21"/>
          <p:cNvSpPr txBox="1"/>
          <p:nvPr/>
        </p:nvSpPr>
        <p:spPr>
          <a:xfrm>
            <a:off x="4772025" y="4191378"/>
            <a:ext cx="1962150" cy="2062103"/>
          </a:xfrm>
          <a:prstGeom prst="rect">
            <a:avLst/>
          </a:prstGeom>
          <a:noFill/>
        </p:spPr>
        <p:txBody>
          <a:bodyPr wrap="square" rtlCol="0">
            <a:spAutoFit/>
          </a:bodyPr>
          <a:lstStyle/>
          <a:p>
            <a:pPr algn="ctr"/>
            <a:r>
              <a:rPr lang="en-US" sz="1600" dirty="0" smtClean="0">
                <a:solidFill>
                  <a:prstClr val="black"/>
                </a:solidFill>
              </a:rPr>
              <a:t>A “score” conveys a level of precision that belies the volatility of the underlying data, especially in the early period of the program</a:t>
            </a:r>
            <a:endParaRPr lang="en-US" sz="1600" dirty="0">
              <a:solidFill>
                <a:prstClr val="black"/>
              </a:solidFill>
            </a:endParaRPr>
          </a:p>
        </p:txBody>
      </p:sp>
      <p:sp>
        <p:nvSpPr>
          <p:cNvPr id="23" name="TextBox 22"/>
          <p:cNvSpPr txBox="1"/>
          <p:nvPr/>
        </p:nvSpPr>
        <p:spPr>
          <a:xfrm>
            <a:off x="6781800" y="3276600"/>
            <a:ext cx="1524000" cy="3046988"/>
          </a:xfrm>
          <a:prstGeom prst="rect">
            <a:avLst/>
          </a:prstGeom>
          <a:noFill/>
        </p:spPr>
        <p:txBody>
          <a:bodyPr wrap="square" rtlCol="0">
            <a:spAutoFit/>
          </a:bodyPr>
          <a:lstStyle/>
          <a:p>
            <a:pPr algn="ctr"/>
            <a:r>
              <a:rPr lang="en-US" sz="1600" dirty="0" smtClean="0">
                <a:solidFill>
                  <a:srgbClr val="FF0000"/>
                </a:solidFill>
              </a:rPr>
              <a:t>The independent variables you really want are care coordination variables and meta data about the process you are using to improve care </a:t>
            </a:r>
            <a:endParaRPr lang="en-US" sz="1600" dirty="0">
              <a:solidFill>
                <a:srgbClr val="FF0000"/>
              </a:solidFill>
            </a:endParaRPr>
          </a:p>
        </p:txBody>
      </p:sp>
    </p:spTree>
    <p:extLst>
      <p:ext uri="{BB962C8B-B14F-4D97-AF65-F5344CB8AC3E}">
        <p14:creationId xmlns:p14="http://schemas.microsoft.com/office/powerpoint/2010/main" val="2447642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down)">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down)">
                                      <p:cBhvr>
                                        <p:cTn id="15" dur="500"/>
                                        <p:tgtEl>
                                          <p:spTgt spid="15"/>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wipe(down)">
                                      <p:cBhvr>
                                        <p:cTn id="18" dur="500"/>
                                        <p:tgtEl>
                                          <p:spTgt spid="19"/>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wipe(down)">
                                      <p:cBhvr>
                                        <p:cTn id="23" dur="500"/>
                                        <p:tgtEl>
                                          <p:spTgt spid="21"/>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wipe(down)">
                                      <p:cBhvr>
                                        <p:cTn id="26" dur="500"/>
                                        <p:tgtEl>
                                          <p:spTgt spid="22"/>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down)">
                                      <p:cBhvr>
                                        <p:cTn id="31" dur="500"/>
                                        <p:tgtEl>
                                          <p:spTgt spid="13"/>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wipe(down)">
                                      <p:cBhvr>
                                        <p:cTn id="3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17" grpId="0" animBg="1"/>
      <p:bldP spid="2" grpId="0"/>
      <p:bldP spid="19" grpId="0"/>
      <p:bldP spid="21" grpId="0" animBg="1"/>
      <p:bldP spid="22" grpId="0"/>
      <p:bldP spid="2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60438"/>
          </a:xfrm>
        </p:spPr>
        <p:txBody>
          <a:bodyPr/>
          <a:lstStyle/>
          <a:p>
            <a:r>
              <a:rPr lang="en-US" dirty="0" smtClean="0"/>
              <a:t>Corollary to Coordinated-Care Variables Used in Predictive Model</a:t>
            </a:r>
            <a:endParaRPr lang="en-US" dirty="0"/>
          </a:p>
        </p:txBody>
      </p:sp>
      <p:sp>
        <p:nvSpPr>
          <p:cNvPr id="3" name="Content Placeholder 2"/>
          <p:cNvSpPr>
            <a:spLocks noGrp="1"/>
          </p:cNvSpPr>
          <p:nvPr>
            <p:ph idx="1"/>
          </p:nvPr>
        </p:nvSpPr>
        <p:spPr>
          <a:xfrm>
            <a:off x="457200" y="1447800"/>
            <a:ext cx="8229600" cy="4525963"/>
          </a:xfrm>
        </p:spPr>
        <p:txBody>
          <a:bodyPr/>
          <a:lstStyle/>
          <a:p>
            <a:r>
              <a:rPr lang="en-US" sz="2400" dirty="0" smtClean="0"/>
              <a:t>We want all levels of analytic results to help calibrate the operational model for programs on a go-forward basis</a:t>
            </a:r>
          </a:p>
          <a:p>
            <a:endParaRPr lang="en-US" sz="2400" dirty="0" smtClean="0"/>
          </a:p>
          <a:p>
            <a:r>
              <a:rPr lang="en-US" sz="2400" dirty="0" smtClean="0"/>
              <a:t>Therefore, analytics should be tightly coupled with the operational </a:t>
            </a:r>
            <a:r>
              <a:rPr lang="en-US" sz="2400" dirty="0" smtClean="0"/>
              <a:t>activities to </a:t>
            </a:r>
            <a:r>
              <a:rPr lang="en-US" sz="2400" dirty="0" smtClean="0"/>
              <a:t>allow for </a:t>
            </a:r>
            <a:r>
              <a:rPr lang="en-US" sz="2400" dirty="0" smtClean="0">
                <a:solidFill>
                  <a:srgbClr val="00B050"/>
                </a:solidFill>
              </a:rPr>
              <a:t>closed-loop </a:t>
            </a:r>
            <a:r>
              <a:rPr lang="en-US" sz="2400" dirty="0" smtClean="0">
                <a:solidFill>
                  <a:srgbClr val="00B050"/>
                </a:solidFill>
              </a:rPr>
              <a:t>improvement of care – CLIC --</a:t>
            </a:r>
            <a:r>
              <a:rPr lang="en-US" sz="2400" dirty="0" smtClean="0"/>
              <a:t> </a:t>
            </a:r>
            <a:r>
              <a:rPr lang="en-US" sz="2400" dirty="0" smtClean="0"/>
              <a:t>(i.e., </a:t>
            </a:r>
            <a:r>
              <a:rPr lang="en-US" sz="2400" dirty="0" smtClean="0"/>
              <a:t>symbiosis between care delivery and measurement)</a:t>
            </a:r>
            <a:endParaRPr lang="en-US" sz="2400" dirty="0" smtClean="0"/>
          </a:p>
          <a:p>
            <a:pPr lvl="1"/>
            <a:r>
              <a:rPr lang="en-US" sz="2000" dirty="0" smtClean="0"/>
              <a:t>The </a:t>
            </a:r>
            <a:r>
              <a:rPr lang="en-US" sz="2000" dirty="0" smtClean="0"/>
              <a:t>expression of analytics and operational activities </a:t>
            </a:r>
            <a:r>
              <a:rPr lang="en-US" sz="2000" dirty="0" smtClean="0"/>
              <a:t>should leverage </a:t>
            </a:r>
            <a:r>
              <a:rPr lang="en-US" sz="2000" dirty="0" smtClean="0"/>
              <a:t>the same concepts so their relationships can be determined and exploited</a:t>
            </a:r>
            <a:endParaRPr lang="en-US" sz="2000" dirty="0"/>
          </a:p>
        </p:txBody>
      </p:sp>
      <p:sp>
        <p:nvSpPr>
          <p:cNvPr id="4" name="Slide Number Placeholder 3"/>
          <p:cNvSpPr>
            <a:spLocks noGrp="1"/>
          </p:cNvSpPr>
          <p:nvPr>
            <p:ph type="sldNum" sz="quarter" idx="10"/>
          </p:nvPr>
        </p:nvSpPr>
        <p:spPr/>
        <p:txBody>
          <a:bodyPr/>
          <a:lstStyle/>
          <a:p>
            <a:pPr>
              <a:defRPr/>
            </a:pPr>
            <a:fld id="{76F6287E-401E-4C27-A425-1269604BFB1A}" type="slidenum">
              <a:rPr lang="en-US" altLang="en-US" smtClean="0"/>
              <a:pPr>
                <a:defRPr/>
              </a:pPr>
              <a:t>23</a:t>
            </a:fld>
            <a:endParaRPr lang="en-US" altLang="en-US" dirty="0"/>
          </a:p>
        </p:txBody>
      </p:sp>
    </p:spTree>
    <p:extLst>
      <p:ext uri="{BB962C8B-B14F-4D97-AF65-F5344CB8AC3E}">
        <p14:creationId xmlns:p14="http://schemas.microsoft.com/office/powerpoint/2010/main" val="102371032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325"/>
            <a:ext cx="8229600" cy="911063"/>
          </a:xfrm>
        </p:spPr>
        <p:txBody>
          <a:bodyPr/>
          <a:lstStyle/>
          <a:p>
            <a:r>
              <a:rPr lang="en-US" dirty="0" smtClean="0"/>
              <a:t>CLIC </a:t>
            </a:r>
            <a:r>
              <a:rPr lang="en-US" dirty="0" smtClean="0"/>
              <a:t>Makes </a:t>
            </a:r>
            <a:r>
              <a:rPr lang="en-US" dirty="0" smtClean="0"/>
              <a:t>Analytics Useful</a:t>
            </a:r>
            <a:endParaRPr lang="en-US" dirty="0"/>
          </a:p>
        </p:txBody>
      </p:sp>
      <p:sp>
        <p:nvSpPr>
          <p:cNvPr id="4" name="Slide Number Placeholder 3"/>
          <p:cNvSpPr>
            <a:spLocks noGrp="1"/>
          </p:cNvSpPr>
          <p:nvPr>
            <p:ph type="sldNum" sz="quarter" idx="4294967295"/>
          </p:nvPr>
        </p:nvSpPr>
        <p:spPr>
          <a:xfrm>
            <a:off x="6553200" y="5959475"/>
            <a:ext cx="2133600" cy="365125"/>
          </a:xfrm>
          <a:prstGeom prst="rect">
            <a:avLst/>
          </a:prstGeom>
        </p:spPr>
        <p:txBody>
          <a:bodyPr/>
          <a:lstStyle/>
          <a:p>
            <a:pPr>
              <a:defRPr/>
            </a:pPr>
            <a:fld id="{8A4E538D-A7C4-4AE7-9868-AE3DC5CE540C}" type="slidenum">
              <a:rPr lang="en-US" smtClean="0"/>
              <a:pPr>
                <a:defRPr/>
              </a:pPr>
              <a:t>24</a:t>
            </a:fld>
            <a:endParaRPr lang="en-US" dirty="0"/>
          </a:p>
        </p:txBody>
      </p:sp>
      <p:pic>
        <p:nvPicPr>
          <p:cNvPr id="5" name="Picture 4"/>
          <p:cNvPicPr>
            <a:picLocks noChangeAspect="1"/>
          </p:cNvPicPr>
          <p:nvPr/>
        </p:nvPicPr>
        <p:blipFill>
          <a:blip r:embed="rId2"/>
          <a:stretch>
            <a:fillRect/>
          </a:stretch>
        </p:blipFill>
        <p:spPr>
          <a:xfrm>
            <a:off x="2299799" y="1050925"/>
            <a:ext cx="5320201" cy="4023987"/>
          </a:xfrm>
          <a:prstGeom prst="rect">
            <a:avLst/>
          </a:prstGeom>
        </p:spPr>
      </p:pic>
      <p:sp>
        <p:nvSpPr>
          <p:cNvPr id="8" name="Freeform 7"/>
          <p:cNvSpPr/>
          <p:nvPr/>
        </p:nvSpPr>
        <p:spPr>
          <a:xfrm>
            <a:off x="4082879" y="2327275"/>
            <a:ext cx="1188720" cy="628650"/>
          </a:xfrm>
          <a:custGeom>
            <a:avLst/>
            <a:gdLst>
              <a:gd name="connsiteX0" fmla="*/ 0 w 1188720"/>
              <a:gd name="connsiteY0" fmla="*/ 628650 h 628650"/>
              <a:gd name="connsiteX1" fmla="*/ 320040 w 1188720"/>
              <a:gd name="connsiteY1" fmla="*/ 217170 h 628650"/>
              <a:gd name="connsiteX2" fmla="*/ 697230 w 1188720"/>
              <a:gd name="connsiteY2" fmla="*/ 45720 h 628650"/>
              <a:gd name="connsiteX3" fmla="*/ 1188720 w 1188720"/>
              <a:gd name="connsiteY3" fmla="*/ 0 h 628650"/>
              <a:gd name="connsiteX4" fmla="*/ 1188720 w 1188720"/>
              <a:gd name="connsiteY4" fmla="*/ 0 h 628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8720" h="628650">
                <a:moveTo>
                  <a:pt x="0" y="628650"/>
                </a:moveTo>
                <a:cubicBezTo>
                  <a:pt x="101917" y="471487"/>
                  <a:pt x="203835" y="314325"/>
                  <a:pt x="320040" y="217170"/>
                </a:cubicBezTo>
                <a:cubicBezTo>
                  <a:pt x="436245" y="120015"/>
                  <a:pt x="552450" y="81915"/>
                  <a:pt x="697230" y="45720"/>
                </a:cubicBezTo>
                <a:cubicBezTo>
                  <a:pt x="842010" y="9525"/>
                  <a:pt x="1188720" y="0"/>
                  <a:pt x="1188720" y="0"/>
                </a:cubicBezTo>
                <a:lnTo>
                  <a:pt x="1188720" y="0"/>
                </a:lnTo>
              </a:path>
            </a:pathLst>
          </a:custGeom>
          <a:noFill/>
          <a:ln w="57150">
            <a:solidFill>
              <a:srgbClr val="00B050"/>
            </a:solidFill>
            <a:headEnd type="none" w="med" len="med"/>
            <a:tailEnd type="triangl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10" name="TextBox 9"/>
          <p:cNvSpPr txBox="1"/>
          <p:nvPr/>
        </p:nvSpPr>
        <p:spPr>
          <a:xfrm>
            <a:off x="3291840" y="2955925"/>
            <a:ext cx="1385399" cy="830997"/>
          </a:xfrm>
          <a:prstGeom prst="rect">
            <a:avLst/>
          </a:prstGeom>
          <a:noFill/>
        </p:spPr>
        <p:txBody>
          <a:bodyPr wrap="square" rtlCol="0">
            <a:spAutoFit/>
          </a:bodyPr>
          <a:lstStyle/>
          <a:p>
            <a:pPr algn="ctr"/>
            <a:r>
              <a:rPr lang="en-US" sz="1600" dirty="0" smtClean="0">
                <a:solidFill>
                  <a:srgbClr val="00B050"/>
                </a:solidFill>
              </a:rPr>
              <a:t>Closed-Loop Improvement of Care</a:t>
            </a:r>
            <a:endParaRPr lang="en-US" sz="1600" dirty="0">
              <a:solidFill>
                <a:srgbClr val="00B050"/>
              </a:solidFill>
            </a:endParaRPr>
          </a:p>
        </p:txBody>
      </p:sp>
      <p:sp>
        <p:nvSpPr>
          <p:cNvPr id="12" name="Freeform 11"/>
          <p:cNvSpPr/>
          <p:nvPr/>
        </p:nvSpPr>
        <p:spPr>
          <a:xfrm rot="14733080">
            <a:off x="3990172" y="3875442"/>
            <a:ext cx="1188720" cy="628650"/>
          </a:xfrm>
          <a:custGeom>
            <a:avLst/>
            <a:gdLst>
              <a:gd name="connsiteX0" fmla="*/ 0 w 1188720"/>
              <a:gd name="connsiteY0" fmla="*/ 628650 h 628650"/>
              <a:gd name="connsiteX1" fmla="*/ 320040 w 1188720"/>
              <a:gd name="connsiteY1" fmla="*/ 217170 h 628650"/>
              <a:gd name="connsiteX2" fmla="*/ 697230 w 1188720"/>
              <a:gd name="connsiteY2" fmla="*/ 45720 h 628650"/>
              <a:gd name="connsiteX3" fmla="*/ 1188720 w 1188720"/>
              <a:gd name="connsiteY3" fmla="*/ 0 h 628650"/>
              <a:gd name="connsiteX4" fmla="*/ 1188720 w 1188720"/>
              <a:gd name="connsiteY4" fmla="*/ 0 h 628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8720" h="628650">
                <a:moveTo>
                  <a:pt x="0" y="628650"/>
                </a:moveTo>
                <a:cubicBezTo>
                  <a:pt x="101917" y="471487"/>
                  <a:pt x="203835" y="314325"/>
                  <a:pt x="320040" y="217170"/>
                </a:cubicBezTo>
                <a:cubicBezTo>
                  <a:pt x="436245" y="120015"/>
                  <a:pt x="552450" y="81915"/>
                  <a:pt x="697230" y="45720"/>
                </a:cubicBezTo>
                <a:cubicBezTo>
                  <a:pt x="842010" y="9525"/>
                  <a:pt x="1188720" y="0"/>
                  <a:pt x="1188720" y="0"/>
                </a:cubicBezTo>
                <a:lnTo>
                  <a:pt x="1188720" y="0"/>
                </a:lnTo>
              </a:path>
            </a:pathLst>
          </a:custGeom>
          <a:noFill/>
          <a:ln w="57150">
            <a:solidFill>
              <a:srgbClr val="00B050"/>
            </a:solidFill>
            <a:headEnd type="none" w="med" len="med"/>
            <a:tailEnd type="triangl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3" name="Line Callout 1 (Accent Bar) 2"/>
          <p:cNvSpPr/>
          <p:nvPr/>
        </p:nvSpPr>
        <p:spPr>
          <a:xfrm flipH="1">
            <a:off x="857457" y="2727325"/>
            <a:ext cx="1754041" cy="838200"/>
          </a:xfrm>
          <a:prstGeom prst="accentCallout1">
            <a:avLst>
              <a:gd name="adj1" fmla="val 18750"/>
              <a:gd name="adj2" fmla="val -8333"/>
              <a:gd name="adj3" fmla="val 61735"/>
              <a:gd name="adj4" fmla="val -44527"/>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6000" b="1" dirty="0" smtClean="0">
                <a:solidFill>
                  <a:prstClr val="white"/>
                </a:solidFill>
              </a:rPr>
              <a:t>CLIC</a:t>
            </a:r>
            <a:endParaRPr lang="en-US" sz="2800" b="1" dirty="0">
              <a:solidFill>
                <a:prstClr val="white"/>
              </a:solidFill>
            </a:endParaRPr>
          </a:p>
        </p:txBody>
      </p:sp>
      <p:sp>
        <p:nvSpPr>
          <p:cNvPr id="6" name="Rectangle 5"/>
          <p:cNvSpPr/>
          <p:nvPr/>
        </p:nvSpPr>
        <p:spPr>
          <a:xfrm>
            <a:off x="1808908" y="5055529"/>
            <a:ext cx="6301982" cy="923330"/>
          </a:xfrm>
          <a:prstGeom prst="rect">
            <a:avLst/>
          </a:prstGeom>
          <a:noFill/>
        </p:spPr>
        <p:txBody>
          <a:bodyPr wrap="none" lIns="91440" tIns="45720" rIns="91440" bIns="45720">
            <a:spAutoFit/>
          </a:bodyPr>
          <a:lstStyle/>
          <a:p>
            <a:pPr algn="ctr"/>
            <a:r>
              <a:rPr lang="en-US" sz="5400" b="0" cap="none" spc="0" dirty="0" smtClean="0">
                <a:ln w="0"/>
                <a:solidFill>
                  <a:schemeClr val="accent1"/>
                </a:solidFill>
                <a:effectLst>
                  <a:outerShdw blurRad="38100" dist="25400" dir="5400000" algn="ctr" rotWithShape="0">
                    <a:srgbClr val="6E747A">
                      <a:alpha val="43000"/>
                    </a:srgbClr>
                  </a:outerShdw>
                </a:effectLst>
              </a:rPr>
              <a:t>Insight is Actionable</a:t>
            </a:r>
            <a:endParaRPr lang="en-US" sz="54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1830049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down)">
                                      <p:cBhvr>
                                        <p:cTn id="10" dur="500"/>
                                        <p:tgtEl>
                                          <p:spTgt spid="10"/>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down)">
                                      <p:cBhvr>
                                        <p:cTn id="13" dur="500"/>
                                        <p:tgtEl>
                                          <p:spTgt spid="8"/>
                                        </p:tgtEl>
                                      </p:cBhvr>
                                    </p:animEffect>
                                  </p:childTnLst>
                                </p:cTn>
                              </p:par>
                            </p:childTnLst>
                          </p:cTn>
                        </p:par>
                        <p:par>
                          <p:cTn id="14" fill="hold">
                            <p:stCondLst>
                              <p:cond delay="500"/>
                            </p:stCondLst>
                            <p:childTnLst>
                              <p:par>
                                <p:cTn id="15" presetID="22" presetClass="entr" presetSubtype="2" fill="hold" grpId="0" nodeType="afterEffect">
                                  <p:stCondLst>
                                    <p:cond delay="1000"/>
                                  </p:stCondLst>
                                  <p:childTnLst>
                                    <p:set>
                                      <p:cBhvr>
                                        <p:cTn id="16" dur="1" fill="hold">
                                          <p:stCondLst>
                                            <p:cond delay="0"/>
                                          </p:stCondLst>
                                        </p:cTn>
                                        <p:tgtEl>
                                          <p:spTgt spid="3"/>
                                        </p:tgtEl>
                                        <p:attrNameLst>
                                          <p:attrName>style.visibility</p:attrName>
                                        </p:attrNameLst>
                                      </p:cBhvr>
                                      <p:to>
                                        <p:strVal val="visible"/>
                                      </p:to>
                                    </p:set>
                                    <p:animEffect transition="in" filter="wipe(right)">
                                      <p:cBhvr>
                                        <p:cTn id="17" dur="500"/>
                                        <p:tgtEl>
                                          <p:spTgt spid="3"/>
                                        </p:tgtEl>
                                      </p:cBhvr>
                                    </p:animEffect>
                                  </p:childTnLst>
                                </p:cTn>
                              </p:par>
                            </p:childTnLst>
                          </p:cTn>
                        </p:par>
                        <p:par>
                          <p:cTn id="18" fill="hold">
                            <p:stCondLst>
                              <p:cond delay="2000"/>
                            </p:stCondLst>
                            <p:childTnLst>
                              <p:par>
                                <p:cTn id="19" presetID="8" presetClass="entr" presetSubtype="16" fill="hold" grpId="0" nodeType="afterEffect">
                                  <p:stCondLst>
                                    <p:cond delay="250"/>
                                  </p:stCondLst>
                                  <p:childTnLst>
                                    <p:set>
                                      <p:cBhvr>
                                        <p:cTn id="20" dur="1" fill="hold">
                                          <p:stCondLst>
                                            <p:cond delay="0"/>
                                          </p:stCondLst>
                                        </p:cTn>
                                        <p:tgtEl>
                                          <p:spTgt spid="6"/>
                                        </p:tgtEl>
                                        <p:attrNameLst>
                                          <p:attrName>style.visibility</p:attrName>
                                        </p:attrNameLst>
                                      </p:cBhvr>
                                      <p:to>
                                        <p:strVal val="visible"/>
                                      </p:to>
                                    </p:set>
                                    <p:animEffect transition="in" filter="diamond(in)">
                                      <p:cBhvr>
                                        <p:cTn id="21"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P spid="12" grpId="0" animBg="1"/>
      <p:bldP spid="3" grpId="0" animBg="1"/>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Working Definitions</a:t>
            </a:r>
            <a:endParaRPr lang="en-US" dirty="0"/>
          </a:p>
        </p:txBody>
      </p:sp>
      <p:sp>
        <p:nvSpPr>
          <p:cNvPr id="3" name="Content Placeholder 2"/>
          <p:cNvSpPr>
            <a:spLocks noGrp="1"/>
          </p:cNvSpPr>
          <p:nvPr>
            <p:ph idx="1"/>
          </p:nvPr>
        </p:nvSpPr>
        <p:spPr>
          <a:xfrm>
            <a:off x="457200" y="1371600"/>
            <a:ext cx="8229600" cy="4525963"/>
          </a:xfrm>
        </p:spPr>
        <p:txBody>
          <a:bodyPr/>
          <a:lstStyle/>
          <a:p>
            <a:pPr lvl="0"/>
            <a:r>
              <a:rPr lang="en-US" sz="2400" b="1" dirty="0" smtClean="0"/>
              <a:t>What are analytics</a:t>
            </a:r>
            <a:r>
              <a:rPr lang="en-US" sz="2400" dirty="0" smtClean="0"/>
              <a:t>? – methods to perform data analysis, typically in a quantitative way</a:t>
            </a:r>
          </a:p>
          <a:p>
            <a:pPr lvl="1"/>
            <a:r>
              <a:rPr lang="en-US" sz="2000" dirty="0" smtClean="0"/>
              <a:t>Characterization: Segmenting by attributes (e.g. – using a query</a:t>
            </a:r>
            <a:r>
              <a:rPr lang="en-US" sz="2000" dirty="0" smtClean="0"/>
              <a:t>) – a.k.a. “descriptive” analytics</a:t>
            </a:r>
            <a:endParaRPr lang="en-US" sz="2000" dirty="0" smtClean="0"/>
          </a:p>
          <a:p>
            <a:pPr lvl="1"/>
            <a:r>
              <a:rPr lang="en-US" sz="2000" dirty="0" smtClean="0"/>
              <a:t>Association: Determining the contributing variables that are correlated to the dependent (e.g., outcome) </a:t>
            </a:r>
            <a:r>
              <a:rPr lang="en-US" sz="2000" dirty="0" smtClean="0"/>
              <a:t>variable – a.k.a. “prescriptive” analytics</a:t>
            </a:r>
            <a:endParaRPr lang="en-US" sz="2000" dirty="0" smtClean="0"/>
          </a:p>
          <a:p>
            <a:pPr lvl="1"/>
            <a:r>
              <a:rPr lang="en-US" sz="2000" dirty="0" smtClean="0"/>
              <a:t>Predictive: a classification system that allows estimation of future values of patient care variables based on patterns seen in the population</a:t>
            </a:r>
          </a:p>
          <a:p>
            <a:pPr lvl="2"/>
            <a:r>
              <a:rPr lang="en-US" sz="1600" dirty="0" smtClean="0"/>
              <a:t>Learn by Example: developing an analytic model based on previous data examples used to “train” the model (e.g., regression analysis)</a:t>
            </a:r>
          </a:p>
          <a:p>
            <a:pPr lvl="2"/>
            <a:r>
              <a:rPr lang="en-US" sz="1600" dirty="0" smtClean="0"/>
              <a:t>Learn by Observation: developing an analytic model based on data on hand, using the emergent patterns to shape it </a:t>
            </a:r>
          </a:p>
        </p:txBody>
      </p:sp>
    </p:spTree>
    <p:extLst>
      <p:ext uri="{BB962C8B-B14F-4D97-AF65-F5344CB8AC3E}">
        <p14:creationId xmlns:p14="http://schemas.microsoft.com/office/powerpoint/2010/main" val="277838149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Some Working Definitions (cont’d)</a:t>
            </a:r>
            <a:endParaRPr lang="en-US" dirty="0"/>
          </a:p>
        </p:txBody>
      </p:sp>
      <p:sp>
        <p:nvSpPr>
          <p:cNvPr id="3" name="Content Placeholder 2"/>
          <p:cNvSpPr>
            <a:spLocks noGrp="1"/>
          </p:cNvSpPr>
          <p:nvPr>
            <p:ph idx="1"/>
          </p:nvPr>
        </p:nvSpPr>
        <p:spPr/>
        <p:txBody>
          <a:bodyPr/>
          <a:lstStyle/>
          <a:p>
            <a:pPr lvl="0"/>
            <a:r>
              <a:rPr lang="en-US" b="1" dirty="0"/>
              <a:t>What is population stratification</a:t>
            </a:r>
            <a:r>
              <a:rPr lang="en-US" dirty="0" smtClean="0"/>
              <a:t>? – dividing up the population by some set of criteria that categorizes the members of the population</a:t>
            </a:r>
            <a:endParaRPr lang="en-US" dirty="0"/>
          </a:p>
          <a:p>
            <a:pPr lvl="0"/>
            <a:r>
              <a:rPr lang="en-US" b="1" dirty="0"/>
              <a:t>What is risk stratification</a:t>
            </a:r>
            <a:r>
              <a:rPr lang="en-US" dirty="0" smtClean="0"/>
              <a:t>? – population stratification where the criteria used to segment is indicative of the population members’ risk of having a given outcome</a:t>
            </a:r>
            <a:endParaRPr lang="en-US" dirty="0"/>
          </a:p>
          <a:p>
            <a:endParaRPr lang="en-US" dirty="0"/>
          </a:p>
          <a:p>
            <a:endParaRPr lang="en-US" dirty="0"/>
          </a:p>
        </p:txBody>
      </p:sp>
    </p:spTree>
    <p:extLst>
      <p:ext uri="{BB962C8B-B14F-4D97-AF65-F5344CB8AC3E}">
        <p14:creationId xmlns:p14="http://schemas.microsoft.com/office/powerpoint/2010/main" val="161015533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Predictive Analytics </a:t>
            </a:r>
            <a:r>
              <a:rPr lang="en-US" dirty="0" smtClean="0"/>
              <a:t>Characteristics</a:t>
            </a:r>
            <a:endParaRPr lang="en-US" dirty="0"/>
          </a:p>
        </p:txBody>
      </p:sp>
      <p:sp>
        <p:nvSpPr>
          <p:cNvPr id="3" name="Content Placeholder 2"/>
          <p:cNvSpPr>
            <a:spLocks noGrp="1"/>
          </p:cNvSpPr>
          <p:nvPr>
            <p:ph idx="1"/>
          </p:nvPr>
        </p:nvSpPr>
        <p:spPr>
          <a:xfrm>
            <a:off x="457200" y="1219200"/>
            <a:ext cx="8229600" cy="4525963"/>
          </a:xfrm>
        </p:spPr>
        <p:txBody>
          <a:bodyPr/>
          <a:lstStyle/>
          <a:p>
            <a:r>
              <a:rPr lang="en-US" sz="2000" dirty="0" smtClean="0"/>
              <a:t>We want four things in predictive analytics</a:t>
            </a:r>
          </a:p>
          <a:p>
            <a:pPr lvl="1"/>
            <a:r>
              <a:rPr lang="en-US" sz="1800" dirty="0" smtClean="0"/>
              <a:t>Want to know what variables are positively correlated with outcome, and to what degree, which gets to the risk the outcome will happen given the attributes (independent </a:t>
            </a:r>
            <a:r>
              <a:rPr lang="en-US" sz="1800" dirty="0" smtClean="0"/>
              <a:t>variables</a:t>
            </a:r>
            <a:r>
              <a:rPr lang="en-US" sz="1800" dirty="0" smtClean="0"/>
              <a:t>) of the patient</a:t>
            </a:r>
          </a:p>
          <a:p>
            <a:pPr lvl="1"/>
            <a:r>
              <a:rPr lang="en-US" sz="1800" dirty="0" smtClean="0"/>
              <a:t>Want to predict (extrapolate) dependent variable value (e.g. – costs) given the anticipated dependent variables (and likelihood)</a:t>
            </a:r>
          </a:p>
          <a:p>
            <a:pPr lvl="1"/>
            <a:r>
              <a:rPr lang="en-US" sz="1800" dirty="0" smtClean="0"/>
              <a:t>Want to know how much of the predicted value is excess or deficit compared to the typical or desired state (risk adjusted)</a:t>
            </a:r>
          </a:p>
          <a:p>
            <a:pPr lvl="1"/>
            <a:r>
              <a:rPr lang="en-US" sz="1800" dirty="0" smtClean="0"/>
              <a:t>Want to know which of the opportunities are actually actionable (</a:t>
            </a:r>
            <a:r>
              <a:rPr lang="en-US" sz="1800" dirty="0" err="1" smtClean="0"/>
              <a:t>ie</a:t>
            </a:r>
            <a:r>
              <a:rPr lang="en-US" sz="1800" dirty="0" smtClean="0"/>
              <a:t>, which of the high risk things can I discard, and which should I pursue based upon the impact I can have?)</a:t>
            </a:r>
          </a:p>
          <a:p>
            <a:r>
              <a:rPr lang="en-US" sz="2000" dirty="0" smtClean="0"/>
              <a:t>By comparison and/or assigning of thresholds, the population may be partitioned by the results of the above analyses</a:t>
            </a:r>
            <a:endParaRPr lang="en-US" sz="2000" dirty="0"/>
          </a:p>
        </p:txBody>
      </p:sp>
      <p:sp>
        <p:nvSpPr>
          <p:cNvPr id="4" name="Slide Number Placeholder 3"/>
          <p:cNvSpPr>
            <a:spLocks noGrp="1"/>
          </p:cNvSpPr>
          <p:nvPr>
            <p:ph type="sldNum" sz="quarter" idx="10"/>
          </p:nvPr>
        </p:nvSpPr>
        <p:spPr/>
        <p:txBody>
          <a:bodyPr/>
          <a:lstStyle/>
          <a:p>
            <a:pPr>
              <a:defRPr/>
            </a:pPr>
            <a:fld id="{76F6287E-401E-4C27-A425-1269604BFB1A}" type="slidenum">
              <a:rPr lang="en-US" altLang="en-US" smtClean="0"/>
              <a:pPr>
                <a:defRPr/>
              </a:pPr>
              <a:t>27</a:t>
            </a:fld>
            <a:endParaRPr lang="en-US" altLang="en-US" dirty="0"/>
          </a:p>
        </p:txBody>
      </p:sp>
    </p:spTree>
    <p:extLst>
      <p:ext uri="{BB962C8B-B14F-4D97-AF65-F5344CB8AC3E}">
        <p14:creationId xmlns:p14="http://schemas.microsoft.com/office/powerpoint/2010/main" val="47281011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Considerations on Type of “Risk”</a:t>
            </a:r>
            <a:endParaRPr lang="en-US" dirty="0"/>
          </a:p>
        </p:txBody>
      </p:sp>
      <p:sp>
        <p:nvSpPr>
          <p:cNvPr id="5" name="Text Placeholder 4"/>
          <p:cNvSpPr>
            <a:spLocks noGrp="1"/>
          </p:cNvSpPr>
          <p:nvPr>
            <p:ph type="body" idx="1"/>
          </p:nvPr>
        </p:nvSpPr>
        <p:spPr>
          <a:xfrm>
            <a:off x="457200" y="1066800"/>
            <a:ext cx="4040188" cy="639762"/>
          </a:xfrm>
        </p:spPr>
        <p:txBody>
          <a:bodyPr/>
          <a:lstStyle/>
          <a:p>
            <a:r>
              <a:rPr lang="en-US" dirty="0" smtClean="0"/>
              <a:t>Risk-Factor Stratification</a:t>
            </a:r>
            <a:endParaRPr lang="en-US" dirty="0"/>
          </a:p>
        </p:txBody>
      </p:sp>
      <p:sp>
        <p:nvSpPr>
          <p:cNvPr id="6" name="Content Placeholder 5"/>
          <p:cNvSpPr>
            <a:spLocks noGrp="1"/>
          </p:cNvSpPr>
          <p:nvPr>
            <p:ph sz="half" idx="2"/>
          </p:nvPr>
        </p:nvSpPr>
        <p:spPr>
          <a:xfrm>
            <a:off x="457200" y="1706562"/>
            <a:ext cx="4040188" cy="3951288"/>
          </a:xfrm>
        </p:spPr>
        <p:txBody>
          <a:bodyPr/>
          <a:lstStyle/>
          <a:p>
            <a:r>
              <a:rPr lang="en-US" sz="1600" dirty="0" smtClean="0"/>
              <a:t>Risk factors can come from organic sources (e.g., a program’s internal assessment of risk factors for an outcome), or authoritative sources (e.g., medical evidence)</a:t>
            </a:r>
          </a:p>
          <a:p>
            <a:r>
              <a:rPr lang="en-US" sz="1600" dirty="0" smtClean="0"/>
              <a:t>There may be a “score” or “scale” associated with risk factors that allow for classification</a:t>
            </a:r>
          </a:p>
          <a:p>
            <a:r>
              <a:rPr lang="en-US" sz="1600" dirty="0" smtClean="0"/>
              <a:t>May afford more flexibility in dynamic analysis (e.g., when outcomes-of-interest are not fixed, or there are various intermediate outcomes to consider)</a:t>
            </a:r>
          </a:p>
          <a:p>
            <a:r>
              <a:rPr lang="en-US" sz="1600" dirty="0" smtClean="0"/>
              <a:t>When authoritative sources used, the math has already been done for you (e.g., PAM, LACE)</a:t>
            </a:r>
            <a:endParaRPr lang="en-US" sz="1600" dirty="0"/>
          </a:p>
        </p:txBody>
      </p:sp>
      <p:sp>
        <p:nvSpPr>
          <p:cNvPr id="7" name="Text Placeholder 6"/>
          <p:cNvSpPr>
            <a:spLocks noGrp="1"/>
          </p:cNvSpPr>
          <p:nvPr>
            <p:ph type="body" sz="quarter" idx="3"/>
          </p:nvPr>
        </p:nvSpPr>
        <p:spPr>
          <a:xfrm>
            <a:off x="4645025" y="1066800"/>
            <a:ext cx="4041775" cy="639762"/>
          </a:xfrm>
        </p:spPr>
        <p:txBody>
          <a:bodyPr/>
          <a:lstStyle/>
          <a:p>
            <a:r>
              <a:rPr lang="en-US" dirty="0" smtClean="0"/>
              <a:t>Risk Stratification</a:t>
            </a:r>
            <a:endParaRPr lang="en-US" dirty="0"/>
          </a:p>
        </p:txBody>
      </p:sp>
      <p:sp>
        <p:nvSpPr>
          <p:cNvPr id="8" name="Content Placeholder 7"/>
          <p:cNvSpPr>
            <a:spLocks noGrp="1"/>
          </p:cNvSpPr>
          <p:nvPr>
            <p:ph sz="quarter" idx="4"/>
          </p:nvPr>
        </p:nvSpPr>
        <p:spPr>
          <a:xfrm>
            <a:off x="4645025" y="1706562"/>
            <a:ext cx="4041775" cy="3951288"/>
          </a:xfrm>
        </p:spPr>
        <p:txBody>
          <a:bodyPr/>
          <a:lstStyle/>
          <a:p>
            <a:r>
              <a:rPr lang="en-US" sz="1600" dirty="0" smtClean="0"/>
              <a:t>Typically arrived at through some computational method such as regression analysis or  clustering</a:t>
            </a:r>
          </a:p>
          <a:p>
            <a:r>
              <a:rPr lang="en-US" sz="1600" dirty="0" smtClean="0"/>
              <a:t>Dependent variable (e.g., outcome) can be designed to be a rate, such a likelihood percentage</a:t>
            </a:r>
          </a:p>
          <a:p>
            <a:r>
              <a:rPr lang="en-US" sz="1600" dirty="0" smtClean="0"/>
              <a:t>In order to stratify by a risk of an outcome, the outcome must be defined; however, it can be dynamic or pre-determined, depending on the requirements of the analytic method chosen</a:t>
            </a:r>
          </a:p>
          <a:p>
            <a:r>
              <a:rPr lang="en-US" sz="1600" dirty="0" smtClean="0"/>
              <a:t>Typically, the math needs to be done, but resulting model is more specific to your exact population</a:t>
            </a:r>
            <a:endParaRPr lang="en-US" sz="1600" dirty="0"/>
          </a:p>
        </p:txBody>
      </p:sp>
    </p:spTree>
    <p:extLst>
      <p:ext uri="{BB962C8B-B14F-4D97-AF65-F5344CB8AC3E}">
        <p14:creationId xmlns:p14="http://schemas.microsoft.com/office/powerpoint/2010/main" val="101495637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8"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457200"/>
            <a:ext cx="6858000" cy="960438"/>
          </a:xfrm>
        </p:spPr>
        <p:txBody>
          <a:bodyPr/>
          <a:lstStyle/>
          <a:p>
            <a:r>
              <a:rPr lang="en-US" dirty="0"/>
              <a:t>Outcomes, Methodology, &amp; </a:t>
            </a:r>
            <a:r>
              <a:rPr lang="en-US" dirty="0" smtClean="0"/>
              <a:t>Data</a:t>
            </a:r>
            <a:endParaRPr lang="en-US" dirty="0"/>
          </a:p>
        </p:txBody>
      </p:sp>
      <p:sp>
        <p:nvSpPr>
          <p:cNvPr id="3" name="Content Placeholder 2"/>
          <p:cNvSpPr>
            <a:spLocks noGrp="1"/>
          </p:cNvSpPr>
          <p:nvPr>
            <p:ph idx="1"/>
          </p:nvPr>
        </p:nvSpPr>
        <p:spPr>
          <a:xfrm>
            <a:off x="457200" y="1424360"/>
            <a:ext cx="8229600" cy="4525963"/>
          </a:xfrm>
        </p:spPr>
        <p:txBody>
          <a:bodyPr/>
          <a:lstStyle/>
          <a:p>
            <a:r>
              <a:rPr lang="en-US" sz="2000" b="1" dirty="0" smtClean="0"/>
              <a:t>Outcomes</a:t>
            </a:r>
            <a:r>
              <a:rPr lang="en-US" sz="2000" dirty="0" smtClean="0"/>
              <a:t> – Assess if there are fixed outcomes of interest</a:t>
            </a:r>
          </a:p>
          <a:p>
            <a:pPr lvl="1"/>
            <a:r>
              <a:rPr lang="en-US" sz="1800" dirty="0" smtClean="0"/>
              <a:t>E.g., </a:t>
            </a:r>
            <a:r>
              <a:rPr lang="en-US" sz="1800" dirty="0" smtClean="0"/>
              <a:t>25% reduction in admissions making # admissions an outcome</a:t>
            </a:r>
          </a:p>
          <a:p>
            <a:r>
              <a:rPr lang="en-US" sz="2000" b="1" dirty="0" smtClean="0"/>
              <a:t>Methodology</a:t>
            </a:r>
            <a:r>
              <a:rPr lang="en-US" sz="2000" dirty="0" smtClean="0"/>
              <a:t> </a:t>
            </a:r>
            <a:r>
              <a:rPr lang="en-US" sz="2000" dirty="0" smtClean="0"/>
              <a:t>– Choose analytic methods suited to appropriately mine the population and represent the chosen outcomes</a:t>
            </a:r>
          </a:p>
          <a:p>
            <a:pPr lvl="1"/>
            <a:r>
              <a:rPr lang="en-US" sz="1600" dirty="0" smtClean="0"/>
              <a:t>Regression analysis is typically used for healthcare population data sets, as well as other techniques such as cluster analysis</a:t>
            </a:r>
          </a:p>
          <a:p>
            <a:r>
              <a:rPr lang="en-US" sz="2000" b="1" dirty="0" smtClean="0"/>
              <a:t>Data</a:t>
            </a:r>
            <a:r>
              <a:rPr lang="en-US" sz="2000" dirty="0" smtClean="0"/>
              <a:t> – Ensure data available both supports measurement of outcomes, and has characteristics that optimize applicability of chosen methods</a:t>
            </a:r>
            <a:endParaRPr lang="en-US" sz="2000" dirty="0"/>
          </a:p>
        </p:txBody>
      </p:sp>
      <p:sp>
        <p:nvSpPr>
          <p:cNvPr id="4" name="Slide Number Placeholder 3"/>
          <p:cNvSpPr>
            <a:spLocks noGrp="1"/>
          </p:cNvSpPr>
          <p:nvPr>
            <p:ph type="sldNum" sz="quarter" idx="10"/>
          </p:nvPr>
        </p:nvSpPr>
        <p:spPr/>
        <p:txBody>
          <a:bodyPr/>
          <a:lstStyle/>
          <a:p>
            <a:pPr>
              <a:defRPr/>
            </a:pPr>
            <a:fld id="{76F6287E-401E-4C27-A425-1269604BFB1A}" type="slidenum">
              <a:rPr lang="en-US" altLang="en-US" smtClean="0"/>
              <a:pPr>
                <a:defRPr/>
              </a:pPr>
              <a:t>29</a:t>
            </a:fld>
            <a:endParaRPr lang="en-US" altLang="en-US" dirty="0"/>
          </a:p>
        </p:txBody>
      </p:sp>
      <p:sp>
        <p:nvSpPr>
          <p:cNvPr id="5" name="Rounded Rectangle 4"/>
          <p:cNvSpPr/>
          <p:nvPr/>
        </p:nvSpPr>
        <p:spPr>
          <a:xfrm>
            <a:off x="457200" y="609600"/>
            <a:ext cx="1219200" cy="5334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r>
              <a:rPr lang="en-US" sz="3600" b="1" dirty="0" smtClean="0">
                <a:solidFill>
                  <a:prstClr val="white"/>
                </a:solidFill>
              </a:rPr>
              <a:t>Start</a:t>
            </a:r>
            <a:endParaRPr lang="en-US" sz="3600" b="1" dirty="0">
              <a:solidFill>
                <a:prstClr val="white"/>
              </a:solidFill>
            </a:endParaRPr>
          </a:p>
        </p:txBody>
      </p:sp>
    </p:spTree>
    <p:extLst>
      <p:ext uri="{BB962C8B-B14F-4D97-AF65-F5344CB8AC3E}">
        <p14:creationId xmlns:p14="http://schemas.microsoft.com/office/powerpoint/2010/main" val="75272793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0044" y="457200"/>
            <a:ext cx="6916755" cy="960438"/>
          </a:xfrm>
        </p:spPr>
        <p:txBody>
          <a:bodyPr/>
          <a:lstStyle/>
          <a:p>
            <a:r>
              <a:rPr lang="en-US" dirty="0" smtClean="0"/>
              <a:t>Processing The Data That Matters</a:t>
            </a:r>
            <a:endParaRPr lang="en-US" dirty="0"/>
          </a:p>
        </p:txBody>
      </p:sp>
      <p:sp>
        <p:nvSpPr>
          <p:cNvPr id="83" name="Content Placeholder 82"/>
          <p:cNvSpPr>
            <a:spLocks noGrp="1"/>
          </p:cNvSpPr>
          <p:nvPr>
            <p:ph idx="1"/>
          </p:nvPr>
        </p:nvSpPr>
        <p:spPr>
          <a:xfrm>
            <a:off x="4427627" y="4908946"/>
            <a:ext cx="4259173" cy="1351692"/>
          </a:xfrm>
        </p:spPr>
        <p:txBody>
          <a:bodyPr/>
          <a:lstStyle/>
          <a:p>
            <a:r>
              <a:rPr lang="en-US" sz="1600" dirty="0">
                <a:solidFill>
                  <a:srgbClr val="FF0000"/>
                </a:solidFill>
              </a:rPr>
              <a:t>Regression analysis can be used to </a:t>
            </a:r>
            <a:r>
              <a:rPr lang="en-US" sz="1600" dirty="0" smtClean="0">
                <a:solidFill>
                  <a:srgbClr val="FF0000"/>
                </a:solidFill>
              </a:rPr>
              <a:t>“learn by example” so model predicts future from past examples</a:t>
            </a:r>
          </a:p>
          <a:p>
            <a:r>
              <a:rPr lang="en-US" sz="1600" dirty="0" smtClean="0">
                <a:solidFill>
                  <a:srgbClr val="FF0000"/>
                </a:solidFill>
              </a:rPr>
              <a:t>Traditionally, outcomes measurement would be a function of medical data alone. </a:t>
            </a:r>
            <a:endParaRPr lang="en-US" sz="1600" dirty="0">
              <a:solidFill>
                <a:srgbClr val="FF0000"/>
              </a:solidFill>
            </a:endParaRPr>
          </a:p>
        </p:txBody>
      </p:sp>
      <p:sp>
        <p:nvSpPr>
          <p:cNvPr id="4" name="Slide Number Placeholder 3"/>
          <p:cNvSpPr>
            <a:spLocks noGrp="1"/>
          </p:cNvSpPr>
          <p:nvPr>
            <p:ph type="sldNum" sz="quarter" idx="10"/>
          </p:nvPr>
        </p:nvSpPr>
        <p:spPr/>
        <p:txBody>
          <a:bodyPr/>
          <a:lstStyle/>
          <a:p>
            <a:pPr>
              <a:defRPr/>
            </a:pPr>
            <a:fld id="{76F6287E-401E-4C27-A425-1269604BFB1A}" type="slidenum">
              <a:rPr lang="en-US" altLang="en-US" smtClean="0"/>
              <a:pPr>
                <a:defRPr/>
              </a:pPr>
              <a:t>30</a:t>
            </a:fld>
            <a:endParaRPr lang="en-US" altLang="en-US" dirty="0"/>
          </a:p>
        </p:txBody>
      </p:sp>
      <p:sp>
        <p:nvSpPr>
          <p:cNvPr id="6" name="Oval 5"/>
          <p:cNvSpPr/>
          <p:nvPr/>
        </p:nvSpPr>
        <p:spPr>
          <a:xfrm>
            <a:off x="685800" y="533400"/>
            <a:ext cx="838200" cy="80803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r>
              <a:rPr lang="en-US" sz="3600" b="1" dirty="0">
                <a:solidFill>
                  <a:prstClr val="white"/>
                </a:solidFill>
              </a:rPr>
              <a:t>1</a:t>
            </a:r>
          </a:p>
        </p:txBody>
      </p:sp>
      <p:sp>
        <p:nvSpPr>
          <p:cNvPr id="5" name="Rounded Rectangle 4"/>
          <p:cNvSpPr/>
          <p:nvPr/>
        </p:nvSpPr>
        <p:spPr>
          <a:xfrm>
            <a:off x="685799" y="3207821"/>
            <a:ext cx="1345223" cy="48357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r>
              <a:rPr lang="en-US" dirty="0" smtClean="0">
                <a:solidFill>
                  <a:prstClr val="white"/>
                </a:solidFill>
              </a:rPr>
              <a:t>Outcome</a:t>
            </a:r>
            <a:endParaRPr lang="en-US" dirty="0">
              <a:solidFill>
                <a:prstClr val="white"/>
              </a:solidFill>
            </a:endParaRPr>
          </a:p>
        </p:txBody>
      </p:sp>
      <p:sp>
        <p:nvSpPr>
          <p:cNvPr id="8" name="Rounded Rectangle 7"/>
          <p:cNvSpPr/>
          <p:nvPr/>
        </p:nvSpPr>
        <p:spPr>
          <a:xfrm>
            <a:off x="3854143" y="2312903"/>
            <a:ext cx="1700464" cy="871498"/>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r>
              <a:rPr lang="en-US" dirty="0" smtClean="0">
                <a:solidFill>
                  <a:prstClr val="white"/>
                </a:solidFill>
              </a:rPr>
              <a:t>Medical / Behavioral Determinants</a:t>
            </a:r>
            <a:endParaRPr lang="en-US" dirty="0">
              <a:solidFill>
                <a:prstClr val="white"/>
              </a:solidFill>
            </a:endParaRPr>
          </a:p>
        </p:txBody>
      </p:sp>
      <p:sp>
        <p:nvSpPr>
          <p:cNvPr id="13" name="Rounded Rectangle 12"/>
          <p:cNvSpPr/>
          <p:nvPr/>
        </p:nvSpPr>
        <p:spPr>
          <a:xfrm>
            <a:off x="3851827" y="3803856"/>
            <a:ext cx="1702780" cy="599145"/>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r>
              <a:rPr lang="en-US" dirty="0" smtClean="0">
                <a:solidFill>
                  <a:prstClr val="white"/>
                </a:solidFill>
              </a:rPr>
              <a:t>Process Measures</a:t>
            </a:r>
            <a:endParaRPr lang="en-US" dirty="0">
              <a:solidFill>
                <a:prstClr val="white"/>
              </a:solidFill>
            </a:endParaRPr>
          </a:p>
        </p:txBody>
      </p:sp>
      <p:grpSp>
        <p:nvGrpSpPr>
          <p:cNvPr id="22" name="Group 21"/>
          <p:cNvGrpSpPr/>
          <p:nvPr/>
        </p:nvGrpSpPr>
        <p:grpSpPr>
          <a:xfrm>
            <a:off x="158917" y="4604632"/>
            <a:ext cx="3339766" cy="1066383"/>
            <a:chOff x="2038350" y="3384888"/>
            <a:chExt cx="5888457" cy="1880176"/>
          </a:xfrm>
        </p:grpSpPr>
        <p:pic>
          <p:nvPicPr>
            <p:cNvPr id="16" name="Picture 15"/>
            <p:cNvPicPr>
              <a:picLocks noChangeAspect="1"/>
            </p:cNvPicPr>
            <p:nvPr/>
          </p:nvPicPr>
          <p:blipFill>
            <a:blip r:embed="rId2"/>
            <a:stretch>
              <a:fillRect/>
            </a:stretch>
          </p:blipFill>
          <p:spPr>
            <a:xfrm>
              <a:off x="2052637" y="3384888"/>
              <a:ext cx="5038725" cy="304800"/>
            </a:xfrm>
            <a:prstGeom prst="rect">
              <a:avLst/>
            </a:prstGeom>
          </p:spPr>
        </p:pic>
        <p:pic>
          <p:nvPicPr>
            <p:cNvPr id="17" name="Picture 16"/>
            <p:cNvPicPr>
              <a:picLocks noChangeAspect="1"/>
            </p:cNvPicPr>
            <p:nvPr/>
          </p:nvPicPr>
          <p:blipFill>
            <a:blip r:embed="rId3"/>
            <a:stretch>
              <a:fillRect/>
            </a:stretch>
          </p:blipFill>
          <p:spPr>
            <a:xfrm>
              <a:off x="2038350" y="3697207"/>
              <a:ext cx="5067300" cy="666750"/>
            </a:xfrm>
            <a:prstGeom prst="rect">
              <a:avLst/>
            </a:prstGeom>
          </p:spPr>
        </p:pic>
        <p:pic>
          <p:nvPicPr>
            <p:cNvPr id="18" name="Picture 17"/>
            <p:cNvPicPr>
              <a:picLocks noChangeAspect="1"/>
            </p:cNvPicPr>
            <p:nvPr/>
          </p:nvPicPr>
          <p:blipFill>
            <a:blip r:embed="rId4"/>
            <a:stretch>
              <a:fillRect/>
            </a:stretch>
          </p:blipFill>
          <p:spPr>
            <a:xfrm>
              <a:off x="2069432" y="4360189"/>
              <a:ext cx="5029200" cy="904875"/>
            </a:xfrm>
            <a:prstGeom prst="rect">
              <a:avLst/>
            </a:prstGeom>
          </p:spPr>
        </p:pic>
        <p:pic>
          <p:nvPicPr>
            <p:cNvPr id="19" name="Picture 18"/>
            <p:cNvPicPr>
              <a:picLocks noChangeAspect="1"/>
            </p:cNvPicPr>
            <p:nvPr/>
          </p:nvPicPr>
          <p:blipFill>
            <a:blip r:embed="rId5"/>
            <a:stretch>
              <a:fillRect/>
            </a:stretch>
          </p:blipFill>
          <p:spPr>
            <a:xfrm>
              <a:off x="7098132" y="3413714"/>
              <a:ext cx="819150" cy="295275"/>
            </a:xfrm>
            <a:prstGeom prst="rect">
              <a:avLst/>
            </a:prstGeom>
          </p:spPr>
        </p:pic>
        <p:pic>
          <p:nvPicPr>
            <p:cNvPr id="20" name="Picture 19"/>
            <p:cNvPicPr>
              <a:picLocks noChangeAspect="1"/>
            </p:cNvPicPr>
            <p:nvPr/>
          </p:nvPicPr>
          <p:blipFill>
            <a:blip r:embed="rId6"/>
            <a:stretch>
              <a:fillRect/>
            </a:stretch>
          </p:blipFill>
          <p:spPr>
            <a:xfrm>
              <a:off x="7079082" y="3692444"/>
              <a:ext cx="838200" cy="676275"/>
            </a:xfrm>
            <a:prstGeom prst="rect">
              <a:avLst/>
            </a:prstGeom>
          </p:spPr>
        </p:pic>
        <p:pic>
          <p:nvPicPr>
            <p:cNvPr id="21" name="Picture 20"/>
            <p:cNvPicPr>
              <a:picLocks noChangeAspect="1"/>
            </p:cNvPicPr>
            <p:nvPr/>
          </p:nvPicPr>
          <p:blipFill>
            <a:blip r:embed="rId7"/>
            <a:stretch>
              <a:fillRect/>
            </a:stretch>
          </p:blipFill>
          <p:spPr>
            <a:xfrm>
              <a:off x="7069557" y="4336758"/>
              <a:ext cx="857250" cy="895350"/>
            </a:xfrm>
            <a:prstGeom prst="rect">
              <a:avLst/>
            </a:prstGeom>
          </p:spPr>
        </p:pic>
      </p:grpSp>
      <p:cxnSp>
        <p:nvCxnSpPr>
          <p:cNvPr id="24" name="Straight Arrow Connector 23"/>
          <p:cNvCxnSpPr>
            <a:stCxn id="13" idx="1"/>
            <a:endCxn id="5" idx="3"/>
          </p:cNvCxnSpPr>
          <p:nvPr/>
        </p:nvCxnSpPr>
        <p:spPr>
          <a:xfrm flipH="1" flipV="1">
            <a:off x="2031022" y="3449610"/>
            <a:ext cx="1820805" cy="65381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a:stCxn id="8" idx="1"/>
            <a:endCxn id="5" idx="3"/>
          </p:cNvCxnSpPr>
          <p:nvPr/>
        </p:nvCxnSpPr>
        <p:spPr>
          <a:xfrm flipH="1">
            <a:off x="2031022" y="2748652"/>
            <a:ext cx="1823121" cy="70095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38" name="Straight Connector 37"/>
          <p:cNvCxnSpPr>
            <a:stCxn id="48" idx="0"/>
            <a:endCxn id="5" idx="2"/>
          </p:cNvCxnSpPr>
          <p:nvPr/>
        </p:nvCxnSpPr>
        <p:spPr>
          <a:xfrm flipH="1" flipV="1">
            <a:off x="1358411" y="3691398"/>
            <a:ext cx="1877825" cy="1466397"/>
          </a:xfrm>
          <a:prstGeom prst="line">
            <a:avLst/>
          </a:prstGeom>
          <a:ln w="19050">
            <a:solidFill>
              <a:srgbClr val="FF0000"/>
            </a:solidFill>
            <a:prstDash val="dash"/>
          </a:ln>
        </p:spPr>
        <p:style>
          <a:lnRef idx="2">
            <a:schemeClr val="accent1"/>
          </a:lnRef>
          <a:fillRef idx="0">
            <a:schemeClr val="accent1"/>
          </a:fillRef>
          <a:effectRef idx="1">
            <a:schemeClr val="accent1"/>
          </a:effectRef>
          <a:fontRef idx="minor">
            <a:schemeClr val="tx1"/>
          </a:fontRef>
        </p:style>
      </p:cxnSp>
      <p:cxnSp>
        <p:nvCxnSpPr>
          <p:cNvPr id="39" name="Straight Connector 38"/>
          <p:cNvCxnSpPr>
            <a:stCxn id="50" idx="6"/>
            <a:endCxn id="13" idx="2"/>
          </p:cNvCxnSpPr>
          <p:nvPr/>
        </p:nvCxnSpPr>
        <p:spPr>
          <a:xfrm flipV="1">
            <a:off x="3447630" y="4403001"/>
            <a:ext cx="1255587" cy="981286"/>
          </a:xfrm>
          <a:prstGeom prst="line">
            <a:avLst/>
          </a:prstGeom>
          <a:ln w="19050">
            <a:solidFill>
              <a:srgbClr val="00B050"/>
            </a:solidFill>
            <a:prstDash val="dash"/>
          </a:ln>
        </p:spPr>
        <p:style>
          <a:lnRef idx="2">
            <a:schemeClr val="accent1"/>
          </a:lnRef>
          <a:fillRef idx="0">
            <a:schemeClr val="accent1"/>
          </a:fillRef>
          <a:effectRef idx="1">
            <a:schemeClr val="accent1"/>
          </a:effectRef>
          <a:fontRef idx="minor">
            <a:schemeClr val="tx1"/>
          </a:fontRef>
        </p:style>
      </p:cxnSp>
      <p:sp>
        <p:nvSpPr>
          <p:cNvPr id="48" name="Oval 47"/>
          <p:cNvSpPr/>
          <p:nvPr/>
        </p:nvSpPr>
        <p:spPr>
          <a:xfrm>
            <a:off x="3024842" y="5157795"/>
            <a:ext cx="422788" cy="118371"/>
          </a:xfrm>
          <a:prstGeom prst="ellipse">
            <a:avLst/>
          </a:prstGeom>
          <a:noFill/>
          <a:ln w="19050">
            <a:solidFill>
              <a:srgbClr val="FF0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sp>
        <p:nvSpPr>
          <p:cNvPr id="50" name="Oval 49"/>
          <p:cNvSpPr/>
          <p:nvPr/>
        </p:nvSpPr>
        <p:spPr>
          <a:xfrm>
            <a:off x="3024842" y="5325101"/>
            <a:ext cx="422788" cy="118371"/>
          </a:xfrm>
          <a:prstGeom prst="ellipse">
            <a:avLst/>
          </a:prstGeom>
          <a:noFill/>
          <a:ln w="19050">
            <a:solidFill>
              <a:srgbClr val="00B05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sp>
        <p:nvSpPr>
          <p:cNvPr id="65" name="Right Brace 64"/>
          <p:cNvSpPr/>
          <p:nvPr/>
        </p:nvSpPr>
        <p:spPr>
          <a:xfrm>
            <a:off x="5554607" y="2157374"/>
            <a:ext cx="397958" cy="2378767"/>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fontAlgn="auto">
              <a:spcBef>
                <a:spcPts val="0"/>
              </a:spcBef>
              <a:spcAft>
                <a:spcPts val="0"/>
              </a:spcAft>
            </a:pPr>
            <a:endParaRPr lang="en-US" dirty="0">
              <a:solidFill>
                <a:prstClr val="black"/>
              </a:solidFill>
            </a:endParaRPr>
          </a:p>
        </p:txBody>
      </p:sp>
      <p:sp>
        <p:nvSpPr>
          <p:cNvPr id="66" name="TextBox 65"/>
          <p:cNvSpPr txBox="1"/>
          <p:nvPr/>
        </p:nvSpPr>
        <p:spPr>
          <a:xfrm>
            <a:off x="6004223" y="3122641"/>
            <a:ext cx="2581028" cy="646331"/>
          </a:xfrm>
          <a:prstGeom prst="rect">
            <a:avLst/>
          </a:prstGeom>
          <a:noFill/>
        </p:spPr>
        <p:txBody>
          <a:bodyPr wrap="none" rtlCol="0">
            <a:spAutoFit/>
          </a:bodyPr>
          <a:lstStyle/>
          <a:p>
            <a:pPr fontAlgn="auto">
              <a:spcBef>
                <a:spcPts val="0"/>
              </a:spcBef>
              <a:spcAft>
                <a:spcPts val="0"/>
              </a:spcAft>
            </a:pPr>
            <a:r>
              <a:rPr lang="en-US" dirty="0" smtClean="0">
                <a:solidFill>
                  <a:prstClr val="black"/>
                </a:solidFill>
                <a:latin typeface="Calibri"/>
                <a:ea typeface="+mn-ea"/>
              </a:rPr>
              <a:t>Claims, EHR/HIE/HIS Data</a:t>
            </a:r>
          </a:p>
          <a:p>
            <a:pPr fontAlgn="auto">
              <a:spcBef>
                <a:spcPts val="0"/>
              </a:spcBef>
              <a:spcAft>
                <a:spcPts val="0"/>
              </a:spcAft>
            </a:pPr>
            <a:r>
              <a:rPr lang="en-US" dirty="0" smtClean="0">
                <a:solidFill>
                  <a:prstClr val="black"/>
                </a:solidFill>
                <a:latin typeface="Calibri"/>
                <a:ea typeface="+mn-ea"/>
              </a:rPr>
              <a:t>(e.g., SHIN-NY)</a:t>
            </a:r>
            <a:endParaRPr lang="en-US" dirty="0">
              <a:solidFill>
                <a:prstClr val="black"/>
              </a:solidFill>
              <a:latin typeface="Calibri"/>
              <a:ea typeface="+mn-ea"/>
            </a:endParaRPr>
          </a:p>
        </p:txBody>
      </p:sp>
      <p:sp>
        <p:nvSpPr>
          <p:cNvPr id="72" name="TextBox 71"/>
          <p:cNvSpPr txBox="1"/>
          <p:nvPr/>
        </p:nvSpPr>
        <p:spPr>
          <a:xfrm>
            <a:off x="2919678" y="1717851"/>
            <a:ext cx="2425216" cy="523220"/>
          </a:xfrm>
          <a:prstGeom prst="rect">
            <a:avLst/>
          </a:prstGeom>
          <a:noFill/>
        </p:spPr>
        <p:txBody>
          <a:bodyPr wrap="none" rtlCol="0">
            <a:spAutoFit/>
          </a:bodyPr>
          <a:lstStyle/>
          <a:p>
            <a:pPr fontAlgn="auto">
              <a:spcBef>
                <a:spcPts val="0"/>
              </a:spcBef>
              <a:spcAft>
                <a:spcPts val="0"/>
              </a:spcAft>
            </a:pPr>
            <a:r>
              <a:rPr lang="en-US" sz="1400" dirty="0" smtClean="0">
                <a:solidFill>
                  <a:prstClr val="black"/>
                </a:solidFill>
                <a:latin typeface="Calibri"/>
                <a:ea typeface="+mn-ea"/>
              </a:rPr>
              <a:t>Relevant Determinant Variable</a:t>
            </a:r>
          </a:p>
          <a:p>
            <a:pPr fontAlgn="auto">
              <a:spcBef>
                <a:spcPts val="0"/>
              </a:spcBef>
              <a:spcAft>
                <a:spcPts val="0"/>
              </a:spcAft>
            </a:pPr>
            <a:r>
              <a:rPr lang="en-US" sz="1400" dirty="0" smtClean="0">
                <a:solidFill>
                  <a:prstClr val="black"/>
                </a:solidFill>
                <a:latin typeface="Calibri"/>
                <a:ea typeface="+mn-ea"/>
              </a:rPr>
              <a:t>(e.g., key test result value)</a:t>
            </a:r>
            <a:endParaRPr lang="en-US" sz="1400" dirty="0">
              <a:solidFill>
                <a:prstClr val="black"/>
              </a:solidFill>
              <a:latin typeface="Calibri"/>
              <a:ea typeface="+mn-ea"/>
            </a:endParaRPr>
          </a:p>
        </p:txBody>
      </p:sp>
      <p:sp>
        <p:nvSpPr>
          <p:cNvPr id="75" name="TextBox 74"/>
          <p:cNvSpPr txBox="1"/>
          <p:nvPr/>
        </p:nvSpPr>
        <p:spPr>
          <a:xfrm>
            <a:off x="2614875" y="1224794"/>
            <a:ext cx="3514488" cy="307777"/>
          </a:xfrm>
          <a:prstGeom prst="rect">
            <a:avLst/>
          </a:prstGeom>
          <a:noFill/>
        </p:spPr>
        <p:txBody>
          <a:bodyPr wrap="none" rtlCol="0">
            <a:spAutoFit/>
          </a:bodyPr>
          <a:lstStyle/>
          <a:p>
            <a:pPr fontAlgn="auto">
              <a:spcBef>
                <a:spcPts val="0"/>
              </a:spcBef>
              <a:spcAft>
                <a:spcPts val="0"/>
              </a:spcAft>
            </a:pPr>
            <a:r>
              <a:rPr lang="en-US" sz="1400" dirty="0" smtClean="0">
                <a:solidFill>
                  <a:prstClr val="black"/>
                </a:solidFill>
                <a:latin typeface="Calibri"/>
                <a:ea typeface="+mn-ea"/>
              </a:rPr>
              <a:t>Level of Contribution of Determinant Variable</a:t>
            </a:r>
            <a:endParaRPr lang="en-US" sz="1400" dirty="0">
              <a:solidFill>
                <a:prstClr val="black"/>
              </a:solidFill>
              <a:latin typeface="Calibri"/>
              <a:ea typeface="+mn-ea"/>
            </a:endParaRPr>
          </a:p>
        </p:txBody>
      </p:sp>
      <p:grpSp>
        <p:nvGrpSpPr>
          <p:cNvPr id="3" name="Group 2"/>
          <p:cNvGrpSpPr/>
          <p:nvPr/>
        </p:nvGrpSpPr>
        <p:grpSpPr>
          <a:xfrm>
            <a:off x="2562471" y="2394429"/>
            <a:ext cx="813774" cy="2141711"/>
            <a:chOff x="2562471" y="2394429"/>
            <a:chExt cx="813774" cy="2141711"/>
          </a:xfrm>
        </p:grpSpPr>
        <p:sp>
          <p:nvSpPr>
            <p:cNvPr id="67" name="Rectangle 66"/>
            <p:cNvSpPr/>
            <p:nvPr/>
          </p:nvSpPr>
          <p:spPr>
            <a:xfrm>
              <a:off x="2562471" y="2445805"/>
              <a:ext cx="813774" cy="2090335"/>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r>
                <a:rPr lang="en-US" dirty="0" smtClean="0">
                  <a:solidFill>
                    <a:prstClr val="black"/>
                  </a:solidFill>
                  <a:latin typeface="Symbol" panose="05050102010706020507" pitchFamily="18" charset="2"/>
                </a:rPr>
                <a:t>b</a:t>
              </a:r>
              <a:r>
                <a:rPr lang="en-US" baseline="-25000" dirty="0" smtClean="0">
                  <a:solidFill>
                    <a:prstClr val="black"/>
                  </a:solidFill>
                </a:rPr>
                <a:t>1,j</a:t>
              </a:r>
              <a:r>
                <a:rPr lang="en-US" dirty="0" smtClean="0">
                  <a:solidFill>
                    <a:prstClr val="black"/>
                  </a:solidFill>
                </a:rPr>
                <a:t>X</a:t>
              </a:r>
              <a:r>
                <a:rPr lang="en-US" baseline="-25000" dirty="0" smtClean="0">
                  <a:solidFill>
                    <a:prstClr val="black"/>
                  </a:solidFill>
                </a:rPr>
                <a:t>1,j</a:t>
              </a:r>
            </a:p>
            <a:p>
              <a:pPr algn="ctr" fontAlgn="auto">
                <a:spcBef>
                  <a:spcPts val="0"/>
                </a:spcBef>
                <a:spcAft>
                  <a:spcPts val="0"/>
                </a:spcAft>
              </a:pPr>
              <a:r>
                <a:rPr lang="en-US" dirty="0" smtClean="0">
                  <a:solidFill>
                    <a:prstClr val="black"/>
                  </a:solidFill>
                  <a:latin typeface="Symbol" panose="05050102010706020507" pitchFamily="18" charset="2"/>
                </a:rPr>
                <a:t>b</a:t>
              </a:r>
              <a:r>
                <a:rPr lang="en-US" baseline="-25000" dirty="0" smtClean="0">
                  <a:solidFill>
                    <a:prstClr val="black"/>
                  </a:solidFill>
                </a:rPr>
                <a:t>2,j</a:t>
              </a:r>
              <a:r>
                <a:rPr lang="en-US" dirty="0" smtClean="0">
                  <a:solidFill>
                    <a:prstClr val="black"/>
                  </a:solidFill>
                </a:rPr>
                <a:t>X</a:t>
              </a:r>
              <a:r>
                <a:rPr lang="en-US" baseline="-25000" dirty="0" smtClean="0">
                  <a:solidFill>
                    <a:prstClr val="black"/>
                  </a:solidFill>
                </a:rPr>
                <a:t>2,j</a:t>
              </a:r>
            </a:p>
            <a:p>
              <a:pPr algn="ctr" fontAlgn="auto">
                <a:spcBef>
                  <a:spcPts val="0"/>
                </a:spcBef>
                <a:spcAft>
                  <a:spcPts val="0"/>
                </a:spcAft>
              </a:pPr>
              <a:r>
                <a:rPr lang="en-US" dirty="0" smtClean="0">
                  <a:solidFill>
                    <a:prstClr val="black"/>
                  </a:solidFill>
                </a:rPr>
                <a:t>…</a:t>
              </a:r>
            </a:p>
            <a:p>
              <a:pPr algn="ctr" fontAlgn="auto">
                <a:spcBef>
                  <a:spcPts val="0"/>
                </a:spcBef>
                <a:spcAft>
                  <a:spcPts val="0"/>
                </a:spcAft>
              </a:pPr>
              <a:r>
                <a:rPr lang="en-US" dirty="0" err="1" smtClean="0">
                  <a:solidFill>
                    <a:prstClr val="black"/>
                  </a:solidFill>
                  <a:latin typeface="Symbol" panose="05050102010706020507" pitchFamily="18" charset="2"/>
                </a:rPr>
                <a:t>b</a:t>
              </a:r>
              <a:r>
                <a:rPr lang="en-US" baseline="-25000" dirty="0" err="1" smtClean="0">
                  <a:solidFill>
                    <a:prstClr val="black"/>
                  </a:solidFill>
                </a:rPr>
                <a:t>n,j</a:t>
              </a:r>
              <a:r>
                <a:rPr lang="en-US" dirty="0" err="1" smtClean="0">
                  <a:solidFill>
                    <a:prstClr val="black"/>
                  </a:solidFill>
                </a:rPr>
                <a:t>X</a:t>
              </a:r>
              <a:r>
                <a:rPr lang="en-US" baseline="-25000" dirty="0" err="1" smtClean="0">
                  <a:solidFill>
                    <a:prstClr val="black"/>
                  </a:solidFill>
                </a:rPr>
                <a:t>n,j</a:t>
              </a:r>
              <a:endParaRPr lang="en-US" baseline="-25000" dirty="0">
                <a:solidFill>
                  <a:prstClr val="black"/>
                </a:solidFill>
              </a:endParaRPr>
            </a:p>
          </p:txBody>
        </p:sp>
        <p:sp>
          <p:nvSpPr>
            <p:cNvPr id="78" name="TextBox 77"/>
            <p:cNvSpPr txBox="1"/>
            <p:nvPr/>
          </p:nvSpPr>
          <p:spPr>
            <a:xfrm>
              <a:off x="2680657" y="2394429"/>
              <a:ext cx="577402" cy="523220"/>
            </a:xfrm>
            <a:prstGeom prst="rect">
              <a:avLst/>
            </a:prstGeom>
            <a:noFill/>
          </p:spPr>
          <p:txBody>
            <a:bodyPr wrap="none" rtlCol="0">
              <a:spAutoFit/>
            </a:bodyPr>
            <a:lstStyle/>
            <a:p>
              <a:pPr fontAlgn="auto">
                <a:spcBef>
                  <a:spcPts val="0"/>
                </a:spcBef>
                <a:spcAft>
                  <a:spcPts val="0"/>
                </a:spcAft>
              </a:pPr>
              <a:r>
                <a:rPr lang="en-US" sz="2800" dirty="0" smtClean="0">
                  <a:solidFill>
                    <a:prstClr val="black"/>
                  </a:solidFill>
                  <a:latin typeface="Symbol" panose="05050102010706020507" pitchFamily="18" charset="2"/>
                  <a:ea typeface="+mn-ea"/>
                </a:rPr>
                <a:t>S</a:t>
              </a:r>
              <a:r>
                <a:rPr lang="en-US" sz="2800" baseline="-25000" dirty="0" smtClean="0">
                  <a:solidFill>
                    <a:prstClr val="black"/>
                  </a:solidFill>
                  <a:latin typeface="Calibri"/>
                  <a:ea typeface="+mn-ea"/>
                </a:rPr>
                <a:t>i</a:t>
              </a:r>
              <a:r>
                <a:rPr lang="en-US" sz="2800" baseline="30000" dirty="0" smtClean="0">
                  <a:solidFill>
                    <a:prstClr val="black"/>
                  </a:solidFill>
                  <a:latin typeface="Calibri"/>
                  <a:ea typeface="+mn-ea"/>
                </a:rPr>
                <a:t>n</a:t>
              </a:r>
              <a:endParaRPr lang="en-US" sz="2800" baseline="30000" dirty="0">
                <a:solidFill>
                  <a:prstClr val="black"/>
                </a:solidFill>
                <a:latin typeface="Symbol" panose="05050102010706020507" pitchFamily="18" charset="2"/>
                <a:ea typeface="+mn-ea"/>
              </a:endParaRPr>
            </a:p>
          </p:txBody>
        </p:sp>
      </p:grpSp>
      <p:sp>
        <p:nvSpPr>
          <p:cNvPr id="79" name="Rectangle 78"/>
          <p:cNvSpPr/>
          <p:nvPr/>
        </p:nvSpPr>
        <p:spPr>
          <a:xfrm>
            <a:off x="1102000" y="2689594"/>
            <a:ext cx="668045" cy="490722"/>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r>
              <a:rPr lang="en-US" dirty="0" smtClean="0">
                <a:solidFill>
                  <a:prstClr val="black"/>
                </a:solidFill>
              </a:rPr>
              <a:t>Y</a:t>
            </a:r>
            <a:r>
              <a:rPr lang="en-US" baseline="-25000" dirty="0" smtClean="0">
                <a:solidFill>
                  <a:prstClr val="black"/>
                </a:solidFill>
              </a:rPr>
              <a:t>j</a:t>
            </a:r>
            <a:r>
              <a:rPr lang="en-US" dirty="0" smtClean="0">
                <a:solidFill>
                  <a:prstClr val="black"/>
                </a:solidFill>
              </a:rPr>
              <a:t> =</a:t>
            </a:r>
            <a:endParaRPr lang="en-US" baseline="-25000" dirty="0" smtClean="0">
              <a:solidFill>
                <a:prstClr val="black"/>
              </a:solidFill>
            </a:endParaRPr>
          </a:p>
        </p:txBody>
      </p:sp>
      <p:cxnSp>
        <p:nvCxnSpPr>
          <p:cNvPr id="80" name="Straight Arrow Connector 79"/>
          <p:cNvCxnSpPr/>
          <p:nvPr/>
        </p:nvCxnSpPr>
        <p:spPr>
          <a:xfrm>
            <a:off x="1350769" y="2169065"/>
            <a:ext cx="0" cy="67275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81" name="TextBox 80"/>
          <p:cNvSpPr txBox="1"/>
          <p:nvPr/>
        </p:nvSpPr>
        <p:spPr>
          <a:xfrm>
            <a:off x="85571" y="1690735"/>
            <a:ext cx="2549609" cy="523220"/>
          </a:xfrm>
          <a:prstGeom prst="rect">
            <a:avLst/>
          </a:prstGeom>
          <a:noFill/>
        </p:spPr>
        <p:txBody>
          <a:bodyPr wrap="none" rtlCol="0">
            <a:spAutoFit/>
          </a:bodyPr>
          <a:lstStyle/>
          <a:p>
            <a:pPr fontAlgn="auto">
              <a:spcBef>
                <a:spcPts val="0"/>
              </a:spcBef>
              <a:spcAft>
                <a:spcPts val="0"/>
              </a:spcAft>
            </a:pPr>
            <a:r>
              <a:rPr lang="en-US" sz="1400" dirty="0" smtClean="0">
                <a:solidFill>
                  <a:prstClr val="black"/>
                </a:solidFill>
                <a:latin typeface="Calibri"/>
                <a:ea typeface="+mn-ea"/>
              </a:rPr>
              <a:t>Outcome of Interest for patient j</a:t>
            </a:r>
          </a:p>
          <a:p>
            <a:pPr fontAlgn="auto">
              <a:spcBef>
                <a:spcPts val="0"/>
              </a:spcBef>
              <a:spcAft>
                <a:spcPts val="0"/>
              </a:spcAft>
            </a:pPr>
            <a:r>
              <a:rPr lang="en-US" sz="1400" dirty="0" smtClean="0">
                <a:solidFill>
                  <a:prstClr val="black"/>
                </a:solidFill>
                <a:latin typeface="Calibri"/>
                <a:ea typeface="+mn-ea"/>
              </a:rPr>
              <a:t>(e.g., risk, # admissions, etc.)</a:t>
            </a:r>
            <a:endParaRPr lang="en-US" sz="1400" dirty="0">
              <a:solidFill>
                <a:prstClr val="black"/>
              </a:solidFill>
              <a:latin typeface="Calibri"/>
              <a:ea typeface="+mn-ea"/>
            </a:endParaRPr>
          </a:p>
        </p:txBody>
      </p:sp>
      <p:cxnSp>
        <p:nvCxnSpPr>
          <p:cNvPr id="69" name="Straight Arrow Connector 68"/>
          <p:cNvCxnSpPr/>
          <p:nvPr/>
        </p:nvCxnSpPr>
        <p:spPr>
          <a:xfrm>
            <a:off x="3036142" y="2195960"/>
            <a:ext cx="0" cy="79018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71" name="Straight Arrow Connector 70"/>
          <p:cNvCxnSpPr/>
          <p:nvPr/>
        </p:nvCxnSpPr>
        <p:spPr>
          <a:xfrm>
            <a:off x="2726167" y="1487686"/>
            <a:ext cx="11454" cy="149845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1647718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down)">
                                      <p:cBhvr>
                                        <p:cTn id="7" dur="500"/>
                                        <p:tgtEl>
                                          <p:spTgt spid="22"/>
                                        </p:tgtEl>
                                      </p:cBhvr>
                                    </p:animEffect>
                                  </p:childTnLst>
                                </p:cTn>
                              </p:par>
                            </p:childTnLst>
                          </p:cTn>
                        </p:par>
                        <p:par>
                          <p:cTn id="8" fill="hold">
                            <p:stCondLst>
                              <p:cond delay="500"/>
                            </p:stCondLst>
                            <p:childTnLst>
                              <p:par>
                                <p:cTn id="9" presetID="22" presetClass="entr" presetSubtype="4" fill="hold" nodeType="afterEffect">
                                  <p:stCondLst>
                                    <p:cond delay="750"/>
                                  </p:stCondLst>
                                  <p:childTnLst>
                                    <p:set>
                                      <p:cBhvr>
                                        <p:cTn id="10" dur="1" fill="hold">
                                          <p:stCondLst>
                                            <p:cond delay="0"/>
                                          </p:stCondLst>
                                        </p:cTn>
                                        <p:tgtEl>
                                          <p:spTgt spid="38"/>
                                        </p:tgtEl>
                                        <p:attrNameLst>
                                          <p:attrName>style.visibility</p:attrName>
                                        </p:attrNameLst>
                                      </p:cBhvr>
                                      <p:to>
                                        <p:strVal val="visible"/>
                                      </p:to>
                                    </p:set>
                                    <p:animEffect transition="in" filter="wipe(down)">
                                      <p:cBhvr>
                                        <p:cTn id="11" dur="500"/>
                                        <p:tgtEl>
                                          <p:spTgt spid="38"/>
                                        </p:tgtEl>
                                      </p:cBhvr>
                                    </p:animEffect>
                                  </p:childTnLst>
                                </p:cTn>
                              </p:par>
                              <p:par>
                                <p:cTn id="12" presetID="22" presetClass="entr" presetSubtype="4" fill="hold" grpId="0" nodeType="withEffect">
                                  <p:stCondLst>
                                    <p:cond delay="750"/>
                                  </p:stCondLst>
                                  <p:childTnLst>
                                    <p:set>
                                      <p:cBhvr>
                                        <p:cTn id="13" dur="1" fill="hold">
                                          <p:stCondLst>
                                            <p:cond delay="0"/>
                                          </p:stCondLst>
                                        </p:cTn>
                                        <p:tgtEl>
                                          <p:spTgt spid="48"/>
                                        </p:tgtEl>
                                        <p:attrNameLst>
                                          <p:attrName>style.visibility</p:attrName>
                                        </p:attrNameLst>
                                      </p:cBhvr>
                                      <p:to>
                                        <p:strVal val="visible"/>
                                      </p:to>
                                    </p:set>
                                    <p:animEffect transition="in" filter="wipe(down)">
                                      <p:cBhvr>
                                        <p:cTn id="14" dur="500"/>
                                        <p:tgtEl>
                                          <p:spTgt spid="48"/>
                                        </p:tgtEl>
                                      </p:cBhvr>
                                    </p:animEffect>
                                  </p:childTnLst>
                                </p:cTn>
                              </p:par>
                            </p:childTnLst>
                          </p:cTn>
                        </p:par>
                        <p:par>
                          <p:cTn id="15" fill="hold">
                            <p:stCondLst>
                              <p:cond delay="1750"/>
                            </p:stCondLst>
                            <p:childTnLst>
                              <p:par>
                                <p:cTn id="16" presetID="22" presetClass="entr" presetSubtype="4" fill="hold" nodeType="afterEffect">
                                  <p:stCondLst>
                                    <p:cond delay="500"/>
                                  </p:stCondLst>
                                  <p:childTnLst>
                                    <p:set>
                                      <p:cBhvr>
                                        <p:cTn id="17" dur="1" fill="hold">
                                          <p:stCondLst>
                                            <p:cond delay="0"/>
                                          </p:stCondLst>
                                        </p:cTn>
                                        <p:tgtEl>
                                          <p:spTgt spid="39"/>
                                        </p:tgtEl>
                                        <p:attrNameLst>
                                          <p:attrName>style.visibility</p:attrName>
                                        </p:attrNameLst>
                                      </p:cBhvr>
                                      <p:to>
                                        <p:strVal val="visible"/>
                                      </p:to>
                                    </p:set>
                                    <p:animEffect transition="in" filter="wipe(down)">
                                      <p:cBhvr>
                                        <p:cTn id="18" dur="500"/>
                                        <p:tgtEl>
                                          <p:spTgt spid="39"/>
                                        </p:tgtEl>
                                      </p:cBhvr>
                                    </p:animEffect>
                                  </p:childTnLst>
                                </p:cTn>
                              </p:par>
                              <p:par>
                                <p:cTn id="19" presetID="22" presetClass="entr" presetSubtype="4" fill="hold" grpId="0" nodeType="withEffect">
                                  <p:stCondLst>
                                    <p:cond delay="500"/>
                                  </p:stCondLst>
                                  <p:childTnLst>
                                    <p:set>
                                      <p:cBhvr>
                                        <p:cTn id="20" dur="1" fill="hold">
                                          <p:stCondLst>
                                            <p:cond delay="0"/>
                                          </p:stCondLst>
                                        </p:cTn>
                                        <p:tgtEl>
                                          <p:spTgt spid="50"/>
                                        </p:tgtEl>
                                        <p:attrNameLst>
                                          <p:attrName>style.visibility</p:attrName>
                                        </p:attrNameLst>
                                      </p:cBhvr>
                                      <p:to>
                                        <p:strVal val="visible"/>
                                      </p:to>
                                    </p:set>
                                    <p:animEffect transition="in" filter="wipe(down)">
                                      <p:cBhvr>
                                        <p:cTn id="21" dur="500"/>
                                        <p:tgtEl>
                                          <p:spTgt spid="50"/>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79"/>
                                        </p:tgtEl>
                                        <p:attrNameLst>
                                          <p:attrName>style.visibility</p:attrName>
                                        </p:attrNameLst>
                                      </p:cBhvr>
                                      <p:to>
                                        <p:strVal val="visible"/>
                                      </p:to>
                                    </p:set>
                                    <p:animEffect transition="in" filter="fade">
                                      <p:cBhvr>
                                        <p:cTn id="26" dur="500"/>
                                        <p:tgtEl>
                                          <p:spTgt spid="79"/>
                                        </p:tgtEl>
                                      </p:cBhvr>
                                    </p:animEffect>
                                  </p:childTnLst>
                                </p:cTn>
                              </p:par>
                            </p:childTnLst>
                          </p:cTn>
                        </p:par>
                        <p:par>
                          <p:cTn id="27" fill="hold">
                            <p:stCondLst>
                              <p:cond delay="500"/>
                            </p:stCondLst>
                            <p:childTnLst>
                              <p:par>
                                <p:cTn id="28" presetID="22" presetClass="entr" presetSubtype="1" fill="hold" grpId="0" nodeType="afterEffect">
                                  <p:stCondLst>
                                    <p:cond delay="0"/>
                                  </p:stCondLst>
                                  <p:childTnLst>
                                    <p:set>
                                      <p:cBhvr>
                                        <p:cTn id="29" dur="1" fill="hold">
                                          <p:stCondLst>
                                            <p:cond delay="0"/>
                                          </p:stCondLst>
                                        </p:cTn>
                                        <p:tgtEl>
                                          <p:spTgt spid="81"/>
                                        </p:tgtEl>
                                        <p:attrNameLst>
                                          <p:attrName>style.visibility</p:attrName>
                                        </p:attrNameLst>
                                      </p:cBhvr>
                                      <p:to>
                                        <p:strVal val="visible"/>
                                      </p:to>
                                    </p:set>
                                    <p:animEffect transition="in" filter="wipe(up)">
                                      <p:cBhvr>
                                        <p:cTn id="30" dur="500"/>
                                        <p:tgtEl>
                                          <p:spTgt spid="81"/>
                                        </p:tgtEl>
                                      </p:cBhvr>
                                    </p:animEffect>
                                  </p:childTnLst>
                                </p:cTn>
                              </p:par>
                              <p:par>
                                <p:cTn id="31" presetID="22" presetClass="entr" presetSubtype="1" fill="hold" nodeType="withEffect">
                                  <p:stCondLst>
                                    <p:cond delay="0"/>
                                  </p:stCondLst>
                                  <p:childTnLst>
                                    <p:set>
                                      <p:cBhvr>
                                        <p:cTn id="32" dur="1" fill="hold">
                                          <p:stCondLst>
                                            <p:cond delay="0"/>
                                          </p:stCondLst>
                                        </p:cTn>
                                        <p:tgtEl>
                                          <p:spTgt spid="80"/>
                                        </p:tgtEl>
                                        <p:attrNameLst>
                                          <p:attrName>style.visibility</p:attrName>
                                        </p:attrNameLst>
                                      </p:cBhvr>
                                      <p:to>
                                        <p:strVal val="visible"/>
                                      </p:to>
                                    </p:set>
                                    <p:animEffect transition="in" filter="wipe(up)">
                                      <p:cBhvr>
                                        <p:cTn id="33" dur="500"/>
                                        <p:tgtEl>
                                          <p:spTgt spid="80"/>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fade">
                                      <p:cBhvr>
                                        <p:cTn id="38" dur="500"/>
                                        <p:tgtEl>
                                          <p:spTgt spid="3"/>
                                        </p:tgtEl>
                                      </p:cBhvr>
                                    </p:animEffect>
                                  </p:childTnLst>
                                </p:cTn>
                              </p:par>
                            </p:childTnLst>
                          </p:cTn>
                        </p:par>
                        <p:par>
                          <p:cTn id="39" fill="hold">
                            <p:stCondLst>
                              <p:cond delay="500"/>
                            </p:stCondLst>
                            <p:childTnLst>
                              <p:par>
                                <p:cTn id="40" presetID="22" presetClass="entr" presetSubtype="1" fill="hold" grpId="0" nodeType="afterEffect">
                                  <p:stCondLst>
                                    <p:cond delay="1000"/>
                                  </p:stCondLst>
                                  <p:childTnLst>
                                    <p:set>
                                      <p:cBhvr>
                                        <p:cTn id="41" dur="1" fill="hold">
                                          <p:stCondLst>
                                            <p:cond delay="0"/>
                                          </p:stCondLst>
                                        </p:cTn>
                                        <p:tgtEl>
                                          <p:spTgt spid="72"/>
                                        </p:tgtEl>
                                        <p:attrNameLst>
                                          <p:attrName>style.visibility</p:attrName>
                                        </p:attrNameLst>
                                      </p:cBhvr>
                                      <p:to>
                                        <p:strVal val="visible"/>
                                      </p:to>
                                    </p:set>
                                    <p:animEffect transition="in" filter="wipe(up)">
                                      <p:cBhvr>
                                        <p:cTn id="42" dur="500"/>
                                        <p:tgtEl>
                                          <p:spTgt spid="72"/>
                                        </p:tgtEl>
                                      </p:cBhvr>
                                    </p:animEffect>
                                  </p:childTnLst>
                                </p:cTn>
                              </p:par>
                              <p:par>
                                <p:cTn id="43" presetID="22" presetClass="entr" presetSubtype="1" fill="hold" nodeType="withEffect">
                                  <p:stCondLst>
                                    <p:cond delay="1000"/>
                                  </p:stCondLst>
                                  <p:childTnLst>
                                    <p:set>
                                      <p:cBhvr>
                                        <p:cTn id="44" dur="1" fill="hold">
                                          <p:stCondLst>
                                            <p:cond delay="0"/>
                                          </p:stCondLst>
                                        </p:cTn>
                                        <p:tgtEl>
                                          <p:spTgt spid="69"/>
                                        </p:tgtEl>
                                        <p:attrNameLst>
                                          <p:attrName>style.visibility</p:attrName>
                                        </p:attrNameLst>
                                      </p:cBhvr>
                                      <p:to>
                                        <p:strVal val="visible"/>
                                      </p:to>
                                    </p:set>
                                    <p:animEffect transition="in" filter="wipe(up)">
                                      <p:cBhvr>
                                        <p:cTn id="45" dur="500"/>
                                        <p:tgtEl>
                                          <p:spTgt spid="69"/>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1" fill="hold" grpId="0" nodeType="clickEffect">
                                  <p:stCondLst>
                                    <p:cond delay="0"/>
                                  </p:stCondLst>
                                  <p:childTnLst>
                                    <p:set>
                                      <p:cBhvr>
                                        <p:cTn id="49" dur="1" fill="hold">
                                          <p:stCondLst>
                                            <p:cond delay="0"/>
                                          </p:stCondLst>
                                        </p:cTn>
                                        <p:tgtEl>
                                          <p:spTgt spid="75"/>
                                        </p:tgtEl>
                                        <p:attrNameLst>
                                          <p:attrName>style.visibility</p:attrName>
                                        </p:attrNameLst>
                                      </p:cBhvr>
                                      <p:to>
                                        <p:strVal val="visible"/>
                                      </p:to>
                                    </p:set>
                                    <p:animEffect transition="in" filter="wipe(up)">
                                      <p:cBhvr>
                                        <p:cTn id="50" dur="500"/>
                                        <p:tgtEl>
                                          <p:spTgt spid="75"/>
                                        </p:tgtEl>
                                      </p:cBhvr>
                                    </p:animEffect>
                                  </p:childTnLst>
                                </p:cTn>
                              </p:par>
                              <p:par>
                                <p:cTn id="51" presetID="22" presetClass="entr" presetSubtype="1" fill="hold" nodeType="withEffect">
                                  <p:stCondLst>
                                    <p:cond delay="0"/>
                                  </p:stCondLst>
                                  <p:childTnLst>
                                    <p:set>
                                      <p:cBhvr>
                                        <p:cTn id="52" dur="1" fill="hold">
                                          <p:stCondLst>
                                            <p:cond delay="0"/>
                                          </p:stCondLst>
                                        </p:cTn>
                                        <p:tgtEl>
                                          <p:spTgt spid="71"/>
                                        </p:tgtEl>
                                        <p:attrNameLst>
                                          <p:attrName>style.visibility</p:attrName>
                                        </p:attrNameLst>
                                      </p:cBhvr>
                                      <p:to>
                                        <p:strVal val="visible"/>
                                      </p:to>
                                    </p:set>
                                    <p:animEffect transition="in" filter="wipe(up)">
                                      <p:cBhvr>
                                        <p:cTn id="53" dur="500"/>
                                        <p:tgtEl>
                                          <p:spTgt spid="71"/>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65"/>
                                        </p:tgtEl>
                                        <p:attrNameLst>
                                          <p:attrName>style.visibility</p:attrName>
                                        </p:attrNameLst>
                                      </p:cBhvr>
                                      <p:to>
                                        <p:strVal val="visible"/>
                                      </p:to>
                                    </p:set>
                                    <p:animEffect transition="in" filter="fade">
                                      <p:cBhvr>
                                        <p:cTn id="58" dur="500"/>
                                        <p:tgtEl>
                                          <p:spTgt spid="6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66"/>
                                        </p:tgtEl>
                                        <p:attrNameLst>
                                          <p:attrName>style.visibility</p:attrName>
                                        </p:attrNameLst>
                                      </p:cBhvr>
                                      <p:to>
                                        <p:strVal val="visible"/>
                                      </p:to>
                                    </p:set>
                                    <p:animEffect transition="in" filter="fade">
                                      <p:cBhvr>
                                        <p:cTn id="61" dur="500"/>
                                        <p:tgtEl>
                                          <p:spTgt spid="6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83">
                                            <p:txEl>
                                              <p:pRg st="0" end="0"/>
                                            </p:txEl>
                                          </p:spTgt>
                                        </p:tgtEl>
                                        <p:attrNameLst>
                                          <p:attrName>style.visibility</p:attrName>
                                        </p:attrNameLst>
                                      </p:cBhvr>
                                      <p:to>
                                        <p:strVal val="visible"/>
                                      </p:to>
                                    </p:set>
                                    <p:animEffect transition="in" filter="fade">
                                      <p:cBhvr>
                                        <p:cTn id="64" dur="500"/>
                                        <p:tgtEl>
                                          <p:spTgt spid="83">
                                            <p:txEl>
                                              <p:pRg st="0" end="0"/>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83">
                                            <p:txEl>
                                              <p:pRg st="1" end="1"/>
                                            </p:txEl>
                                          </p:spTgt>
                                        </p:tgtEl>
                                        <p:attrNameLst>
                                          <p:attrName>style.visibility</p:attrName>
                                        </p:attrNameLst>
                                      </p:cBhvr>
                                      <p:to>
                                        <p:strVal val="visible"/>
                                      </p:to>
                                    </p:set>
                                    <p:animEffect transition="in" filter="fade">
                                      <p:cBhvr>
                                        <p:cTn id="69" dur="500"/>
                                        <p:tgtEl>
                                          <p:spTgt spid="8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build="p"/>
      <p:bldP spid="48" grpId="0" animBg="1"/>
      <p:bldP spid="50" grpId="0" animBg="1"/>
      <p:bldP spid="65" grpId="0" animBg="1"/>
      <p:bldP spid="66" grpId="0"/>
      <p:bldP spid="72" grpId="0"/>
      <p:bldP spid="75" grpId="0"/>
      <p:bldP spid="79" grpId="0" animBg="1"/>
      <p:bldP spid="8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0044" y="457200"/>
            <a:ext cx="6916755" cy="960438"/>
          </a:xfrm>
        </p:spPr>
        <p:txBody>
          <a:bodyPr/>
          <a:lstStyle/>
          <a:p>
            <a:r>
              <a:rPr lang="en-US" dirty="0" smtClean="0"/>
              <a:t>Processing The Data That Matters</a:t>
            </a:r>
            <a:endParaRPr lang="en-US" dirty="0"/>
          </a:p>
        </p:txBody>
      </p:sp>
      <p:sp>
        <p:nvSpPr>
          <p:cNvPr id="83" name="Content Placeholder 82"/>
          <p:cNvSpPr>
            <a:spLocks noGrp="1"/>
          </p:cNvSpPr>
          <p:nvPr>
            <p:ph idx="1"/>
          </p:nvPr>
        </p:nvSpPr>
        <p:spPr>
          <a:xfrm>
            <a:off x="152401" y="3679579"/>
            <a:ext cx="2277035" cy="1487206"/>
          </a:xfrm>
        </p:spPr>
        <p:txBody>
          <a:bodyPr/>
          <a:lstStyle/>
          <a:p>
            <a:pPr marL="0" indent="0" algn="ctr">
              <a:buNone/>
            </a:pPr>
            <a:r>
              <a:rPr lang="en-US" sz="1600" dirty="0" smtClean="0">
                <a:solidFill>
                  <a:srgbClr val="FF0000"/>
                </a:solidFill>
              </a:rPr>
              <a:t>With the use of care coordination tools that allow for diversity of care-team composition, more variables on process and non-medical determinants can be explicitly analyzed</a:t>
            </a:r>
            <a:endParaRPr lang="en-US" sz="1600" dirty="0">
              <a:solidFill>
                <a:srgbClr val="FF0000"/>
              </a:solidFill>
            </a:endParaRPr>
          </a:p>
        </p:txBody>
      </p:sp>
      <p:sp>
        <p:nvSpPr>
          <p:cNvPr id="4" name="Slide Number Placeholder 3"/>
          <p:cNvSpPr>
            <a:spLocks noGrp="1"/>
          </p:cNvSpPr>
          <p:nvPr>
            <p:ph type="sldNum" sz="quarter" idx="10"/>
          </p:nvPr>
        </p:nvSpPr>
        <p:spPr/>
        <p:txBody>
          <a:bodyPr/>
          <a:lstStyle/>
          <a:p>
            <a:pPr>
              <a:defRPr/>
            </a:pPr>
            <a:fld id="{76F6287E-401E-4C27-A425-1269604BFB1A}" type="slidenum">
              <a:rPr lang="en-US" altLang="en-US" smtClean="0"/>
              <a:pPr>
                <a:defRPr/>
              </a:pPr>
              <a:t>31</a:t>
            </a:fld>
            <a:endParaRPr lang="en-US" altLang="en-US" dirty="0"/>
          </a:p>
        </p:txBody>
      </p:sp>
      <p:sp>
        <p:nvSpPr>
          <p:cNvPr id="6" name="Oval 5"/>
          <p:cNvSpPr/>
          <p:nvPr/>
        </p:nvSpPr>
        <p:spPr>
          <a:xfrm>
            <a:off x="685800" y="533400"/>
            <a:ext cx="838200" cy="80803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r>
              <a:rPr lang="en-US" sz="3600" b="1" dirty="0">
                <a:solidFill>
                  <a:prstClr val="white"/>
                </a:solidFill>
              </a:rPr>
              <a:t>1</a:t>
            </a:r>
          </a:p>
        </p:txBody>
      </p:sp>
      <p:sp>
        <p:nvSpPr>
          <p:cNvPr id="5" name="Rounded Rectangle 4"/>
          <p:cNvSpPr/>
          <p:nvPr/>
        </p:nvSpPr>
        <p:spPr>
          <a:xfrm>
            <a:off x="685799" y="2374102"/>
            <a:ext cx="1345223" cy="48357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r>
              <a:rPr lang="en-US" dirty="0" smtClean="0">
                <a:solidFill>
                  <a:prstClr val="white"/>
                </a:solidFill>
              </a:rPr>
              <a:t>Outcome</a:t>
            </a:r>
            <a:endParaRPr lang="en-US" dirty="0">
              <a:solidFill>
                <a:prstClr val="white"/>
              </a:solidFill>
            </a:endParaRPr>
          </a:p>
        </p:txBody>
      </p:sp>
      <p:sp>
        <p:nvSpPr>
          <p:cNvPr id="8" name="Rounded Rectangle 7"/>
          <p:cNvSpPr/>
          <p:nvPr/>
        </p:nvSpPr>
        <p:spPr>
          <a:xfrm>
            <a:off x="3854143" y="1479184"/>
            <a:ext cx="1700464" cy="871498"/>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r>
              <a:rPr lang="en-US" dirty="0" smtClean="0">
                <a:solidFill>
                  <a:prstClr val="white"/>
                </a:solidFill>
              </a:rPr>
              <a:t>Medical / Behavioral Determinants</a:t>
            </a:r>
            <a:endParaRPr lang="en-US" dirty="0">
              <a:solidFill>
                <a:prstClr val="white"/>
              </a:solidFill>
            </a:endParaRPr>
          </a:p>
        </p:txBody>
      </p:sp>
      <p:sp>
        <p:nvSpPr>
          <p:cNvPr id="11" name="Rounded Rectangle 10"/>
          <p:cNvSpPr/>
          <p:nvPr/>
        </p:nvSpPr>
        <p:spPr>
          <a:xfrm>
            <a:off x="3854143" y="3775483"/>
            <a:ext cx="1700464" cy="64418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r>
              <a:rPr lang="en-US" dirty="0" smtClean="0">
                <a:solidFill>
                  <a:prstClr val="white"/>
                </a:solidFill>
              </a:rPr>
              <a:t>Social Determinants</a:t>
            </a:r>
            <a:endParaRPr lang="en-US" dirty="0">
              <a:solidFill>
                <a:prstClr val="white"/>
              </a:solidFill>
            </a:endParaRPr>
          </a:p>
        </p:txBody>
      </p:sp>
      <p:sp>
        <p:nvSpPr>
          <p:cNvPr id="13" name="Rounded Rectangle 12"/>
          <p:cNvSpPr/>
          <p:nvPr/>
        </p:nvSpPr>
        <p:spPr>
          <a:xfrm>
            <a:off x="3851827" y="2763510"/>
            <a:ext cx="1702780" cy="599145"/>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r>
              <a:rPr lang="en-US" dirty="0" smtClean="0">
                <a:solidFill>
                  <a:prstClr val="white"/>
                </a:solidFill>
              </a:rPr>
              <a:t>Process Measures</a:t>
            </a:r>
            <a:endParaRPr lang="en-US" dirty="0">
              <a:solidFill>
                <a:prstClr val="white"/>
              </a:solidFill>
            </a:endParaRPr>
          </a:p>
        </p:txBody>
      </p:sp>
      <p:sp>
        <p:nvSpPr>
          <p:cNvPr id="14" name="Rounded Rectangle 13"/>
          <p:cNvSpPr/>
          <p:nvPr/>
        </p:nvSpPr>
        <p:spPr>
          <a:xfrm>
            <a:off x="3854143" y="4832495"/>
            <a:ext cx="1700464" cy="556165"/>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r>
              <a:rPr lang="en-US" dirty="0" smtClean="0">
                <a:solidFill>
                  <a:prstClr val="white"/>
                </a:solidFill>
              </a:rPr>
              <a:t>Coordination Determinants</a:t>
            </a:r>
            <a:endParaRPr lang="en-US" dirty="0">
              <a:solidFill>
                <a:prstClr val="white"/>
              </a:solidFill>
            </a:endParaRPr>
          </a:p>
        </p:txBody>
      </p:sp>
      <p:cxnSp>
        <p:nvCxnSpPr>
          <p:cNvPr id="24" name="Straight Arrow Connector 23"/>
          <p:cNvCxnSpPr>
            <a:stCxn id="13" idx="1"/>
            <a:endCxn id="5" idx="3"/>
          </p:cNvCxnSpPr>
          <p:nvPr/>
        </p:nvCxnSpPr>
        <p:spPr>
          <a:xfrm flipH="1" flipV="1">
            <a:off x="2031022" y="2615891"/>
            <a:ext cx="1820805" cy="447192"/>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a:stCxn id="8" idx="1"/>
            <a:endCxn id="5" idx="3"/>
          </p:cNvCxnSpPr>
          <p:nvPr/>
        </p:nvCxnSpPr>
        <p:spPr>
          <a:xfrm flipH="1">
            <a:off x="2031022" y="1914933"/>
            <a:ext cx="1823121" cy="70095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65" name="Right Brace 64"/>
          <p:cNvSpPr/>
          <p:nvPr/>
        </p:nvSpPr>
        <p:spPr>
          <a:xfrm>
            <a:off x="5554607" y="1323655"/>
            <a:ext cx="397958" cy="2199473"/>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fontAlgn="auto">
              <a:spcBef>
                <a:spcPts val="0"/>
              </a:spcBef>
              <a:spcAft>
                <a:spcPts val="0"/>
              </a:spcAft>
            </a:pPr>
            <a:endParaRPr lang="en-US" dirty="0">
              <a:solidFill>
                <a:prstClr val="black"/>
              </a:solidFill>
            </a:endParaRPr>
          </a:p>
        </p:txBody>
      </p:sp>
      <p:sp>
        <p:nvSpPr>
          <p:cNvPr id="66" name="TextBox 65"/>
          <p:cNvSpPr txBox="1"/>
          <p:nvPr/>
        </p:nvSpPr>
        <p:spPr>
          <a:xfrm>
            <a:off x="5964557" y="2100225"/>
            <a:ext cx="2581028" cy="646331"/>
          </a:xfrm>
          <a:prstGeom prst="rect">
            <a:avLst/>
          </a:prstGeom>
          <a:noFill/>
        </p:spPr>
        <p:txBody>
          <a:bodyPr wrap="none" rtlCol="0">
            <a:spAutoFit/>
          </a:bodyPr>
          <a:lstStyle/>
          <a:p>
            <a:pPr fontAlgn="auto">
              <a:spcBef>
                <a:spcPts val="0"/>
              </a:spcBef>
              <a:spcAft>
                <a:spcPts val="0"/>
              </a:spcAft>
            </a:pPr>
            <a:r>
              <a:rPr lang="en-US" dirty="0" smtClean="0">
                <a:solidFill>
                  <a:prstClr val="black"/>
                </a:solidFill>
                <a:latin typeface="Calibri"/>
                <a:ea typeface="+mn-ea"/>
              </a:rPr>
              <a:t>Claims, EHR/HIE/HIS Data</a:t>
            </a:r>
          </a:p>
          <a:p>
            <a:pPr fontAlgn="auto">
              <a:spcBef>
                <a:spcPts val="0"/>
              </a:spcBef>
              <a:spcAft>
                <a:spcPts val="0"/>
              </a:spcAft>
            </a:pPr>
            <a:r>
              <a:rPr lang="en-US" dirty="0" smtClean="0">
                <a:solidFill>
                  <a:prstClr val="black"/>
                </a:solidFill>
                <a:latin typeface="Calibri"/>
                <a:ea typeface="+mn-ea"/>
              </a:rPr>
              <a:t>(e.g., SHIN-NY)</a:t>
            </a:r>
            <a:endParaRPr lang="en-US" dirty="0">
              <a:solidFill>
                <a:prstClr val="black"/>
              </a:solidFill>
              <a:latin typeface="Calibri"/>
              <a:ea typeface="+mn-ea"/>
            </a:endParaRPr>
          </a:p>
        </p:txBody>
      </p:sp>
      <p:sp>
        <p:nvSpPr>
          <p:cNvPr id="79" name="Rectangle 78"/>
          <p:cNvSpPr/>
          <p:nvPr/>
        </p:nvSpPr>
        <p:spPr>
          <a:xfrm>
            <a:off x="1102000" y="1855875"/>
            <a:ext cx="668045" cy="490722"/>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r>
              <a:rPr lang="en-US" dirty="0" smtClean="0">
                <a:solidFill>
                  <a:prstClr val="black"/>
                </a:solidFill>
              </a:rPr>
              <a:t>Y</a:t>
            </a:r>
            <a:r>
              <a:rPr lang="en-US" baseline="-25000" dirty="0" smtClean="0">
                <a:solidFill>
                  <a:prstClr val="black"/>
                </a:solidFill>
              </a:rPr>
              <a:t>j</a:t>
            </a:r>
            <a:r>
              <a:rPr lang="en-US" dirty="0" smtClean="0">
                <a:solidFill>
                  <a:prstClr val="black"/>
                </a:solidFill>
              </a:rPr>
              <a:t> =</a:t>
            </a:r>
            <a:endParaRPr lang="en-US" baseline="-25000" dirty="0" smtClean="0">
              <a:solidFill>
                <a:prstClr val="black"/>
              </a:solidFill>
            </a:endParaRPr>
          </a:p>
        </p:txBody>
      </p:sp>
      <p:cxnSp>
        <p:nvCxnSpPr>
          <p:cNvPr id="35" name="Straight Arrow Connector 34"/>
          <p:cNvCxnSpPr>
            <a:stCxn id="11" idx="1"/>
            <a:endCxn id="5" idx="3"/>
          </p:cNvCxnSpPr>
          <p:nvPr/>
        </p:nvCxnSpPr>
        <p:spPr>
          <a:xfrm flipH="1" flipV="1">
            <a:off x="2031022" y="2615891"/>
            <a:ext cx="1823121" cy="148168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a:stCxn id="14" idx="1"/>
            <a:endCxn id="5" idx="3"/>
          </p:cNvCxnSpPr>
          <p:nvPr/>
        </p:nvCxnSpPr>
        <p:spPr>
          <a:xfrm flipH="1" flipV="1">
            <a:off x="2031022" y="2615891"/>
            <a:ext cx="1823121" cy="249468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67" name="Rectangle 66"/>
          <p:cNvSpPr/>
          <p:nvPr/>
        </p:nvSpPr>
        <p:spPr>
          <a:xfrm>
            <a:off x="2562471" y="1695465"/>
            <a:ext cx="813774" cy="2553865"/>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r>
              <a:rPr lang="en-US" dirty="0" smtClean="0">
                <a:solidFill>
                  <a:prstClr val="black"/>
                </a:solidFill>
                <a:latin typeface="Symbol" panose="05050102010706020507" pitchFamily="18" charset="2"/>
              </a:rPr>
              <a:t>b</a:t>
            </a:r>
            <a:r>
              <a:rPr lang="en-US" baseline="-25000" dirty="0" smtClean="0">
                <a:solidFill>
                  <a:prstClr val="black"/>
                </a:solidFill>
              </a:rPr>
              <a:t>1,j</a:t>
            </a:r>
            <a:r>
              <a:rPr lang="en-US" dirty="0" smtClean="0">
                <a:solidFill>
                  <a:prstClr val="black"/>
                </a:solidFill>
              </a:rPr>
              <a:t>X</a:t>
            </a:r>
            <a:r>
              <a:rPr lang="en-US" baseline="-25000" dirty="0" smtClean="0">
                <a:solidFill>
                  <a:prstClr val="black"/>
                </a:solidFill>
              </a:rPr>
              <a:t>1,j</a:t>
            </a:r>
          </a:p>
          <a:p>
            <a:pPr algn="ctr" fontAlgn="auto">
              <a:spcBef>
                <a:spcPts val="0"/>
              </a:spcBef>
              <a:spcAft>
                <a:spcPts val="0"/>
              </a:spcAft>
            </a:pPr>
            <a:r>
              <a:rPr lang="en-US" dirty="0" smtClean="0">
                <a:solidFill>
                  <a:prstClr val="black"/>
                </a:solidFill>
                <a:latin typeface="Symbol" panose="05050102010706020507" pitchFamily="18" charset="2"/>
              </a:rPr>
              <a:t>b</a:t>
            </a:r>
            <a:r>
              <a:rPr lang="en-US" baseline="-25000" dirty="0" smtClean="0">
                <a:solidFill>
                  <a:prstClr val="black"/>
                </a:solidFill>
              </a:rPr>
              <a:t>2,j</a:t>
            </a:r>
            <a:r>
              <a:rPr lang="en-US" dirty="0" smtClean="0">
                <a:solidFill>
                  <a:prstClr val="black"/>
                </a:solidFill>
              </a:rPr>
              <a:t>X</a:t>
            </a:r>
            <a:r>
              <a:rPr lang="en-US" baseline="-25000" dirty="0" smtClean="0">
                <a:solidFill>
                  <a:prstClr val="black"/>
                </a:solidFill>
              </a:rPr>
              <a:t>2,j</a:t>
            </a:r>
          </a:p>
          <a:p>
            <a:pPr algn="ctr" fontAlgn="auto">
              <a:spcBef>
                <a:spcPts val="0"/>
              </a:spcBef>
              <a:spcAft>
                <a:spcPts val="0"/>
              </a:spcAft>
            </a:pPr>
            <a:r>
              <a:rPr lang="en-US" dirty="0" smtClean="0">
                <a:solidFill>
                  <a:prstClr val="black"/>
                </a:solidFill>
              </a:rPr>
              <a:t>…</a:t>
            </a:r>
          </a:p>
          <a:p>
            <a:pPr algn="ctr" fontAlgn="auto">
              <a:spcBef>
                <a:spcPts val="0"/>
              </a:spcBef>
              <a:spcAft>
                <a:spcPts val="0"/>
              </a:spcAft>
            </a:pPr>
            <a:r>
              <a:rPr lang="en-US" dirty="0" err="1" smtClean="0">
                <a:solidFill>
                  <a:prstClr val="black"/>
                </a:solidFill>
                <a:latin typeface="Symbol" panose="05050102010706020507" pitchFamily="18" charset="2"/>
              </a:rPr>
              <a:t>b</a:t>
            </a:r>
            <a:r>
              <a:rPr lang="en-US" baseline="-25000" dirty="0" err="1" smtClean="0">
                <a:solidFill>
                  <a:prstClr val="black"/>
                </a:solidFill>
              </a:rPr>
              <a:t>n,j</a:t>
            </a:r>
            <a:r>
              <a:rPr lang="en-US" dirty="0" err="1" smtClean="0">
                <a:solidFill>
                  <a:prstClr val="black"/>
                </a:solidFill>
              </a:rPr>
              <a:t>X</a:t>
            </a:r>
            <a:r>
              <a:rPr lang="en-US" baseline="-25000" dirty="0" err="1" smtClean="0">
                <a:solidFill>
                  <a:prstClr val="black"/>
                </a:solidFill>
              </a:rPr>
              <a:t>n,j</a:t>
            </a:r>
            <a:endParaRPr lang="en-US" baseline="-25000" dirty="0">
              <a:solidFill>
                <a:prstClr val="black"/>
              </a:solidFill>
            </a:endParaRPr>
          </a:p>
        </p:txBody>
      </p:sp>
      <p:sp>
        <p:nvSpPr>
          <p:cNvPr id="78" name="TextBox 77"/>
          <p:cNvSpPr txBox="1"/>
          <p:nvPr/>
        </p:nvSpPr>
        <p:spPr>
          <a:xfrm>
            <a:off x="2688583" y="1716610"/>
            <a:ext cx="577402" cy="523220"/>
          </a:xfrm>
          <a:prstGeom prst="rect">
            <a:avLst/>
          </a:prstGeom>
          <a:noFill/>
        </p:spPr>
        <p:txBody>
          <a:bodyPr wrap="none" rtlCol="0">
            <a:spAutoFit/>
          </a:bodyPr>
          <a:lstStyle/>
          <a:p>
            <a:pPr fontAlgn="auto">
              <a:spcBef>
                <a:spcPts val="0"/>
              </a:spcBef>
              <a:spcAft>
                <a:spcPts val="0"/>
              </a:spcAft>
            </a:pPr>
            <a:r>
              <a:rPr lang="en-US" sz="2800" dirty="0" smtClean="0">
                <a:solidFill>
                  <a:prstClr val="black"/>
                </a:solidFill>
                <a:latin typeface="Symbol" panose="05050102010706020507" pitchFamily="18" charset="2"/>
                <a:ea typeface="+mn-ea"/>
              </a:rPr>
              <a:t>S</a:t>
            </a:r>
            <a:r>
              <a:rPr lang="en-US" sz="2800" baseline="-25000" dirty="0" smtClean="0">
                <a:solidFill>
                  <a:prstClr val="black"/>
                </a:solidFill>
                <a:latin typeface="Calibri"/>
                <a:ea typeface="+mn-ea"/>
              </a:rPr>
              <a:t>i</a:t>
            </a:r>
            <a:r>
              <a:rPr lang="en-US" sz="2800" baseline="30000" dirty="0" smtClean="0">
                <a:solidFill>
                  <a:prstClr val="black"/>
                </a:solidFill>
                <a:latin typeface="Calibri"/>
                <a:ea typeface="+mn-ea"/>
              </a:rPr>
              <a:t>n</a:t>
            </a:r>
            <a:endParaRPr lang="en-US" sz="2800" baseline="30000" dirty="0">
              <a:solidFill>
                <a:prstClr val="black"/>
              </a:solidFill>
              <a:latin typeface="Symbol" panose="05050102010706020507" pitchFamily="18" charset="2"/>
              <a:ea typeface="+mn-ea"/>
            </a:endParaRPr>
          </a:p>
        </p:txBody>
      </p:sp>
      <p:sp>
        <p:nvSpPr>
          <p:cNvPr id="12" name="Right Brace 11"/>
          <p:cNvSpPr/>
          <p:nvPr/>
        </p:nvSpPr>
        <p:spPr>
          <a:xfrm>
            <a:off x="5554607" y="3678657"/>
            <a:ext cx="397958" cy="1812224"/>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fontAlgn="auto">
              <a:spcBef>
                <a:spcPts val="0"/>
              </a:spcBef>
              <a:spcAft>
                <a:spcPts val="0"/>
              </a:spcAft>
            </a:pPr>
            <a:endParaRPr lang="en-US">
              <a:solidFill>
                <a:prstClr val="black"/>
              </a:solidFill>
            </a:endParaRPr>
          </a:p>
        </p:txBody>
      </p:sp>
      <p:sp>
        <p:nvSpPr>
          <p:cNvPr id="42" name="TextBox 41"/>
          <p:cNvSpPr txBox="1"/>
          <p:nvPr/>
        </p:nvSpPr>
        <p:spPr>
          <a:xfrm>
            <a:off x="5964556" y="3848344"/>
            <a:ext cx="2581030" cy="1477328"/>
          </a:xfrm>
          <a:prstGeom prst="rect">
            <a:avLst/>
          </a:prstGeom>
          <a:noFill/>
        </p:spPr>
        <p:txBody>
          <a:bodyPr wrap="square" rtlCol="0">
            <a:spAutoFit/>
          </a:bodyPr>
          <a:lstStyle/>
          <a:p>
            <a:pPr fontAlgn="auto">
              <a:spcBef>
                <a:spcPts val="0"/>
              </a:spcBef>
              <a:spcAft>
                <a:spcPts val="0"/>
              </a:spcAft>
            </a:pPr>
            <a:r>
              <a:rPr lang="en-US" dirty="0" smtClean="0">
                <a:solidFill>
                  <a:prstClr val="black"/>
                </a:solidFill>
                <a:latin typeface="Calibri"/>
                <a:ea typeface="+mn-ea"/>
              </a:rPr>
              <a:t>Community-wide Coordination </a:t>
            </a:r>
            <a:r>
              <a:rPr lang="en-US" dirty="0">
                <a:solidFill>
                  <a:prstClr val="black"/>
                </a:solidFill>
                <a:latin typeface="Calibri"/>
                <a:ea typeface="+mn-ea"/>
              </a:rPr>
              <a:t>T</a:t>
            </a:r>
            <a:r>
              <a:rPr lang="en-US" dirty="0" smtClean="0">
                <a:solidFill>
                  <a:prstClr val="black"/>
                </a:solidFill>
                <a:latin typeface="Calibri"/>
                <a:ea typeface="+mn-ea"/>
              </a:rPr>
              <a:t>ools:</a:t>
            </a:r>
          </a:p>
          <a:p>
            <a:pPr fontAlgn="auto">
              <a:spcBef>
                <a:spcPts val="0"/>
              </a:spcBef>
              <a:spcAft>
                <a:spcPts val="0"/>
              </a:spcAft>
            </a:pPr>
            <a:r>
              <a:rPr lang="en-US" dirty="0" smtClean="0">
                <a:solidFill>
                  <a:prstClr val="black"/>
                </a:solidFill>
                <a:latin typeface="Calibri"/>
                <a:ea typeface="+mn-ea"/>
              </a:rPr>
              <a:t>Assessments, Care </a:t>
            </a:r>
            <a:r>
              <a:rPr lang="en-US" dirty="0">
                <a:solidFill>
                  <a:prstClr val="black"/>
                </a:solidFill>
                <a:latin typeface="Calibri"/>
                <a:ea typeface="+mn-ea"/>
              </a:rPr>
              <a:t>P</a:t>
            </a:r>
            <a:r>
              <a:rPr lang="en-US" dirty="0" smtClean="0">
                <a:solidFill>
                  <a:prstClr val="black"/>
                </a:solidFill>
                <a:latin typeface="Calibri"/>
                <a:ea typeface="+mn-ea"/>
              </a:rPr>
              <a:t>lan, </a:t>
            </a:r>
            <a:r>
              <a:rPr lang="en-US" dirty="0">
                <a:solidFill>
                  <a:prstClr val="black"/>
                </a:solidFill>
                <a:latin typeface="Calibri"/>
                <a:ea typeface="+mn-ea"/>
              </a:rPr>
              <a:t>C</a:t>
            </a:r>
            <a:r>
              <a:rPr lang="en-US" dirty="0" smtClean="0">
                <a:solidFill>
                  <a:prstClr val="black"/>
                </a:solidFill>
                <a:latin typeface="Calibri"/>
                <a:ea typeface="+mn-ea"/>
              </a:rPr>
              <a:t>onsensus Patient </a:t>
            </a:r>
            <a:r>
              <a:rPr lang="en-US" dirty="0">
                <a:solidFill>
                  <a:prstClr val="black"/>
                </a:solidFill>
                <a:latin typeface="Calibri"/>
                <a:ea typeface="+mn-ea"/>
              </a:rPr>
              <a:t>S</a:t>
            </a:r>
            <a:r>
              <a:rPr lang="en-US" dirty="0" smtClean="0">
                <a:solidFill>
                  <a:prstClr val="black"/>
                </a:solidFill>
                <a:latin typeface="Calibri"/>
                <a:ea typeface="+mn-ea"/>
              </a:rPr>
              <a:t>ummary, etc.</a:t>
            </a:r>
            <a:endParaRPr lang="en-US" dirty="0">
              <a:solidFill>
                <a:prstClr val="black"/>
              </a:solidFill>
              <a:latin typeface="Calibri"/>
              <a:ea typeface="+mn-ea"/>
            </a:endParaRPr>
          </a:p>
        </p:txBody>
      </p:sp>
    </p:spTree>
    <p:extLst>
      <p:ext uri="{BB962C8B-B14F-4D97-AF65-F5344CB8AC3E}">
        <p14:creationId xmlns:p14="http://schemas.microsoft.com/office/powerpoint/2010/main" val="133862592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left)">
                                      <p:cBhvr>
                                        <p:cTn id="7" dur="500"/>
                                        <p:tgtEl>
                                          <p:spTgt spid="3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wipe(left)">
                                      <p:cBhvr>
                                        <p:cTn id="16" dur="500"/>
                                        <p:tgtEl>
                                          <p:spTgt spid="40"/>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left)">
                                      <p:cBhvr>
                                        <p:cTn id="20" dur="500"/>
                                        <p:tgtEl>
                                          <p:spTgt spid="14"/>
                                        </p:tgtEl>
                                      </p:cBhvr>
                                    </p:animEffect>
                                  </p:childTnLst>
                                </p:cTn>
                              </p:par>
                            </p:childTnLst>
                          </p:cTn>
                        </p:par>
                        <p:par>
                          <p:cTn id="21" fill="hold">
                            <p:stCondLst>
                              <p:cond delay="1000"/>
                            </p:stCondLst>
                            <p:childTnLst>
                              <p:par>
                                <p:cTn id="22" presetID="10" presetClass="entr" presetSubtype="0" fill="hold" grpId="0" nodeType="afterEffect">
                                  <p:stCondLst>
                                    <p:cond delay="150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par>
                                <p:cTn id="25" presetID="10" presetClass="entr" presetSubtype="0" fill="hold" grpId="0" nodeType="withEffect">
                                  <p:stCondLst>
                                    <p:cond delay="1500"/>
                                  </p:stCondLst>
                                  <p:childTnLst>
                                    <p:set>
                                      <p:cBhvr>
                                        <p:cTn id="26" dur="1" fill="hold">
                                          <p:stCondLst>
                                            <p:cond delay="0"/>
                                          </p:stCondLst>
                                        </p:cTn>
                                        <p:tgtEl>
                                          <p:spTgt spid="42"/>
                                        </p:tgtEl>
                                        <p:attrNameLst>
                                          <p:attrName>style.visibility</p:attrName>
                                        </p:attrNameLst>
                                      </p:cBhvr>
                                      <p:to>
                                        <p:strVal val="visible"/>
                                      </p:to>
                                    </p:set>
                                    <p:animEffect transition="in" filter="fade">
                                      <p:cBhvr>
                                        <p:cTn id="27" dur="500"/>
                                        <p:tgtEl>
                                          <p:spTgt spid="42"/>
                                        </p:tgtEl>
                                      </p:cBhvr>
                                    </p:animEffect>
                                  </p:childTnLst>
                                </p:cTn>
                              </p:par>
                              <p:par>
                                <p:cTn id="28" presetID="10" presetClass="entr" presetSubtype="0" fill="hold" grpId="0" nodeType="withEffect">
                                  <p:stCondLst>
                                    <p:cond delay="1500"/>
                                  </p:stCondLst>
                                  <p:childTnLst>
                                    <p:set>
                                      <p:cBhvr>
                                        <p:cTn id="29" dur="1" fill="hold">
                                          <p:stCondLst>
                                            <p:cond delay="0"/>
                                          </p:stCondLst>
                                        </p:cTn>
                                        <p:tgtEl>
                                          <p:spTgt spid="83">
                                            <p:txEl>
                                              <p:pRg st="0" end="0"/>
                                            </p:txEl>
                                          </p:spTgt>
                                        </p:tgtEl>
                                        <p:attrNameLst>
                                          <p:attrName>style.visibility</p:attrName>
                                        </p:attrNameLst>
                                      </p:cBhvr>
                                      <p:to>
                                        <p:strVal val="visible"/>
                                      </p:to>
                                    </p:set>
                                    <p:animEffect transition="in" filter="fade">
                                      <p:cBhvr>
                                        <p:cTn id="30" dur="500"/>
                                        <p:tgtEl>
                                          <p:spTgt spid="8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build="p"/>
      <p:bldP spid="11" grpId="0" animBg="1"/>
      <p:bldP spid="14" grpId="0" animBg="1"/>
      <p:bldP spid="12" grpId="0" animBg="1"/>
      <p:bldP spid="4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430946" y="4371591"/>
            <a:ext cx="7105118" cy="1368399"/>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fontAlgn="auto">
              <a:spcBef>
                <a:spcPts val="0"/>
              </a:spcBef>
              <a:spcAft>
                <a:spcPts val="0"/>
              </a:spcAft>
            </a:pPr>
            <a:r>
              <a:rPr lang="en-US" sz="3200" b="1" dirty="0" smtClean="0">
                <a:solidFill>
                  <a:prstClr val="black"/>
                </a:solidFill>
              </a:rPr>
              <a:t>Y</a:t>
            </a:r>
            <a:r>
              <a:rPr lang="en-US" sz="3200" b="1" baseline="-25000" dirty="0" smtClean="0">
                <a:solidFill>
                  <a:prstClr val="black"/>
                </a:solidFill>
              </a:rPr>
              <a:t>j</a:t>
            </a:r>
            <a:r>
              <a:rPr lang="en-US" sz="3200" b="1" dirty="0" smtClean="0">
                <a:solidFill>
                  <a:prstClr val="black"/>
                </a:solidFill>
              </a:rPr>
              <a:t> =</a:t>
            </a:r>
            <a:endParaRPr lang="en-US" sz="3200" b="1" baseline="-25000" dirty="0" smtClean="0">
              <a:solidFill>
                <a:prstClr val="black"/>
              </a:solidFill>
            </a:endParaRPr>
          </a:p>
        </p:txBody>
      </p:sp>
      <p:sp>
        <p:nvSpPr>
          <p:cNvPr id="2" name="Title 1"/>
          <p:cNvSpPr>
            <a:spLocks noGrp="1"/>
          </p:cNvSpPr>
          <p:nvPr>
            <p:ph type="title"/>
          </p:nvPr>
        </p:nvSpPr>
        <p:spPr>
          <a:xfrm>
            <a:off x="1828800" y="457200"/>
            <a:ext cx="6858000" cy="960438"/>
          </a:xfrm>
        </p:spPr>
        <p:txBody>
          <a:bodyPr/>
          <a:lstStyle/>
          <a:p>
            <a:r>
              <a:rPr lang="en-US" dirty="0" smtClean="0"/>
              <a:t>Apply Model &amp; Segment</a:t>
            </a:r>
            <a:endParaRPr lang="en-US" dirty="0"/>
          </a:p>
        </p:txBody>
      </p:sp>
      <p:sp>
        <p:nvSpPr>
          <p:cNvPr id="4" name="Slide Number Placeholder 3"/>
          <p:cNvSpPr>
            <a:spLocks noGrp="1"/>
          </p:cNvSpPr>
          <p:nvPr>
            <p:ph type="sldNum" sz="quarter" idx="10"/>
          </p:nvPr>
        </p:nvSpPr>
        <p:spPr/>
        <p:txBody>
          <a:bodyPr/>
          <a:lstStyle/>
          <a:p>
            <a:pPr>
              <a:defRPr/>
            </a:pPr>
            <a:fld id="{76F6287E-401E-4C27-A425-1269604BFB1A}" type="slidenum">
              <a:rPr lang="en-US" altLang="en-US" smtClean="0"/>
              <a:pPr>
                <a:defRPr/>
              </a:pPr>
              <a:t>32</a:t>
            </a:fld>
            <a:endParaRPr lang="en-US" altLang="en-US" dirty="0"/>
          </a:p>
        </p:txBody>
      </p:sp>
      <p:sp>
        <p:nvSpPr>
          <p:cNvPr id="6" name="Oval 5"/>
          <p:cNvSpPr/>
          <p:nvPr/>
        </p:nvSpPr>
        <p:spPr>
          <a:xfrm>
            <a:off x="685800" y="533400"/>
            <a:ext cx="838200" cy="80803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r>
              <a:rPr lang="en-US" sz="3600" b="1" dirty="0">
                <a:solidFill>
                  <a:prstClr val="white"/>
                </a:solidFill>
              </a:rPr>
              <a:t>2</a:t>
            </a:r>
          </a:p>
        </p:txBody>
      </p:sp>
      <p:sp>
        <p:nvSpPr>
          <p:cNvPr id="8" name="Slide Number Placeholder 3"/>
          <p:cNvSpPr txBox="1">
            <a:spLocks/>
          </p:cNvSpPr>
          <p:nvPr/>
        </p:nvSpPr>
        <p:spPr>
          <a:xfrm>
            <a:off x="6553200" y="5959475"/>
            <a:ext cx="2133600" cy="365125"/>
          </a:xfrm>
          <a:prstGeom prst="rect">
            <a:avLst/>
          </a:prstGeom>
        </p:spPr>
        <p:txBody>
          <a:bodyPr vert="horz" wrap="square" lIns="0" tIns="0" rIns="0" bIns="0" numCol="1" anchor="ctr" anchorCtr="0" compatLnSpc="1">
            <a:prstTxWarp prst="textNoShape">
              <a:avLst/>
            </a:prstTxWarp>
          </a:bodyPr>
          <a:lstStyle>
            <a:defPPr>
              <a:defRPr lang="en-US"/>
            </a:defPPr>
            <a:lvl1pPr marL="0" algn="r" defTabSz="457200" rtl="0" eaLnBrk="1" latinLnBrk="0" hangingPunct="1">
              <a:defRPr sz="1000" kern="1200">
                <a:solidFill>
                  <a:srgbClr val="7F7F7F"/>
                </a:solidFill>
                <a:latin typeface="Calibri" pitchFamily="34"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fld id="{76F6287E-401E-4C27-A425-1269604BFB1A}" type="slidenum">
              <a:rPr lang="en-US" altLang="en-US" smtClean="0"/>
              <a:pPr fontAlgn="auto">
                <a:spcBef>
                  <a:spcPts val="0"/>
                </a:spcBef>
                <a:spcAft>
                  <a:spcPts val="0"/>
                </a:spcAft>
                <a:defRPr/>
              </a:pPr>
              <a:t>32</a:t>
            </a:fld>
            <a:endParaRPr lang="en-US" altLang="en-US" dirty="0"/>
          </a:p>
        </p:txBody>
      </p:sp>
      <p:sp>
        <p:nvSpPr>
          <p:cNvPr id="9" name="Oval 8"/>
          <p:cNvSpPr/>
          <p:nvPr/>
        </p:nvSpPr>
        <p:spPr>
          <a:xfrm>
            <a:off x="1608336" y="2144737"/>
            <a:ext cx="1717970" cy="1840682"/>
          </a:xfrm>
          <a:prstGeom prst="ellipse">
            <a:avLst/>
          </a:prstGeom>
          <a:gradFill>
            <a:gsLst>
              <a:gs pos="100000">
                <a:srgbClr val="00B050">
                  <a:alpha val="52000"/>
                </a:srgbClr>
              </a:gs>
              <a:gs pos="100000">
                <a:schemeClr val="accent1">
                  <a:tint val="50000"/>
                  <a:shade val="100000"/>
                  <a:satMod val="350000"/>
                </a:schemeClr>
              </a:gs>
            </a:gsLst>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sp>
        <p:nvSpPr>
          <p:cNvPr id="10" name="Oval 9"/>
          <p:cNvSpPr/>
          <p:nvPr/>
        </p:nvSpPr>
        <p:spPr>
          <a:xfrm>
            <a:off x="5818094" y="2148612"/>
            <a:ext cx="1717970" cy="1840682"/>
          </a:xfrm>
          <a:prstGeom prst="ellipse">
            <a:avLst/>
          </a:prstGeom>
          <a:gradFill>
            <a:gsLst>
              <a:gs pos="78000">
                <a:srgbClr val="CD6180">
                  <a:alpha val="52000"/>
                </a:srgbClr>
              </a:gs>
              <a:gs pos="36000">
                <a:srgbClr val="FF0000">
                  <a:alpha val="48000"/>
                </a:srgbClr>
              </a:gs>
            </a:gsLst>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sp>
        <p:nvSpPr>
          <p:cNvPr id="11" name="Oval 10"/>
          <p:cNvSpPr/>
          <p:nvPr/>
        </p:nvSpPr>
        <p:spPr>
          <a:xfrm>
            <a:off x="3713215" y="2144737"/>
            <a:ext cx="1717970" cy="1840682"/>
          </a:xfrm>
          <a:prstGeom prst="ellipse">
            <a:avLst/>
          </a:prstGeom>
          <a:gradFill>
            <a:gsLst>
              <a:gs pos="0">
                <a:srgbClr val="FF8000">
                  <a:alpha val="52000"/>
                </a:srgbClr>
              </a:gs>
              <a:gs pos="54000">
                <a:srgbClr val="FFFF00"/>
              </a:gs>
            </a:gsLst>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pic>
        <p:nvPicPr>
          <p:cNvPr id="12" name="Picture 11"/>
          <p:cNvPicPr>
            <a:picLocks noChangeAspect="1"/>
          </p:cNvPicPr>
          <p:nvPr/>
        </p:nvPicPr>
        <p:blipFill>
          <a:blip r:embed="rId2"/>
          <a:stretch>
            <a:fillRect/>
          </a:stretch>
        </p:blipFill>
        <p:spPr>
          <a:xfrm>
            <a:off x="1925582" y="4475934"/>
            <a:ext cx="489375" cy="566666"/>
          </a:xfrm>
          <a:prstGeom prst="rect">
            <a:avLst/>
          </a:prstGeom>
        </p:spPr>
      </p:pic>
      <p:pic>
        <p:nvPicPr>
          <p:cNvPr id="13" name="Picture 12"/>
          <p:cNvPicPr>
            <a:picLocks noChangeAspect="1"/>
          </p:cNvPicPr>
          <p:nvPr/>
        </p:nvPicPr>
        <p:blipFill>
          <a:blip r:embed="rId2"/>
          <a:stretch>
            <a:fillRect/>
          </a:stretch>
        </p:blipFill>
        <p:spPr>
          <a:xfrm>
            <a:off x="4514754" y="4371591"/>
            <a:ext cx="489375" cy="566666"/>
          </a:xfrm>
          <a:prstGeom prst="rect">
            <a:avLst/>
          </a:prstGeom>
        </p:spPr>
      </p:pic>
      <p:pic>
        <p:nvPicPr>
          <p:cNvPr id="14" name="Picture 13"/>
          <p:cNvPicPr>
            <a:picLocks noChangeAspect="1"/>
          </p:cNvPicPr>
          <p:nvPr/>
        </p:nvPicPr>
        <p:blipFill>
          <a:blip r:embed="rId2"/>
          <a:stretch>
            <a:fillRect/>
          </a:stretch>
        </p:blipFill>
        <p:spPr>
          <a:xfrm>
            <a:off x="3987692" y="5149554"/>
            <a:ext cx="489375" cy="566666"/>
          </a:xfrm>
          <a:prstGeom prst="rect">
            <a:avLst/>
          </a:prstGeom>
        </p:spPr>
      </p:pic>
      <p:pic>
        <p:nvPicPr>
          <p:cNvPr id="15" name="Picture 14"/>
          <p:cNvPicPr>
            <a:picLocks noChangeAspect="1"/>
          </p:cNvPicPr>
          <p:nvPr/>
        </p:nvPicPr>
        <p:blipFill>
          <a:blip r:embed="rId2"/>
          <a:stretch>
            <a:fillRect/>
          </a:stretch>
        </p:blipFill>
        <p:spPr>
          <a:xfrm>
            <a:off x="2382782" y="4933134"/>
            <a:ext cx="489375" cy="566666"/>
          </a:xfrm>
          <a:prstGeom prst="rect">
            <a:avLst/>
          </a:prstGeom>
        </p:spPr>
      </p:pic>
      <p:pic>
        <p:nvPicPr>
          <p:cNvPr id="16" name="Picture 15"/>
          <p:cNvPicPr>
            <a:picLocks noChangeAspect="1"/>
          </p:cNvPicPr>
          <p:nvPr/>
        </p:nvPicPr>
        <p:blipFill>
          <a:blip r:embed="rId2"/>
          <a:stretch>
            <a:fillRect/>
          </a:stretch>
        </p:blipFill>
        <p:spPr>
          <a:xfrm>
            <a:off x="2591725" y="4421201"/>
            <a:ext cx="489375" cy="566666"/>
          </a:xfrm>
          <a:prstGeom prst="rect">
            <a:avLst/>
          </a:prstGeom>
        </p:spPr>
      </p:pic>
      <p:pic>
        <p:nvPicPr>
          <p:cNvPr id="17" name="Picture 16"/>
          <p:cNvPicPr>
            <a:picLocks noChangeAspect="1"/>
          </p:cNvPicPr>
          <p:nvPr/>
        </p:nvPicPr>
        <p:blipFill>
          <a:blip r:embed="rId2"/>
          <a:stretch>
            <a:fillRect/>
          </a:stretch>
        </p:blipFill>
        <p:spPr>
          <a:xfrm>
            <a:off x="1504126" y="4759267"/>
            <a:ext cx="489375" cy="566666"/>
          </a:xfrm>
          <a:prstGeom prst="rect">
            <a:avLst/>
          </a:prstGeom>
        </p:spPr>
      </p:pic>
      <p:pic>
        <p:nvPicPr>
          <p:cNvPr id="18" name="Picture 17"/>
          <p:cNvPicPr>
            <a:picLocks noChangeAspect="1"/>
          </p:cNvPicPr>
          <p:nvPr/>
        </p:nvPicPr>
        <p:blipFill>
          <a:blip r:embed="rId2"/>
          <a:stretch>
            <a:fillRect/>
          </a:stretch>
        </p:blipFill>
        <p:spPr>
          <a:xfrm>
            <a:off x="3144781" y="5042600"/>
            <a:ext cx="489375" cy="566666"/>
          </a:xfrm>
          <a:prstGeom prst="rect">
            <a:avLst/>
          </a:prstGeom>
        </p:spPr>
      </p:pic>
      <p:pic>
        <p:nvPicPr>
          <p:cNvPr id="19" name="Picture 18"/>
          <p:cNvPicPr>
            <a:picLocks noChangeAspect="1"/>
          </p:cNvPicPr>
          <p:nvPr/>
        </p:nvPicPr>
        <p:blipFill>
          <a:blip r:embed="rId2"/>
          <a:stretch>
            <a:fillRect/>
          </a:stretch>
        </p:blipFill>
        <p:spPr>
          <a:xfrm>
            <a:off x="3715068" y="4624477"/>
            <a:ext cx="489375" cy="566666"/>
          </a:xfrm>
          <a:prstGeom prst="rect">
            <a:avLst/>
          </a:prstGeom>
        </p:spPr>
      </p:pic>
      <p:pic>
        <p:nvPicPr>
          <p:cNvPr id="20" name="Picture 19"/>
          <p:cNvPicPr>
            <a:picLocks noChangeAspect="1"/>
          </p:cNvPicPr>
          <p:nvPr/>
        </p:nvPicPr>
        <p:blipFill>
          <a:blip r:embed="rId2"/>
          <a:stretch>
            <a:fillRect/>
          </a:stretch>
        </p:blipFill>
        <p:spPr>
          <a:xfrm>
            <a:off x="3144782" y="4386286"/>
            <a:ext cx="489375" cy="566666"/>
          </a:xfrm>
          <a:prstGeom prst="rect">
            <a:avLst/>
          </a:prstGeom>
        </p:spPr>
      </p:pic>
      <p:pic>
        <p:nvPicPr>
          <p:cNvPr id="22" name="Picture 21"/>
          <p:cNvPicPr>
            <a:picLocks noChangeAspect="1"/>
          </p:cNvPicPr>
          <p:nvPr/>
        </p:nvPicPr>
        <p:blipFill>
          <a:blip r:embed="rId2"/>
          <a:stretch>
            <a:fillRect/>
          </a:stretch>
        </p:blipFill>
        <p:spPr>
          <a:xfrm>
            <a:off x="5242917" y="4542180"/>
            <a:ext cx="489375" cy="566666"/>
          </a:xfrm>
          <a:prstGeom prst="rect">
            <a:avLst/>
          </a:prstGeom>
        </p:spPr>
      </p:pic>
      <p:pic>
        <p:nvPicPr>
          <p:cNvPr id="23" name="Picture 22"/>
          <p:cNvPicPr>
            <a:picLocks noChangeAspect="1"/>
          </p:cNvPicPr>
          <p:nvPr/>
        </p:nvPicPr>
        <p:blipFill>
          <a:blip r:embed="rId2"/>
          <a:stretch>
            <a:fillRect/>
          </a:stretch>
        </p:blipFill>
        <p:spPr>
          <a:xfrm>
            <a:off x="6711530" y="5068245"/>
            <a:ext cx="489375" cy="566666"/>
          </a:xfrm>
          <a:prstGeom prst="rect">
            <a:avLst/>
          </a:prstGeom>
        </p:spPr>
      </p:pic>
      <p:pic>
        <p:nvPicPr>
          <p:cNvPr id="24" name="Picture 23"/>
          <p:cNvPicPr>
            <a:picLocks noChangeAspect="1"/>
          </p:cNvPicPr>
          <p:nvPr/>
        </p:nvPicPr>
        <p:blipFill>
          <a:blip r:embed="rId2"/>
          <a:stretch>
            <a:fillRect/>
          </a:stretch>
        </p:blipFill>
        <p:spPr>
          <a:xfrm>
            <a:off x="4902879" y="5108846"/>
            <a:ext cx="489375" cy="566666"/>
          </a:xfrm>
          <a:prstGeom prst="rect">
            <a:avLst/>
          </a:prstGeom>
        </p:spPr>
      </p:pic>
      <p:pic>
        <p:nvPicPr>
          <p:cNvPr id="25" name="Picture 24"/>
          <p:cNvPicPr>
            <a:picLocks noChangeAspect="1"/>
          </p:cNvPicPr>
          <p:nvPr/>
        </p:nvPicPr>
        <p:blipFill>
          <a:blip r:embed="rId2"/>
          <a:stretch>
            <a:fillRect/>
          </a:stretch>
        </p:blipFill>
        <p:spPr>
          <a:xfrm>
            <a:off x="6004104" y="4515011"/>
            <a:ext cx="489375" cy="566666"/>
          </a:xfrm>
          <a:prstGeom prst="rect">
            <a:avLst/>
          </a:prstGeom>
        </p:spPr>
      </p:pic>
      <p:sp>
        <p:nvSpPr>
          <p:cNvPr id="29" name="TextBox 28"/>
          <p:cNvSpPr txBox="1"/>
          <p:nvPr/>
        </p:nvSpPr>
        <p:spPr>
          <a:xfrm>
            <a:off x="1917492" y="1516001"/>
            <a:ext cx="1085554" cy="584775"/>
          </a:xfrm>
          <a:prstGeom prst="rect">
            <a:avLst/>
          </a:prstGeom>
          <a:noFill/>
        </p:spPr>
        <p:txBody>
          <a:bodyPr wrap="none" rtlCol="0">
            <a:spAutoFit/>
          </a:bodyPr>
          <a:lstStyle/>
          <a:p>
            <a:pPr algn="ctr"/>
            <a:r>
              <a:rPr lang="en-US" sz="1600" b="1" dirty="0">
                <a:solidFill>
                  <a:prstClr val="black"/>
                </a:solidFill>
              </a:rPr>
              <a:t>Low </a:t>
            </a:r>
            <a:r>
              <a:rPr lang="en-US" sz="1600" b="1" dirty="0" smtClean="0">
                <a:solidFill>
                  <a:prstClr val="black"/>
                </a:solidFill>
              </a:rPr>
              <a:t>Risk</a:t>
            </a:r>
          </a:p>
          <a:p>
            <a:pPr algn="ctr"/>
            <a:r>
              <a:rPr lang="en-US" sz="1600" b="1" dirty="0" smtClean="0">
                <a:solidFill>
                  <a:prstClr val="black"/>
                </a:solidFill>
              </a:rPr>
              <a:t>(&lt;= 50%)</a:t>
            </a:r>
            <a:endParaRPr lang="en-US" sz="1600" b="1" dirty="0">
              <a:solidFill>
                <a:prstClr val="black"/>
              </a:solidFill>
            </a:endParaRPr>
          </a:p>
        </p:txBody>
      </p:sp>
      <p:sp>
        <p:nvSpPr>
          <p:cNvPr id="30" name="TextBox 29"/>
          <p:cNvSpPr txBox="1"/>
          <p:nvPr/>
        </p:nvSpPr>
        <p:spPr>
          <a:xfrm>
            <a:off x="3885463" y="1516001"/>
            <a:ext cx="1451038" cy="584775"/>
          </a:xfrm>
          <a:prstGeom prst="rect">
            <a:avLst/>
          </a:prstGeom>
          <a:noFill/>
        </p:spPr>
        <p:txBody>
          <a:bodyPr wrap="none" rtlCol="0">
            <a:spAutoFit/>
          </a:bodyPr>
          <a:lstStyle/>
          <a:p>
            <a:pPr algn="ctr"/>
            <a:r>
              <a:rPr lang="en-US" sz="1600" b="1" dirty="0" smtClean="0">
                <a:solidFill>
                  <a:prstClr val="black"/>
                </a:solidFill>
              </a:rPr>
              <a:t>Medium Risk</a:t>
            </a:r>
          </a:p>
          <a:p>
            <a:pPr algn="ctr"/>
            <a:r>
              <a:rPr lang="en-US" sz="1600" b="1" dirty="0" smtClean="0">
                <a:solidFill>
                  <a:prstClr val="black"/>
                </a:solidFill>
              </a:rPr>
              <a:t>(&gt; 50%)</a:t>
            </a:r>
            <a:endParaRPr lang="en-US" sz="1600" b="1" dirty="0">
              <a:solidFill>
                <a:prstClr val="black"/>
              </a:solidFill>
            </a:endParaRPr>
          </a:p>
        </p:txBody>
      </p:sp>
      <p:sp>
        <p:nvSpPr>
          <p:cNvPr id="31" name="TextBox 30"/>
          <p:cNvSpPr txBox="1"/>
          <p:nvPr/>
        </p:nvSpPr>
        <p:spPr>
          <a:xfrm>
            <a:off x="6121002" y="1516001"/>
            <a:ext cx="1130438" cy="584775"/>
          </a:xfrm>
          <a:prstGeom prst="rect">
            <a:avLst/>
          </a:prstGeom>
          <a:noFill/>
        </p:spPr>
        <p:txBody>
          <a:bodyPr wrap="none" rtlCol="0">
            <a:spAutoFit/>
          </a:bodyPr>
          <a:lstStyle/>
          <a:p>
            <a:pPr algn="ctr"/>
            <a:r>
              <a:rPr lang="en-US" sz="1600" b="1" dirty="0">
                <a:solidFill>
                  <a:prstClr val="black"/>
                </a:solidFill>
              </a:rPr>
              <a:t>High </a:t>
            </a:r>
            <a:r>
              <a:rPr lang="en-US" sz="1600" b="1" dirty="0" smtClean="0">
                <a:solidFill>
                  <a:prstClr val="black"/>
                </a:solidFill>
              </a:rPr>
              <a:t>Risk</a:t>
            </a:r>
          </a:p>
          <a:p>
            <a:pPr algn="ctr"/>
            <a:r>
              <a:rPr lang="en-US" sz="1600" b="1" dirty="0" smtClean="0">
                <a:solidFill>
                  <a:prstClr val="black"/>
                </a:solidFill>
              </a:rPr>
              <a:t>(&gt; 75%)</a:t>
            </a:r>
            <a:endParaRPr lang="en-US" sz="1600" b="1" dirty="0">
              <a:solidFill>
                <a:prstClr val="black"/>
              </a:solidFill>
            </a:endParaRPr>
          </a:p>
        </p:txBody>
      </p:sp>
      <p:sp>
        <p:nvSpPr>
          <p:cNvPr id="32" name="Rounded Rectangle 31"/>
          <p:cNvSpPr/>
          <p:nvPr/>
        </p:nvSpPr>
        <p:spPr>
          <a:xfrm>
            <a:off x="1917492" y="1495455"/>
            <a:ext cx="1085554" cy="584775"/>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33" name="Rounded Rectangle 32"/>
          <p:cNvSpPr/>
          <p:nvPr/>
        </p:nvSpPr>
        <p:spPr>
          <a:xfrm>
            <a:off x="3885463" y="1495455"/>
            <a:ext cx="1451038" cy="594137"/>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34" name="Rounded Rectangle 33"/>
          <p:cNvSpPr/>
          <p:nvPr/>
        </p:nvSpPr>
        <p:spPr>
          <a:xfrm>
            <a:off x="6121002" y="1495456"/>
            <a:ext cx="1130438" cy="594135"/>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422087072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afterEffect">
                                  <p:stCondLst>
                                    <p:cond delay="1500"/>
                                  </p:stCondLst>
                                  <p:childTnLst>
                                    <p:animMotion origin="layout" path="M -3.88889E-6 -4.07407E-6 L 0.02275 -0.36551 " pathEditMode="relative" rAng="0" ptsTypes="AA">
                                      <p:cBhvr>
                                        <p:cTn id="6" dur="2000" fill="hold"/>
                                        <p:tgtEl>
                                          <p:spTgt spid="23"/>
                                        </p:tgtEl>
                                        <p:attrNameLst>
                                          <p:attrName>ppt_x</p:attrName>
                                          <p:attrName>ppt_y</p:attrName>
                                        </p:attrNameLst>
                                      </p:cBhvr>
                                      <p:rCtr x="1128" y="-18287"/>
                                    </p:animMotion>
                                  </p:childTnLst>
                                </p:cTn>
                              </p:par>
                              <p:par>
                                <p:cTn id="7" presetID="42" presetClass="path" presetSubtype="0" accel="50000" decel="50000" fill="hold" nodeType="withEffect">
                                  <p:stCondLst>
                                    <p:cond delay="1500"/>
                                  </p:stCondLst>
                                  <p:childTnLst>
                                    <p:animMotion origin="layout" path="M -3.05556E-6 3.7037E-7 L 0.39983 -0.21134 " pathEditMode="relative" rAng="0" ptsTypes="AA">
                                      <p:cBhvr>
                                        <p:cTn id="8" dur="2000" fill="hold"/>
                                        <p:tgtEl>
                                          <p:spTgt spid="16"/>
                                        </p:tgtEl>
                                        <p:attrNameLst>
                                          <p:attrName>ppt_x</p:attrName>
                                          <p:attrName>ppt_y</p:attrName>
                                        </p:attrNameLst>
                                      </p:cBhvr>
                                      <p:rCtr x="19983" y="-10579"/>
                                    </p:animMotion>
                                  </p:childTnLst>
                                </p:cTn>
                              </p:par>
                            </p:childTnLst>
                          </p:cTn>
                        </p:par>
                        <p:par>
                          <p:cTn id="9" fill="hold">
                            <p:stCondLst>
                              <p:cond delay="3500"/>
                            </p:stCondLst>
                            <p:childTnLst>
                              <p:par>
                                <p:cTn id="10" presetID="42" presetClass="path" presetSubtype="0" accel="50000" decel="50000" fill="hold" nodeType="afterEffect">
                                  <p:stCondLst>
                                    <p:cond delay="2000"/>
                                  </p:stCondLst>
                                  <p:childTnLst>
                                    <p:animMotion origin="layout" path="M 3.88889E-6 -3.7037E-6 L -0.02014 -0.16759 " pathEditMode="relative" rAng="0" ptsTypes="AA">
                                      <p:cBhvr>
                                        <p:cTn id="11" dur="2000" fill="hold"/>
                                        <p:tgtEl>
                                          <p:spTgt spid="13"/>
                                        </p:tgtEl>
                                        <p:attrNameLst>
                                          <p:attrName>ppt_x</p:attrName>
                                          <p:attrName>ppt_y</p:attrName>
                                        </p:attrNameLst>
                                      </p:cBhvr>
                                      <p:rCtr x="-1007" y="-8380"/>
                                    </p:animMotion>
                                  </p:childTnLst>
                                </p:cTn>
                              </p:par>
                              <p:par>
                                <p:cTn id="12" presetID="42" presetClass="path" presetSubtype="0" accel="50000" decel="50000" fill="hold" nodeType="withEffect">
                                  <p:stCondLst>
                                    <p:cond delay="2000"/>
                                  </p:stCondLst>
                                  <p:childTnLst>
                                    <p:animMotion origin="layout" path="M -3.61111E-6 -2.22222E-6 L -0.04826 -0.28657 " pathEditMode="relative" rAng="0" ptsTypes="AA">
                                      <p:cBhvr>
                                        <p:cTn id="13" dur="2000" fill="hold"/>
                                        <p:tgtEl>
                                          <p:spTgt spid="22"/>
                                        </p:tgtEl>
                                        <p:attrNameLst>
                                          <p:attrName>ppt_x</p:attrName>
                                          <p:attrName>ppt_y</p:attrName>
                                        </p:attrNameLst>
                                      </p:cBhvr>
                                      <p:rCtr x="-2413" y="-14329"/>
                                    </p:animMotion>
                                  </p:childTnLst>
                                </p:cTn>
                              </p:par>
                              <p:par>
                                <p:cTn id="14" presetID="42" presetClass="path" presetSubtype="0" accel="50000" decel="50000" fill="hold" nodeType="withEffect">
                                  <p:stCondLst>
                                    <p:cond delay="2000"/>
                                  </p:stCondLst>
                                  <p:childTnLst>
                                    <p:animMotion origin="layout" path="M 4.16667E-6 4.81481E-6 L 0.26892 -0.31713 " pathEditMode="relative" rAng="0" ptsTypes="AA">
                                      <p:cBhvr>
                                        <p:cTn id="15" dur="2000" fill="hold"/>
                                        <p:tgtEl>
                                          <p:spTgt spid="17"/>
                                        </p:tgtEl>
                                        <p:attrNameLst>
                                          <p:attrName>ppt_x</p:attrName>
                                          <p:attrName>ppt_y</p:attrName>
                                        </p:attrNameLst>
                                      </p:cBhvr>
                                      <p:rCtr x="13438" y="-15856"/>
                                    </p:animMotion>
                                  </p:childTnLst>
                                </p:cTn>
                              </p:par>
                              <p:par>
                                <p:cTn id="16" presetID="42" presetClass="path" presetSubtype="0" accel="50000" decel="50000" fill="hold" nodeType="withEffect">
                                  <p:stCondLst>
                                    <p:cond delay="2000"/>
                                  </p:stCondLst>
                                  <p:childTnLst>
                                    <p:animMotion origin="layout" path="M -3.33333E-6 2.96296E-6 L -0.17656 -0.33449 " pathEditMode="relative" rAng="0" ptsTypes="AA">
                                      <p:cBhvr>
                                        <p:cTn id="17" dur="2000" fill="hold"/>
                                        <p:tgtEl>
                                          <p:spTgt spid="25"/>
                                        </p:tgtEl>
                                        <p:attrNameLst>
                                          <p:attrName>ppt_x</p:attrName>
                                          <p:attrName>ppt_y</p:attrName>
                                        </p:attrNameLst>
                                      </p:cBhvr>
                                      <p:rCtr x="-8837" y="-16736"/>
                                    </p:animMotion>
                                  </p:childTnLst>
                                </p:cTn>
                              </p:par>
                            </p:childTnLst>
                          </p:cTn>
                        </p:par>
                        <p:par>
                          <p:cTn id="18" fill="hold">
                            <p:stCondLst>
                              <p:cond delay="7500"/>
                            </p:stCondLst>
                            <p:childTnLst>
                              <p:par>
                                <p:cTn id="19" presetID="42" presetClass="path" presetSubtype="0" accel="50000" decel="50000" fill="hold" nodeType="afterEffect">
                                  <p:stCondLst>
                                    <p:cond delay="2000"/>
                                  </p:stCondLst>
                                  <p:childTnLst>
                                    <p:animMotion origin="layout" path="M 3.61111E-6 2.22045E-16 L -0.02049 -0.22708 " pathEditMode="relative" rAng="0" ptsTypes="AA">
                                      <p:cBhvr>
                                        <p:cTn id="20" dur="2000" fill="hold"/>
                                        <p:tgtEl>
                                          <p:spTgt spid="12"/>
                                        </p:tgtEl>
                                        <p:attrNameLst>
                                          <p:attrName>ppt_x</p:attrName>
                                          <p:attrName>ppt_y</p:attrName>
                                        </p:attrNameLst>
                                      </p:cBhvr>
                                      <p:rCtr x="-1024" y="-11366"/>
                                    </p:animMotion>
                                  </p:childTnLst>
                                </p:cTn>
                              </p:par>
                              <p:par>
                                <p:cTn id="21" presetID="42" presetClass="path" presetSubtype="0" accel="50000" decel="50000" fill="hold" nodeType="withEffect">
                                  <p:stCondLst>
                                    <p:cond delay="2000"/>
                                  </p:stCondLst>
                                  <p:childTnLst>
                                    <p:animMotion origin="layout" path="M 3.61111E-6 3.33333E-6 L -0.03212 -0.2375 " pathEditMode="relative" rAng="0" ptsTypes="AA">
                                      <p:cBhvr>
                                        <p:cTn id="22" dur="2000" fill="hold"/>
                                        <p:tgtEl>
                                          <p:spTgt spid="15"/>
                                        </p:tgtEl>
                                        <p:attrNameLst>
                                          <p:attrName>ppt_x</p:attrName>
                                          <p:attrName>ppt_y</p:attrName>
                                        </p:attrNameLst>
                                      </p:cBhvr>
                                      <p:rCtr x="-1615" y="-11875"/>
                                    </p:animMotion>
                                  </p:childTnLst>
                                </p:cTn>
                              </p:par>
                              <p:par>
                                <p:cTn id="23" presetID="42" presetClass="path" presetSubtype="0" accel="50000" decel="50000" fill="hold" nodeType="withEffect">
                                  <p:stCondLst>
                                    <p:cond delay="2000"/>
                                  </p:stCondLst>
                                  <p:childTnLst>
                                    <p:animMotion origin="layout" path="M 2.77778E-7 1.11111E-6 L -0.12656 -0.37523 " pathEditMode="relative" rAng="0" ptsTypes="AA">
                                      <p:cBhvr>
                                        <p:cTn id="24" dur="2000" fill="hold"/>
                                        <p:tgtEl>
                                          <p:spTgt spid="18"/>
                                        </p:tgtEl>
                                        <p:attrNameLst>
                                          <p:attrName>ppt_x</p:attrName>
                                          <p:attrName>ppt_y</p:attrName>
                                        </p:attrNameLst>
                                      </p:cBhvr>
                                      <p:rCtr x="-6337" y="-18773"/>
                                    </p:animMotion>
                                  </p:childTnLst>
                                </p:cTn>
                              </p:par>
                              <p:par>
                                <p:cTn id="25" presetID="42" presetClass="path" presetSubtype="0" accel="50000" decel="50000" fill="hold" nodeType="withEffect">
                                  <p:stCondLst>
                                    <p:cond delay="2000"/>
                                  </p:stCondLst>
                                  <p:childTnLst>
                                    <p:animMotion origin="layout" path="M 3.88889E-6 7.40741E-7 L -0.13924 -0.30833 " pathEditMode="relative" rAng="0" ptsTypes="AA">
                                      <p:cBhvr>
                                        <p:cTn id="26" dur="2000" fill="hold"/>
                                        <p:tgtEl>
                                          <p:spTgt spid="19"/>
                                        </p:tgtEl>
                                        <p:attrNameLst>
                                          <p:attrName>ppt_x</p:attrName>
                                          <p:attrName>ppt_y</p:attrName>
                                        </p:attrNameLst>
                                      </p:cBhvr>
                                      <p:rCtr x="-6962" y="-15417"/>
                                    </p:animMotion>
                                  </p:childTnLst>
                                </p:cTn>
                              </p:par>
                              <p:par>
                                <p:cTn id="27" presetID="42" presetClass="path" presetSubtype="0" accel="50000" decel="50000" fill="hold" nodeType="withEffect">
                                  <p:stCondLst>
                                    <p:cond delay="2000"/>
                                  </p:stCondLst>
                                  <p:childTnLst>
                                    <p:animMotion origin="layout" path="M 2.77778E-6 3.7037E-7 L -0.16476 -0.3162 " pathEditMode="relative" rAng="0" ptsTypes="AA">
                                      <p:cBhvr>
                                        <p:cTn id="28" dur="2000" fill="hold"/>
                                        <p:tgtEl>
                                          <p:spTgt spid="14"/>
                                        </p:tgtEl>
                                        <p:attrNameLst>
                                          <p:attrName>ppt_x</p:attrName>
                                          <p:attrName>ppt_y</p:attrName>
                                        </p:attrNameLst>
                                      </p:cBhvr>
                                      <p:rCtr x="-8247" y="-15810"/>
                                    </p:animMotion>
                                  </p:childTnLst>
                                </p:cTn>
                              </p:par>
                              <p:par>
                                <p:cTn id="29" presetID="42" presetClass="path" presetSubtype="0" accel="50000" decel="50000" fill="hold" nodeType="withEffect">
                                  <p:stCondLst>
                                    <p:cond delay="2000"/>
                                  </p:stCondLst>
                                  <p:childTnLst>
                                    <p:animMotion origin="layout" path="M 2.77778E-6 -1.11111E-6 L -0.23768 -0.36342 " pathEditMode="relative" rAng="0" ptsTypes="AA">
                                      <p:cBhvr>
                                        <p:cTn id="30" dur="2000" fill="hold"/>
                                        <p:tgtEl>
                                          <p:spTgt spid="24"/>
                                        </p:tgtEl>
                                        <p:attrNameLst>
                                          <p:attrName>ppt_x</p:attrName>
                                          <p:attrName>ppt_y</p:attrName>
                                        </p:attrNameLst>
                                      </p:cBhvr>
                                      <p:rCtr x="-11892" y="-18171"/>
                                    </p:animMotion>
                                  </p:childTnLst>
                                </p:cTn>
                              </p:par>
                              <p:par>
                                <p:cTn id="31" presetID="42" presetClass="path" presetSubtype="0" accel="50000" decel="50000" fill="hold" nodeType="withEffect">
                                  <p:stCondLst>
                                    <p:cond delay="2000"/>
                                  </p:stCondLst>
                                  <p:childTnLst>
                                    <p:animMotion origin="layout" path="M 2.77778E-7 2.96296E-6 L -0.11007 -0.32176 " pathEditMode="relative" rAng="0" ptsTypes="AA">
                                      <p:cBhvr>
                                        <p:cTn id="32" dur="2000" fill="hold"/>
                                        <p:tgtEl>
                                          <p:spTgt spid="20"/>
                                        </p:tgtEl>
                                        <p:attrNameLst>
                                          <p:attrName>ppt_x</p:attrName>
                                          <p:attrName>ppt_y</p:attrName>
                                        </p:attrNameLst>
                                      </p:cBhvr>
                                      <p:rCtr x="-5503" y="-1608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72186"/>
            <a:ext cx="6858000" cy="960438"/>
          </a:xfrm>
        </p:spPr>
        <p:txBody>
          <a:bodyPr/>
          <a:lstStyle/>
          <a:p>
            <a:r>
              <a:rPr lang="en-US" dirty="0" smtClean="0"/>
              <a:t>Auto-Classify New Patients &amp; Update Patient Progress</a:t>
            </a:r>
            <a:endParaRPr lang="en-US" dirty="0"/>
          </a:p>
        </p:txBody>
      </p:sp>
      <p:sp>
        <p:nvSpPr>
          <p:cNvPr id="4" name="Slide Number Placeholder 3"/>
          <p:cNvSpPr>
            <a:spLocks noGrp="1"/>
          </p:cNvSpPr>
          <p:nvPr>
            <p:ph type="sldNum" sz="quarter" idx="10"/>
          </p:nvPr>
        </p:nvSpPr>
        <p:spPr/>
        <p:txBody>
          <a:bodyPr/>
          <a:lstStyle/>
          <a:p>
            <a:pPr>
              <a:defRPr/>
            </a:pPr>
            <a:fld id="{76F6287E-401E-4C27-A425-1269604BFB1A}" type="slidenum">
              <a:rPr lang="en-US" altLang="en-US" smtClean="0"/>
              <a:pPr>
                <a:defRPr/>
              </a:pPr>
              <a:t>33</a:t>
            </a:fld>
            <a:endParaRPr lang="en-US" altLang="en-US" dirty="0"/>
          </a:p>
        </p:txBody>
      </p:sp>
      <p:sp>
        <p:nvSpPr>
          <p:cNvPr id="6" name="Oval 5"/>
          <p:cNvSpPr/>
          <p:nvPr/>
        </p:nvSpPr>
        <p:spPr>
          <a:xfrm>
            <a:off x="685800" y="533400"/>
            <a:ext cx="838200" cy="80803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r>
              <a:rPr lang="en-US" sz="3600" b="1" dirty="0" smtClean="0">
                <a:solidFill>
                  <a:prstClr val="white"/>
                </a:solidFill>
              </a:rPr>
              <a:t>3</a:t>
            </a:r>
            <a:endParaRPr lang="en-US" sz="3600" b="1" dirty="0">
              <a:solidFill>
                <a:prstClr val="white"/>
              </a:solidFill>
            </a:endParaRPr>
          </a:p>
        </p:txBody>
      </p:sp>
      <p:sp>
        <p:nvSpPr>
          <p:cNvPr id="8" name="Rectangle 7"/>
          <p:cNvSpPr/>
          <p:nvPr/>
        </p:nvSpPr>
        <p:spPr>
          <a:xfrm>
            <a:off x="430946" y="4371591"/>
            <a:ext cx="7105118" cy="1368399"/>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fontAlgn="auto">
              <a:spcBef>
                <a:spcPts val="0"/>
              </a:spcBef>
              <a:spcAft>
                <a:spcPts val="0"/>
              </a:spcAft>
            </a:pPr>
            <a:r>
              <a:rPr lang="en-US" sz="3200" b="1" dirty="0" smtClean="0">
                <a:solidFill>
                  <a:prstClr val="black"/>
                </a:solidFill>
              </a:rPr>
              <a:t>Y</a:t>
            </a:r>
            <a:r>
              <a:rPr lang="en-US" sz="3200" b="1" baseline="-25000" dirty="0" smtClean="0">
                <a:solidFill>
                  <a:prstClr val="black"/>
                </a:solidFill>
              </a:rPr>
              <a:t>j</a:t>
            </a:r>
            <a:r>
              <a:rPr lang="en-US" sz="3200" b="1" dirty="0" smtClean="0">
                <a:solidFill>
                  <a:prstClr val="black"/>
                </a:solidFill>
              </a:rPr>
              <a:t> =</a:t>
            </a:r>
            <a:endParaRPr lang="en-US" sz="3200" b="1" baseline="-25000" dirty="0" smtClean="0">
              <a:solidFill>
                <a:prstClr val="black"/>
              </a:solidFill>
            </a:endParaRPr>
          </a:p>
        </p:txBody>
      </p:sp>
      <p:sp>
        <p:nvSpPr>
          <p:cNvPr id="9" name="Oval 8"/>
          <p:cNvSpPr/>
          <p:nvPr/>
        </p:nvSpPr>
        <p:spPr>
          <a:xfrm>
            <a:off x="1608336" y="2144737"/>
            <a:ext cx="1717970" cy="1840682"/>
          </a:xfrm>
          <a:prstGeom prst="ellipse">
            <a:avLst/>
          </a:prstGeom>
          <a:gradFill>
            <a:gsLst>
              <a:gs pos="100000">
                <a:srgbClr val="00B050">
                  <a:alpha val="52000"/>
                </a:srgbClr>
              </a:gs>
              <a:gs pos="100000">
                <a:schemeClr val="accent1">
                  <a:tint val="50000"/>
                  <a:shade val="100000"/>
                  <a:satMod val="350000"/>
                </a:schemeClr>
              </a:gs>
            </a:gsLst>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sp>
        <p:nvSpPr>
          <p:cNvPr id="10" name="Oval 9"/>
          <p:cNvSpPr/>
          <p:nvPr/>
        </p:nvSpPr>
        <p:spPr>
          <a:xfrm>
            <a:off x="5818094" y="2148612"/>
            <a:ext cx="1717970" cy="1840682"/>
          </a:xfrm>
          <a:prstGeom prst="ellipse">
            <a:avLst/>
          </a:prstGeom>
          <a:gradFill>
            <a:gsLst>
              <a:gs pos="78000">
                <a:srgbClr val="CD6180">
                  <a:alpha val="52000"/>
                </a:srgbClr>
              </a:gs>
              <a:gs pos="36000">
                <a:srgbClr val="FF0000">
                  <a:alpha val="48000"/>
                </a:srgbClr>
              </a:gs>
            </a:gsLst>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sp>
        <p:nvSpPr>
          <p:cNvPr id="11" name="Oval 10"/>
          <p:cNvSpPr/>
          <p:nvPr/>
        </p:nvSpPr>
        <p:spPr>
          <a:xfrm>
            <a:off x="3713215" y="2144737"/>
            <a:ext cx="1717970" cy="1840682"/>
          </a:xfrm>
          <a:prstGeom prst="ellipse">
            <a:avLst/>
          </a:prstGeom>
          <a:gradFill>
            <a:gsLst>
              <a:gs pos="0">
                <a:srgbClr val="FF8000">
                  <a:alpha val="52000"/>
                </a:srgbClr>
              </a:gs>
              <a:gs pos="54000">
                <a:srgbClr val="FFFF00"/>
              </a:gs>
            </a:gsLst>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pic>
        <p:nvPicPr>
          <p:cNvPr id="12" name="Picture 11"/>
          <p:cNvPicPr>
            <a:picLocks noChangeAspect="1"/>
          </p:cNvPicPr>
          <p:nvPr/>
        </p:nvPicPr>
        <p:blipFill>
          <a:blip r:embed="rId2"/>
          <a:stretch>
            <a:fillRect/>
          </a:stretch>
        </p:blipFill>
        <p:spPr>
          <a:xfrm>
            <a:off x="1717178" y="3005161"/>
            <a:ext cx="489375" cy="566666"/>
          </a:xfrm>
          <a:prstGeom prst="rect">
            <a:avLst/>
          </a:prstGeom>
        </p:spPr>
      </p:pic>
      <p:pic>
        <p:nvPicPr>
          <p:cNvPr id="13" name="Picture 12"/>
          <p:cNvPicPr>
            <a:picLocks noChangeAspect="1"/>
          </p:cNvPicPr>
          <p:nvPr/>
        </p:nvPicPr>
        <p:blipFill>
          <a:blip r:embed="rId2"/>
          <a:stretch>
            <a:fillRect/>
          </a:stretch>
        </p:blipFill>
        <p:spPr>
          <a:xfrm>
            <a:off x="4327512" y="3266707"/>
            <a:ext cx="489375" cy="566666"/>
          </a:xfrm>
          <a:prstGeom prst="rect">
            <a:avLst/>
          </a:prstGeom>
        </p:spPr>
      </p:pic>
      <p:pic>
        <p:nvPicPr>
          <p:cNvPr id="14" name="Picture 13"/>
          <p:cNvPicPr>
            <a:picLocks noChangeAspect="1"/>
          </p:cNvPicPr>
          <p:nvPr/>
        </p:nvPicPr>
        <p:blipFill>
          <a:blip r:embed="rId2"/>
          <a:stretch>
            <a:fillRect/>
          </a:stretch>
        </p:blipFill>
        <p:spPr>
          <a:xfrm>
            <a:off x="2220698" y="2882054"/>
            <a:ext cx="489375" cy="566666"/>
          </a:xfrm>
          <a:prstGeom prst="rect">
            <a:avLst/>
          </a:prstGeom>
        </p:spPr>
      </p:pic>
      <p:pic>
        <p:nvPicPr>
          <p:cNvPr id="15" name="Picture 14"/>
          <p:cNvPicPr>
            <a:picLocks noChangeAspect="1"/>
          </p:cNvPicPr>
          <p:nvPr/>
        </p:nvPicPr>
        <p:blipFill>
          <a:blip r:embed="rId2"/>
          <a:stretch>
            <a:fillRect/>
          </a:stretch>
        </p:blipFill>
        <p:spPr>
          <a:xfrm>
            <a:off x="2104087" y="3382929"/>
            <a:ext cx="489375" cy="566666"/>
          </a:xfrm>
          <a:prstGeom prst="rect">
            <a:avLst/>
          </a:prstGeom>
        </p:spPr>
      </p:pic>
      <p:pic>
        <p:nvPicPr>
          <p:cNvPr id="16" name="Picture 15"/>
          <p:cNvPicPr>
            <a:picLocks noChangeAspect="1"/>
          </p:cNvPicPr>
          <p:nvPr/>
        </p:nvPicPr>
        <p:blipFill>
          <a:blip r:embed="rId2"/>
          <a:stretch>
            <a:fillRect/>
          </a:stretch>
        </p:blipFill>
        <p:spPr>
          <a:xfrm>
            <a:off x="6207675" y="2963255"/>
            <a:ext cx="489375" cy="566666"/>
          </a:xfrm>
          <a:prstGeom prst="rect">
            <a:avLst/>
          </a:prstGeom>
        </p:spPr>
      </p:pic>
      <p:pic>
        <p:nvPicPr>
          <p:cNvPr id="17" name="Picture 16"/>
          <p:cNvPicPr>
            <a:picLocks noChangeAspect="1"/>
          </p:cNvPicPr>
          <p:nvPr/>
        </p:nvPicPr>
        <p:blipFill>
          <a:blip r:embed="rId2"/>
          <a:stretch>
            <a:fillRect/>
          </a:stretch>
        </p:blipFill>
        <p:spPr>
          <a:xfrm>
            <a:off x="3925181" y="2595406"/>
            <a:ext cx="489375" cy="566666"/>
          </a:xfrm>
          <a:prstGeom prst="rect">
            <a:avLst/>
          </a:prstGeom>
        </p:spPr>
      </p:pic>
      <p:pic>
        <p:nvPicPr>
          <p:cNvPr id="18" name="Picture 17"/>
          <p:cNvPicPr>
            <a:picLocks noChangeAspect="1"/>
          </p:cNvPicPr>
          <p:nvPr/>
        </p:nvPicPr>
        <p:blipFill>
          <a:blip r:embed="rId2"/>
          <a:stretch>
            <a:fillRect/>
          </a:stretch>
        </p:blipFill>
        <p:spPr>
          <a:xfrm>
            <a:off x="2032367" y="2516617"/>
            <a:ext cx="489375" cy="566666"/>
          </a:xfrm>
          <a:prstGeom prst="rect">
            <a:avLst/>
          </a:prstGeom>
        </p:spPr>
      </p:pic>
      <p:pic>
        <p:nvPicPr>
          <p:cNvPr id="19" name="Picture 18"/>
          <p:cNvPicPr>
            <a:picLocks noChangeAspect="1"/>
          </p:cNvPicPr>
          <p:nvPr/>
        </p:nvPicPr>
        <p:blipFill>
          <a:blip r:embed="rId2"/>
          <a:stretch>
            <a:fillRect/>
          </a:stretch>
        </p:blipFill>
        <p:spPr>
          <a:xfrm>
            <a:off x="2460269" y="2445667"/>
            <a:ext cx="489375" cy="566666"/>
          </a:xfrm>
          <a:prstGeom prst="rect">
            <a:avLst/>
          </a:prstGeom>
        </p:spPr>
      </p:pic>
      <p:pic>
        <p:nvPicPr>
          <p:cNvPr id="20" name="Picture 19"/>
          <p:cNvPicPr>
            <a:picLocks noChangeAspect="1"/>
          </p:cNvPicPr>
          <p:nvPr/>
        </p:nvPicPr>
        <p:blipFill>
          <a:blip r:embed="rId2"/>
          <a:stretch>
            <a:fillRect/>
          </a:stretch>
        </p:blipFill>
        <p:spPr>
          <a:xfrm>
            <a:off x="2525719" y="2989421"/>
            <a:ext cx="489375" cy="566666"/>
          </a:xfrm>
          <a:prstGeom prst="rect">
            <a:avLst/>
          </a:prstGeom>
        </p:spPr>
      </p:pic>
      <p:pic>
        <p:nvPicPr>
          <p:cNvPr id="21" name="Picture 20"/>
          <p:cNvPicPr>
            <a:picLocks noChangeAspect="1"/>
          </p:cNvPicPr>
          <p:nvPr/>
        </p:nvPicPr>
        <p:blipFill>
          <a:blip r:embed="rId2"/>
          <a:stretch>
            <a:fillRect/>
          </a:stretch>
        </p:blipFill>
        <p:spPr>
          <a:xfrm>
            <a:off x="4821436" y="2611281"/>
            <a:ext cx="489375" cy="566666"/>
          </a:xfrm>
          <a:prstGeom prst="rect">
            <a:avLst/>
          </a:prstGeom>
        </p:spPr>
      </p:pic>
      <p:pic>
        <p:nvPicPr>
          <p:cNvPr id="22" name="Picture 21"/>
          <p:cNvPicPr>
            <a:picLocks noChangeAspect="1"/>
          </p:cNvPicPr>
          <p:nvPr/>
        </p:nvPicPr>
        <p:blipFill>
          <a:blip r:embed="rId2"/>
          <a:stretch>
            <a:fillRect/>
          </a:stretch>
        </p:blipFill>
        <p:spPr>
          <a:xfrm>
            <a:off x="6890505" y="2573182"/>
            <a:ext cx="489375" cy="566666"/>
          </a:xfrm>
          <a:prstGeom prst="rect">
            <a:avLst/>
          </a:prstGeom>
        </p:spPr>
      </p:pic>
      <p:pic>
        <p:nvPicPr>
          <p:cNvPr id="23" name="Picture 22"/>
          <p:cNvPicPr>
            <a:picLocks noChangeAspect="1"/>
          </p:cNvPicPr>
          <p:nvPr/>
        </p:nvPicPr>
        <p:blipFill>
          <a:blip r:embed="rId2"/>
          <a:stretch>
            <a:fillRect/>
          </a:stretch>
        </p:blipFill>
        <p:spPr>
          <a:xfrm>
            <a:off x="2778045" y="2623984"/>
            <a:ext cx="489375" cy="566666"/>
          </a:xfrm>
          <a:prstGeom prst="rect">
            <a:avLst/>
          </a:prstGeom>
        </p:spPr>
      </p:pic>
      <p:pic>
        <p:nvPicPr>
          <p:cNvPr id="24" name="Picture 23"/>
          <p:cNvPicPr>
            <a:picLocks noChangeAspect="1"/>
          </p:cNvPicPr>
          <p:nvPr/>
        </p:nvPicPr>
        <p:blipFill>
          <a:blip r:embed="rId2"/>
          <a:stretch>
            <a:fillRect/>
          </a:stretch>
        </p:blipFill>
        <p:spPr>
          <a:xfrm>
            <a:off x="4383294" y="2248299"/>
            <a:ext cx="489375" cy="566666"/>
          </a:xfrm>
          <a:prstGeom prst="rect">
            <a:avLst/>
          </a:prstGeom>
        </p:spPr>
      </p:pic>
      <p:sp>
        <p:nvSpPr>
          <p:cNvPr id="25" name="TextBox 24"/>
          <p:cNvSpPr txBox="1"/>
          <p:nvPr/>
        </p:nvSpPr>
        <p:spPr>
          <a:xfrm>
            <a:off x="1917492" y="1516001"/>
            <a:ext cx="1085554" cy="584775"/>
          </a:xfrm>
          <a:prstGeom prst="rect">
            <a:avLst/>
          </a:prstGeom>
          <a:noFill/>
        </p:spPr>
        <p:txBody>
          <a:bodyPr wrap="none" rtlCol="0">
            <a:spAutoFit/>
          </a:bodyPr>
          <a:lstStyle/>
          <a:p>
            <a:pPr algn="ctr"/>
            <a:r>
              <a:rPr lang="en-US" sz="1600" b="1" dirty="0">
                <a:solidFill>
                  <a:prstClr val="black"/>
                </a:solidFill>
              </a:rPr>
              <a:t>Low </a:t>
            </a:r>
            <a:r>
              <a:rPr lang="en-US" sz="1600" b="1" dirty="0" smtClean="0">
                <a:solidFill>
                  <a:prstClr val="black"/>
                </a:solidFill>
              </a:rPr>
              <a:t>Risk</a:t>
            </a:r>
          </a:p>
          <a:p>
            <a:pPr algn="ctr"/>
            <a:r>
              <a:rPr lang="en-US" sz="1600" b="1" dirty="0" smtClean="0">
                <a:solidFill>
                  <a:prstClr val="black"/>
                </a:solidFill>
              </a:rPr>
              <a:t>(&lt;= 50%)</a:t>
            </a:r>
            <a:endParaRPr lang="en-US" sz="1600" b="1" dirty="0">
              <a:solidFill>
                <a:prstClr val="black"/>
              </a:solidFill>
            </a:endParaRPr>
          </a:p>
        </p:txBody>
      </p:sp>
      <p:sp>
        <p:nvSpPr>
          <p:cNvPr id="26" name="TextBox 25"/>
          <p:cNvSpPr txBox="1"/>
          <p:nvPr/>
        </p:nvSpPr>
        <p:spPr>
          <a:xfrm>
            <a:off x="3885463" y="1516001"/>
            <a:ext cx="1451038" cy="584775"/>
          </a:xfrm>
          <a:prstGeom prst="rect">
            <a:avLst/>
          </a:prstGeom>
          <a:noFill/>
        </p:spPr>
        <p:txBody>
          <a:bodyPr wrap="none" rtlCol="0">
            <a:spAutoFit/>
          </a:bodyPr>
          <a:lstStyle/>
          <a:p>
            <a:pPr algn="ctr"/>
            <a:r>
              <a:rPr lang="en-US" sz="1600" b="1" dirty="0" smtClean="0">
                <a:solidFill>
                  <a:prstClr val="black"/>
                </a:solidFill>
              </a:rPr>
              <a:t>Medium Risk</a:t>
            </a:r>
          </a:p>
          <a:p>
            <a:pPr algn="ctr"/>
            <a:r>
              <a:rPr lang="en-US" sz="1600" b="1" dirty="0" smtClean="0">
                <a:solidFill>
                  <a:prstClr val="black"/>
                </a:solidFill>
              </a:rPr>
              <a:t>(&gt; 50%)</a:t>
            </a:r>
            <a:endParaRPr lang="en-US" sz="1600" b="1" dirty="0">
              <a:solidFill>
                <a:prstClr val="black"/>
              </a:solidFill>
            </a:endParaRPr>
          </a:p>
        </p:txBody>
      </p:sp>
      <p:sp>
        <p:nvSpPr>
          <p:cNvPr id="27" name="TextBox 26"/>
          <p:cNvSpPr txBox="1"/>
          <p:nvPr/>
        </p:nvSpPr>
        <p:spPr>
          <a:xfrm>
            <a:off x="6121002" y="1516001"/>
            <a:ext cx="1130438" cy="584775"/>
          </a:xfrm>
          <a:prstGeom prst="rect">
            <a:avLst/>
          </a:prstGeom>
          <a:noFill/>
        </p:spPr>
        <p:txBody>
          <a:bodyPr wrap="none" rtlCol="0">
            <a:spAutoFit/>
          </a:bodyPr>
          <a:lstStyle/>
          <a:p>
            <a:pPr algn="ctr"/>
            <a:r>
              <a:rPr lang="en-US" sz="1600" b="1" dirty="0">
                <a:solidFill>
                  <a:prstClr val="black"/>
                </a:solidFill>
              </a:rPr>
              <a:t>High </a:t>
            </a:r>
            <a:r>
              <a:rPr lang="en-US" sz="1600" b="1" dirty="0" smtClean="0">
                <a:solidFill>
                  <a:prstClr val="black"/>
                </a:solidFill>
              </a:rPr>
              <a:t>Risk</a:t>
            </a:r>
          </a:p>
          <a:p>
            <a:pPr algn="ctr"/>
            <a:r>
              <a:rPr lang="en-US" sz="1600" b="1" dirty="0" smtClean="0">
                <a:solidFill>
                  <a:prstClr val="black"/>
                </a:solidFill>
              </a:rPr>
              <a:t>(&gt; 75%)</a:t>
            </a:r>
            <a:endParaRPr lang="en-US" sz="1600" b="1" dirty="0">
              <a:solidFill>
                <a:prstClr val="black"/>
              </a:solidFill>
            </a:endParaRPr>
          </a:p>
        </p:txBody>
      </p:sp>
      <p:sp>
        <p:nvSpPr>
          <p:cNvPr id="28" name="Rounded Rectangle 27"/>
          <p:cNvSpPr/>
          <p:nvPr/>
        </p:nvSpPr>
        <p:spPr>
          <a:xfrm>
            <a:off x="1917492" y="1495455"/>
            <a:ext cx="1085554" cy="584775"/>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29" name="Rounded Rectangle 28"/>
          <p:cNvSpPr/>
          <p:nvPr/>
        </p:nvSpPr>
        <p:spPr>
          <a:xfrm>
            <a:off x="3885463" y="1495455"/>
            <a:ext cx="1451038" cy="594137"/>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30" name="Rounded Rectangle 29"/>
          <p:cNvSpPr/>
          <p:nvPr/>
        </p:nvSpPr>
        <p:spPr>
          <a:xfrm>
            <a:off x="6121002" y="1495456"/>
            <a:ext cx="1130438" cy="594135"/>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pic>
        <p:nvPicPr>
          <p:cNvPr id="31" name="Picture 30"/>
          <p:cNvPicPr>
            <a:picLocks noChangeAspect="1"/>
          </p:cNvPicPr>
          <p:nvPr/>
        </p:nvPicPr>
        <p:blipFill>
          <a:blip r:embed="rId2"/>
          <a:stretch>
            <a:fillRect/>
          </a:stretch>
        </p:blipFill>
        <p:spPr>
          <a:xfrm>
            <a:off x="6308512" y="4935265"/>
            <a:ext cx="489375" cy="566666"/>
          </a:xfrm>
          <a:prstGeom prst="rect">
            <a:avLst/>
          </a:prstGeom>
        </p:spPr>
      </p:pic>
      <p:pic>
        <p:nvPicPr>
          <p:cNvPr id="32" name="Picture 31"/>
          <p:cNvPicPr>
            <a:picLocks noChangeAspect="1"/>
          </p:cNvPicPr>
          <p:nvPr/>
        </p:nvPicPr>
        <p:blipFill>
          <a:blip r:embed="rId2"/>
          <a:stretch>
            <a:fillRect/>
          </a:stretch>
        </p:blipFill>
        <p:spPr>
          <a:xfrm>
            <a:off x="2104087" y="4845843"/>
            <a:ext cx="489375" cy="566666"/>
          </a:xfrm>
          <a:prstGeom prst="rect">
            <a:avLst/>
          </a:prstGeom>
        </p:spPr>
      </p:pic>
      <p:sp>
        <p:nvSpPr>
          <p:cNvPr id="33" name="Content Placeholder 82"/>
          <p:cNvSpPr>
            <a:spLocks noGrp="1"/>
          </p:cNvSpPr>
          <p:nvPr>
            <p:ph idx="1"/>
          </p:nvPr>
        </p:nvSpPr>
        <p:spPr>
          <a:xfrm>
            <a:off x="7698206" y="2287409"/>
            <a:ext cx="1365112" cy="1351692"/>
          </a:xfrm>
        </p:spPr>
        <p:txBody>
          <a:bodyPr/>
          <a:lstStyle/>
          <a:p>
            <a:pPr marL="0" indent="0" algn="ctr">
              <a:buNone/>
            </a:pPr>
            <a:r>
              <a:rPr lang="en-US" sz="1600" dirty="0" smtClean="0">
                <a:solidFill>
                  <a:srgbClr val="FF0000"/>
                </a:solidFill>
              </a:rPr>
              <a:t>Technology tools should perform this ongoing automated classification to facilitate workflow</a:t>
            </a:r>
            <a:endParaRPr lang="en-US" sz="1600" dirty="0">
              <a:solidFill>
                <a:srgbClr val="FF0000"/>
              </a:solidFill>
            </a:endParaRPr>
          </a:p>
        </p:txBody>
      </p:sp>
    </p:spTree>
    <p:extLst>
      <p:ext uri="{BB962C8B-B14F-4D97-AF65-F5344CB8AC3E}">
        <p14:creationId xmlns:p14="http://schemas.microsoft.com/office/powerpoint/2010/main" val="186316400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50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1000" fill="hold"/>
                                        <p:tgtEl>
                                          <p:spTgt spid="32"/>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42" presetClass="path" presetSubtype="0" accel="50000" decel="50000" fill="hold" nodeType="afterEffect">
                                  <p:stCondLst>
                                    <p:cond delay="1000"/>
                                  </p:stCondLst>
                                  <p:childTnLst>
                                    <p:animMotion origin="layout" path="M -8.33333E-7 4.81481E-6 L 0.43316 -0.36922 " pathEditMode="relative" rAng="0" ptsTypes="AA">
                                      <p:cBhvr>
                                        <p:cTn id="12" dur="2000" fill="hold"/>
                                        <p:tgtEl>
                                          <p:spTgt spid="32"/>
                                        </p:tgtEl>
                                        <p:attrNameLst>
                                          <p:attrName>ppt_x</p:attrName>
                                          <p:attrName>ppt_y</p:attrName>
                                        </p:attrNameLst>
                                      </p:cBhvr>
                                      <p:rCtr x="21649" y="-18472"/>
                                    </p:animMotion>
                                  </p:childTnLst>
                                </p:cTn>
                              </p:par>
                            </p:childTnLst>
                          </p:cTn>
                        </p:par>
                        <p:par>
                          <p:cTn id="13" fill="hold">
                            <p:stCondLst>
                              <p:cond delay="4500"/>
                            </p:stCondLst>
                            <p:childTnLst>
                              <p:par>
                                <p:cTn id="14" presetID="42" presetClass="entr" presetSubtype="0" fill="hold" nodeType="afterEffect">
                                  <p:stCondLst>
                                    <p:cond delay="100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1000"/>
                                        <p:tgtEl>
                                          <p:spTgt spid="31"/>
                                        </p:tgtEl>
                                      </p:cBhvr>
                                    </p:animEffect>
                                    <p:anim calcmode="lin" valueType="num">
                                      <p:cBhvr>
                                        <p:cTn id="17" dur="1000" fill="hold"/>
                                        <p:tgtEl>
                                          <p:spTgt spid="31"/>
                                        </p:tgtEl>
                                        <p:attrNameLst>
                                          <p:attrName>ppt_x</p:attrName>
                                        </p:attrNameLst>
                                      </p:cBhvr>
                                      <p:tavLst>
                                        <p:tav tm="0">
                                          <p:val>
                                            <p:strVal val="#ppt_x"/>
                                          </p:val>
                                        </p:tav>
                                        <p:tav tm="100000">
                                          <p:val>
                                            <p:strVal val="#ppt_x"/>
                                          </p:val>
                                        </p:tav>
                                      </p:tavLst>
                                    </p:anim>
                                    <p:anim calcmode="lin" valueType="num">
                                      <p:cBhvr>
                                        <p:cTn id="18" dur="1000" fill="hold"/>
                                        <p:tgtEl>
                                          <p:spTgt spid="31"/>
                                        </p:tgtEl>
                                        <p:attrNameLst>
                                          <p:attrName>ppt_y</p:attrName>
                                        </p:attrNameLst>
                                      </p:cBhvr>
                                      <p:tavLst>
                                        <p:tav tm="0">
                                          <p:val>
                                            <p:strVal val="#ppt_y+.1"/>
                                          </p:val>
                                        </p:tav>
                                        <p:tav tm="100000">
                                          <p:val>
                                            <p:strVal val="#ppt_y"/>
                                          </p:val>
                                        </p:tav>
                                      </p:tavLst>
                                    </p:anim>
                                  </p:childTnLst>
                                </p:cTn>
                              </p:par>
                            </p:childTnLst>
                          </p:cTn>
                        </p:par>
                        <p:par>
                          <p:cTn id="19" fill="hold">
                            <p:stCondLst>
                              <p:cond delay="6500"/>
                            </p:stCondLst>
                            <p:childTnLst>
                              <p:par>
                                <p:cTn id="20" presetID="42" presetClass="path" presetSubtype="0" accel="50000" decel="50000" fill="hold" nodeType="afterEffect">
                                  <p:stCondLst>
                                    <p:cond delay="1000"/>
                                  </p:stCondLst>
                                  <p:childTnLst>
                                    <p:animMotion origin="layout" path="M 3.33333E-6 3.7037E-7 L -0.16997 -0.26759 " pathEditMode="relative" rAng="0" ptsTypes="AA">
                                      <p:cBhvr>
                                        <p:cTn id="21" dur="2000" fill="hold"/>
                                        <p:tgtEl>
                                          <p:spTgt spid="31"/>
                                        </p:tgtEl>
                                        <p:attrNameLst>
                                          <p:attrName>ppt_x</p:attrName>
                                          <p:attrName>ppt_y</p:attrName>
                                        </p:attrNameLst>
                                      </p:cBhvr>
                                      <p:rCtr x="-8507" y="-13380"/>
                                    </p:animMotion>
                                  </p:childTnLst>
                                </p:cTn>
                              </p:par>
                            </p:childTnLst>
                          </p:cTn>
                        </p:par>
                        <p:par>
                          <p:cTn id="22" fill="hold">
                            <p:stCondLst>
                              <p:cond delay="9500"/>
                            </p:stCondLst>
                            <p:childTnLst>
                              <p:par>
                                <p:cTn id="23" presetID="10" presetClass="entr" presetSubtype="0" fill="hold" grpId="0" nodeType="afterEffect">
                                  <p:stCondLst>
                                    <p:cond delay="0"/>
                                  </p:stCondLst>
                                  <p:childTnLst>
                                    <p:set>
                                      <p:cBhvr>
                                        <p:cTn id="24" dur="1" fill="hold">
                                          <p:stCondLst>
                                            <p:cond delay="0"/>
                                          </p:stCondLst>
                                        </p:cTn>
                                        <p:tgtEl>
                                          <p:spTgt spid="33">
                                            <p:txEl>
                                              <p:pRg st="0" end="0"/>
                                            </p:txEl>
                                          </p:spTgt>
                                        </p:tgtEl>
                                        <p:attrNameLst>
                                          <p:attrName>style.visibility</p:attrName>
                                        </p:attrNameLst>
                                      </p:cBhvr>
                                      <p:to>
                                        <p:strVal val="visible"/>
                                      </p:to>
                                    </p:set>
                                    <p:animEffect transition="in" filter="fade">
                                      <p:cBhvr>
                                        <p:cTn id="25" dur="500"/>
                                        <p:tgtEl>
                                          <p:spTgt spid="33">
                                            <p:txEl>
                                              <p:pRg st="0" end="0"/>
                                            </p:txEl>
                                          </p:spTgt>
                                        </p:tgtEl>
                                      </p:cBhvr>
                                    </p:animEffect>
                                  </p:childTnLst>
                                </p:cTn>
                              </p:par>
                            </p:childTnLst>
                          </p:cTn>
                        </p:par>
                        <p:par>
                          <p:cTn id="26" fill="hold">
                            <p:stCondLst>
                              <p:cond delay="10000"/>
                            </p:stCondLst>
                            <p:childTnLst>
                              <p:par>
                                <p:cTn id="27" presetID="0" presetClass="path" presetSubtype="0" accel="50000" decel="50000" fill="hold" nodeType="afterEffect">
                                  <p:stCondLst>
                                    <p:cond delay="0"/>
                                  </p:stCondLst>
                                  <p:childTnLst>
                                    <p:animMotion origin="layout" path="M -6.94444E-6 4.81481E-6 L -6.94444E-6 4.81481E-6 C 0.00034 0.0625 0.00051 0.125 0.00104 0.1875 C 0.00225 0.34537 0.00086 0.21782 0.00312 0.29166 C 0.00347 0.30671 0.00416 0.3375 0.00416 0.3375 L 0.27187 0.10833 " pathEditMode="relative" ptsTypes="AAAAAA">
                                      <p:cBhvr>
                                        <p:cTn id="28" dur="2000" fill="hold"/>
                                        <p:tgtEl>
                                          <p:spTgt spid="24"/>
                                        </p:tgtEl>
                                        <p:attrNameLst>
                                          <p:attrName>ppt_x</p:attrName>
                                          <p:attrName>ppt_y</p:attrName>
                                        </p:attrNameLst>
                                      </p:cBhvr>
                                    </p:animMotion>
                                  </p:childTnLst>
                                </p:cTn>
                              </p:par>
                            </p:childTnLst>
                          </p:cTn>
                        </p:par>
                        <p:par>
                          <p:cTn id="29" fill="hold">
                            <p:stCondLst>
                              <p:cond delay="12000"/>
                            </p:stCondLst>
                            <p:childTnLst>
                              <p:par>
                                <p:cTn id="30" presetID="0" presetClass="path" presetSubtype="0" accel="50000" decel="50000" fill="hold" nodeType="afterEffect">
                                  <p:stCondLst>
                                    <p:cond delay="0"/>
                                  </p:stCondLst>
                                  <p:childTnLst>
                                    <p:animMotion origin="layout" path="M 3.33333E-6 -1.48148E-6 L 3.33333E-6 -1.48148E-6 C -0.00921 0.01828 -0.004 0.01365 -0.0125 0.01921 C -0.0132 0.02106 -0.01355 0.02338 -0.01459 0.02477 C -0.01754 0.0287 -0.02396 0.03449 -0.02396 0.03449 C -0.03594 0.06319 -0.02205 0.03078 -0.03542 0.05949 C -0.03803 0.06504 -0.03994 0.07106 -0.04271 0.07615 C -0.04514 0.08055 -0.04862 0.08333 -0.05105 0.08727 C -0.05348 0.09074 -0.05521 0.0949 -0.0573 0.09838 C -0.06372 0.10879 -0.0731 0.12083 -0.07813 0.1331 C -0.07969 0.13657 -0.08021 0.14074 -0.08125 0.14421 C -0.08282 0.14861 -0.0875 0.1618 -0.09063 0.16643 C -0.09323 0.17014 -0.09653 0.17245 -0.09896 0.17615 C -0.10435 0.18426 -0.10886 0.19282 -0.11355 0.20115 C -0.1165 0.20625 -0.1191 0.21134 -0.12188 0.21643 C -0.12466 0.22152 -0.12726 0.22708 -0.13021 0.23171 C -0.13264 0.23541 -0.13473 0.23981 -0.1375 0.24282 C -0.14271 0.24814 -0.14862 0.25208 -0.15417 0.25671 C -0.15591 0.2581 -0.15764 0.25995 -0.15938 0.26088 C -0.16216 0.26227 -0.16511 0.26319 -0.16771 0.26504 C -0.17275 0.26852 -0.18039 0.27639 -0.18438 0.28171 C -0.19532 0.29606 -0.1908 0.29213 -0.2 0.3081 C -0.20348 0.31389 -0.20625 0.32037 -0.21042 0.32477 C -0.21216 0.32662 -0.21407 0.32847 -0.21563 0.33032 C -0.21685 0.33171 -0.21771 0.33333 -0.21875 0.33449 C -0.22014 0.33564 -0.22171 0.33611 -0.22292 0.33727 C -0.22448 0.33842 -0.2257 0.34027 -0.22709 0.34143 C -0.22952 0.34328 -0.23837 0.34884 -0.24063 0.34977 C -0.24341 0.35092 -0.24653 0.35092 -0.24896 0.35254 C -0.25035 0.35347 -0.25191 0.35416 -0.25313 0.35532 C -0.25678 0.35833 -0.25764 0.35995 -0.26042 0.36365 C -0.26077 0.36504 -0.26094 0.36666 -0.26146 0.36782 C -0.26233 0.36921 -0.26389 0.37199 -0.26459 0.3706 C -0.26528 0.36967 -0.27084 0.34467 -0.27084 0.34421 C -0.27292 0.33657 -0.27657 0.32453 -0.27917 0.31782 C -0.28282 0.30879 -0.28681 0.30023 -0.29063 0.29143 C -0.2948 0.2625 -0.29306 0.26944 -0.29792 0.24838 C -0.29931 0.24259 -0.30157 0.23356 -0.30417 0.22893 L -0.30834 0.22199 C -0.31042 0.20671 -0.30816 0.22083 -0.31146 0.20532 C -0.31233 0.20162 -0.31285 0.19791 -0.31355 0.19421 C -0.31719 0.17685 -0.31667 0.17916 -0.3198 0.16643 C -0.32014 0.15995 -0.32049 0.15347 -0.32084 0.14699 C -0.32119 0.14467 -0.32188 0.14259 -0.32188 0.14004 C -0.32257 0.12847 -0.32292 0.10532 -0.32292 0.10532 L -0.32292 0.10532 " pathEditMode="relative" ptsTypes="AAAAAAAAAAAAAAAAAAAAAAAAAAAAAAAAAAAAAAAAAAAAAA">
                                      <p:cBhvr>
                                        <p:cTn id="31" dur="2000" fill="hold"/>
                                        <p:tgtEl>
                                          <p:spTgt spid="22"/>
                                        </p:tgtEl>
                                        <p:attrNameLst>
                                          <p:attrName>ppt_x</p:attrName>
                                          <p:attrName>ppt_y</p:attrName>
                                        </p:attrNameLst>
                                      </p:cBhvr>
                                    </p:animMotion>
                                  </p:childTnLst>
                                </p:cTn>
                              </p:par>
                            </p:childTnLst>
                          </p:cTn>
                        </p:par>
                        <p:par>
                          <p:cTn id="32" fill="hold">
                            <p:stCondLst>
                              <p:cond delay="14000"/>
                            </p:stCondLst>
                            <p:childTnLst>
                              <p:par>
                                <p:cTn id="33" presetID="0" presetClass="path" presetSubtype="0" accel="50000" decel="50000" fill="hold" nodeType="afterEffect">
                                  <p:stCondLst>
                                    <p:cond delay="0"/>
                                  </p:stCondLst>
                                  <p:childTnLst>
                                    <p:animMotion origin="layout" path="M -1.38889E-6 -3.33333E-6 L -1.38889E-6 0.00023 C 0.00208 0.00417 0.00417 0.00857 0.0066 0.0125 C 0.00799 0.01412 0.01024 0.01482 0.01129 0.01667 C 0.01233 0.0176 0.01215 0.01945 0.0125 0.02084 C 0.0132 0.02315 0.01389 0.02547 0.01476 0.02778 C 0.0158 0.0294 0.01754 0.03033 0.01823 0.03195 C 0.01945 0.03357 0.01962 0.03565 0.02066 0.0375 C 0.02153 0.03889 0.02309 0.04005 0.02413 0.04167 C 0.03333 0.05463 0.02066 0.03727 0.02761 0.05 C 0.02847 0.05162 0.02986 0.05278 0.03108 0.05417 C 0.03143 0.05556 0.03177 0.05695 0.03229 0.05834 C 0.03299 0.05973 0.03403 0.06088 0.03455 0.0625 C 0.03698 0.0669 0.03993 0.0713 0.04149 0.07639 C 0.04219 0.07871 0.04288 0.08102 0.04375 0.08334 C 0.04479 0.08496 0.04636 0.08588 0.04722 0.0875 C 0.0507 0.09283 0.05347 0.09861 0.0566 0.10417 L 0.0566 0.1044 C 0.05955 0.1125 0.05712 0.10973 0.06233 0.11389 C 0.06649 0.12547 0.06389 0.11852 0.07049 0.13473 C 0.0717 0.1375 0.07327 0.14005 0.07396 0.14306 C 0.07431 0.14445 0.07483 0.14584 0.07518 0.14723 C 0.07604 0.14908 0.08021 0.15556 0.0809 0.15695 C 0.08125 0.15926 0.08108 0.16181 0.08212 0.16389 C 0.08333 0.16598 0.08524 0.1676 0.08681 0.16945 C 0.08889 0.17153 0.09688 0.17801 0.09844 0.17917 C 0.09948 0.17986 0.1007 0.1801 0.10191 0.18056 C 0.10903 0.19329 0.09601 0.17037 0.11233 0.19445 C 0.11337 0.19584 0.11389 0.19815 0.11458 0.2 C 0.11615 0.20278 0.11788 0.20533 0.11927 0.20834 C 0.12066 0.21042 0.12118 0.2132 0.12274 0.21528 C 0.12483 0.2176 0.12743 0.21898 0.12969 0.22084 C 0.13038 0.22269 0.1309 0.22477 0.13195 0.22639 C 0.13299 0.22732 0.13472 0.22662 0.13542 0.22778 C 0.13646 0.22871 0.13611 0.23056 0.13663 0.23195 C 0.13768 0.23357 0.13889 0.23473 0.14011 0.23611 C 0.14097 0.24005 0.14115 0.24329 0.14254 0.24723 C 0.14323 0.24908 0.14393 0.25093 0.14479 0.25278 C 0.14601 0.25232 0.1474 0.25232 0.14827 0.25139 C 0.14913 0.25023 0.14913 0.24861 0.14948 0.24723 C 0.15 0.24491 0.15018 0.24236 0.15052 0.24028 C 0.15156 0.23635 0.15486 0.225 0.15643 0.22223 C 0.15747 0.21991 0.15972 0.21852 0.16094 0.21667 C 0.16354 0.21343 0.1658 0.21019 0.16806 0.20695 C 0.19393 0.16736 0.14844 0.23496 0.18073 0.18334 C 0.18611 0.17454 0.19271 0.16667 0.19809 0.15834 C 0.20052 0.15486 0.2092 0.13773 0.21215 0.13473 C 0.21667 0.1301 0.22274 0.12801 0.22708 0.12361 C 0.23038 0.12037 0.23247 0.11598 0.23524 0.1125 C 0.24011 0.10648 0.24636 0.10232 0.25035 0.09584 C 0.2592 0.08125 0.26024 0.05787 0.27361 0.05 C 0.27743 0.04769 0.28143 0.04561 0.28524 0.04306 C 0.29948 0.03311 0.30313 0.02709 0.31997 0.01806 L 0.33281 0.01111 C 0.3507 -0.01041 0.32674 0.01713 0.35018 -0.00555 C 0.3533 -0.00856 0.35538 -0.0125 0.35833 -0.01527 C 0.36077 -0.01759 0.36389 -0.01875 0.36632 -0.02083 C 0.36893 -0.02291 0.37136 -0.02523 0.37344 -0.02777 C 0.37535 -0.03032 0.37587 -0.03426 0.37795 -0.03611 C 0.38108 -0.03912 0.38524 -0.03981 0.38837 -0.04166 C 0.39636 -0.04652 0.38646 -0.04328 0.39774 -0.04583 C 0.40695 -0.05139 0.40226 -0.04907 0.41163 -0.05277 C 0.41285 -0.05324 0.41406 -0.05393 0.41511 -0.05416 C 0.42101 -0.05578 0.42205 -0.05555 0.42795 -0.05833 C 0.42986 -0.05926 0.43299 -0.05902 0.43368 -0.06111 C 0.43524 -0.06504 0.43368 -0.06944 0.43368 -0.07361 L 0.43368 -0.07338 " pathEditMode="relative" rAng="0" ptsTypes="AAAAAAAAAAAAAAAAAAAAAAAAAAAAAAAAAAAAAAAAAAAAAAAAAAAAAAAAAAAAAAAAAAA">
                                      <p:cBhvr>
                                        <p:cTn id="34" dur="2000" fill="hold"/>
                                        <p:tgtEl>
                                          <p:spTgt spid="20"/>
                                        </p:tgtEl>
                                        <p:attrNameLst>
                                          <p:attrName>ppt_x</p:attrName>
                                          <p:attrName>ppt_y</p:attrName>
                                        </p:attrNameLst>
                                      </p:cBhvr>
                                      <p:rCtr x="21719" y="895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nvPr>
        </p:nvGraphicFramePr>
        <p:xfrm>
          <a:off x="2101027" y="902238"/>
          <a:ext cx="5075847" cy="39779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p:cNvSpPr>
            <a:spLocks noGrp="1"/>
          </p:cNvSpPr>
          <p:nvPr>
            <p:ph type="title"/>
          </p:nvPr>
        </p:nvSpPr>
        <p:spPr>
          <a:xfrm>
            <a:off x="1828800" y="457200"/>
            <a:ext cx="6858000" cy="960438"/>
          </a:xfrm>
        </p:spPr>
        <p:txBody>
          <a:bodyPr/>
          <a:lstStyle/>
          <a:p>
            <a:r>
              <a:rPr lang="en-US" dirty="0" smtClean="0"/>
              <a:t>Periodically Reset Analytic Model</a:t>
            </a:r>
            <a:endParaRPr lang="en-US" dirty="0"/>
          </a:p>
        </p:txBody>
      </p:sp>
      <p:sp>
        <p:nvSpPr>
          <p:cNvPr id="4" name="Slide Number Placeholder 3"/>
          <p:cNvSpPr>
            <a:spLocks noGrp="1"/>
          </p:cNvSpPr>
          <p:nvPr>
            <p:ph type="sldNum" sz="quarter" idx="10"/>
          </p:nvPr>
        </p:nvSpPr>
        <p:spPr/>
        <p:txBody>
          <a:bodyPr/>
          <a:lstStyle/>
          <a:p>
            <a:pPr>
              <a:defRPr/>
            </a:pPr>
            <a:fld id="{76F6287E-401E-4C27-A425-1269604BFB1A}" type="slidenum">
              <a:rPr lang="en-US" altLang="en-US" smtClean="0"/>
              <a:pPr>
                <a:defRPr/>
              </a:pPr>
              <a:t>34</a:t>
            </a:fld>
            <a:endParaRPr lang="en-US" altLang="en-US" dirty="0"/>
          </a:p>
        </p:txBody>
      </p:sp>
      <p:sp>
        <p:nvSpPr>
          <p:cNvPr id="6" name="Oval 5"/>
          <p:cNvSpPr/>
          <p:nvPr/>
        </p:nvSpPr>
        <p:spPr>
          <a:xfrm>
            <a:off x="685800" y="533400"/>
            <a:ext cx="838200" cy="80803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r>
              <a:rPr lang="en-US" sz="3600" b="1" dirty="0">
                <a:solidFill>
                  <a:prstClr val="white"/>
                </a:solidFill>
              </a:rPr>
              <a:t>4</a:t>
            </a:r>
          </a:p>
        </p:txBody>
      </p:sp>
      <p:grpSp>
        <p:nvGrpSpPr>
          <p:cNvPr id="28" name="Group 27"/>
          <p:cNvGrpSpPr/>
          <p:nvPr/>
        </p:nvGrpSpPr>
        <p:grpSpPr>
          <a:xfrm>
            <a:off x="3562582" y="1713638"/>
            <a:ext cx="1606200" cy="2141711"/>
            <a:chOff x="1770045" y="2394429"/>
            <a:chExt cx="1606200" cy="2141711"/>
          </a:xfrm>
        </p:grpSpPr>
        <p:sp>
          <p:nvSpPr>
            <p:cNvPr id="9" name="Rectangle 8"/>
            <p:cNvSpPr/>
            <p:nvPr/>
          </p:nvSpPr>
          <p:spPr>
            <a:xfrm>
              <a:off x="1770045" y="3197834"/>
              <a:ext cx="668045" cy="490722"/>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r>
                <a:rPr lang="en-US" dirty="0" smtClean="0">
                  <a:solidFill>
                    <a:prstClr val="black"/>
                  </a:solidFill>
                </a:rPr>
                <a:t>Y</a:t>
              </a:r>
              <a:r>
                <a:rPr lang="en-US" baseline="-25000" dirty="0" smtClean="0">
                  <a:solidFill>
                    <a:prstClr val="black"/>
                  </a:solidFill>
                </a:rPr>
                <a:t>j</a:t>
              </a:r>
              <a:r>
                <a:rPr lang="en-US" dirty="0" smtClean="0">
                  <a:solidFill>
                    <a:prstClr val="black"/>
                  </a:solidFill>
                </a:rPr>
                <a:t> =</a:t>
              </a:r>
              <a:endParaRPr lang="en-US" baseline="-25000" dirty="0" smtClean="0">
                <a:solidFill>
                  <a:prstClr val="black"/>
                </a:solidFill>
              </a:endParaRPr>
            </a:p>
          </p:txBody>
        </p:sp>
        <p:grpSp>
          <p:nvGrpSpPr>
            <p:cNvPr id="27" name="Group 26"/>
            <p:cNvGrpSpPr/>
            <p:nvPr/>
          </p:nvGrpSpPr>
          <p:grpSpPr>
            <a:xfrm>
              <a:off x="2562471" y="2394429"/>
              <a:ext cx="813774" cy="2141711"/>
              <a:chOff x="2562471" y="2394429"/>
              <a:chExt cx="813774" cy="2141711"/>
            </a:xfrm>
          </p:grpSpPr>
          <p:sp>
            <p:nvSpPr>
              <p:cNvPr id="8" name="Rectangle 7"/>
              <p:cNvSpPr/>
              <p:nvPr/>
            </p:nvSpPr>
            <p:spPr>
              <a:xfrm>
                <a:off x="2562471" y="2445805"/>
                <a:ext cx="813774" cy="2090335"/>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r>
                  <a:rPr lang="en-US" dirty="0" smtClean="0">
                    <a:solidFill>
                      <a:prstClr val="black"/>
                    </a:solidFill>
                    <a:latin typeface="Symbol" panose="05050102010706020507" pitchFamily="18" charset="2"/>
                  </a:rPr>
                  <a:t>b</a:t>
                </a:r>
                <a:r>
                  <a:rPr lang="en-US" baseline="-25000" dirty="0" smtClean="0">
                    <a:solidFill>
                      <a:prstClr val="black"/>
                    </a:solidFill>
                  </a:rPr>
                  <a:t>1,j</a:t>
                </a:r>
                <a:r>
                  <a:rPr lang="en-US" dirty="0" smtClean="0">
                    <a:solidFill>
                      <a:prstClr val="black"/>
                    </a:solidFill>
                  </a:rPr>
                  <a:t>X</a:t>
                </a:r>
                <a:r>
                  <a:rPr lang="en-US" baseline="-25000" dirty="0" smtClean="0">
                    <a:solidFill>
                      <a:prstClr val="black"/>
                    </a:solidFill>
                  </a:rPr>
                  <a:t>1,j</a:t>
                </a:r>
              </a:p>
              <a:p>
                <a:pPr algn="ctr" fontAlgn="auto">
                  <a:spcBef>
                    <a:spcPts val="0"/>
                  </a:spcBef>
                  <a:spcAft>
                    <a:spcPts val="0"/>
                  </a:spcAft>
                </a:pPr>
                <a:r>
                  <a:rPr lang="en-US" dirty="0" smtClean="0">
                    <a:solidFill>
                      <a:prstClr val="black"/>
                    </a:solidFill>
                    <a:latin typeface="Symbol" panose="05050102010706020507" pitchFamily="18" charset="2"/>
                  </a:rPr>
                  <a:t>b</a:t>
                </a:r>
                <a:r>
                  <a:rPr lang="en-US" baseline="-25000" dirty="0" smtClean="0">
                    <a:solidFill>
                      <a:prstClr val="black"/>
                    </a:solidFill>
                  </a:rPr>
                  <a:t>2,j</a:t>
                </a:r>
                <a:r>
                  <a:rPr lang="en-US" dirty="0" smtClean="0">
                    <a:solidFill>
                      <a:prstClr val="black"/>
                    </a:solidFill>
                  </a:rPr>
                  <a:t>X</a:t>
                </a:r>
                <a:r>
                  <a:rPr lang="en-US" baseline="-25000" dirty="0" smtClean="0">
                    <a:solidFill>
                      <a:prstClr val="black"/>
                    </a:solidFill>
                  </a:rPr>
                  <a:t>2,j</a:t>
                </a:r>
              </a:p>
              <a:p>
                <a:pPr algn="ctr" fontAlgn="auto">
                  <a:spcBef>
                    <a:spcPts val="0"/>
                  </a:spcBef>
                  <a:spcAft>
                    <a:spcPts val="0"/>
                  </a:spcAft>
                </a:pPr>
                <a:r>
                  <a:rPr lang="en-US" dirty="0" smtClean="0">
                    <a:solidFill>
                      <a:prstClr val="black"/>
                    </a:solidFill>
                  </a:rPr>
                  <a:t>…</a:t>
                </a:r>
              </a:p>
              <a:p>
                <a:pPr algn="ctr" fontAlgn="auto">
                  <a:spcBef>
                    <a:spcPts val="0"/>
                  </a:spcBef>
                  <a:spcAft>
                    <a:spcPts val="0"/>
                  </a:spcAft>
                </a:pPr>
                <a:r>
                  <a:rPr lang="en-US" dirty="0" err="1" smtClean="0">
                    <a:solidFill>
                      <a:prstClr val="black"/>
                    </a:solidFill>
                    <a:latin typeface="Symbol" panose="05050102010706020507" pitchFamily="18" charset="2"/>
                  </a:rPr>
                  <a:t>b</a:t>
                </a:r>
                <a:r>
                  <a:rPr lang="en-US" baseline="-25000" dirty="0" err="1" smtClean="0">
                    <a:solidFill>
                      <a:prstClr val="black"/>
                    </a:solidFill>
                  </a:rPr>
                  <a:t>n,j</a:t>
                </a:r>
                <a:r>
                  <a:rPr lang="en-US" dirty="0" err="1" smtClean="0">
                    <a:solidFill>
                      <a:prstClr val="black"/>
                    </a:solidFill>
                  </a:rPr>
                  <a:t>X</a:t>
                </a:r>
                <a:r>
                  <a:rPr lang="en-US" baseline="-25000" dirty="0" err="1" smtClean="0">
                    <a:solidFill>
                      <a:prstClr val="black"/>
                    </a:solidFill>
                  </a:rPr>
                  <a:t>n,j</a:t>
                </a:r>
                <a:endParaRPr lang="en-US" baseline="-25000" dirty="0">
                  <a:solidFill>
                    <a:prstClr val="black"/>
                  </a:solidFill>
                </a:endParaRPr>
              </a:p>
            </p:txBody>
          </p:sp>
          <p:sp>
            <p:nvSpPr>
              <p:cNvPr id="12" name="TextBox 11"/>
              <p:cNvSpPr txBox="1"/>
              <p:nvPr/>
            </p:nvSpPr>
            <p:spPr>
              <a:xfrm>
                <a:off x="2680657" y="2394429"/>
                <a:ext cx="577402" cy="523220"/>
              </a:xfrm>
              <a:prstGeom prst="rect">
                <a:avLst/>
              </a:prstGeom>
              <a:noFill/>
            </p:spPr>
            <p:txBody>
              <a:bodyPr wrap="none" rtlCol="0">
                <a:spAutoFit/>
              </a:bodyPr>
              <a:lstStyle/>
              <a:p>
                <a:pPr fontAlgn="auto">
                  <a:spcBef>
                    <a:spcPts val="0"/>
                  </a:spcBef>
                  <a:spcAft>
                    <a:spcPts val="0"/>
                  </a:spcAft>
                </a:pPr>
                <a:r>
                  <a:rPr lang="en-US" sz="2800" dirty="0" smtClean="0">
                    <a:solidFill>
                      <a:prstClr val="black"/>
                    </a:solidFill>
                    <a:latin typeface="Symbol" panose="05050102010706020507" pitchFamily="18" charset="2"/>
                    <a:ea typeface="+mn-ea"/>
                  </a:rPr>
                  <a:t>S</a:t>
                </a:r>
                <a:r>
                  <a:rPr lang="en-US" sz="2800" baseline="-25000" dirty="0" smtClean="0">
                    <a:solidFill>
                      <a:prstClr val="black"/>
                    </a:solidFill>
                    <a:latin typeface="Calibri"/>
                    <a:ea typeface="+mn-ea"/>
                  </a:rPr>
                  <a:t>i</a:t>
                </a:r>
                <a:r>
                  <a:rPr lang="en-US" sz="2800" baseline="30000" dirty="0" smtClean="0">
                    <a:solidFill>
                      <a:prstClr val="black"/>
                    </a:solidFill>
                    <a:latin typeface="Calibri"/>
                    <a:ea typeface="+mn-ea"/>
                  </a:rPr>
                  <a:t>n</a:t>
                </a:r>
                <a:endParaRPr lang="en-US" sz="2800" baseline="30000" dirty="0">
                  <a:solidFill>
                    <a:prstClr val="black"/>
                  </a:solidFill>
                  <a:latin typeface="Symbol" panose="05050102010706020507" pitchFamily="18" charset="2"/>
                  <a:ea typeface="+mn-ea"/>
                </a:endParaRPr>
              </a:p>
            </p:txBody>
          </p:sp>
        </p:grpSp>
      </p:grpSp>
      <p:sp>
        <p:nvSpPr>
          <p:cNvPr id="13" name="Rectangle 12"/>
          <p:cNvSpPr/>
          <p:nvPr/>
        </p:nvSpPr>
        <p:spPr>
          <a:xfrm>
            <a:off x="1040546" y="4461241"/>
            <a:ext cx="7105118" cy="1368399"/>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fontAlgn="auto">
              <a:spcBef>
                <a:spcPts val="0"/>
              </a:spcBef>
              <a:spcAft>
                <a:spcPts val="0"/>
              </a:spcAft>
            </a:pPr>
            <a:r>
              <a:rPr lang="en-US" sz="3200" b="1" dirty="0" smtClean="0">
                <a:solidFill>
                  <a:prstClr val="black"/>
                </a:solidFill>
              </a:rPr>
              <a:t>Y</a:t>
            </a:r>
            <a:r>
              <a:rPr lang="en-US" sz="3200" b="1" baseline="-25000" dirty="0" smtClean="0">
                <a:solidFill>
                  <a:prstClr val="black"/>
                </a:solidFill>
              </a:rPr>
              <a:t>j</a:t>
            </a:r>
            <a:r>
              <a:rPr lang="en-US" sz="3200" b="1" dirty="0" smtClean="0">
                <a:solidFill>
                  <a:prstClr val="black"/>
                </a:solidFill>
              </a:rPr>
              <a:t> =</a:t>
            </a:r>
            <a:endParaRPr lang="en-US" sz="3200" b="1" baseline="-25000" dirty="0" smtClean="0">
              <a:solidFill>
                <a:prstClr val="black"/>
              </a:solidFill>
            </a:endParaRPr>
          </a:p>
        </p:txBody>
      </p:sp>
      <p:pic>
        <p:nvPicPr>
          <p:cNvPr id="14" name="Picture 13"/>
          <p:cNvPicPr>
            <a:picLocks noChangeAspect="1"/>
          </p:cNvPicPr>
          <p:nvPr/>
        </p:nvPicPr>
        <p:blipFill>
          <a:blip r:embed="rId7"/>
          <a:stretch>
            <a:fillRect/>
          </a:stretch>
        </p:blipFill>
        <p:spPr>
          <a:xfrm>
            <a:off x="2535182" y="4565584"/>
            <a:ext cx="489375" cy="566666"/>
          </a:xfrm>
          <a:prstGeom prst="rect">
            <a:avLst/>
          </a:prstGeom>
        </p:spPr>
      </p:pic>
      <p:pic>
        <p:nvPicPr>
          <p:cNvPr id="15" name="Picture 14"/>
          <p:cNvPicPr>
            <a:picLocks noChangeAspect="1"/>
          </p:cNvPicPr>
          <p:nvPr/>
        </p:nvPicPr>
        <p:blipFill>
          <a:blip r:embed="rId7"/>
          <a:stretch>
            <a:fillRect/>
          </a:stretch>
        </p:blipFill>
        <p:spPr>
          <a:xfrm>
            <a:off x="5124354" y="4461241"/>
            <a:ext cx="489375" cy="566666"/>
          </a:xfrm>
          <a:prstGeom prst="rect">
            <a:avLst/>
          </a:prstGeom>
        </p:spPr>
      </p:pic>
      <p:pic>
        <p:nvPicPr>
          <p:cNvPr id="16" name="Picture 15"/>
          <p:cNvPicPr>
            <a:picLocks noChangeAspect="1"/>
          </p:cNvPicPr>
          <p:nvPr/>
        </p:nvPicPr>
        <p:blipFill>
          <a:blip r:embed="rId7"/>
          <a:stretch>
            <a:fillRect/>
          </a:stretch>
        </p:blipFill>
        <p:spPr>
          <a:xfrm>
            <a:off x="4597292" y="5239204"/>
            <a:ext cx="489375" cy="566666"/>
          </a:xfrm>
          <a:prstGeom prst="rect">
            <a:avLst/>
          </a:prstGeom>
        </p:spPr>
      </p:pic>
      <p:pic>
        <p:nvPicPr>
          <p:cNvPr id="17" name="Picture 16"/>
          <p:cNvPicPr>
            <a:picLocks noChangeAspect="1"/>
          </p:cNvPicPr>
          <p:nvPr/>
        </p:nvPicPr>
        <p:blipFill>
          <a:blip r:embed="rId7"/>
          <a:stretch>
            <a:fillRect/>
          </a:stretch>
        </p:blipFill>
        <p:spPr>
          <a:xfrm>
            <a:off x="2992382" y="5022784"/>
            <a:ext cx="489375" cy="566666"/>
          </a:xfrm>
          <a:prstGeom prst="rect">
            <a:avLst/>
          </a:prstGeom>
        </p:spPr>
      </p:pic>
      <p:pic>
        <p:nvPicPr>
          <p:cNvPr id="18" name="Picture 17"/>
          <p:cNvPicPr>
            <a:picLocks noChangeAspect="1"/>
          </p:cNvPicPr>
          <p:nvPr/>
        </p:nvPicPr>
        <p:blipFill>
          <a:blip r:embed="rId7"/>
          <a:stretch>
            <a:fillRect/>
          </a:stretch>
        </p:blipFill>
        <p:spPr>
          <a:xfrm>
            <a:off x="3201325" y="4510851"/>
            <a:ext cx="489375" cy="566666"/>
          </a:xfrm>
          <a:prstGeom prst="rect">
            <a:avLst/>
          </a:prstGeom>
        </p:spPr>
      </p:pic>
      <p:pic>
        <p:nvPicPr>
          <p:cNvPr id="19" name="Picture 18"/>
          <p:cNvPicPr>
            <a:picLocks noChangeAspect="1"/>
          </p:cNvPicPr>
          <p:nvPr/>
        </p:nvPicPr>
        <p:blipFill>
          <a:blip r:embed="rId7"/>
          <a:stretch>
            <a:fillRect/>
          </a:stretch>
        </p:blipFill>
        <p:spPr>
          <a:xfrm>
            <a:off x="2113726" y="4848917"/>
            <a:ext cx="489375" cy="566666"/>
          </a:xfrm>
          <a:prstGeom prst="rect">
            <a:avLst/>
          </a:prstGeom>
        </p:spPr>
      </p:pic>
      <p:pic>
        <p:nvPicPr>
          <p:cNvPr id="20" name="Picture 19"/>
          <p:cNvPicPr>
            <a:picLocks noChangeAspect="1"/>
          </p:cNvPicPr>
          <p:nvPr/>
        </p:nvPicPr>
        <p:blipFill>
          <a:blip r:embed="rId7"/>
          <a:stretch>
            <a:fillRect/>
          </a:stretch>
        </p:blipFill>
        <p:spPr>
          <a:xfrm>
            <a:off x="3754381" y="5132250"/>
            <a:ext cx="489375" cy="566666"/>
          </a:xfrm>
          <a:prstGeom prst="rect">
            <a:avLst/>
          </a:prstGeom>
        </p:spPr>
      </p:pic>
      <p:pic>
        <p:nvPicPr>
          <p:cNvPr id="21" name="Picture 20"/>
          <p:cNvPicPr>
            <a:picLocks noChangeAspect="1"/>
          </p:cNvPicPr>
          <p:nvPr/>
        </p:nvPicPr>
        <p:blipFill>
          <a:blip r:embed="rId7"/>
          <a:stretch>
            <a:fillRect/>
          </a:stretch>
        </p:blipFill>
        <p:spPr>
          <a:xfrm>
            <a:off x="4324668" y="4714127"/>
            <a:ext cx="489375" cy="566666"/>
          </a:xfrm>
          <a:prstGeom prst="rect">
            <a:avLst/>
          </a:prstGeom>
        </p:spPr>
      </p:pic>
      <p:pic>
        <p:nvPicPr>
          <p:cNvPr id="22" name="Picture 21"/>
          <p:cNvPicPr>
            <a:picLocks noChangeAspect="1"/>
          </p:cNvPicPr>
          <p:nvPr/>
        </p:nvPicPr>
        <p:blipFill>
          <a:blip r:embed="rId7"/>
          <a:stretch>
            <a:fillRect/>
          </a:stretch>
        </p:blipFill>
        <p:spPr>
          <a:xfrm>
            <a:off x="3754382" y="4475936"/>
            <a:ext cx="489375" cy="566666"/>
          </a:xfrm>
          <a:prstGeom prst="rect">
            <a:avLst/>
          </a:prstGeom>
        </p:spPr>
      </p:pic>
      <p:pic>
        <p:nvPicPr>
          <p:cNvPr id="23" name="Picture 22"/>
          <p:cNvPicPr>
            <a:picLocks noChangeAspect="1"/>
          </p:cNvPicPr>
          <p:nvPr/>
        </p:nvPicPr>
        <p:blipFill>
          <a:blip r:embed="rId7"/>
          <a:stretch>
            <a:fillRect/>
          </a:stretch>
        </p:blipFill>
        <p:spPr>
          <a:xfrm>
            <a:off x="5852517" y="4631830"/>
            <a:ext cx="489375" cy="566666"/>
          </a:xfrm>
          <a:prstGeom prst="rect">
            <a:avLst/>
          </a:prstGeom>
        </p:spPr>
      </p:pic>
      <p:pic>
        <p:nvPicPr>
          <p:cNvPr id="24" name="Picture 23"/>
          <p:cNvPicPr>
            <a:picLocks noChangeAspect="1"/>
          </p:cNvPicPr>
          <p:nvPr/>
        </p:nvPicPr>
        <p:blipFill>
          <a:blip r:embed="rId7"/>
          <a:stretch>
            <a:fillRect/>
          </a:stretch>
        </p:blipFill>
        <p:spPr>
          <a:xfrm>
            <a:off x="7321130" y="5157895"/>
            <a:ext cx="489375" cy="566666"/>
          </a:xfrm>
          <a:prstGeom prst="rect">
            <a:avLst/>
          </a:prstGeom>
        </p:spPr>
      </p:pic>
      <p:pic>
        <p:nvPicPr>
          <p:cNvPr id="25" name="Picture 24"/>
          <p:cNvPicPr>
            <a:picLocks noChangeAspect="1"/>
          </p:cNvPicPr>
          <p:nvPr/>
        </p:nvPicPr>
        <p:blipFill>
          <a:blip r:embed="rId7"/>
          <a:stretch>
            <a:fillRect/>
          </a:stretch>
        </p:blipFill>
        <p:spPr>
          <a:xfrm>
            <a:off x="5512479" y="5198496"/>
            <a:ext cx="489375" cy="566666"/>
          </a:xfrm>
          <a:prstGeom prst="rect">
            <a:avLst/>
          </a:prstGeom>
        </p:spPr>
      </p:pic>
      <p:pic>
        <p:nvPicPr>
          <p:cNvPr id="26" name="Picture 25"/>
          <p:cNvPicPr>
            <a:picLocks noChangeAspect="1"/>
          </p:cNvPicPr>
          <p:nvPr/>
        </p:nvPicPr>
        <p:blipFill>
          <a:blip r:embed="rId7"/>
          <a:stretch>
            <a:fillRect/>
          </a:stretch>
        </p:blipFill>
        <p:spPr>
          <a:xfrm>
            <a:off x="6613704" y="4604661"/>
            <a:ext cx="489375" cy="566666"/>
          </a:xfrm>
          <a:prstGeom prst="rect">
            <a:avLst/>
          </a:prstGeom>
        </p:spPr>
      </p:pic>
      <p:sp>
        <p:nvSpPr>
          <p:cNvPr id="29" name="Content Placeholder 82"/>
          <p:cNvSpPr txBox="1">
            <a:spLocks/>
          </p:cNvSpPr>
          <p:nvPr/>
        </p:nvSpPr>
        <p:spPr bwMode="auto">
          <a:xfrm>
            <a:off x="6958053" y="1713638"/>
            <a:ext cx="2105265" cy="19254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342900" indent="-342900" algn="l" defTabSz="457200" rtl="0" eaLnBrk="0" fontAlgn="base" hangingPunct="0">
              <a:spcBef>
                <a:spcPct val="20000"/>
              </a:spcBef>
              <a:spcAft>
                <a:spcPct val="0"/>
              </a:spcAft>
              <a:buClr>
                <a:srgbClr val="BE1E2D"/>
              </a:buClr>
              <a:buFont typeface="Arial" pitchFamily="34" charset="0"/>
              <a:buChar char="•"/>
              <a:defRPr sz="2800" kern="1200">
                <a:solidFill>
                  <a:srgbClr val="404040"/>
                </a:solidFill>
                <a:latin typeface="Arial"/>
                <a:ea typeface="ＭＳ Ｐゴシック" charset="0"/>
                <a:cs typeface="Geneva" charset="-128"/>
              </a:defRPr>
            </a:lvl1pPr>
            <a:lvl2pPr marL="742950" indent="-285750" algn="l" defTabSz="457200" rtl="0" eaLnBrk="0" fontAlgn="base" hangingPunct="0">
              <a:spcBef>
                <a:spcPct val="20000"/>
              </a:spcBef>
              <a:spcAft>
                <a:spcPct val="0"/>
              </a:spcAft>
              <a:buClr>
                <a:srgbClr val="BE1E2D"/>
              </a:buClr>
              <a:buFont typeface="Arial" pitchFamily="34" charset="0"/>
              <a:buChar char="–"/>
              <a:defRPr sz="2400" kern="1200">
                <a:solidFill>
                  <a:srgbClr val="404040"/>
                </a:solidFill>
                <a:latin typeface="Arial"/>
                <a:ea typeface="Geneva" charset="-128"/>
                <a:cs typeface="Geneva" charset="0"/>
              </a:defRPr>
            </a:lvl2pPr>
            <a:lvl3pPr marL="1143000" indent="-228600" algn="l" defTabSz="457200" rtl="0" eaLnBrk="0" fontAlgn="base" hangingPunct="0">
              <a:spcBef>
                <a:spcPct val="20000"/>
              </a:spcBef>
              <a:spcAft>
                <a:spcPct val="0"/>
              </a:spcAft>
              <a:buClr>
                <a:srgbClr val="BE1E2D"/>
              </a:buClr>
              <a:buFont typeface="Arial" pitchFamily="34" charset="0"/>
              <a:buChar char="•"/>
              <a:defRPr sz="2000" kern="1200">
                <a:solidFill>
                  <a:srgbClr val="404040"/>
                </a:solidFill>
                <a:latin typeface="Arial"/>
                <a:ea typeface="Geneva" charset="-128"/>
                <a:cs typeface="Geneva" charset="0"/>
              </a:defRPr>
            </a:lvl3pPr>
            <a:lvl4pPr marL="1600200" indent="-228600" algn="l" defTabSz="457200" rtl="0" eaLnBrk="0" fontAlgn="base" hangingPunct="0">
              <a:spcBef>
                <a:spcPct val="20000"/>
              </a:spcBef>
              <a:spcAft>
                <a:spcPct val="0"/>
              </a:spcAft>
              <a:buClr>
                <a:srgbClr val="BE1E2D"/>
              </a:buClr>
              <a:buFont typeface="Arial" pitchFamily="34" charset="0"/>
              <a:buChar char="–"/>
              <a:defRPr kern="1200">
                <a:solidFill>
                  <a:srgbClr val="404040"/>
                </a:solidFill>
                <a:latin typeface="Arial"/>
                <a:ea typeface="Geneva" charset="-128"/>
                <a:cs typeface="Geneva" charset="0"/>
              </a:defRPr>
            </a:lvl4pPr>
            <a:lvl5pPr marL="2057400" indent="-228600" algn="l" defTabSz="457200" rtl="0" eaLnBrk="0" fontAlgn="base" hangingPunct="0">
              <a:spcBef>
                <a:spcPct val="20000"/>
              </a:spcBef>
              <a:spcAft>
                <a:spcPct val="0"/>
              </a:spcAft>
              <a:buClr>
                <a:srgbClr val="BE1E2D"/>
              </a:buClr>
              <a:buFont typeface="Arial" pitchFamily="34" charset="0"/>
              <a:buChar char="»"/>
              <a:defRPr kern="1200">
                <a:solidFill>
                  <a:srgbClr val="404040"/>
                </a:solidFill>
                <a:latin typeface="Arial"/>
                <a:ea typeface="Geneva" charset="-128"/>
                <a:cs typeface="Geneva"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pitchFamily="34" charset="0"/>
              <a:buNone/>
            </a:pPr>
            <a:r>
              <a:rPr lang="en-US" sz="1600" dirty="0" smtClean="0">
                <a:solidFill>
                  <a:srgbClr val="FF0000"/>
                </a:solidFill>
              </a:rPr>
              <a:t>Can replace previous patient classifications, or maintain longitudinal risk history for population </a:t>
            </a:r>
            <a:r>
              <a:rPr lang="en-US" sz="1600" dirty="0" smtClean="0">
                <a:solidFill>
                  <a:srgbClr val="FF0000"/>
                </a:solidFill>
              </a:rPr>
              <a:t>analysis (intervention contributions should grow as time goes on)</a:t>
            </a:r>
            <a:endParaRPr lang="en-US" sz="1600" dirty="0">
              <a:solidFill>
                <a:srgbClr val="FF0000"/>
              </a:solidFill>
            </a:endParaRPr>
          </a:p>
        </p:txBody>
      </p:sp>
      <p:sp>
        <p:nvSpPr>
          <p:cNvPr id="30" name="Content Placeholder 82"/>
          <p:cNvSpPr txBox="1">
            <a:spLocks/>
          </p:cNvSpPr>
          <p:nvPr/>
        </p:nvSpPr>
        <p:spPr bwMode="auto">
          <a:xfrm>
            <a:off x="181535" y="1765014"/>
            <a:ext cx="1846730" cy="19254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342900" indent="-342900" algn="l" defTabSz="457200" rtl="0" eaLnBrk="0" fontAlgn="base" hangingPunct="0">
              <a:spcBef>
                <a:spcPct val="20000"/>
              </a:spcBef>
              <a:spcAft>
                <a:spcPct val="0"/>
              </a:spcAft>
              <a:buClr>
                <a:srgbClr val="BE1E2D"/>
              </a:buClr>
              <a:buFont typeface="Arial" pitchFamily="34" charset="0"/>
              <a:buChar char="•"/>
              <a:defRPr sz="2800" kern="1200">
                <a:solidFill>
                  <a:srgbClr val="404040"/>
                </a:solidFill>
                <a:latin typeface="Arial"/>
                <a:ea typeface="ＭＳ Ｐゴシック" charset="0"/>
                <a:cs typeface="Geneva" charset="-128"/>
              </a:defRPr>
            </a:lvl1pPr>
            <a:lvl2pPr marL="742950" indent="-285750" algn="l" defTabSz="457200" rtl="0" eaLnBrk="0" fontAlgn="base" hangingPunct="0">
              <a:spcBef>
                <a:spcPct val="20000"/>
              </a:spcBef>
              <a:spcAft>
                <a:spcPct val="0"/>
              </a:spcAft>
              <a:buClr>
                <a:srgbClr val="BE1E2D"/>
              </a:buClr>
              <a:buFont typeface="Arial" pitchFamily="34" charset="0"/>
              <a:buChar char="–"/>
              <a:defRPr sz="2400" kern="1200">
                <a:solidFill>
                  <a:srgbClr val="404040"/>
                </a:solidFill>
                <a:latin typeface="Arial"/>
                <a:ea typeface="Geneva" charset="-128"/>
                <a:cs typeface="Geneva" charset="0"/>
              </a:defRPr>
            </a:lvl2pPr>
            <a:lvl3pPr marL="1143000" indent="-228600" algn="l" defTabSz="457200" rtl="0" eaLnBrk="0" fontAlgn="base" hangingPunct="0">
              <a:spcBef>
                <a:spcPct val="20000"/>
              </a:spcBef>
              <a:spcAft>
                <a:spcPct val="0"/>
              </a:spcAft>
              <a:buClr>
                <a:srgbClr val="BE1E2D"/>
              </a:buClr>
              <a:buFont typeface="Arial" pitchFamily="34" charset="0"/>
              <a:buChar char="•"/>
              <a:defRPr sz="2000" kern="1200">
                <a:solidFill>
                  <a:srgbClr val="404040"/>
                </a:solidFill>
                <a:latin typeface="Arial"/>
                <a:ea typeface="Geneva" charset="-128"/>
                <a:cs typeface="Geneva" charset="0"/>
              </a:defRPr>
            </a:lvl3pPr>
            <a:lvl4pPr marL="1600200" indent="-228600" algn="l" defTabSz="457200" rtl="0" eaLnBrk="0" fontAlgn="base" hangingPunct="0">
              <a:spcBef>
                <a:spcPct val="20000"/>
              </a:spcBef>
              <a:spcAft>
                <a:spcPct val="0"/>
              </a:spcAft>
              <a:buClr>
                <a:srgbClr val="BE1E2D"/>
              </a:buClr>
              <a:buFont typeface="Arial" pitchFamily="34" charset="0"/>
              <a:buChar char="–"/>
              <a:defRPr kern="1200">
                <a:solidFill>
                  <a:srgbClr val="404040"/>
                </a:solidFill>
                <a:latin typeface="Arial"/>
                <a:ea typeface="Geneva" charset="-128"/>
                <a:cs typeface="Geneva" charset="0"/>
              </a:defRPr>
            </a:lvl4pPr>
            <a:lvl5pPr marL="2057400" indent="-228600" algn="l" defTabSz="457200" rtl="0" eaLnBrk="0" fontAlgn="base" hangingPunct="0">
              <a:spcBef>
                <a:spcPct val="20000"/>
              </a:spcBef>
              <a:spcAft>
                <a:spcPct val="0"/>
              </a:spcAft>
              <a:buClr>
                <a:srgbClr val="BE1E2D"/>
              </a:buClr>
              <a:buFont typeface="Arial" pitchFamily="34" charset="0"/>
              <a:buChar char="»"/>
              <a:defRPr kern="1200">
                <a:solidFill>
                  <a:srgbClr val="404040"/>
                </a:solidFill>
                <a:latin typeface="Arial"/>
                <a:ea typeface="Geneva" charset="-128"/>
                <a:cs typeface="Geneva"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pitchFamily="34" charset="0"/>
              <a:buNone/>
            </a:pPr>
            <a:r>
              <a:rPr lang="en-US" sz="1600" dirty="0" smtClean="0">
                <a:solidFill>
                  <a:srgbClr val="FF0000"/>
                </a:solidFill>
              </a:rPr>
              <a:t>Sample present-day population to update model characteristics regarding determinant relevance and contribution level</a:t>
            </a:r>
            <a:endParaRPr lang="en-US" sz="1600" dirty="0">
              <a:solidFill>
                <a:srgbClr val="FF0000"/>
              </a:solidFill>
            </a:endParaRPr>
          </a:p>
        </p:txBody>
      </p:sp>
      <p:sp>
        <p:nvSpPr>
          <p:cNvPr id="31" name="Oval 30"/>
          <p:cNvSpPr/>
          <p:nvPr/>
        </p:nvSpPr>
        <p:spPr>
          <a:xfrm>
            <a:off x="4689519" y="4973053"/>
            <a:ext cx="183760" cy="159197"/>
          </a:xfrm>
          <a:prstGeom prst="ellipse">
            <a:avLst/>
          </a:prstGeom>
          <a:gradFill>
            <a:gsLst>
              <a:gs pos="100000">
                <a:srgbClr val="00B050">
                  <a:alpha val="52000"/>
                </a:srgbClr>
              </a:gs>
              <a:gs pos="100000">
                <a:schemeClr val="accent1">
                  <a:tint val="50000"/>
                  <a:shade val="100000"/>
                  <a:satMod val="350000"/>
                </a:schemeClr>
              </a:gs>
            </a:gsLst>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sp>
        <p:nvSpPr>
          <p:cNvPr id="32" name="Oval 31"/>
          <p:cNvSpPr/>
          <p:nvPr/>
        </p:nvSpPr>
        <p:spPr>
          <a:xfrm>
            <a:off x="6220776" y="4887994"/>
            <a:ext cx="183760" cy="159197"/>
          </a:xfrm>
          <a:prstGeom prst="ellipse">
            <a:avLst/>
          </a:prstGeom>
          <a:gradFill>
            <a:gsLst>
              <a:gs pos="78000">
                <a:srgbClr val="CD6180">
                  <a:alpha val="52000"/>
                </a:srgbClr>
              </a:gs>
              <a:gs pos="36000">
                <a:srgbClr val="FF0000">
                  <a:alpha val="48000"/>
                </a:srgbClr>
              </a:gs>
            </a:gsLst>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sp>
        <p:nvSpPr>
          <p:cNvPr id="33" name="Oval 32"/>
          <p:cNvSpPr/>
          <p:nvPr/>
        </p:nvSpPr>
        <p:spPr>
          <a:xfrm>
            <a:off x="4958716" y="5509851"/>
            <a:ext cx="183760" cy="159197"/>
          </a:xfrm>
          <a:prstGeom prst="ellipse">
            <a:avLst/>
          </a:prstGeom>
          <a:gradFill>
            <a:gsLst>
              <a:gs pos="0">
                <a:srgbClr val="FF8000">
                  <a:alpha val="52000"/>
                </a:srgbClr>
              </a:gs>
              <a:gs pos="54000">
                <a:srgbClr val="FFFF00"/>
              </a:gs>
            </a:gsLst>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sp>
        <p:nvSpPr>
          <p:cNvPr id="34" name="Oval 33"/>
          <p:cNvSpPr/>
          <p:nvPr/>
        </p:nvSpPr>
        <p:spPr>
          <a:xfrm>
            <a:off x="3369716" y="5306117"/>
            <a:ext cx="183760" cy="159197"/>
          </a:xfrm>
          <a:prstGeom prst="ellipse">
            <a:avLst/>
          </a:prstGeom>
          <a:gradFill>
            <a:gsLst>
              <a:gs pos="78000">
                <a:srgbClr val="CD6180">
                  <a:alpha val="52000"/>
                </a:srgbClr>
              </a:gs>
              <a:gs pos="36000">
                <a:srgbClr val="FF0000">
                  <a:alpha val="48000"/>
                </a:srgbClr>
              </a:gs>
            </a:gsLst>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sp>
        <p:nvSpPr>
          <p:cNvPr id="35" name="Oval 34"/>
          <p:cNvSpPr/>
          <p:nvPr/>
        </p:nvSpPr>
        <p:spPr>
          <a:xfrm>
            <a:off x="5479427" y="4707828"/>
            <a:ext cx="183760" cy="159197"/>
          </a:xfrm>
          <a:prstGeom prst="ellipse">
            <a:avLst/>
          </a:prstGeom>
          <a:gradFill>
            <a:gsLst>
              <a:gs pos="100000">
                <a:srgbClr val="00B050">
                  <a:alpha val="52000"/>
                </a:srgbClr>
              </a:gs>
              <a:gs pos="100000">
                <a:schemeClr val="accent1">
                  <a:tint val="50000"/>
                  <a:shade val="100000"/>
                  <a:satMod val="350000"/>
                </a:schemeClr>
              </a:gs>
            </a:gsLst>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sp>
        <p:nvSpPr>
          <p:cNvPr id="36" name="Oval 35"/>
          <p:cNvSpPr/>
          <p:nvPr/>
        </p:nvSpPr>
        <p:spPr>
          <a:xfrm>
            <a:off x="5874162" y="5481829"/>
            <a:ext cx="183760" cy="159197"/>
          </a:xfrm>
          <a:prstGeom prst="ellipse">
            <a:avLst/>
          </a:prstGeom>
          <a:gradFill>
            <a:gsLst>
              <a:gs pos="100000">
                <a:srgbClr val="00B050">
                  <a:alpha val="52000"/>
                </a:srgbClr>
              </a:gs>
              <a:gs pos="100000">
                <a:schemeClr val="accent1">
                  <a:tint val="50000"/>
                  <a:shade val="100000"/>
                  <a:satMod val="350000"/>
                </a:schemeClr>
              </a:gs>
            </a:gsLst>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sp>
        <p:nvSpPr>
          <p:cNvPr id="37" name="Oval 36"/>
          <p:cNvSpPr/>
          <p:nvPr/>
        </p:nvSpPr>
        <p:spPr>
          <a:xfrm>
            <a:off x="6958053" y="4883405"/>
            <a:ext cx="183760" cy="159197"/>
          </a:xfrm>
          <a:prstGeom prst="ellipse">
            <a:avLst/>
          </a:prstGeom>
          <a:gradFill>
            <a:gsLst>
              <a:gs pos="100000">
                <a:srgbClr val="00B050">
                  <a:alpha val="52000"/>
                </a:srgbClr>
              </a:gs>
              <a:gs pos="100000">
                <a:schemeClr val="accent1">
                  <a:tint val="50000"/>
                  <a:shade val="100000"/>
                  <a:satMod val="350000"/>
                </a:schemeClr>
              </a:gs>
            </a:gsLst>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sp>
        <p:nvSpPr>
          <p:cNvPr id="39" name="Oval 38"/>
          <p:cNvSpPr/>
          <p:nvPr/>
        </p:nvSpPr>
        <p:spPr>
          <a:xfrm>
            <a:off x="4132152" y="4721013"/>
            <a:ext cx="183760" cy="159197"/>
          </a:xfrm>
          <a:prstGeom prst="ellipse">
            <a:avLst/>
          </a:prstGeom>
          <a:gradFill>
            <a:gsLst>
              <a:gs pos="0">
                <a:srgbClr val="FF8000">
                  <a:alpha val="52000"/>
                </a:srgbClr>
              </a:gs>
              <a:gs pos="54000">
                <a:srgbClr val="FFFF00"/>
              </a:gs>
            </a:gsLst>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sp>
        <p:nvSpPr>
          <p:cNvPr id="40" name="Oval 39"/>
          <p:cNvSpPr/>
          <p:nvPr/>
        </p:nvSpPr>
        <p:spPr>
          <a:xfrm>
            <a:off x="2876875" y="4808395"/>
            <a:ext cx="183760" cy="159197"/>
          </a:xfrm>
          <a:prstGeom prst="ellipse">
            <a:avLst/>
          </a:prstGeom>
          <a:gradFill>
            <a:gsLst>
              <a:gs pos="0">
                <a:srgbClr val="FF8000">
                  <a:alpha val="52000"/>
                </a:srgbClr>
              </a:gs>
              <a:gs pos="54000">
                <a:srgbClr val="FFFF00"/>
              </a:gs>
            </a:gsLst>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spTree>
    <p:extLst>
      <p:ext uri="{BB962C8B-B14F-4D97-AF65-F5344CB8AC3E}">
        <p14:creationId xmlns:p14="http://schemas.microsoft.com/office/powerpoint/2010/main" val="50488242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par>
                          <p:cTn id="8" fill="hold">
                            <p:stCondLst>
                              <p:cond delay="1500"/>
                            </p:stCondLst>
                            <p:childTnLst>
                              <p:par>
                                <p:cTn id="9" presetID="42" presetClass="path" presetSubtype="0" accel="50000" decel="50000" fill="hold" nodeType="afterEffect">
                                  <p:stCondLst>
                                    <p:cond delay="0"/>
                                  </p:stCondLst>
                                  <p:childTnLst>
                                    <p:animMotion origin="layout" path="M -0.0026 -0.00371 L -0.13715 -0.24375 " pathEditMode="relative" rAng="0" ptsTypes="AA">
                                      <p:cBhvr>
                                        <p:cTn id="10" dur="2000" fill="hold"/>
                                        <p:tgtEl>
                                          <p:spTgt spid="24"/>
                                        </p:tgtEl>
                                        <p:attrNameLst>
                                          <p:attrName>ppt_x</p:attrName>
                                          <p:attrName>ppt_y</p:attrName>
                                        </p:attrNameLst>
                                      </p:cBhvr>
                                      <p:rCtr x="-6736" y="-12014"/>
                                    </p:animMotion>
                                  </p:childTnLst>
                                </p:cTn>
                              </p:par>
                            </p:childTnLst>
                          </p:cTn>
                        </p:par>
                        <p:par>
                          <p:cTn id="11" fill="hold">
                            <p:stCondLst>
                              <p:cond delay="3500"/>
                            </p:stCondLst>
                            <p:childTnLst>
                              <p:par>
                                <p:cTn id="12" presetID="42" presetClass="path" presetSubtype="0" accel="50000" decel="50000" fill="hold" nodeType="afterEffect">
                                  <p:stCondLst>
                                    <p:cond delay="0"/>
                                  </p:stCondLst>
                                  <p:childTnLst>
                                    <p:animMotion origin="layout" path="M 2.77778E-7 -2.59259E-6 L 0.02674 -0.41759 " pathEditMode="relative" rAng="0" ptsTypes="AA">
                                      <p:cBhvr>
                                        <p:cTn id="13" dur="2000" fill="hold"/>
                                        <p:tgtEl>
                                          <p:spTgt spid="18"/>
                                        </p:tgtEl>
                                        <p:attrNameLst>
                                          <p:attrName>ppt_x</p:attrName>
                                          <p:attrName>ppt_y</p:attrName>
                                        </p:attrNameLst>
                                      </p:cBhvr>
                                      <p:rCtr x="1337" y="-20880"/>
                                    </p:animMotion>
                                  </p:childTnLst>
                                </p:cTn>
                              </p:par>
                              <p:par>
                                <p:cTn id="14" presetID="42" presetClass="path" presetSubtype="0" accel="50000" decel="50000" fill="hold" nodeType="withEffect">
                                  <p:stCondLst>
                                    <p:cond delay="2000"/>
                                  </p:stCondLst>
                                  <p:childTnLst>
                                    <p:animMotion origin="layout" path="M -2.5E-6 1.85185E-6 L 0.06841 -0.20046 " pathEditMode="relative" rAng="0" ptsTypes="AA">
                                      <p:cBhvr>
                                        <p:cTn id="15" dur="2000" fill="hold"/>
                                        <p:tgtEl>
                                          <p:spTgt spid="19"/>
                                        </p:tgtEl>
                                        <p:attrNameLst>
                                          <p:attrName>ppt_x</p:attrName>
                                          <p:attrName>ppt_y</p:attrName>
                                        </p:attrNameLst>
                                      </p:cBhvr>
                                      <p:rCtr x="3420" y="-10023"/>
                                    </p:animMotion>
                                  </p:childTnLst>
                                </p:cTn>
                              </p:par>
                            </p:childTnLst>
                          </p:cTn>
                        </p:par>
                        <p:par>
                          <p:cTn id="16" fill="hold">
                            <p:stCondLst>
                              <p:cond delay="7500"/>
                            </p:stCondLst>
                            <p:childTnLst>
                              <p:par>
                                <p:cTn id="17" presetID="42" presetClass="path" presetSubtype="0" accel="50000" decel="50000" fill="hold" nodeType="afterEffect">
                                  <p:stCondLst>
                                    <p:cond delay="0"/>
                                  </p:stCondLst>
                                  <p:childTnLst>
                                    <p:animMotion origin="layout" path="M 3.61111E-6 -3.33333E-6 L 0.17968 -0.50625 " pathEditMode="relative" rAng="0" ptsTypes="AA">
                                      <p:cBhvr>
                                        <p:cTn id="18" dur="2000" fill="hold"/>
                                        <p:tgtEl>
                                          <p:spTgt spid="20"/>
                                        </p:tgtEl>
                                        <p:attrNameLst>
                                          <p:attrName>ppt_x</p:attrName>
                                          <p:attrName>ppt_y</p:attrName>
                                        </p:attrNameLst>
                                      </p:cBhvr>
                                      <p:rCtr x="8976" y="-25324"/>
                                    </p:animMotion>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fade">
                                      <p:cBhvr>
                                        <p:cTn id="23" dur="500"/>
                                        <p:tgtEl>
                                          <p:spTgt spid="29"/>
                                        </p:tgtEl>
                                      </p:cBhvr>
                                    </p:animEffect>
                                  </p:childTnLst>
                                </p:cTn>
                              </p:par>
                            </p:childTnLst>
                          </p:cTn>
                        </p:par>
                        <p:par>
                          <p:cTn id="24" fill="hold">
                            <p:stCondLst>
                              <p:cond delay="500"/>
                            </p:stCondLst>
                            <p:childTnLst>
                              <p:par>
                                <p:cTn id="25" presetID="26" presetClass="entr" presetSubtype="0"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down)">
                                      <p:cBhvr>
                                        <p:cTn id="27" dur="580">
                                          <p:stCondLst>
                                            <p:cond delay="0"/>
                                          </p:stCondLst>
                                        </p:cTn>
                                        <p:tgtEl>
                                          <p:spTgt spid="31"/>
                                        </p:tgtEl>
                                      </p:cBhvr>
                                    </p:animEffect>
                                    <p:anim calcmode="lin" valueType="num">
                                      <p:cBhvr>
                                        <p:cTn id="28" dur="1822" tmFilter="0,0; 0.14,0.36; 0.43,0.73; 0.71,0.91; 1.0,1.0">
                                          <p:stCondLst>
                                            <p:cond delay="0"/>
                                          </p:stCondLst>
                                        </p:cTn>
                                        <p:tgtEl>
                                          <p:spTgt spid="31"/>
                                        </p:tgtEl>
                                        <p:attrNameLst>
                                          <p:attrName>ppt_x</p:attrName>
                                        </p:attrNameLst>
                                      </p:cBhvr>
                                      <p:tavLst>
                                        <p:tav tm="0">
                                          <p:val>
                                            <p:strVal val="#ppt_x-0.25"/>
                                          </p:val>
                                        </p:tav>
                                        <p:tav tm="100000">
                                          <p:val>
                                            <p:strVal val="#ppt_x"/>
                                          </p:val>
                                        </p:tav>
                                      </p:tavLst>
                                    </p:anim>
                                    <p:anim calcmode="lin" valueType="num">
                                      <p:cBhvr>
                                        <p:cTn id="29" dur="664" tmFilter="0.0,0.0; 0.25,0.07; 0.50,0.2; 0.75,0.467; 1.0,1.0">
                                          <p:stCondLst>
                                            <p:cond delay="0"/>
                                          </p:stCondLst>
                                        </p:cTn>
                                        <p:tgtEl>
                                          <p:spTgt spid="31"/>
                                        </p:tgtEl>
                                        <p:attrNameLst>
                                          <p:attrName>ppt_y</p:attrName>
                                        </p:attrNameLst>
                                      </p:cBhvr>
                                      <p:tavLst>
                                        <p:tav tm="0" fmla="#ppt_y-sin(pi*$)/3">
                                          <p:val>
                                            <p:fltVal val="0.5"/>
                                          </p:val>
                                        </p:tav>
                                        <p:tav tm="100000">
                                          <p:val>
                                            <p:fltVal val="1"/>
                                          </p:val>
                                        </p:tav>
                                      </p:tavLst>
                                    </p:anim>
                                    <p:anim calcmode="lin" valueType="num">
                                      <p:cBhvr>
                                        <p:cTn id="30" dur="664" tmFilter="0, 0; 0.125,0.2665; 0.25,0.4; 0.375,0.465; 0.5,0.5;  0.625,0.535; 0.75,0.6; 0.875,0.7335; 1,1">
                                          <p:stCondLst>
                                            <p:cond delay="664"/>
                                          </p:stCondLst>
                                        </p:cTn>
                                        <p:tgtEl>
                                          <p:spTgt spid="31"/>
                                        </p:tgtEl>
                                        <p:attrNameLst>
                                          <p:attrName>ppt_y</p:attrName>
                                        </p:attrNameLst>
                                      </p:cBhvr>
                                      <p:tavLst>
                                        <p:tav tm="0" fmla="#ppt_y-sin(pi*$)/9">
                                          <p:val>
                                            <p:fltVal val="0"/>
                                          </p:val>
                                        </p:tav>
                                        <p:tav tm="100000">
                                          <p:val>
                                            <p:fltVal val="1"/>
                                          </p:val>
                                        </p:tav>
                                      </p:tavLst>
                                    </p:anim>
                                    <p:anim calcmode="lin" valueType="num">
                                      <p:cBhvr>
                                        <p:cTn id="31" dur="332" tmFilter="0, 0; 0.125,0.2665; 0.25,0.4; 0.375,0.465; 0.5,0.5;  0.625,0.535; 0.75,0.6; 0.875,0.7335; 1,1">
                                          <p:stCondLst>
                                            <p:cond delay="1324"/>
                                          </p:stCondLst>
                                        </p:cTn>
                                        <p:tgtEl>
                                          <p:spTgt spid="31"/>
                                        </p:tgtEl>
                                        <p:attrNameLst>
                                          <p:attrName>ppt_y</p:attrName>
                                        </p:attrNameLst>
                                      </p:cBhvr>
                                      <p:tavLst>
                                        <p:tav tm="0" fmla="#ppt_y-sin(pi*$)/27">
                                          <p:val>
                                            <p:fltVal val="0"/>
                                          </p:val>
                                        </p:tav>
                                        <p:tav tm="100000">
                                          <p:val>
                                            <p:fltVal val="1"/>
                                          </p:val>
                                        </p:tav>
                                      </p:tavLst>
                                    </p:anim>
                                    <p:anim calcmode="lin" valueType="num">
                                      <p:cBhvr>
                                        <p:cTn id="32" dur="164" tmFilter="0, 0; 0.125,0.2665; 0.25,0.4; 0.375,0.465; 0.5,0.5;  0.625,0.535; 0.75,0.6; 0.875,0.7335; 1,1">
                                          <p:stCondLst>
                                            <p:cond delay="1656"/>
                                          </p:stCondLst>
                                        </p:cTn>
                                        <p:tgtEl>
                                          <p:spTgt spid="31"/>
                                        </p:tgtEl>
                                        <p:attrNameLst>
                                          <p:attrName>ppt_y</p:attrName>
                                        </p:attrNameLst>
                                      </p:cBhvr>
                                      <p:tavLst>
                                        <p:tav tm="0" fmla="#ppt_y-sin(pi*$)/81">
                                          <p:val>
                                            <p:fltVal val="0"/>
                                          </p:val>
                                        </p:tav>
                                        <p:tav tm="100000">
                                          <p:val>
                                            <p:fltVal val="1"/>
                                          </p:val>
                                        </p:tav>
                                      </p:tavLst>
                                    </p:anim>
                                    <p:animScale>
                                      <p:cBhvr>
                                        <p:cTn id="33" dur="26">
                                          <p:stCondLst>
                                            <p:cond delay="650"/>
                                          </p:stCondLst>
                                        </p:cTn>
                                        <p:tgtEl>
                                          <p:spTgt spid="31"/>
                                        </p:tgtEl>
                                      </p:cBhvr>
                                      <p:to x="100000" y="60000"/>
                                    </p:animScale>
                                    <p:animScale>
                                      <p:cBhvr>
                                        <p:cTn id="34" dur="166" decel="50000">
                                          <p:stCondLst>
                                            <p:cond delay="676"/>
                                          </p:stCondLst>
                                        </p:cTn>
                                        <p:tgtEl>
                                          <p:spTgt spid="31"/>
                                        </p:tgtEl>
                                      </p:cBhvr>
                                      <p:to x="100000" y="100000"/>
                                    </p:animScale>
                                    <p:animScale>
                                      <p:cBhvr>
                                        <p:cTn id="35" dur="26">
                                          <p:stCondLst>
                                            <p:cond delay="1312"/>
                                          </p:stCondLst>
                                        </p:cTn>
                                        <p:tgtEl>
                                          <p:spTgt spid="31"/>
                                        </p:tgtEl>
                                      </p:cBhvr>
                                      <p:to x="100000" y="80000"/>
                                    </p:animScale>
                                    <p:animScale>
                                      <p:cBhvr>
                                        <p:cTn id="36" dur="166" decel="50000">
                                          <p:stCondLst>
                                            <p:cond delay="1338"/>
                                          </p:stCondLst>
                                        </p:cTn>
                                        <p:tgtEl>
                                          <p:spTgt spid="31"/>
                                        </p:tgtEl>
                                      </p:cBhvr>
                                      <p:to x="100000" y="100000"/>
                                    </p:animScale>
                                    <p:animScale>
                                      <p:cBhvr>
                                        <p:cTn id="37" dur="26">
                                          <p:stCondLst>
                                            <p:cond delay="1642"/>
                                          </p:stCondLst>
                                        </p:cTn>
                                        <p:tgtEl>
                                          <p:spTgt spid="31"/>
                                        </p:tgtEl>
                                      </p:cBhvr>
                                      <p:to x="100000" y="90000"/>
                                    </p:animScale>
                                    <p:animScale>
                                      <p:cBhvr>
                                        <p:cTn id="38" dur="166" decel="50000">
                                          <p:stCondLst>
                                            <p:cond delay="1668"/>
                                          </p:stCondLst>
                                        </p:cTn>
                                        <p:tgtEl>
                                          <p:spTgt spid="31"/>
                                        </p:tgtEl>
                                      </p:cBhvr>
                                      <p:to x="100000" y="100000"/>
                                    </p:animScale>
                                    <p:animScale>
                                      <p:cBhvr>
                                        <p:cTn id="39" dur="26">
                                          <p:stCondLst>
                                            <p:cond delay="1808"/>
                                          </p:stCondLst>
                                        </p:cTn>
                                        <p:tgtEl>
                                          <p:spTgt spid="31"/>
                                        </p:tgtEl>
                                      </p:cBhvr>
                                      <p:to x="100000" y="95000"/>
                                    </p:animScale>
                                    <p:animScale>
                                      <p:cBhvr>
                                        <p:cTn id="40" dur="166" decel="50000">
                                          <p:stCondLst>
                                            <p:cond delay="1834"/>
                                          </p:stCondLst>
                                        </p:cTn>
                                        <p:tgtEl>
                                          <p:spTgt spid="31"/>
                                        </p:tgtEl>
                                      </p:cBhvr>
                                      <p:to x="100000" y="100000"/>
                                    </p:animScale>
                                  </p:childTnLst>
                                </p:cTn>
                              </p:par>
                              <p:par>
                                <p:cTn id="41" presetID="26" presetClass="entr" presetSubtype="0" fill="hold" grpId="0" nodeType="with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wipe(down)">
                                      <p:cBhvr>
                                        <p:cTn id="43" dur="580">
                                          <p:stCondLst>
                                            <p:cond delay="0"/>
                                          </p:stCondLst>
                                        </p:cTn>
                                        <p:tgtEl>
                                          <p:spTgt spid="35"/>
                                        </p:tgtEl>
                                      </p:cBhvr>
                                    </p:animEffect>
                                    <p:anim calcmode="lin" valueType="num">
                                      <p:cBhvr>
                                        <p:cTn id="44" dur="1822" tmFilter="0,0; 0.14,0.36; 0.43,0.73; 0.71,0.91; 1.0,1.0">
                                          <p:stCondLst>
                                            <p:cond delay="0"/>
                                          </p:stCondLst>
                                        </p:cTn>
                                        <p:tgtEl>
                                          <p:spTgt spid="35"/>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5"/>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5"/>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5"/>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5"/>
                                        </p:tgtEl>
                                        <p:attrNameLst>
                                          <p:attrName>ppt_y</p:attrName>
                                        </p:attrNameLst>
                                      </p:cBhvr>
                                      <p:tavLst>
                                        <p:tav tm="0" fmla="#ppt_y-sin(pi*$)/81">
                                          <p:val>
                                            <p:fltVal val="0"/>
                                          </p:val>
                                        </p:tav>
                                        <p:tav tm="100000">
                                          <p:val>
                                            <p:fltVal val="1"/>
                                          </p:val>
                                        </p:tav>
                                      </p:tavLst>
                                    </p:anim>
                                    <p:animScale>
                                      <p:cBhvr>
                                        <p:cTn id="49" dur="26">
                                          <p:stCondLst>
                                            <p:cond delay="650"/>
                                          </p:stCondLst>
                                        </p:cTn>
                                        <p:tgtEl>
                                          <p:spTgt spid="35"/>
                                        </p:tgtEl>
                                      </p:cBhvr>
                                      <p:to x="100000" y="60000"/>
                                    </p:animScale>
                                    <p:animScale>
                                      <p:cBhvr>
                                        <p:cTn id="50" dur="166" decel="50000">
                                          <p:stCondLst>
                                            <p:cond delay="676"/>
                                          </p:stCondLst>
                                        </p:cTn>
                                        <p:tgtEl>
                                          <p:spTgt spid="35"/>
                                        </p:tgtEl>
                                      </p:cBhvr>
                                      <p:to x="100000" y="100000"/>
                                    </p:animScale>
                                    <p:animScale>
                                      <p:cBhvr>
                                        <p:cTn id="51" dur="26">
                                          <p:stCondLst>
                                            <p:cond delay="1312"/>
                                          </p:stCondLst>
                                        </p:cTn>
                                        <p:tgtEl>
                                          <p:spTgt spid="35"/>
                                        </p:tgtEl>
                                      </p:cBhvr>
                                      <p:to x="100000" y="80000"/>
                                    </p:animScale>
                                    <p:animScale>
                                      <p:cBhvr>
                                        <p:cTn id="52" dur="166" decel="50000">
                                          <p:stCondLst>
                                            <p:cond delay="1338"/>
                                          </p:stCondLst>
                                        </p:cTn>
                                        <p:tgtEl>
                                          <p:spTgt spid="35"/>
                                        </p:tgtEl>
                                      </p:cBhvr>
                                      <p:to x="100000" y="100000"/>
                                    </p:animScale>
                                    <p:animScale>
                                      <p:cBhvr>
                                        <p:cTn id="53" dur="26">
                                          <p:stCondLst>
                                            <p:cond delay="1642"/>
                                          </p:stCondLst>
                                        </p:cTn>
                                        <p:tgtEl>
                                          <p:spTgt spid="35"/>
                                        </p:tgtEl>
                                      </p:cBhvr>
                                      <p:to x="100000" y="90000"/>
                                    </p:animScale>
                                    <p:animScale>
                                      <p:cBhvr>
                                        <p:cTn id="54" dur="166" decel="50000">
                                          <p:stCondLst>
                                            <p:cond delay="1668"/>
                                          </p:stCondLst>
                                        </p:cTn>
                                        <p:tgtEl>
                                          <p:spTgt spid="35"/>
                                        </p:tgtEl>
                                      </p:cBhvr>
                                      <p:to x="100000" y="100000"/>
                                    </p:animScale>
                                    <p:animScale>
                                      <p:cBhvr>
                                        <p:cTn id="55" dur="26">
                                          <p:stCondLst>
                                            <p:cond delay="1808"/>
                                          </p:stCondLst>
                                        </p:cTn>
                                        <p:tgtEl>
                                          <p:spTgt spid="35"/>
                                        </p:tgtEl>
                                      </p:cBhvr>
                                      <p:to x="100000" y="95000"/>
                                    </p:animScale>
                                    <p:animScale>
                                      <p:cBhvr>
                                        <p:cTn id="56" dur="166" decel="50000">
                                          <p:stCondLst>
                                            <p:cond delay="1834"/>
                                          </p:stCondLst>
                                        </p:cTn>
                                        <p:tgtEl>
                                          <p:spTgt spid="35"/>
                                        </p:tgtEl>
                                      </p:cBhvr>
                                      <p:to x="100000" y="100000"/>
                                    </p:animScale>
                                  </p:childTnLst>
                                </p:cTn>
                              </p:par>
                              <p:par>
                                <p:cTn id="57" presetID="26" presetClass="entr" presetSubtype="0" fill="hold" grpId="0" nodeType="withEffect">
                                  <p:stCondLst>
                                    <p:cond delay="0"/>
                                  </p:stCondLst>
                                  <p:childTnLst>
                                    <p:set>
                                      <p:cBhvr>
                                        <p:cTn id="58" dur="1" fill="hold">
                                          <p:stCondLst>
                                            <p:cond delay="0"/>
                                          </p:stCondLst>
                                        </p:cTn>
                                        <p:tgtEl>
                                          <p:spTgt spid="36"/>
                                        </p:tgtEl>
                                        <p:attrNameLst>
                                          <p:attrName>style.visibility</p:attrName>
                                        </p:attrNameLst>
                                      </p:cBhvr>
                                      <p:to>
                                        <p:strVal val="visible"/>
                                      </p:to>
                                    </p:set>
                                    <p:animEffect transition="in" filter="wipe(down)">
                                      <p:cBhvr>
                                        <p:cTn id="59" dur="580">
                                          <p:stCondLst>
                                            <p:cond delay="0"/>
                                          </p:stCondLst>
                                        </p:cTn>
                                        <p:tgtEl>
                                          <p:spTgt spid="36"/>
                                        </p:tgtEl>
                                      </p:cBhvr>
                                    </p:animEffect>
                                    <p:anim calcmode="lin" valueType="num">
                                      <p:cBhvr>
                                        <p:cTn id="60" dur="1822" tmFilter="0,0; 0.14,0.36; 0.43,0.73; 0.71,0.91; 1.0,1.0">
                                          <p:stCondLst>
                                            <p:cond delay="0"/>
                                          </p:stCondLst>
                                        </p:cTn>
                                        <p:tgtEl>
                                          <p:spTgt spid="36"/>
                                        </p:tgtEl>
                                        <p:attrNameLst>
                                          <p:attrName>ppt_x</p:attrName>
                                        </p:attrNameLst>
                                      </p:cBhvr>
                                      <p:tavLst>
                                        <p:tav tm="0">
                                          <p:val>
                                            <p:strVal val="#ppt_x-0.25"/>
                                          </p:val>
                                        </p:tav>
                                        <p:tav tm="100000">
                                          <p:val>
                                            <p:strVal val="#ppt_x"/>
                                          </p:val>
                                        </p:tav>
                                      </p:tavLst>
                                    </p:anim>
                                    <p:anim calcmode="lin" valueType="num">
                                      <p:cBhvr>
                                        <p:cTn id="61" dur="664" tmFilter="0.0,0.0; 0.25,0.07; 0.50,0.2; 0.75,0.467; 1.0,1.0">
                                          <p:stCondLst>
                                            <p:cond delay="0"/>
                                          </p:stCondLst>
                                        </p:cTn>
                                        <p:tgtEl>
                                          <p:spTgt spid="36"/>
                                        </p:tgtEl>
                                        <p:attrNameLst>
                                          <p:attrName>ppt_y</p:attrName>
                                        </p:attrNameLst>
                                      </p:cBhvr>
                                      <p:tavLst>
                                        <p:tav tm="0" fmla="#ppt_y-sin(pi*$)/3">
                                          <p:val>
                                            <p:fltVal val="0.5"/>
                                          </p:val>
                                        </p:tav>
                                        <p:tav tm="100000">
                                          <p:val>
                                            <p:fltVal val="1"/>
                                          </p:val>
                                        </p:tav>
                                      </p:tavLst>
                                    </p:anim>
                                    <p:anim calcmode="lin" valueType="num">
                                      <p:cBhvr>
                                        <p:cTn id="62" dur="664" tmFilter="0, 0; 0.125,0.2665; 0.25,0.4; 0.375,0.465; 0.5,0.5;  0.625,0.535; 0.75,0.6; 0.875,0.7335; 1,1">
                                          <p:stCondLst>
                                            <p:cond delay="664"/>
                                          </p:stCondLst>
                                        </p:cTn>
                                        <p:tgtEl>
                                          <p:spTgt spid="36"/>
                                        </p:tgtEl>
                                        <p:attrNameLst>
                                          <p:attrName>ppt_y</p:attrName>
                                        </p:attrNameLst>
                                      </p:cBhvr>
                                      <p:tavLst>
                                        <p:tav tm="0" fmla="#ppt_y-sin(pi*$)/9">
                                          <p:val>
                                            <p:fltVal val="0"/>
                                          </p:val>
                                        </p:tav>
                                        <p:tav tm="100000">
                                          <p:val>
                                            <p:fltVal val="1"/>
                                          </p:val>
                                        </p:tav>
                                      </p:tavLst>
                                    </p:anim>
                                    <p:anim calcmode="lin" valueType="num">
                                      <p:cBhvr>
                                        <p:cTn id="63" dur="332" tmFilter="0, 0; 0.125,0.2665; 0.25,0.4; 0.375,0.465; 0.5,0.5;  0.625,0.535; 0.75,0.6; 0.875,0.7335; 1,1">
                                          <p:stCondLst>
                                            <p:cond delay="1324"/>
                                          </p:stCondLst>
                                        </p:cTn>
                                        <p:tgtEl>
                                          <p:spTgt spid="36"/>
                                        </p:tgtEl>
                                        <p:attrNameLst>
                                          <p:attrName>ppt_y</p:attrName>
                                        </p:attrNameLst>
                                      </p:cBhvr>
                                      <p:tavLst>
                                        <p:tav tm="0" fmla="#ppt_y-sin(pi*$)/27">
                                          <p:val>
                                            <p:fltVal val="0"/>
                                          </p:val>
                                        </p:tav>
                                        <p:tav tm="100000">
                                          <p:val>
                                            <p:fltVal val="1"/>
                                          </p:val>
                                        </p:tav>
                                      </p:tavLst>
                                    </p:anim>
                                    <p:anim calcmode="lin" valueType="num">
                                      <p:cBhvr>
                                        <p:cTn id="64" dur="164" tmFilter="0, 0; 0.125,0.2665; 0.25,0.4; 0.375,0.465; 0.5,0.5;  0.625,0.535; 0.75,0.6; 0.875,0.7335; 1,1">
                                          <p:stCondLst>
                                            <p:cond delay="1656"/>
                                          </p:stCondLst>
                                        </p:cTn>
                                        <p:tgtEl>
                                          <p:spTgt spid="36"/>
                                        </p:tgtEl>
                                        <p:attrNameLst>
                                          <p:attrName>ppt_y</p:attrName>
                                        </p:attrNameLst>
                                      </p:cBhvr>
                                      <p:tavLst>
                                        <p:tav tm="0" fmla="#ppt_y-sin(pi*$)/81">
                                          <p:val>
                                            <p:fltVal val="0"/>
                                          </p:val>
                                        </p:tav>
                                        <p:tav tm="100000">
                                          <p:val>
                                            <p:fltVal val="1"/>
                                          </p:val>
                                        </p:tav>
                                      </p:tavLst>
                                    </p:anim>
                                    <p:animScale>
                                      <p:cBhvr>
                                        <p:cTn id="65" dur="26">
                                          <p:stCondLst>
                                            <p:cond delay="650"/>
                                          </p:stCondLst>
                                        </p:cTn>
                                        <p:tgtEl>
                                          <p:spTgt spid="36"/>
                                        </p:tgtEl>
                                      </p:cBhvr>
                                      <p:to x="100000" y="60000"/>
                                    </p:animScale>
                                    <p:animScale>
                                      <p:cBhvr>
                                        <p:cTn id="66" dur="166" decel="50000">
                                          <p:stCondLst>
                                            <p:cond delay="676"/>
                                          </p:stCondLst>
                                        </p:cTn>
                                        <p:tgtEl>
                                          <p:spTgt spid="36"/>
                                        </p:tgtEl>
                                      </p:cBhvr>
                                      <p:to x="100000" y="100000"/>
                                    </p:animScale>
                                    <p:animScale>
                                      <p:cBhvr>
                                        <p:cTn id="67" dur="26">
                                          <p:stCondLst>
                                            <p:cond delay="1312"/>
                                          </p:stCondLst>
                                        </p:cTn>
                                        <p:tgtEl>
                                          <p:spTgt spid="36"/>
                                        </p:tgtEl>
                                      </p:cBhvr>
                                      <p:to x="100000" y="80000"/>
                                    </p:animScale>
                                    <p:animScale>
                                      <p:cBhvr>
                                        <p:cTn id="68" dur="166" decel="50000">
                                          <p:stCondLst>
                                            <p:cond delay="1338"/>
                                          </p:stCondLst>
                                        </p:cTn>
                                        <p:tgtEl>
                                          <p:spTgt spid="36"/>
                                        </p:tgtEl>
                                      </p:cBhvr>
                                      <p:to x="100000" y="100000"/>
                                    </p:animScale>
                                    <p:animScale>
                                      <p:cBhvr>
                                        <p:cTn id="69" dur="26">
                                          <p:stCondLst>
                                            <p:cond delay="1642"/>
                                          </p:stCondLst>
                                        </p:cTn>
                                        <p:tgtEl>
                                          <p:spTgt spid="36"/>
                                        </p:tgtEl>
                                      </p:cBhvr>
                                      <p:to x="100000" y="90000"/>
                                    </p:animScale>
                                    <p:animScale>
                                      <p:cBhvr>
                                        <p:cTn id="70" dur="166" decel="50000">
                                          <p:stCondLst>
                                            <p:cond delay="1668"/>
                                          </p:stCondLst>
                                        </p:cTn>
                                        <p:tgtEl>
                                          <p:spTgt spid="36"/>
                                        </p:tgtEl>
                                      </p:cBhvr>
                                      <p:to x="100000" y="100000"/>
                                    </p:animScale>
                                    <p:animScale>
                                      <p:cBhvr>
                                        <p:cTn id="71" dur="26">
                                          <p:stCondLst>
                                            <p:cond delay="1808"/>
                                          </p:stCondLst>
                                        </p:cTn>
                                        <p:tgtEl>
                                          <p:spTgt spid="36"/>
                                        </p:tgtEl>
                                      </p:cBhvr>
                                      <p:to x="100000" y="95000"/>
                                    </p:animScale>
                                    <p:animScale>
                                      <p:cBhvr>
                                        <p:cTn id="72" dur="166" decel="50000">
                                          <p:stCondLst>
                                            <p:cond delay="1834"/>
                                          </p:stCondLst>
                                        </p:cTn>
                                        <p:tgtEl>
                                          <p:spTgt spid="36"/>
                                        </p:tgtEl>
                                      </p:cBhvr>
                                      <p:to x="100000" y="100000"/>
                                    </p:animScale>
                                  </p:childTnLst>
                                </p:cTn>
                              </p:par>
                              <p:par>
                                <p:cTn id="73" presetID="26" presetClass="entr" presetSubtype="0" fill="hold" grpId="0" nodeType="withEffect">
                                  <p:stCondLst>
                                    <p:cond delay="0"/>
                                  </p:stCondLst>
                                  <p:childTnLst>
                                    <p:set>
                                      <p:cBhvr>
                                        <p:cTn id="74" dur="1" fill="hold">
                                          <p:stCondLst>
                                            <p:cond delay="0"/>
                                          </p:stCondLst>
                                        </p:cTn>
                                        <p:tgtEl>
                                          <p:spTgt spid="37"/>
                                        </p:tgtEl>
                                        <p:attrNameLst>
                                          <p:attrName>style.visibility</p:attrName>
                                        </p:attrNameLst>
                                      </p:cBhvr>
                                      <p:to>
                                        <p:strVal val="visible"/>
                                      </p:to>
                                    </p:set>
                                    <p:animEffect transition="in" filter="wipe(down)">
                                      <p:cBhvr>
                                        <p:cTn id="75" dur="580">
                                          <p:stCondLst>
                                            <p:cond delay="0"/>
                                          </p:stCondLst>
                                        </p:cTn>
                                        <p:tgtEl>
                                          <p:spTgt spid="37"/>
                                        </p:tgtEl>
                                      </p:cBhvr>
                                    </p:animEffect>
                                    <p:anim calcmode="lin" valueType="num">
                                      <p:cBhvr>
                                        <p:cTn id="76" dur="1822" tmFilter="0,0; 0.14,0.36; 0.43,0.73; 0.71,0.91; 1.0,1.0">
                                          <p:stCondLst>
                                            <p:cond delay="0"/>
                                          </p:stCondLst>
                                        </p:cTn>
                                        <p:tgtEl>
                                          <p:spTgt spid="37"/>
                                        </p:tgtEl>
                                        <p:attrNameLst>
                                          <p:attrName>ppt_x</p:attrName>
                                        </p:attrNameLst>
                                      </p:cBhvr>
                                      <p:tavLst>
                                        <p:tav tm="0">
                                          <p:val>
                                            <p:strVal val="#ppt_x-0.25"/>
                                          </p:val>
                                        </p:tav>
                                        <p:tav tm="100000">
                                          <p:val>
                                            <p:strVal val="#ppt_x"/>
                                          </p:val>
                                        </p:tav>
                                      </p:tavLst>
                                    </p:anim>
                                    <p:anim calcmode="lin" valueType="num">
                                      <p:cBhvr>
                                        <p:cTn id="77" dur="664" tmFilter="0.0,0.0; 0.25,0.07; 0.50,0.2; 0.75,0.467; 1.0,1.0">
                                          <p:stCondLst>
                                            <p:cond delay="0"/>
                                          </p:stCondLst>
                                        </p:cTn>
                                        <p:tgtEl>
                                          <p:spTgt spid="37"/>
                                        </p:tgtEl>
                                        <p:attrNameLst>
                                          <p:attrName>ppt_y</p:attrName>
                                        </p:attrNameLst>
                                      </p:cBhvr>
                                      <p:tavLst>
                                        <p:tav tm="0" fmla="#ppt_y-sin(pi*$)/3">
                                          <p:val>
                                            <p:fltVal val="0.5"/>
                                          </p:val>
                                        </p:tav>
                                        <p:tav tm="100000">
                                          <p:val>
                                            <p:fltVal val="1"/>
                                          </p:val>
                                        </p:tav>
                                      </p:tavLst>
                                    </p:anim>
                                    <p:anim calcmode="lin" valueType="num">
                                      <p:cBhvr>
                                        <p:cTn id="78" dur="664" tmFilter="0, 0; 0.125,0.2665; 0.25,0.4; 0.375,0.465; 0.5,0.5;  0.625,0.535; 0.75,0.6; 0.875,0.7335; 1,1">
                                          <p:stCondLst>
                                            <p:cond delay="664"/>
                                          </p:stCondLst>
                                        </p:cTn>
                                        <p:tgtEl>
                                          <p:spTgt spid="37"/>
                                        </p:tgtEl>
                                        <p:attrNameLst>
                                          <p:attrName>ppt_y</p:attrName>
                                        </p:attrNameLst>
                                      </p:cBhvr>
                                      <p:tavLst>
                                        <p:tav tm="0" fmla="#ppt_y-sin(pi*$)/9">
                                          <p:val>
                                            <p:fltVal val="0"/>
                                          </p:val>
                                        </p:tav>
                                        <p:tav tm="100000">
                                          <p:val>
                                            <p:fltVal val="1"/>
                                          </p:val>
                                        </p:tav>
                                      </p:tavLst>
                                    </p:anim>
                                    <p:anim calcmode="lin" valueType="num">
                                      <p:cBhvr>
                                        <p:cTn id="79" dur="332" tmFilter="0, 0; 0.125,0.2665; 0.25,0.4; 0.375,0.465; 0.5,0.5;  0.625,0.535; 0.75,0.6; 0.875,0.7335; 1,1">
                                          <p:stCondLst>
                                            <p:cond delay="1324"/>
                                          </p:stCondLst>
                                        </p:cTn>
                                        <p:tgtEl>
                                          <p:spTgt spid="37"/>
                                        </p:tgtEl>
                                        <p:attrNameLst>
                                          <p:attrName>ppt_y</p:attrName>
                                        </p:attrNameLst>
                                      </p:cBhvr>
                                      <p:tavLst>
                                        <p:tav tm="0" fmla="#ppt_y-sin(pi*$)/27">
                                          <p:val>
                                            <p:fltVal val="0"/>
                                          </p:val>
                                        </p:tav>
                                        <p:tav tm="100000">
                                          <p:val>
                                            <p:fltVal val="1"/>
                                          </p:val>
                                        </p:tav>
                                      </p:tavLst>
                                    </p:anim>
                                    <p:anim calcmode="lin" valueType="num">
                                      <p:cBhvr>
                                        <p:cTn id="80" dur="164" tmFilter="0, 0; 0.125,0.2665; 0.25,0.4; 0.375,0.465; 0.5,0.5;  0.625,0.535; 0.75,0.6; 0.875,0.7335; 1,1">
                                          <p:stCondLst>
                                            <p:cond delay="1656"/>
                                          </p:stCondLst>
                                        </p:cTn>
                                        <p:tgtEl>
                                          <p:spTgt spid="37"/>
                                        </p:tgtEl>
                                        <p:attrNameLst>
                                          <p:attrName>ppt_y</p:attrName>
                                        </p:attrNameLst>
                                      </p:cBhvr>
                                      <p:tavLst>
                                        <p:tav tm="0" fmla="#ppt_y-sin(pi*$)/81">
                                          <p:val>
                                            <p:fltVal val="0"/>
                                          </p:val>
                                        </p:tav>
                                        <p:tav tm="100000">
                                          <p:val>
                                            <p:fltVal val="1"/>
                                          </p:val>
                                        </p:tav>
                                      </p:tavLst>
                                    </p:anim>
                                    <p:animScale>
                                      <p:cBhvr>
                                        <p:cTn id="81" dur="26">
                                          <p:stCondLst>
                                            <p:cond delay="650"/>
                                          </p:stCondLst>
                                        </p:cTn>
                                        <p:tgtEl>
                                          <p:spTgt spid="37"/>
                                        </p:tgtEl>
                                      </p:cBhvr>
                                      <p:to x="100000" y="60000"/>
                                    </p:animScale>
                                    <p:animScale>
                                      <p:cBhvr>
                                        <p:cTn id="82" dur="166" decel="50000">
                                          <p:stCondLst>
                                            <p:cond delay="676"/>
                                          </p:stCondLst>
                                        </p:cTn>
                                        <p:tgtEl>
                                          <p:spTgt spid="37"/>
                                        </p:tgtEl>
                                      </p:cBhvr>
                                      <p:to x="100000" y="100000"/>
                                    </p:animScale>
                                    <p:animScale>
                                      <p:cBhvr>
                                        <p:cTn id="83" dur="26">
                                          <p:stCondLst>
                                            <p:cond delay="1312"/>
                                          </p:stCondLst>
                                        </p:cTn>
                                        <p:tgtEl>
                                          <p:spTgt spid="37"/>
                                        </p:tgtEl>
                                      </p:cBhvr>
                                      <p:to x="100000" y="80000"/>
                                    </p:animScale>
                                    <p:animScale>
                                      <p:cBhvr>
                                        <p:cTn id="84" dur="166" decel="50000">
                                          <p:stCondLst>
                                            <p:cond delay="1338"/>
                                          </p:stCondLst>
                                        </p:cTn>
                                        <p:tgtEl>
                                          <p:spTgt spid="37"/>
                                        </p:tgtEl>
                                      </p:cBhvr>
                                      <p:to x="100000" y="100000"/>
                                    </p:animScale>
                                    <p:animScale>
                                      <p:cBhvr>
                                        <p:cTn id="85" dur="26">
                                          <p:stCondLst>
                                            <p:cond delay="1642"/>
                                          </p:stCondLst>
                                        </p:cTn>
                                        <p:tgtEl>
                                          <p:spTgt spid="37"/>
                                        </p:tgtEl>
                                      </p:cBhvr>
                                      <p:to x="100000" y="90000"/>
                                    </p:animScale>
                                    <p:animScale>
                                      <p:cBhvr>
                                        <p:cTn id="86" dur="166" decel="50000">
                                          <p:stCondLst>
                                            <p:cond delay="1668"/>
                                          </p:stCondLst>
                                        </p:cTn>
                                        <p:tgtEl>
                                          <p:spTgt spid="37"/>
                                        </p:tgtEl>
                                      </p:cBhvr>
                                      <p:to x="100000" y="100000"/>
                                    </p:animScale>
                                    <p:animScale>
                                      <p:cBhvr>
                                        <p:cTn id="87" dur="26">
                                          <p:stCondLst>
                                            <p:cond delay="1808"/>
                                          </p:stCondLst>
                                        </p:cTn>
                                        <p:tgtEl>
                                          <p:spTgt spid="37"/>
                                        </p:tgtEl>
                                      </p:cBhvr>
                                      <p:to x="100000" y="95000"/>
                                    </p:animScale>
                                    <p:animScale>
                                      <p:cBhvr>
                                        <p:cTn id="88" dur="166" decel="50000">
                                          <p:stCondLst>
                                            <p:cond delay="1834"/>
                                          </p:stCondLst>
                                        </p:cTn>
                                        <p:tgtEl>
                                          <p:spTgt spid="37"/>
                                        </p:tgtEl>
                                      </p:cBhvr>
                                      <p:to x="100000" y="100000"/>
                                    </p:animScale>
                                  </p:childTnLst>
                                </p:cTn>
                              </p:par>
                            </p:childTnLst>
                          </p:cTn>
                        </p:par>
                        <p:par>
                          <p:cTn id="89" fill="hold">
                            <p:stCondLst>
                              <p:cond delay="2500"/>
                            </p:stCondLst>
                            <p:childTnLst>
                              <p:par>
                                <p:cTn id="90" presetID="26" presetClass="entr" presetSubtype="0" fill="hold" grpId="0" nodeType="afterEffect">
                                  <p:stCondLst>
                                    <p:cond delay="1000"/>
                                  </p:stCondLst>
                                  <p:childTnLst>
                                    <p:set>
                                      <p:cBhvr>
                                        <p:cTn id="91" dur="1" fill="hold">
                                          <p:stCondLst>
                                            <p:cond delay="0"/>
                                          </p:stCondLst>
                                        </p:cTn>
                                        <p:tgtEl>
                                          <p:spTgt spid="33"/>
                                        </p:tgtEl>
                                        <p:attrNameLst>
                                          <p:attrName>style.visibility</p:attrName>
                                        </p:attrNameLst>
                                      </p:cBhvr>
                                      <p:to>
                                        <p:strVal val="visible"/>
                                      </p:to>
                                    </p:set>
                                    <p:animEffect transition="in" filter="wipe(down)">
                                      <p:cBhvr>
                                        <p:cTn id="92" dur="580">
                                          <p:stCondLst>
                                            <p:cond delay="0"/>
                                          </p:stCondLst>
                                        </p:cTn>
                                        <p:tgtEl>
                                          <p:spTgt spid="33"/>
                                        </p:tgtEl>
                                      </p:cBhvr>
                                    </p:animEffect>
                                    <p:anim calcmode="lin" valueType="num">
                                      <p:cBhvr>
                                        <p:cTn id="93" dur="1822" tmFilter="0,0; 0.14,0.36; 0.43,0.73; 0.71,0.91; 1.0,1.0">
                                          <p:stCondLst>
                                            <p:cond delay="0"/>
                                          </p:stCondLst>
                                        </p:cTn>
                                        <p:tgtEl>
                                          <p:spTgt spid="33"/>
                                        </p:tgtEl>
                                        <p:attrNameLst>
                                          <p:attrName>ppt_x</p:attrName>
                                        </p:attrNameLst>
                                      </p:cBhvr>
                                      <p:tavLst>
                                        <p:tav tm="0">
                                          <p:val>
                                            <p:strVal val="#ppt_x-0.25"/>
                                          </p:val>
                                        </p:tav>
                                        <p:tav tm="100000">
                                          <p:val>
                                            <p:strVal val="#ppt_x"/>
                                          </p:val>
                                        </p:tav>
                                      </p:tavLst>
                                    </p:anim>
                                    <p:anim calcmode="lin" valueType="num">
                                      <p:cBhvr>
                                        <p:cTn id="94" dur="664" tmFilter="0.0,0.0; 0.25,0.07; 0.50,0.2; 0.75,0.467; 1.0,1.0">
                                          <p:stCondLst>
                                            <p:cond delay="0"/>
                                          </p:stCondLst>
                                        </p:cTn>
                                        <p:tgtEl>
                                          <p:spTgt spid="33"/>
                                        </p:tgtEl>
                                        <p:attrNameLst>
                                          <p:attrName>ppt_y</p:attrName>
                                        </p:attrNameLst>
                                      </p:cBhvr>
                                      <p:tavLst>
                                        <p:tav tm="0" fmla="#ppt_y-sin(pi*$)/3">
                                          <p:val>
                                            <p:fltVal val="0.5"/>
                                          </p:val>
                                        </p:tav>
                                        <p:tav tm="100000">
                                          <p:val>
                                            <p:fltVal val="1"/>
                                          </p:val>
                                        </p:tav>
                                      </p:tavLst>
                                    </p:anim>
                                    <p:anim calcmode="lin" valueType="num">
                                      <p:cBhvr>
                                        <p:cTn id="95" dur="664" tmFilter="0, 0; 0.125,0.2665; 0.25,0.4; 0.375,0.465; 0.5,0.5;  0.625,0.535; 0.75,0.6; 0.875,0.7335; 1,1">
                                          <p:stCondLst>
                                            <p:cond delay="664"/>
                                          </p:stCondLst>
                                        </p:cTn>
                                        <p:tgtEl>
                                          <p:spTgt spid="33"/>
                                        </p:tgtEl>
                                        <p:attrNameLst>
                                          <p:attrName>ppt_y</p:attrName>
                                        </p:attrNameLst>
                                      </p:cBhvr>
                                      <p:tavLst>
                                        <p:tav tm="0" fmla="#ppt_y-sin(pi*$)/9">
                                          <p:val>
                                            <p:fltVal val="0"/>
                                          </p:val>
                                        </p:tav>
                                        <p:tav tm="100000">
                                          <p:val>
                                            <p:fltVal val="1"/>
                                          </p:val>
                                        </p:tav>
                                      </p:tavLst>
                                    </p:anim>
                                    <p:anim calcmode="lin" valueType="num">
                                      <p:cBhvr>
                                        <p:cTn id="96" dur="332" tmFilter="0, 0; 0.125,0.2665; 0.25,0.4; 0.375,0.465; 0.5,0.5;  0.625,0.535; 0.75,0.6; 0.875,0.7335; 1,1">
                                          <p:stCondLst>
                                            <p:cond delay="1324"/>
                                          </p:stCondLst>
                                        </p:cTn>
                                        <p:tgtEl>
                                          <p:spTgt spid="33"/>
                                        </p:tgtEl>
                                        <p:attrNameLst>
                                          <p:attrName>ppt_y</p:attrName>
                                        </p:attrNameLst>
                                      </p:cBhvr>
                                      <p:tavLst>
                                        <p:tav tm="0" fmla="#ppt_y-sin(pi*$)/27">
                                          <p:val>
                                            <p:fltVal val="0"/>
                                          </p:val>
                                        </p:tav>
                                        <p:tav tm="100000">
                                          <p:val>
                                            <p:fltVal val="1"/>
                                          </p:val>
                                        </p:tav>
                                      </p:tavLst>
                                    </p:anim>
                                    <p:anim calcmode="lin" valueType="num">
                                      <p:cBhvr>
                                        <p:cTn id="97" dur="164" tmFilter="0, 0; 0.125,0.2665; 0.25,0.4; 0.375,0.465; 0.5,0.5;  0.625,0.535; 0.75,0.6; 0.875,0.7335; 1,1">
                                          <p:stCondLst>
                                            <p:cond delay="1656"/>
                                          </p:stCondLst>
                                        </p:cTn>
                                        <p:tgtEl>
                                          <p:spTgt spid="33"/>
                                        </p:tgtEl>
                                        <p:attrNameLst>
                                          <p:attrName>ppt_y</p:attrName>
                                        </p:attrNameLst>
                                      </p:cBhvr>
                                      <p:tavLst>
                                        <p:tav tm="0" fmla="#ppt_y-sin(pi*$)/81">
                                          <p:val>
                                            <p:fltVal val="0"/>
                                          </p:val>
                                        </p:tav>
                                        <p:tav tm="100000">
                                          <p:val>
                                            <p:fltVal val="1"/>
                                          </p:val>
                                        </p:tav>
                                      </p:tavLst>
                                    </p:anim>
                                    <p:animScale>
                                      <p:cBhvr>
                                        <p:cTn id="98" dur="26">
                                          <p:stCondLst>
                                            <p:cond delay="650"/>
                                          </p:stCondLst>
                                        </p:cTn>
                                        <p:tgtEl>
                                          <p:spTgt spid="33"/>
                                        </p:tgtEl>
                                      </p:cBhvr>
                                      <p:to x="100000" y="60000"/>
                                    </p:animScale>
                                    <p:animScale>
                                      <p:cBhvr>
                                        <p:cTn id="99" dur="166" decel="50000">
                                          <p:stCondLst>
                                            <p:cond delay="676"/>
                                          </p:stCondLst>
                                        </p:cTn>
                                        <p:tgtEl>
                                          <p:spTgt spid="33"/>
                                        </p:tgtEl>
                                      </p:cBhvr>
                                      <p:to x="100000" y="100000"/>
                                    </p:animScale>
                                    <p:animScale>
                                      <p:cBhvr>
                                        <p:cTn id="100" dur="26">
                                          <p:stCondLst>
                                            <p:cond delay="1312"/>
                                          </p:stCondLst>
                                        </p:cTn>
                                        <p:tgtEl>
                                          <p:spTgt spid="33"/>
                                        </p:tgtEl>
                                      </p:cBhvr>
                                      <p:to x="100000" y="80000"/>
                                    </p:animScale>
                                    <p:animScale>
                                      <p:cBhvr>
                                        <p:cTn id="101" dur="166" decel="50000">
                                          <p:stCondLst>
                                            <p:cond delay="1338"/>
                                          </p:stCondLst>
                                        </p:cTn>
                                        <p:tgtEl>
                                          <p:spTgt spid="33"/>
                                        </p:tgtEl>
                                      </p:cBhvr>
                                      <p:to x="100000" y="100000"/>
                                    </p:animScale>
                                    <p:animScale>
                                      <p:cBhvr>
                                        <p:cTn id="102" dur="26">
                                          <p:stCondLst>
                                            <p:cond delay="1642"/>
                                          </p:stCondLst>
                                        </p:cTn>
                                        <p:tgtEl>
                                          <p:spTgt spid="33"/>
                                        </p:tgtEl>
                                      </p:cBhvr>
                                      <p:to x="100000" y="90000"/>
                                    </p:animScale>
                                    <p:animScale>
                                      <p:cBhvr>
                                        <p:cTn id="103" dur="166" decel="50000">
                                          <p:stCondLst>
                                            <p:cond delay="1668"/>
                                          </p:stCondLst>
                                        </p:cTn>
                                        <p:tgtEl>
                                          <p:spTgt spid="33"/>
                                        </p:tgtEl>
                                      </p:cBhvr>
                                      <p:to x="100000" y="100000"/>
                                    </p:animScale>
                                    <p:animScale>
                                      <p:cBhvr>
                                        <p:cTn id="104" dur="26">
                                          <p:stCondLst>
                                            <p:cond delay="1808"/>
                                          </p:stCondLst>
                                        </p:cTn>
                                        <p:tgtEl>
                                          <p:spTgt spid="33"/>
                                        </p:tgtEl>
                                      </p:cBhvr>
                                      <p:to x="100000" y="95000"/>
                                    </p:animScale>
                                    <p:animScale>
                                      <p:cBhvr>
                                        <p:cTn id="105" dur="166" decel="50000">
                                          <p:stCondLst>
                                            <p:cond delay="1834"/>
                                          </p:stCondLst>
                                        </p:cTn>
                                        <p:tgtEl>
                                          <p:spTgt spid="33"/>
                                        </p:tgtEl>
                                      </p:cBhvr>
                                      <p:to x="100000" y="100000"/>
                                    </p:animScale>
                                  </p:childTnLst>
                                </p:cTn>
                              </p:par>
                              <p:par>
                                <p:cTn id="106" presetID="26" presetClass="entr" presetSubtype="0" fill="hold" grpId="0" nodeType="withEffect">
                                  <p:stCondLst>
                                    <p:cond delay="1000"/>
                                  </p:stCondLst>
                                  <p:childTnLst>
                                    <p:set>
                                      <p:cBhvr>
                                        <p:cTn id="107" dur="1" fill="hold">
                                          <p:stCondLst>
                                            <p:cond delay="0"/>
                                          </p:stCondLst>
                                        </p:cTn>
                                        <p:tgtEl>
                                          <p:spTgt spid="39"/>
                                        </p:tgtEl>
                                        <p:attrNameLst>
                                          <p:attrName>style.visibility</p:attrName>
                                        </p:attrNameLst>
                                      </p:cBhvr>
                                      <p:to>
                                        <p:strVal val="visible"/>
                                      </p:to>
                                    </p:set>
                                    <p:animEffect transition="in" filter="wipe(down)">
                                      <p:cBhvr>
                                        <p:cTn id="108" dur="580">
                                          <p:stCondLst>
                                            <p:cond delay="0"/>
                                          </p:stCondLst>
                                        </p:cTn>
                                        <p:tgtEl>
                                          <p:spTgt spid="39"/>
                                        </p:tgtEl>
                                      </p:cBhvr>
                                    </p:animEffect>
                                    <p:anim calcmode="lin" valueType="num">
                                      <p:cBhvr>
                                        <p:cTn id="109" dur="1822" tmFilter="0,0; 0.14,0.36; 0.43,0.73; 0.71,0.91; 1.0,1.0">
                                          <p:stCondLst>
                                            <p:cond delay="0"/>
                                          </p:stCondLst>
                                        </p:cTn>
                                        <p:tgtEl>
                                          <p:spTgt spid="39"/>
                                        </p:tgtEl>
                                        <p:attrNameLst>
                                          <p:attrName>ppt_x</p:attrName>
                                        </p:attrNameLst>
                                      </p:cBhvr>
                                      <p:tavLst>
                                        <p:tav tm="0">
                                          <p:val>
                                            <p:strVal val="#ppt_x-0.25"/>
                                          </p:val>
                                        </p:tav>
                                        <p:tav tm="100000">
                                          <p:val>
                                            <p:strVal val="#ppt_x"/>
                                          </p:val>
                                        </p:tav>
                                      </p:tavLst>
                                    </p:anim>
                                    <p:anim calcmode="lin" valueType="num">
                                      <p:cBhvr>
                                        <p:cTn id="110" dur="664" tmFilter="0.0,0.0; 0.25,0.07; 0.50,0.2; 0.75,0.467; 1.0,1.0">
                                          <p:stCondLst>
                                            <p:cond delay="0"/>
                                          </p:stCondLst>
                                        </p:cTn>
                                        <p:tgtEl>
                                          <p:spTgt spid="39"/>
                                        </p:tgtEl>
                                        <p:attrNameLst>
                                          <p:attrName>ppt_y</p:attrName>
                                        </p:attrNameLst>
                                      </p:cBhvr>
                                      <p:tavLst>
                                        <p:tav tm="0" fmla="#ppt_y-sin(pi*$)/3">
                                          <p:val>
                                            <p:fltVal val="0.5"/>
                                          </p:val>
                                        </p:tav>
                                        <p:tav tm="100000">
                                          <p:val>
                                            <p:fltVal val="1"/>
                                          </p:val>
                                        </p:tav>
                                      </p:tavLst>
                                    </p:anim>
                                    <p:anim calcmode="lin" valueType="num">
                                      <p:cBhvr>
                                        <p:cTn id="111" dur="664" tmFilter="0, 0; 0.125,0.2665; 0.25,0.4; 0.375,0.465; 0.5,0.5;  0.625,0.535; 0.75,0.6; 0.875,0.7335; 1,1">
                                          <p:stCondLst>
                                            <p:cond delay="664"/>
                                          </p:stCondLst>
                                        </p:cTn>
                                        <p:tgtEl>
                                          <p:spTgt spid="39"/>
                                        </p:tgtEl>
                                        <p:attrNameLst>
                                          <p:attrName>ppt_y</p:attrName>
                                        </p:attrNameLst>
                                      </p:cBhvr>
                                      <p:tavLst>
                                        <p:tav tm="0" fmla="#ppt_y-sin(pi*$)/9">
                                          <p:val>
                                            <p:fltVal val="0"/>
                                          </p:val>
                                        </p:tav>
                                        <p:tav tm="100000">
                                          <p:val>
                                            <p:fltVal val="1"/>
                                          </p:val>
                                        </p:tav>
                                      </p:tavLst>
                                    </p:anim>
                                    <p:anim calcmode="lin" valueType="num">
                                      <p:cBhvr>
                                        <p:cTn id="112" dur="332" tmFilter="0, 0; 0.125,0.2665; 0.25,0.4; 0.375,0.465; 0.5,0.5;  0.625,0.535; 0.75,0.6; 0.875,0.7335; 1,1">
                                          <p:stCondLst>
                                            <p:cond delay="1324"/>
                                          </p:stCondLst>
                                        </p:cTn>
                                        <p:tgtEl>
                                          <p:spTgt spid="39"/>
                                        </p:tgtEl>
                                        <p:attrNameLst>
                                          <p:attrName>ppt_y</p:attrName>
                                        </p:attrNameLst>
                                      </p:cBhvr>
                                      <p:tavLst>
                                        <p:tav tm="0" fmla="#ppt_y-sin(pi*$)/27">
                                          <p:val>
                                            <p:fltVal val="0"/>
                                          </p:val>
                                        </p:tav>
                                        <p:tav tm="100000">
                                          <p:val>
                                            <p:fltVal val="1"/>
                                          </p:val>
                                        </p:tav>
                                      </p:tavLst>
                                    </p:anim>
                                    <p:anim calcmode="lin" valueType="num">
                                      <p:cBhvr>
                                        <p:cTn id="113" dur="164" tmFilter="0, 0; 0.125,0.2665; 0.25,0.4; 0.375,0.465; 0.5,0.5;  0.625,0.535; 0.75,0.6; 0.875,0.7335; 1,1">
                                          <p:stCondLst>
                                            <p:cond delay="1656"/>
                                          </p:stCondLst>
                                        </p:cTn>
                                        <p:tgtEl>
                                          <p:spTgt spid="39"/>
                                        </p:tgtEl>
                                        <p:attrNameLst>
                                          <p:attrName>ppt_y</p:attrName>
                                        </p:attrNameLst>
                                      </p:cBhvr>
                                      <p:tavLst>
                                        <p:tav tm="0" fmla="#ppt_y-sin(pi*$)/81">
                                          <p:val>
                                            <p:fltVal val="0"/>
                                          </p:val>
                                        </p:tav>
                                        <p:tav tm="100000">
                                          <p:val>
                                            <p:fltVal val="1"/>
                                          </p:val>
                                        </p:tav>
                                      </p:tavLst>
                                    </p:anim>
                                    <p:animScale>
                                      <p:cBhvr>
                                        <p:cTn id="114" dur="26">
                                          <p:stCondLst>
                                            <p:cond delay="650"/>
                                          </p:stCondLst>
                                        </p:cTn>
                                        <p:tgtEl>
                                          <p:spTgt spid="39"/>
                                        </p:tgtEl>
                                      </p:cBhvr>
                                      <p:to x="100000" y="60000"/>
                                    </p:animScale>
                                    <p:animScale>
                                      <p:cBhvr>
                                        <p:cTn id="115" dur="166" decel="50000">
                                          <p:stCondLst>
                                            <p:cond delay="676"/>
                                          </p:stCondLst>
                                        </p:cTn>
                                        <p:tgtEl>
                                          <p:spTgt spid="39"/>
                                        </p:tgtEl>
                                      </p:cBhvr>
                                      <p:to x="100000" y="100000"/>
                                    </p:animScale>
                                    <p:animScale>
                                      <p:cBhvr>
                                        <p:cTn id="116" dur="26">
                                          <p:stCondLst>
                                            <p:cond delay="1312"/>
                                          </p:stCondLst>
                                        </p:cTn>
                                        <p:tgtEl>
                                          <p:spTgt spid="39"/>
                                        </p:tgtEl>
                                      </p:cBhvr>
                                      <p:to x="100000" y="80000"/>
                                    </p:animScale>
                                    <p:animScale>
                                      <p:cBhvr>
                                        <p:cTn id="117" dur="166" decel="50000">
                                          <p:stCondLst>
                                            <p:cond delay="1338"/>
                                          </p:stCondLst>
                                        </p:cTn>
                                        <p:tgtEl>
                                          <p:spTgt spid="39"/>
                                        </p:tgtEl>
                                      </p:cBhvr>
                                      <p:to x="100000" y="100000"/>
                                    </p:animScale>
                                    <p:animScale>
                                      <p:cBhvr>
                                        <p:cTn id="118" dur="26">
                                          <p:stCondLst>
                                            <p:cond delay="1642"/>
                                          </p:stCondLst>
                                        </p:cTn>
                                        <p:tgtEl>
                                          <p:spTgt spid="39"/>
                                        </p:tgtEl>
                                      </p:cBhvr>
                                      <p:to x="100000" y="90000"/>
                                    </p:animScale>
                                    <p:animScale>
                                      <p:cBhvr>
                                        <p:cTn id="119" dur="166" decel="50000">
                                          <p:stCondLst>
                                            <p:cond delay="1668"/>
                                          </p:stCondLst>
                                        </p:cTn>
                                        <p:tgtEl>
                                          <p:spTgt spid="39"/>
                                        </p:tgtEl>
                                      </p:cBhvr>
                                      <p:to x="100000" y="100000"/>
                                    </p:animScale>
                                    <p:animScale>
                                      <p:cBhvr>
                                        <p:cTn id="120" dur="26">
                                          <p:stCondLst>
                                            <p:cond delay="1808"/>
                                          </p:stCondLst>
                                        </p:cTn>
                                        <p:tgtEl>
                                          <p:spTgt spid="39"/>
                                        </p:tgtEl>
                                      </p:cBhvr>
                                      <p:to x="100000" y="95000"/>
                                    </p:animScale>
                                    <p:animScale>
                                      <p:cBhvr>
                                        <p:cTn id="121" dur="166" decel="50000">
                                          <p:stCondLst>
                                            <p:cond delay="1834"/>
                                          </p:stCondLst>
                                        </p:cTn>
                                        <p:tgtEl>
                                          <p:spTgt spid="39"/>
                                        </p:tgtEl>
                                      </p:cBhvr>
                                      <p:to x="100000" y="100000"/>
                                    </p:animScale>
                                  </p:childTnLst>
                                </p:cTn>
                              </p:par>
                              <p:par>
                                <p:cTn id="122" presetID="26" presetClass="entr" presetSubtype="0" fill="hold" grpId="0" nodeType="withEffect">
                                  <p:stCondLst>
                                    <p:cond delay="1000"/>
                                  </p:stCondLst>
                                  <p:childTnLst>
                                    <p:set>
                                      <p:cBhvr>
                                        <p:cTn id="123" dur="1" fill="hold">
                                          <p:stCondLst>
                                            <p:cond delay="0"/>
                                          </p:stCondLst>
                                        </p:cTn>
                                        <p:tgtEl>
                                          <p:spTgt spid="40"/>
                                        </p:tgtEl>
                                        <p:attrNameLst>
                                          <p:attrName>style.visibility</p:attrName>
                                        </p:attrNameLst>
                                      </p:cBhvr>
                                      <p:to>
                                        <p:strVal val="visible"/>
                                      </p:to>
                                    </p:set>
                                    <p:animEffect transition="in" filter="wipe(down)">
                                      <p:cBhvr>
                                        <p:cTn id="124" dur="580">
                                          <p:stCondLst>
                                            <p:cond delay="0"/>
                                          </p:stCondLst>
                                        </p:cTn>
                                        <p:tgtEl>
                                          <p:spTgt spid="40"/>
                                        </p:tgtEl>
                                      </p:cBhvr>
                                    </p:animEffect>
                                    <p:anim calcmode="lin" valueType="num">
                                      <p:cBhvr>
                                        <p:cTn id="125" dur="1822" tmFilter="0,0; 0.14,0.36; 0.43,0.73; 0.71,0.91; 1.0,1.0">
                                          <p:stCondLst>
                                            <p:cond delay="0"/>
                                          </p:stCondLst>
                                        </p:cTn>
                                        <p:tgtEl>
                                          <p:spTgt spid="40"/>
                                        </p:tgtEl>
                                        <p:attrNameLst>
                                          <p:attrName>ppt_x</p:attrName>
                                        </p:attrNameLst>
                                      </p:cBhvr>
                                      <p:tavLst>
                                        <p:tav tm="0">
                                          <p:val>
                                            <p:strVal val="#ppt_x-0.25"/>
                                          </p:val>
                                        </p:tav>
                                        <p:tav tm="100000">
                                          <p:val>
                                            <p:strVal val="#ppt_x"/>
                                          </p:val>
                                        </p:tav>
                                      </p:tavLst>
                                    </p:anim>
                                    <p:anim calcmode="lin" valueType="num">
                                      <p:cBhvr>
                                        <p:cTn id="126" dur="664" tmFilter="0.0,0.0; 0.25,0.07; 0.50,0.2; 0.75,0.467; 1.0,1.0">
                                          <p:stCondLst>
                                            <p:cond delay="0"/>
                                          </p:stCondLst>
                                        </p:cTn>
                                        <p:tgtEl>
                                          <p:spTgt spid="40"/>
                                        </p:tgtEl>
                                        <p:attrNameLst>
                                          <p:attrName>ppt_y</p:attrName>
                                        </p:attrNameLst>
                                      </p:cBhvr>
                                      <p:tavLst>
                                        <p:tav tm="0" fmla="#ppt_y-sin(pi*$)/3">
                                          <p:val>
                                            <p:fltVal val="0.5"/>
                                          </p:val>
                                        </p:tav>
                                        <p:tav tm="100000">
                                          <p:val>
                                            <p:fltVal val="1"/>
                                          </p:val>
                                        </p:tav>
                                      </p:tavLst>
                                    </p:anim>
                                    <p:anim calcmode="lin" valueType="num">
                                      <p:cBhvr>
                                        <p:cTn id="127" dur="664" tmFilter="0, 0; 0.125,0.2665; 0.25,0.4; 0.375,0.465; 0.5,0.5;  0.625,0.535; 0.75,0.6; 0.875,0.7335; 1,1">
                                          <p:stCondLst>
                                            <p:cond delay="664"/>
                                          </p:stCondLst>
                                        </p:cTn>
                                        <p:tgtEl>
                                          <p:spTgt spid="40"/>
                                        </p:tgtEl>
                                        <p:attrNameLst>
                                          <p:attrName>ppt_y</p:attrName>
                                        </p:attrNameLst>
                                      </p:cBhvr>
                                      <p:tavLst>
                                        <p:tav tm="0" fmla="#ppt_y-sin(pi*$)/9">
                                          <p:val>
                                            <p:fltVal val="0"/>
                                          </p:val>
                                        </p:tav>
                                        <p:tav tm="100000">
                                          <p:val>
                                            <p:fltVal val="1"/>
                                          </p:val>
                                        </p:tav>
                                      </p:tavLst>
                                    </p:anim>
                                    <p:anim calcmode="lin" valueType="num">
                                      <p:cBhvr>
                                        <p:cTn id="128" dur="332" tmFilter="0, 0; 0.125,0.2665; 0.25,0.4; 0.375,0.465; 0.5,0.5;  0.625,0.535; 0.75,0.6; 0.875,0.7335; 1,1">
                                          <p:stCondLst>
                                            <p:cond delay="1324"/>
                                          </p:stCondLst>
                                        </p:cTn>
                                        <p:tgtEl>
                                          <p:spTgt spid="40"/>
                                        </p:tgtEl>
                                        <p:attrNameLst>
                                          <p:attrName>ppt_y</p:attrName>
                                        </p:attrNameLst>
                                      </p:cBhvr>
                                      <p:tavLst>
                                        <p:tav tm="0" fmla="#ppt_y-sin(pi*$)/27">
                                          <p:val>
                                            <p:fltVal val="0"/>
                                          </p:val>
                                        </p:tav>
                                        <p:tav tm="100000">
                                          <p:val>
                                            <p:fltVal val="1"/>
                                          </p:val>
                                        </p:tav>
                                      </p:tavLst>
                                    </p:anim>
                                    <p:anim calcmode="lin" valueType="num">
                                      <p:cBhvr>
                                        <p:cTn id="129" dur="164" tmFilter="0, 0; 0.125,0.2665; 0.25,0.4; 0.375,0.465; 0.5,0.5;  0.625,0.535; 0.75,0.6; 0.875,0.7335; 1,1">
                                          <p:stCondLst>
                                            <p:cond delay="1656"/>
                                          </p:stCondLst>
                                        </p:cTn>
                                        <p:tgtEl>
                                          <p:spTgt spid="40"/>
                                        </p:tgtEl>
                                        <p:attrNameLst>
                                          <p:attrName>ppt_y</p:attrName>
                                        </p:attrNameLst>
                                      </p:cBhvr>
                                      <p:tavLst>
                                        <p:tav tm="0" fmla="#ppt_y-sin(pi*$)/81">
                                          <p:val>
                                            <p:fltVal val="0"/>
                                          </p:val>
                                        </p:tav>
                                        <p:tav tm="100000">
                                          <p:val>
                                            <p:fltVal val="1"/>
                                          </p:val>
                                        </p:tav>
                                      </p:tavLst>
                                    </p:anim>
                                    <p:animScale>
                                      <p:cBhvr>
                                        <p:cTn id="130" dur="26">
                                          <p:stCondLst>
                                            <p:cond delay="650"/>
                                          </p:stCondLst>
                                        </p:cTn>
                                        <p:tgtEl>
                                          <p:spTgt spid="40"/>
                                        </p:tgtEl>
                                      </p:cBhvr>
                                      <p:to x="100000" y="60000"/>
                                    </p:animScale>
                                    <p:animScale>
                                      <p:cBhvr>
                                        <p:cTn id="131" dur="166" decel="50000">
                                          <p:stCondLst>
                                            <p:cond delay="676"/>
                                          </p:stCondLst>
                                        </p:cTn>
                                        <p:tgtEl>
                                          <p:spTgt spid="40"/>
                                        </p:tgtEl>
                                      </p:cBhvr>
                                      <p:to x="100000" y="100000"/>
                                    </p:animScale>
                                    <p:animScale>
                                      <p:cBhvr>
                                        <p:cTn id="132" dur="26">
                                          <p:stCondLst>
                                            <p:cond delay="1312"/>
                                          </p:stCondLst>
                                        </p:cTn>
                                        <p:tgtEl>
                                          <p:spTgt spid="40"/>
                                        </p:tgtEl>
                                      </p:cBhvr>
                                      <p:to x="100000" y="80000"/>
                                    </p:animScale>
                                    <p:animScale>
                                      <p:cBhvr>
                                        <p:cTn id="133" dur="166" decel="50000">
                                          <p:stCondLst>
                                            <p:cond delay="1338"/>
                                          </p:stCondLst>
                                        </p:cTn>
                                        <p:tgtEl>
                                          <p:spTgt spid="40"/>
                                        </p:tgtEl>
                                      </p:cBhvr>
                                      <p:to x="100000" y="100000"/>
                                    </p:animScale>
                                    <p:animScale>
                                      <p:cBhvr>
                                        <p:cTn id="134" dur="26">
                                          <p:stCondLst>
                                            <p:cond delay="1642"/>
                                          </p:stCondLst>
                                        </p:cTn>
                                        <p:tgtEl>
                                          <p:spTgt spid="40"/>
                                        </p:tgtEl>
                                      </p:cBhvr>
                                      <p:to x="100000" y="90000"/>
                                    </p:animScale>
                                    <p:animScale>
                                      <p:cBhvr>
                                        <p:cTn id="135" dur="166" decel="50000">
                                          <p:stCondLst>
                                            <p:cond delay="1668"/>
                                          </p:stCondLst>
                                        </p:cTn>
                                        <p:tgtEl>
                                          <p:spTgt spid="40"/>
                                        </p:tgtEl>
                                      </p:cBhvr>
                                      <p:to x="100000" y="100000"/>
                                    </p:animScale>
                                    <p:animScale>
                                      <p:cBhvr>
                                        <p:cTn id="136" dur="26">
                                          <p:stCondLst>
                                            <p:cond delay="1808"/>
                                          </p:stCondLst>
                                        </p:cTn>
                                        <p:tgtEl>
                                          <p:spTgt spid="40"/>
                                        </p:tgtEl>
                                      </p:cBhvr>
                                      <p:to x="100000" y="95000"/>
                                    </p:animScale>
                                    <p:animScale>
                                      <p:cBhvr>
                                        <p:cTn id="137" dur="166" decel="50000">
                                          <p:stCondLst>
                                            <p:cond delay="1834"/>
                                          </p:stCondLst>
                                        </p:cTn>
                                        <p:tgtEl>
                                          <p:spTgt spid="40"/>
                                        </p:tgtEl>
                                      </p:cBhvr>
                                      <p:to x="100000" y="100000"/>
                                    </p:animScale>
                                  </p:childTnLst>
                                </p:cTn>
                              </p:par>
                            </p:childTnLst>
                          </p:cTn>
                        </p:par>
                        <p:par>
                          <p:cTn id="138" fill="hold">
                            <p:stCondLst>
                              <p:cond delay="5500"/>
                            </p:stCondLst>
                            <p:childTnLst>
                              <p:par>
                                <p:cTn id="139" presetID="26" presetClass="entr" presetSubtype="0" fill="hold" grpId="0" nodeType="afterEffect">
                                  <p:stCondLst>
                                    <p:cond delay="1000"/>
                                  </p:stCondLst>
                                  <p:childTnLst>
                                    <p:set>
                                      <p:cBhvr>
                                        <p:cTn id="140" dur="1" fill="hold">
                                          <p:stCondLst>
                                            <p:cond delay="0"/>
                                          </p:stCondLst>
                                        </p:cTn>
                                        <p:tgtEl>
                                          <p:spTgt spid="34"/>
                                        </p:tgtEl>
                                        <p:attrNameLst>
                                          <p:attrName>style.visibility</p:attrName>
                                        </p:attrNameLst>
                                      </p:cBhvr>
                                      <p:to>
                                        <p:strVal val="visible"/>
                                      </p:to>
                                    </p:set>
                                    <p:animEffect transition="in" filter="wipe(down)">
                                      <p:cBhvr>
                                        <p:cTn id="141" dur="580">
                                          <p:stCondLst>
                                            <p:cond delay="0"/>
                                          </p:stCondLst>
                                        </p:cTn>
                                        <p:tgtEl>
                                          <p:spTgt spid="34"/>
                                        </p:tgtEl>
                                      </p:cBhvr>
                                    </p:animEffect>
                                    <p:anim calcmode="lin" valueType="num">
                                      <p:cBhvr>
                                        <p:cTn id="142" dur="1822" tmFilter="0,0; 0.14,0.36; 0.43,0.73; 0.71,0.91; 1.0,1.0">
                                          <p:stCondLst>
                                            <p:cond delay="0"/>
                                          </p:stCondLst>
                                        </p:cTn>
                                        <p:tgtEl>
                                          <p:spTgt spid="34"/>
                                        </p:tgtEl>
                                        <p:attrNameLst>
                                          <p:attrName>ppt_x</p:attrName>
                                        </p:attrNameLst>
                                      </p:cBhvr>
                                      <p:tavLst>
                                        <p:tav tm="0">
                                          <p:val>
                                            <p:strVal val="#ppt_x-0.25"/>
                                          </p:val>
                                        </p:tav>
                                        <p:tav tm="100000">
                                          <p:val>
                                            <p:strVal val="#ppt_x"/>
                                          </p:val>
                                        </p:tav>
                                      </p:tavLst>
                                    </p:anim>
                                    <p:anim calcmode="lin" valueType="num">
                                      <p:cBhvr>
                                        <p:cTn id="143" dur="664" tmFilter="0.0,0.0; 0.25,0.07; 0.50,0.2; 0.75,0.467; 1.0,1.0">
                                          <p:stCondLst>
                                            <p:cond delay="0"/>
                                          </p:stCondLst>
                                        </p:cTn>
                                        <p:tgtEl>
                                          <p:spTgt spid="34"/>
                                        </p:tgtEl>
                                        <p:attrNameLst>
                                          <p:attrName>ppt_y</p:attrName>
                                        </p:attrNameLst>
                                      </p:cBhvr>
                                      <p:tavLst>
                                        <p:tav tm="0" fmla="#ppt_y-sin(pi*$)/3">
                                          <p:val>
                                            <p:fltVal val="0.5"/>
                                          </p:val>
                                        </p:tav>
                                        <p:tav tm="100000">
                                          <p:val>
                                            <p:fltVal val="1"/>
                                          </p:val>
                                        </p:tav>
                                      </p:tavLst>
                                    </p:anim>
                                    <p:anim calcmode="lin" valueType="num">
                                      <p:cBhvr>
                                        <p:cTn id="144" dur="664" tmFilter="0, 0; 0.125,0.2665; 0.25,0.4; 0.375,0.465; 0.5,0.5;  0.625,0.535; 0.75,0.6; 0.875,0.7335; 1,1">
                                          <p:stCondLst>
                                            <p:cond delay="664"/>
                                          </p:stCondLst>
                                        </p:cTn>
                                        <p:tgtEl>
                                          <p:spTgt spid="34"/>
                                        </p:tgtEl>
                                        <p:attrNameLst>
                                          <p:attrName>ppt_y</p:attrName>
                                        </p:attrNameLst>
                                      </p:cBhvr>
                                      <p:tavLst>
                                        <p:tav tm="0" fmla="#ppt_y-sin(pi*$)/9">
                                          <p:val>
                                            <p:fltVal val="0"/>
                                          </p:val>
                                        </p:tav>
                                        <p:tav tm="100000">
                                          <p:val>
                                            <p:fltVal val="1"/>
                                          </p:val>
                                        </p:tav>
                                      </p:tavLst>
                                    </p:anim>
                                    <p:anim calcmode="lin" valueType="num">
                                      <p:cBhvr>
                                        <p:cTn id="145" dur="332" tmFilter="0, 0; 0.125,0.2665; 0.25,0.4; 0.375,0.465; 0.5,0.5;  0.625,0.535; 0.75,0.6; 0.875,0.7335; 1,1">
                                          <p:stCondLst>
                                            <p:cond delay="1324"/>
                                          </p:stCondLst>
                                        </p:cTn>
                                        <p:tgtEl>
                                          <p:spTgt spid="34"/>
                                        </p:tgtEl>
                                        <p:attrNameLst>
                                          <p:attrName>ppt_y</p:attrName>
                                        </p:attrNameLst>
                                      </p:cBhvr>
                                      <p:tavLst>
                                        <p:tav tm="0" fmla="#ppt_y-sin(pi*$)/27">
                                          <p:val>
                                            <p:fltVal val="0"/>
                                          </p:val>
                                        </p:tav>
                                        <p:tav tm="100000">
                                          <p:val>
                                            <p:fltVal val="1"/>
                                          </p:val>
                                        </p:tav>
                                      </p:tavLst>
                                    </p:anim>
                                    <p:anim calcmode="lin" valueType="num">
                                      <p:cBhvr>
                                        <p:cTn id="146" dur="164" tmFilter="0, 0; 0.125,0.2665; 0.25,0.4; 0.375,0.465; 0.5,0.5;  0.625,0.535; 0.75,0.6; 0.875,0.7335; 1,1">
                                          <p:stCondLst>
                                            <p:cond delay="1656"/>
                                          </p:stCondLst>
                                        </p:cTn>
                                        <p:tgtEl>
                                          <p:spTgt spid="34"/>
                                        </p:tgtEl>
                                        <p:attrNameLst>
                                          <p:attrName>ppt_y</p:attrName>
                                        </p:attrNameLst>
                                      </p:cBhvr>
                                      <p:tavLst>
                                        <p:tav tm="0" fmla="#ppt_y-sin(pi*$)/81">
                                          <p:val>
                                            <p:fltVal val="0"/>
                                          </p:val>
                                        </p:tav>
                                        <p:tav tm="100000">
                                          <p:val>
                                            <p:fltVal val="1"/>
                                          </p:val>
                                        </p:tav>
                                      </p:tavLst>
                                    </p:anim>
                                    <p:animScale>
                                      <p:cBhvr>
                                        <p:cTn id="147" dur="26">
                                          <p:stCondLst>
                                            <p:cond delay="650"/>
                                          </p:stCondLst>
                                        </p:cTn>
                                        <p:tgtEl>
                                          <p:spTgt spid="34"/>
                                        </p:tgtEl>
                                      </p:cBhvr>
                                      <p:to x="100000" y="60000"/>
                                    </p:animScale>
                                    <p:animScale>
                                      <p:cBhvr>
                                        <p:cTn id="148" dur="166" decel="50000">
                                          <p:stCondLst>
                                            <p:cond delay="676"/>
                                          </p:stCondLst>
                                        </p:cTn>
                                        <p:tgtEl>
                                          <p:spTgt spid="34"/>
                                        </p:tgtEl>
                                      </p:cBhvr>
                                      <p:to x="100000" y="100000"/>
                                    </p:animScale>
                                    <p:animScale>
                                      <p:cBhvr>
                                        <p:cTn id="149" dur="26">
                                          <p:stCondLst>
                                            <p:cond delay="1312"/>
                                          </p:stCondLst>
                                        </p:cTn>
                                        <p:tgtEl>
                                          <p:spTgt spid="34"/>
                                        </p:tgtEl>
                                      </p:cBhvr>
                                      <p:to x="100000" y="80000"/>
                                    </p:animScale>
                                    <p:animScale>
                                      <p:cBhvr>
                                        <p:cTn id="150" dur="166" decel="50000">
                                          <p:stCondLst>
                                            <p:cond delay="1338"/>
                                          </p:stCondLst>
                                        </p:cTn>
                                        <p:tgtEl>
                                          <p:spTgt spid="34"/>
                                        </p:tgtEl>
                                      </p:cBhvr>
                                      <p:to x="100000" y="100000"/>
                                    </p:animScale>
                                    <p:animScale>
                                      <p:cBhvr>
                                        <p:cTn id="151" dur="26">
                                          <p:stCondLst>
                                            <p:cond delay="1642"/>
                                          </p:stCondLst>
                                        </p:cTn>
                                        <p:tgtEl>
                                          <p:spTgt spid="34"/>
                                        </p:tgtEl>
                                      </p:cBhvr>
                                      <p:to x="100000" y="90000"/>
                                    </p:animScale>
                                    <p:animScale>
                                      <p:cBhvr>
                                        <p:cTn id="152" dur="166" decel="50000">
                                          <p:stCondLst>
                                            <p:cond delay="1668"/>
                                          </p:stCondLst>
                                        </p:cTn>
                                        <p:tgtEl>
                                          <p:spTgt spid="34"/>
                                        </p:tgtEl>
                                      </p:cBhvr>
                                      <p:to x="100000" y="100000"/>
                                    </p:animScale>
                                    <p:animScale>
                                      <p:cBhvr>
                                        <p:cTn id="153" dur="26">
                                          <p:stCondLst>
                                            <p:cond delay="1808"/>
                                          </p:stCondLst>
                                        </p:cTn>
                                        <p:tgtEl>
                                          <p:spTgt spid="34"/>
                                        </p:tgtEl>
                                      </p:cBhvr>
                                      <p:to x="100000" y="95000"/>
                                    </p:animScale>
                                    <p:animScale>
                                      <p:cBhvr>
                                        <p:cTn id="154" dur="166" decel="50000">
                                          <p:stCondLst>
                                            <p:cond delay="1834"/>
                                          </p:stCondLst>
                                        </p:cTn>
                                        <p:tgtEl>
                                          <p:spTgt spid="34"/>
                                        </p:tgtEl>
                                      </p:cBhvr>
                                      <p:to x="100000" y="100000"/>
                                    </p:animScale>
                                  </p:childTnLst>
                                </p:cTn>
                              </p:par>
                              <p:par>
                                <p:cTn id="155" presetID="26" presetClass="entr" presetSubtype="0" fill="hold" grpId="0" nodeType="withEffect">
                                  <p:stCondLst>
                                    <p:cond delay="1000"/>
                                  </p:stCondLst>
                                  <p:childTnLst>
                                    <p:set>
                                      <p:cBhvr>
                                        <p:cTn id="156" dur="1" fill="hold">
                                          <p:stCondLst>
                                            <p:cond delay="0"/>
                                          </p:stCondLst>
                                        </p:cTn>
                                        <p:tgtEl>
                                          <p:spTgt spid="32"/>
                                        </p:tgtEl>
                                        <p:attrNameLst>
                                          <p:attrName>style.visibility</p:attrName>
                                        </p:attrNameLst>
                                      </p:cBhvr>
                                      <p:to>
                                        <p:strVal val="visible"/>
                                      </p:to>
                                    </p:set>
                                    <p:animEffect transition="in" filter="wipe(down)">
                                      <p:cBhvr>
                                        <p:cTn id="157" dur="580">
                                          <p:stCondLst>
                                            <p:cond delay="0"/>
                                          </p:stCondLst>
                                        </p:cTn>
                                        <p:tgtEl>
                                          <p:spTgt spid="32"/>
                                        </p:tgtEl>
                                      </p:cBhvr>
                                    </p:animEffect>
                                    <p:anim calcmode="lin" valueType="num">
                                      <p:cBhvr>
                                        <p:cTn id="158" dur="1822" tmFilter="0,0; 0.14,0.36; 0.43,0.73; 0.71,0.91; 1.0,1.0">
                                          <p:stCondLst>
                                            <p:cond delay="0"/>
                                          </p:stCondLst>
                                        </p:cTn>
                                        <p:tgtEl>
                                          <p:spTgt spid="32"/>
                                        </p:tgtEl>
                                        <p:attrNameLst>
                                          <p:attrName>ppt_x</p:attrName>
                                        </p:attrNameLst>
                                      </p:cBhvr>
                                      <p:tavLst>
                                        <p:tav tm="0">
                                          <p:val>
                                            <p:strVal val="#ppt_x-0.25"/>
                                          </p:val>
                                        </p:tav>
                                        <p:tav tm="100000">
                                          <p:val>
                                            <p:strVal val="#ppt_x"/>
                                          </p:val>
                                        </p:tav>
                                      </p:tavLst>
                                    </p:anim>
                                    <p:anim calcmode="lin" valueType="num">
                                      <p:cBhvr>
                                        <p:cTn id="159" dur="664" tmFilter="0.0,0.0; 0.25,0.07; 0.50,0.2; 0.75,0.467; 1.0,1.0">
                                          <p:stCondLst>
                                            <p:cond delay="0"/>
                                          </p:stCondLst>
                                        </p:cTn>
                                        <p:tgtEl>
                                          <p:spTgt spid="32"/>
                                        </p:tgtEl>
                                        <p:attrNameLst>
                                          <p:attrName>ppt_y</p:attrName>
                                        </p:attrNameLst>
                                      </p:cBhvr>
                                      <p:tavLst>
                                        <p:tav tm="0" fmla="#ppt_y-sin(pi*$)/3">
                                          <p:val>
                                            <p:fltVal val="0.5"/>
                                          </p:val>
                                        </p:tav>
                                        <p:tav tm="100000">
                                          <p:val>
                                            <p:fltVal val="1"/>
                                          </p:val>
                                        </p:tav>
                                      </p:tavLst>
                                    </p:anim>
                                    <p:anim calcmode="lin" valueType="num">
                                      <p:cBhvr>
                                        <p:cTn id="160" dur="664" tmFilter="0, 0; 0.125,0.2665; 0.25,0.4; 0.375,0.465; 0.5,0.5;  0.625,0.535; 0.75,0.6; 0.875,0.7335; 1,1">
                                          <p:stCondLst>
                                            <p:cond delay="664"/>
                                          </p:stCondLst>
                                        </p:cTn>
                                        <p:tgtEl>
                                          <p:spTgt spid="32"/>
                                        </p:tgtEl>
                                        <p:attrNameLst>
                                          <p:attrName>ppt_y</p:attrName>
                                        </p:attrNameLst>
                                      </p:cBhvr>
                                      <p:tavLst>
                                        <p:tav tm="0" fmla="#ppt_y-sin(pi*$)/9">
                                          <p:val>
                                            <p:fltVal val="0"/>
                                          </p:val>
                                        </p:tav>
                                        <p:tav tm="100000">
                                          <p:val>
                                            <p:fltVal val="1"/>
                                          </p:val>
                                        </p:tav>
                                      </p:tavLst>
                                    </p:anim>
                                    <p:anim calcmode="lin" valueType="num">
                                      <p:cBhvr>
                                        <p:cTn id="161" dur="332" tmFilter="0, 0; 0.125,0.2665; 0.25,0.4; 0.375,0.465; 0.5,0.5;  0.625,0.535; 0.75,0.6; 0.875,0.7335; 1,1">
                                          <p:stCondLst>
                                            <p:cond delay="1324"/>
                                          </p:stCondLst>
                                        </p:cTn>
                                        <p:tgtEl>
                                          <p:spTgt spid="32"/>
                                        </p:tgtEl>
                                        <p:attrNameLst>
                                          <p:attrName>ppt_y</p:attrName>
                                        </p:attrNameLst>
                                      </p:cBhvr>
                                      <p:tavLst>
                                        <p:tav tm="0" fmla="#ppt_y-sin(pi*$)/27">
                                          <p:val>
                                            <p:fltVal val="0"/>
                                          </p:val>
                                        </p:tav>
                                        <p:tav tm="100000">
                                          <p:val>
                                            <p:fltVal val="1"/>
                                          </p:val>
                                        </p:tav>
                                      </p:tavLst>
                                    </p:anim>
                                    <p:anim calcmode="lin" valueType="num">
                                      <p:cBhvr>
                                        <p:cTn id="162" dur="164" tmFilter="0, 0; 0.125,0.2665; 0.25,0.4; 0.375,0.465; 0.5,0.5;  0.625,0.535; 0.75,0.6; 0.875,0.7335; 1,1">
                                          <p:stCondLst>
                                            <p:cond delay="1656"/>
                                          </p:stCondLst>
                                        </p:cTn>
                                        <p:tgtEl>
                                          <p:spTgt spid="32"/>
                                        </p:tgtEl>
                                        <p:attrNameLst>
                                          <p:attrName>ppt_y</p:attrName>
                                        </p:attrNameLst>
                                      </p:cBhvr>
                                      <p:tavLst>
                                        <p:tav tm="0" fmla="#ppt_y-sin(pi*$)/81">
                                          <p:val>
                                            <p:fltVal val="0"/>
                                          </p:val>
                                        </p:tav>
                                        <p:tav tm="100000">
                                          <p:val>
                                            <p:fltVal val="1"/>
                                          </p:val>
                                        </p:tav>
                                      </p:tavLst>
                                    </p:anim>
                                    <p:animScale>
                                      <p:cBhvr>
                                        <p:cTn id="163" dur="26">
                                          <p:stCondLst>
                                            <p:cond delay="650"/>
                                          </p:stCondLst>
                                        </p:cTn>
                                        <p:tgtEl>
                                          <p:spTgt spid="32"/>
                                        </p:tgtEl>
                                      </p:cBhvr>
                                      <p:to x="100000" y="60000"/>
                                    </p:animScale>
                                    <p:animScale>
                                      <p:cBhvr>
                                        <p:cTn id="164" dur="166" decel="50000">
                                          <p:stCondLst>
                                            <p:cond delay="676"/>
                                          </p:stCondLst>
                                        </p:cTn>
                                        <p:tgtEl>
                                          <p:spTgt spid="32"/>
                                        </p:tgtEl>
                                      </p:cBhvr>
                                      <p:to x="100000" y="100000"/>
                                    </p:animScale>
                                    <p:animScale>
                                      <p:cBhvr>
                                        <p:cTn id="165" dur="26">
                                          <p:stCondLst>
                                            <p:cond delay="1312"/>
                                          </p:stCondLst>
                                        </p:cTn>
                                        <p:tgtEl>
                                          <p:spTgt spid="32"/>
                                        </p:tgtEl>
                                      </p:cBhvr>
                                      <p:to x="100000" y="80000"/>
                                    </p:animScale>
                                    <p:animScale>
                                      <p:cBhvr>
                                        <p:cTn id="166" dur="166" decel="50000">
                                          <p:stCondLst>
                                            <p:cond delay="1338"/>
                                          </p:stCondLst>
                                        </p:cTn>
                                        <p:tgtEl>
                                          <p:spTgt spid="32"/>
                                        </p:tgtEl>
                                      </p:cBhvr>
                                      <p:to x="100000" y="100000"/>
                                    </p:animScale>
                                    <p:animScale>
                                      <p:cBhvr>
                                        <p:cTn id="167" dur="26">
                                          <p:stCondLst>
                                            <p:cond delay="1642"/>
                                          </p:stCondLst>
                                        </p:cTn>
                                        <p:tgtEl>
                                          <p:spTgt spid="32"/>
                                        </p:tgtEl>
                                      </p:cBhvr>
                                      <p:to x="100000" y="90000"/>
                                    </p:animScale>
                                    <p:animScale>
                                      <p:cBhvr>
                                        <p:cTn id="168" dur="166" decel="50000">
                                          <p:stCondLst>
                                            <p:cond delay="1668"/>
                                          </p:stCondLst>
                                        </p:cTn>
                                        <p:tgtEl>
                                          <p:spTgt spid="32"/>
                                        </p:tgtEl>
                                      </p:cBhvr>
                                      <p:to x="100000" y="100000"/>
                                    </p:animScale>
                                    <p:animScale>
                                      <p:cBhvr>
                                        <p:cTn id="169" dur="26">
                                          <p:stCondLst>
                                            <p:cond delay="1808"/>
                                          </p:stCondLst>
                                        </p:cTn>
                                        <p:tgtEl>
                                          <p:spTgt spid="32"/>
                                        </p:tgtEl>
                                      </p:cBhvr>
                                      <p:to x="100000" y="95000"/>
                                    </p:animScale>
                                    <p:animScale>
                                      <p:cBhvr>
                                        <p:cTn id="170" dur="166" decel="50000">
                                          <p:stCondLst>
                                            <p:cond delay="1834"/>
                                          </p:stCondLst>
                                        </p:cTn>
                                        <p:tgtEl>
                                          <p:spTgt spid="3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animBg="1"/>
      <p:bldP spid="32" grpId="0" animBg="1"/>
      <p:bldP spid="33" grpId="0" animBg="1"/>
      <p:bldP spid="34" grpId="0" animBg="1"/>
      <p:bldP spid="35" grpId="0" animBg="1"/>
      <p:bldP spid="36" grpId="0" animBg="1"/>
      <p:bldP spid="37" grpId="0" animBg="1"/>
      <p:bldP spid="39" grpId="0" animBg="1"/>
      <p:bldP spid="40"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457200"/>
            <a:ext cx="6858000" cy="960438"/>
          </a:xfrm>
        </p:spPr>
        <p:txBody>
          <a:bodyPr/>
          <a:lstStyle/>
          <a:p>
            <a:r>
              <a:rPr lang="en-US" dirty="0" smtClean="0"/>
              <a:t>Analyze for Meaningful Impact</a:t>
            </a:r>
            <a:endParaRPr lang="en-US" dirty="0"/>
          </a:p>
        </p:txBody>
      </p:sp>
      <p:sp>
        <p:nvSpPr>
          <p:cNvPr id="4" name="Slide Number Placeholder 3"/>
          <p:cNvSpPr>
            <a:spLocks noGrp="1"/>
          </p:cNvSpPr>
          <p:nvPr>
            <p:ph type="sldNum" sz="quarter" idx="10"/>
          </p:nvPr>
        </p:nvSpPr>
        <p:spPr/>
        <p:txBody>
          <a:bodyPr/>
          <a:lstStyle/>
          <a:p>
            <a:pPr>
              <a:defRPr/>
            </a:pPr>
            <a:fld id="{76F6287E-401E-4C27-A425-1269604BFB1A}" type="slidenum">
              <a:rPr lang="en-US" altLang="en-US" smtClean="0"/>
              <a:pPr>
                <a:defRPr/>
              </a:pPr>
              <a:t>35</a:t>
            </a:fld>
            <a:endParaRPr lang="en-US" altLang="en-US" dirty="0"/>
          </a:p>
        </p:txBody>
      </p:sp>
      <p:sp>
        <p:nvSpPr>
          <p:cNvPr id="6" name="Oval 5"/>
          <p:cNvSpPr/>
          <p:nvPr/>
        </p:nvSpPr>
        <p:spPr>
          <a:xfrm>
            <a:off x="685800" y="533400"/>
            <a:ext cx="838200" cy="80803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r>
              <a:rPr lang="en-US" sz="3600" b="1" dirty="0" smtClean="0">
                <a:solidFill>
                  <a:prstClr val="white"/>
                </a:solidFill>
              </a:rPr>
              <a:t>5</a:t>
            </a:r>
            <a:endParaRPr lang="en-US" sz="3600" b="1" dirty="0">
              <a:solidFill>
                <a:prstClr val="white"/>
              </a:solidFill>
            </a:endParaRPr>
          </a:p>
        </p:txBody>
      </p:sp>
      <p:sp>
        <p:nvSpPr>
          <p:cNvPr id="8" name="Oval 7"/>
          <p:cNvSpPr/>
          <p:nvPr/>
        </p:nvSpPr>
        <p:spPr>
          <a:xfrm>
            <a:off x="1608336" y="2144737"/>
            <a:ext cx="1717970" cy="1840682"/>
          </a:xfrm>
          <a:prstGeom prst="ellipse">
            <a:avLst/>
          </a:prstGeom>
          <a:gradFill>
            <a:gsLst>
              <a:gs pos="100000">
                <a:srgbClr val="00B050">
                  <a:alpha val="52000"/>
                </a:srgbClr>
              </a:gs>
              <a:gs pos="100000">
                <a:schemeClr val="accent1">
                  <a:tint val="50000"/>
                  <a:shade val="100000"/>
                  <a:satMod val="350000"/>
                </a:schemeClr>
              </a:gs>
            </a:gsLst>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sp>
        <p:nvSpPr>
          <p:cNvPr id="9" name="Oval 8"/>
          <p:cNvSpPr/>
          <p:nvPr/>
        </p:nvSpPr>
        <p:spPr>
          <a:xfrm>
            <a:off x="5818094" y="2148612"/>
            <a:ext cx="1717970" cy="1840682"/>
          </a:xfrm>
          <a:prstGeom prst="ellipse">
            <a:avLst/>
          </a:prstGeom>
          <a:gradFill>
            <a:gsLst>
              <a:gs pos="78000">
                <a:srgbClr val="CD6180">
                  <a:alpha val="52000"/>
                </a:srgbClr>
              </a:gs>
              <a:gs pos="36000">
                <a:srgbClr val="FF0000">
                  <a:alpha val="48000"/>
                </a:srgbClr>
              </a:gs>
            </a:gsLst>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sp>
        <p:nvSpPr>
          <p:cNvPr id="10" name="Oval 9"/>
          <p:cNvSpPr/>
          <p:nvPr/>
        </p:nvSpPr>
        <p:spPr>
          <a:xfrm>
            <a:off x="3713215" y="2144737"/>
            <a:ext cx="1717970" cy="1840682"/>
          </a:xfrm>
          <a:prstGeom prst="ellipse">
            <a:avLst/>
          </a:prstGeom>
          <a:gradFill>
            <a:gsLst>
              <a:gs pos="0">
                <a:srgbClr val="FF8000">
                  <a:alpha val="52000"/>
                </a:srgbClr>
              </a:gs>
              <a:gs pos="54000">
                <a:srgbClr val="FFFF00"/>
              </a:gs>
            </a:gsLst>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pic>
        <p:nvPicPr>
          <p:cNvPr id="11" name="Picture 10"/>
          <p:cNvPicPr>
            <a:picLocks noChangeAspect="1"/>
          </p:cNvPicPr>
          <p:nvPr/>
        </p:nvPicPr>
        <p:blipFill>
          <a:blip r:embed="rId2"/>
          <a:stretch>
            <a:fillRect/>
          </a:stretch>
        </p:blipFill>
        <p:spPr>
          <a:xfrm>
            <a:off x="1717178" y="3005161"/>
            <a:ext cx="489375" cy="566666"/>
          </a:xfrm>
          <a:prstGeom prst="rect">
            <a:avLst/>
          </a:prstGeom>
        </p:spPr>
      </p:pic>
      <p:pic>
        <p:nvPicPr>
          <p:cNvPr id="12" name="Picture 11"/>
          <p:cNvPicPr>
            <a:picLocks noChangeAspect="1"/>
          </p:cNvPicPr>
          <p:nvPr/>
        </p:nvPicPr>
        <p:blipFill>
          <a:blip r:embed="rId2"/>
          <a:stretch>
            <a:fillRect/>
          </a:stretch>
        </p:blipFill>
        <p:spPr>
          <a:xfrm>
            <a:off x="4327512" y="3266707"/>
            <a:ext cx="489375" cy="566666"/>
          </a:xfrm>
          <a:prstGeom prst="rect">
            <a:avLst/>
          </a:prstGeom>
        </p:spPr>
      </p:pic>
      <p:pic>
        <p:nvPicPr>
          <p:cNvPr id="13" name="Picture 12"/>
          <p:cNvPicPr>
            <a:picLocks noChangeAspect="1"/>
          </p:cNvPicPr>
          <p:nvPr/>
        </p:nvPicPr>
        <p:blipFill>
          <a:blip r:embed="rId2"/>
          <a:stretch>
            <a:fillRect/>
          </a:stretch>
        </p:blipFill>
        <p:spPr>
          <a:xfrm>
            <a:off x="2220698" y="2882054"/>
            <a:ext cx="489375" cy="566666"/>
          </a:xfrm>
          <a:prstGeom prst="rect">
            <a:avLst/>
          </a:prstGeom>
        </p:spPr>
      </p:pic>
      <p:pic>
        <p:nvPicPr>
          <p:cNvPr id="14" name="Picture 13"/>
          <p:cNvPicPr>
            <a:picLocks noChangeAspect="1"/>
          </p:cNvPicPr>
          <p:nvPr/>
        </p:nvPicPr>
        <p:blipFill>
          <a:blip r:embed="rId2"/>
          <a:stretch>
            <a:fillRect/>
          </a:stretch>
        </p:blipFill>
        <p:spPr>
          <a:xfrm>
            <a:off x="2104087" y="3382929"/>
            <a:ext cx="489375" cy="566666"/>
          </a:xfrm>
          <a:prstGeom prst="rect">
            <a:avLst/>
          </a:prstGeom>
        </p:spPr>
      </p:pic>
      <p:pic>
        <p:nvPicPr>
          <p:cNvPr id="15" name="Picture 14"/>
          <p:cNvPicPr>
            <a:picLocks noChangeAspect="1"/>
          </p:cNvPicPr>
          <p:nvPr/>
        </p:nvPicPr>
        <p:blipFill>
          <a:blip r:embed="rId2"/>
          <a:stretch>
            <a:fillRect/>
          </a:stretch>
        </p:blipFill>
        <p:spPr>
          <a:xfrm>
            <a:off x="6207675" y="2963255"/>
            <a:ext cx="489375" cy="566666"/>
          </a:xfrm>
          <a:prstGeom prst="rect">
            <a:avLst/>
          </a:prstGeom>
        </p:spPr>
      </p:pic>
      <p:pic>
        <p:nvPicPr>
          <p:cNvPr id="16" name="Picture 15"/>
          <p:cNvPicPr>
            <a:picLocks noChangeAspect="1"/>
          </p:cNvPicPr>
          <p:nvPr/>
        </p:nvPicPr>
        <p:blipFill>
          <a:blip r:embed="rId2"/>
          <a:stretch>
            <a:fillRect/>
          </a:stretch>
        </p:blipFill>
        <p:spPr>
          <a:xfrm>
            <a:off x="3925181" y="2595406"/>
            <a:ext cx="489375" cy="566666"/>
          </a:xfrm>
          <a:prstGeom prst="rect">
            <a:avLst/>
          </a:prstGeom>
        </p:spPr>
      </p:pic>
      <p:pic>
        <p:nvPicPr>
          <p:cNvPr id="17" name="Picture 16"/>
          <p:cNvPicPr>
            <a:picLocks noChangeAspect="1"/>
          </p:cNvPicPr>
          <p:nvPr/>
        </p:nvPicPr>
        <p:blipFill>
          <a:blip r:embed="rId2"/>
          <a:stretch>
            <a:fillRect/>
          </a:stretch>
        </p:blipFill>
        <p:spPr>
          <a:xfrm>
            <a:off x="2032367" y="2516617"/>
            <a:ext cx="489375" cy="566666"/>
          </a:xfrm>
          <a:prstGeom prst="rect">
            <a:avLst/>
          </a:prstGeom>
        </p:spPr>
      </p:pic>
      <p:pic>
        <p:nvPicPr>
          <p:cNvPr id="18" name="Picture 17"/>
          <p:cNvPicPr>
            <a:picLocks noChangeAspect="1"/>
          </p:cNvPicPr>
          <p:nvPr/>
        </p:nvPicPr>
        <p:blipFill>
          <a:blip r:embed="rId2"/>
          <a:stretch>
            <a:fillRect/>
          </a:stretch>
        </p:blipFill>
        <p:spPr>
          <a:xfrm>
            <a:off x="2460269" y="2445667"/>
            <a:ext cx="489375" cy="566666"/>
          </a:xfrm>
          <a:prstGeom prst="rect">
            <a:avLst/>
          </a:prstGeom>
        </p:spPr>
      </p:pic>
      <p:pic>
        <p:nvPicPr>
          <p:cNvPr id="19" name="Picture 18"/>
          <p:cNvPicPr>
            <a:picLocks noChangeAspect="1"/>
          </p:cNvPicPr>
          <p:nvPr/>
        </p:nvPicPr>
        <p:blipFill>
          <a:blip r:embed="rId2"/>
          <a:stretch>
            <a:fillRect/>
          </a:stretch>
        </p:blipFill>
        <p:spPr>
          <a:xfrm>
            <a:off x="2525719" y="2989421"/>
            <a:ext cx="489375" cy="566666"/>
          </a:xfrm>
          <a:prstGeom prst="rect">
            <a:avLst/>
          </a:prstGeom>
        </p:spPr>
      </p:pic>
      <p:pic>
        <p:nvPicPr>
          <p:cNvPr id="20" name="Picture 19"/>
          <p:cNvPicPr>
            <a:picLocks noChangeAspect="1"/>
          </p:cNvPicPr>
          <p:nvPr/>
        </p:nvPicPr>
        <p:blipFill>
          <a:blip r:embed="rId2"/>
          <a:stretch>
            <a:fillRect/>
          </a:stretch>
        </p:blipFill>
        <p:spPr>
          <a:xfrm>
            <a:off x="4821436" y="2611281"/>
            <a:ext cx="489375" cy="566666"/>
          </a:xfrm>
          <a:prstGeom prst="rect">
            <a:avLst/>
          </a:prstGeom>
        </p:spPr>
      </p:pic>
      <p:pic>
        <p:nvPicPr>
          <p:cNvPr id="21" name="Picture 20"/>
          <p:cNvPicPr>
            <a:picLocks noChangeAspect="1"/>
          </p:cNvPicPr>
          <p:nvPr/>
        </p:nvPicPr>
        <p:blipFill>
          <a:blip r:embed="rId2"/>
          <a:stretch>
            <a:fillRect/>
          </a:stretch>
        </p:blipFill>
        <p:spPr>
          <a:xfrm>
            <a:off x="6890505" y="2573182"/>
            <a:ext cx="489375" cy="566666"/>
          </a:xfrm>
          <a:prstGeom prst="rect">
            <a:avLst/>
          </a:prstGeom>
        </p:spPr>
      </p:pic>
      <p:pic>
        <p:nvPicPr>
          <p:cNvPr id="22" name="Picture 21"/>
          <p:cNvPicPr>
            <a:picLocks noChangeAspect="1"/>
          </p:cNvPicPr>
          <p:nvPr/>
        </p:nvPicPr>
        <p:blipFill>
          <a:blip r:embed="rId2"/>
          <a:stretch>
            <a:fillRect/>
          </a:stretch>
        </p:blipFill>
        <p:spPr>
          <a:xfrm>
            <a:off x="2778045" y="2623984"/>
            <a:ext cx="489375" cy="566666"/>
          </a:xfrm>
          <a:prstGeom prst="rect">
            <a:avLst/>
          </a:prstGeom>
        </p:spPr>
      </p:pic>
      <p:pic>
        <p:nvPicPr>
          <p:cNvPr id="23" name="Picture 22"/>
          <p:cNvPicPr>
            <a:picLocks noChangeAspect="1"/>
          </p:cNvPicPr>
          <p:nvPr/>
        </p:nvPicPr>
        <p:blipFill>
          <a:blip r:embed="rId2"/>
          <a:stretch>
            <a:fillRect/>
          </a:stretch>
        </p:blipFill>
        <p:spPr>
          <a:xfrm>
            <a:off x="4383294" y="2248299"/>
            <a:ext cx="489375" cy="566666"/>
          </a:xfrm>
          <a:prstGeom prst="rect">
            <a:avLst/>
          </a:prstGeom>
        </p:spPr>
      </p:pic>
      <p:sp>
        <p:nvSpPr>
          <p:cNvPr id="24" name="TextBox 23"/>
          <p:cNvSpPr txBox="1"/>
          <p:nvPr/>
        </p:nvSpPr>
        <p:spPr>
          <a:xfrm>
            <a:off x="1917492" y="1516001"/>
            <a:ext cx="1085554" cy="584775"/>
          </a:xfrm>
          <a:prstGeom prst="rect">
            <a:avLst/>
          </a:prstGeom>
          <a:noFill/>
        </p:spPr>
        <p:txBody>
          <a:bodyPr wrap="none" rtlCol="0">
            <a:spAutoFit/>
          </a:bodyPr>
          <a:lstStyle/>
          <a:p>
            <a:pPr algn="ctr"/>
            <a:r>
              <a:rPr lang="en-US" sz="1600" b="1" dirty="0">
                <a:solidFill>
                  <a:prstClr val="black"/>
                </a:solidFill>
              </a:rPr>
              <a:t>Low </a:t>
            </a:r>
            <a:r>
              <a:rPr lang="en-US" sz="1600" b="1" dirty="0" smtClean="0">
                <a:solidFill>
                  <a:prstClr val="black"/>
                </a:solidFill>
              </a:rPr>
              <a:t>Risk</a:t>
            </a:r>
          </a:p>
          <a:p>
            <a:pPr algn="ctr"/>
            <a:r>
              <a:rPr lang="en-US" sz="1600" b="1" dirty="0" smtClean="0">
                <a:solidFill>
                  <a:prstClr val="black"/>
                </a:solidFill>
              </a:rPr>
              <a:t>(&lt;= 50%)</a:t>
            </a:r>
            <a:endParaRPr lang="en-US" sz="1600" b="1" dirty="0">
              <a:solidFill>
                <a:prstClr val="black"/>
              </a:solidFill>
            </a:endParaRPr>
          </a:p>
        </p:txBody>
      </p:sp>
      <p:sp>
        <p:nvSpPr>
          <p:cNvPr id="25" name="TextBox 24"/>
          <p:cNvSpPr txBox="1"/>
          <p:nvPr/>
        </p:nvSpPr>
        <p:spPr>
          <a:xfrm>
            <a:off x="3885463" y="1516001"/>
            <a:ext cx="1451038" cy="584775"/>
          </a:xfrm>
          <a:prstGeom prst="rect">
            <a:avLst/>
          </a:prstGeom>
          <a:noFill/>
        </p:spPr>
        <p:txBody>
          <a:bodyPr wrap="none" rtlCol="0">
            <a:spAutoFit/>
          </a:bodyPr>
          <a:lstStyle/>
          <a:p>
            <a:pPr algn="ctr"/>
            <a:r>
              <a:rPr lang="en-US" sz="1600" b="1" dirty="0" smtClean="0">
                <a:solidFill>
                  <a:prstClr val="black"/>
                </a:solidFill>
              </a:rPr>
              <a:t>Medium Risk</a:t>
            </a:r>
          </a:p>
          <a:p>
            <a:pPr algn="ctr"/>
            <a:r>
              <a:rPr lang="en-US" sz="1600" b="1" dirty="0" smtClean="0">
                <a:solidFill>
                  <a:prstClr val="black"/>
                </a:solidFill>
              </a:rPr>
              <a:t>(&gt; 50%)</a:t>
            </a:r>
            <a:endParaRPr lang="en-US" sz="1600" b="1" dirty="0">
              <a:solidFill>
                <a:prstClr val="black"/>
              </a:solidFill>
            </a:endParaRPr>
          </a:p>
        </p:txBody>
      </p:sp>
      <p:sp>
        <p:nvSpPr>
          <p:cNvPr id="26" name="TextBox 25"/>
          <p:cNvSpPr txBox="1"/>
          <p:nvPr/>
        </p:nvSpPr>
        <p:spPr>
          <a:xfrm>
            <a:off x="6121002" y="1516001"/>
            <a:ext cx="1130438" cy="584775"/>
          </a:xfrm>
          <a:prstGeom prst="rect">
            <a:avLst/>
          </a:prstGeom>
          <a:noFill/>
        </p:spPr>
        <p:txBody>
          <a:bodyPr wrap="none" rtlCol="0">
            <a:spAutoFit/>
          </a:bodyPr>
          <a:lstStyle/>
          <a:p>
            <a:pPr algn="ctr"/>
            <a:r>
              <a:rPr lang="en-US" sz="1600" b="1" dirty="0">
                <a:solidFill>
                  <a:prstClr val="black"/>
                </a:solidFill>
              </a:rPr>
              <a:t>High </a:t>
            </a:r>
            <a:r>
              <a:rPr lang="en-US" sz="1600" b="1" dirty="0" smtClean="0">
                <a:solidFill>
                  <a:prstClr val="black"/>
                </a:solidFill>
              </a:rPr>
              <a:t>Risk</a:t>
            </a:r>
          </a:p>
          <a:p>
            <a:pPr algn="ctr"/>
            <a:r>
              <a:rPr lang="en-US" sz="1600" b="1" dirty="0" smtClean="0">
                <a:solidFill>
                  <a:prstClr val="black"/>
                </a:solidFill>
              </a:rPr>
              <a:t>(&gt; 75%)</a:t>
            </a:r>
            <a:endParaRPr lang="en-US" sz="1600" b="1" dirty="0">
              <a:solidFill>
                <a:prstClr val="black"/>
              </a:solidFill>
            </a:endParaRPr>
          </a:p>
        </p:txBody>
      </p:sp>
      <p:sp>
        <p:nvSpPr>
          <p:cNvPr id="27" name="Rounded Rectangle 26"/>
          <p:cNvSpPr/>
          <p:nvPr/>
        </p:nvSpPr>
        <p:spPr>
          <a:xfrm>
            <a:off x="1917492" y="1495455"/>
            <a:ext cx="1085554" cy="584775"/>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28" name="Rounded Rectangle 27"/>
          <p:cNvSpPr/>
          <p:nvPr/>
        </p:nvSpPr>
        <p:spPr>
          <a:xfrm>
            <a:off x="3885463" y="1495455"/>
            <a:ext cx="1451038" cy="594137"/>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29" name="Rounded Rectangle 28"/>
          <p:cNvSpPr/>
          <p:nvPr/>
        </p:nvSpPr>
        <p:spPr>
          <a:xfrm>
            <a:off x="6121002" y="1495456"/>
            <a:ext cx="1130438" cy="594135"/>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30" name="Content Placeholder 82"/>
          <p:cNvSpPr txBox="1">
            <a:spLocks/>
          </p:cNvSpPr>
          <p:nvPr/>
        </p:nvSpPr>
        <p:spPr bwMode="auto">
          <a:xfrm>
            <a:off x="1608336" y="4605140"/>
            <a:ext cx="5927728" cy="13516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342900" indent="-342900" algn="l" defTabSz="457200" rtl="0" eaLnBrk="0" fontAlgn="base" hangingPunct="0">
              <a:spcBef>
                <a:spcPct val="20000"/>
              </a:spcBef>
              <a:spcAft>
                <a:spcPct val="0"/>
              </a:spcAft>
              <a:buClr>
                <a:srgbClr val="BE1E2D"/>
              </a:buClr>
              <a:buFont typeface="Arial" pitchFamily="34" charset="0"/>
              <a:buChar char="•"/>
              <a:defRPr sz="2800" kern="1200">
                <a:solidFill>
                  <a:srgbClr val="404040"/>
                </a:solidFill>
                <a:latin typeface="Arial"/>
                <a:ea typeface="ＭＳ Ｐゴシック" charset="0"/>
                <a:cs typeface="Geneva" charset="-128"/>
              </a:defRPr>
            </a:lvl1pPr>
            <a:lvl2pPr marL="742950" indent="-285750" algn="l" defTabSz="457200" rtl="0" eaLnBrk="0" fontAlgn="base" hangingPunct="0">
              <a:spcBef>
                <a:spcPct val="20000"/>
              </a:spcBef>
              <a:spcAft>
                <a:spcPct val="0"/>
              </a:spcAft>
              <a:buClr>
                <a:srgbClr val="BE1E2D"/>
              </a:buClr>
              <a:buFont typeface="Arial" pitchFamily="34" charset="0"/>
              <a:buChar char="–"/>
              <a:defRPr sz="2400" kern="1200">
                <a:solidFill>
                  <a:srgbClr val="404040"/>
                </a:solidFill>
                <a:latin typeface="Arial"/>
                <a:ea typeface="Geneva" charset="-128"/>
                <a:cs typeface="Geneva" charset="0"/>
              </a:defRPr>
            </a:lvl2pPr>
            <a:lvl3pPr marL="1143000" indent="-228600" algn="l" defTabSz="457200" rtl="0" eaLnBrk="0" fontAlgn="base" hangingPunct="0">
              <a:spcBef>
                <a:spcPct val="20000"/>
              </a:spcBef>
              <a:spcAft>
                <a:spcPct val="0"/>
              </a:spcAft>
              <a:buClr>
                <a:srgbClr val="BE1E2D"/>
              </a:buClr>
              <a:buFont typeface="Arial" pitchFamily="34" charset="0"/>
              <a:buChar char="•"/>
              <a:defRPr sz="2000" kern="1200">
                <a:solidFill>
                  <a:srgbClr val="404040"/>
                </a:solidFill>
                <a:latin typeface="Arial"/>
                <a:ea typeface="Geneva" charset="-128"/>
                <a:cs typeface="Geneva" charset="0"/>
              </a:defRPr>
            </a:lvl3pPr>
            <a:lvl4pPr marL="1600200" indent="-228600" algn="l" defTabSz="457200" rtl="0" eaLnBrk="0" fontAlgn="base" hangingPunct="0">
              <a:spcBef>
                <a:spcPct val="20000"/>
              </a:spcBef>
              <a:spcAft>
                <a:spcPct val="0"/>
              </a:spcAft>
              <a:buClr>
                <a:srgbClr val="BE1E2D"/>
              </a:buClr>
              <a:buFont typeface="Arial" pitchFamily="34" charset="0"/>
              <a:buChar char="–"/>
              <a:defRPr kern="1200">
                <a:solidFill>
                  <a:srgbClr val="404040"/>
                </a:solidFill>
                <a:latin typeface="Arial"/>
                <a:ea typeface="Geneva" charset="-128"/>
                <a:cs typeface="Geneva" charset="0"/>
              </a:defRPr>
            </a:lvl4pPr>
            <a:lvl5pPr marL="2057400" indent="-228600" algn="l" defTabSz="457200" rtl="0" eaLnBrk="0" fontAlgn="base" hangingPunct="0">
              <a:spcBef>
                <a:spcPct val="20000"/>
              </a:spcBef>
              <a:spcAft>
                <a:spcPct val="0"/>
              </a:spcAft>
              <a:buClr>
                <a:srgbClr val="BE1E2D"/>
              </a:buClr>
              <a:buFont typeface="Arial" pitchFamily="34" charset="0"/>
              <a:buChar char="»"/>
              <a:defRPr kern="1200">
                <a:solidFill>
                  <a:srgbClr val="404040"/>
                </a:solidFill>
                <a:latin typeface="Arial"/>
                <a:ea typeface="Geneva" charset="-128"/>
                <a:cs typeface="Geneva"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pitchFamily="34" charset="0"/>
              <a:buNone/>
            </a:pPr>
            <a:r>
              <a:rPr lang="en-US" sz="1600" dirty="0" smtClean="0">
                <a:solidFill>
                  <a:srgbClr val="FF0000"/>
                </a:solidFill>
              </a:rPr>
              <a:t>Sensitivity Analysis can be performed to determine if planned interventions will likely result in meaningful change in patient condition (i.e., move to a lower risk category). Where potential impact is projected to be minimal, care management activities can be re-prioritized.</a:t>
            </a:r>
            <a:endParaRPr lang="en-US" sz="1600" dirty="0">
              <a:solidFill>
                <a:srgbClr val="FF0000"/>
              </a:solidFill>
            </a:endParaRPr>
          </a:p>
        </p:txBody>
      </p:sp>
      <p:sp>
        <p:nvSpPr>
          <p:cNvPr id="5" name="&quot;No&quot; Symbol 4"/>
          <p:cNvSpPr/>
          <p:nvPr/>
        </p:nvSpPr>
        <p:spPr>
          <a:xfrm>
            <a:off x="4309024" y="2213439"/>
            <a:ext cx="609682" cy="630440"/>
          </a:xfrm>
          <a:prstGeom prst="noSmoking">
            <a:avLst>
              <a:gd name="adj" fmla="val 9686"/>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endParaRPr lang="en-US">
              <a:solidFill>
                <a:prstClr val="black"/>
              </a:solidFill>
            </a:endParaRPr>
          </a:p>
        </p:txBody>
      </p:sp>
      <p:sp>
        <p:nvSpPr>
          <p:cNvPr id="31" name="&quot;No&quot; Symbol 30"/>
          <p:cNvSpPr/>
          <p:nvPr/>
        </p:nvSpPr>
        <p:spPr>
          <a:xfrm>
            <a:off x="6128861" y="2921653"/>
            <a:ext cx="609682" cy="630440"/>
          </a:xfrm>
          <a:prstGeom prst="noSmoking">
            <a:avLst>
              <a:gd name="adj" fmla="val 9686"/>
            </a:avLst>
          </a:prstGeom>
          <a:solidFill>
            <a:srgbClr val="C00000"/>
          </a:solidFill>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endParaRPr lang="en-US">
              <a:solidFill>
                <a:prstClr val="black"/>
              </a:solidFill>
            </a:endParaRPr>
          </a:p>
        </p:txBody>
      </p:sp>
    </p:spTree>
    <p:extLst>
      <p:ext uri="{BB962C8B-B14F-4D97-AF65-F5344CB8AC3E}">
        <p14:creationId xmlns:p14="http://schemas.microsoft.com/office/powerpoint/2010/main" val="213112176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10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1500"/>
                            </p:stCondLst>
                            <p:childTnLst>
                              <p:par>
                                <p:cTn id="9" presetID="10" presetClass="entr" presetSubtype="0" fill="hold" grpId="0" nodeType="afterEffect">
                                  <p:stCondLst>
                                    <p:cond delay="100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1"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457200"/>
            <a:ext cx="6858000" cy="960438"/>
          </a:xfrm>
        </p:spPr>
        <p:txBody>
          <a:bodyPr/>
          <a:lstStyle/>
          <a:p>
            <a:r>
              <a:rPr lang="en-US" dirty="0" smtClean="0"/>
              <a:t>Further Stratify for Workflow</a:t>
            </a:r>
            <a:endParaRPr lang="en-US" dirty="0"/>
          </a:p>
        </p:txBody>
      </p:sp>
      <p:sp>
        <p:nvSpPr>
          <p:cNvPr id="4" name="Slide Number Placeholder 3"/>
          <p:cNvSpPr>
            <a:spLocks noGrp="1"/>
          </p:cNvSpPr>
          <p:nvPr>
            <p:ph type="sldNum" sz="quarter" idx="10"/>
          </p:nvPr>
        </p:nvSpPr>
        <p:spPr/>
        <p:txBody>
          <a:bodyPr/>
          <a:lstStyle/>
          <a:p>
            <a:pPr>
              <a:defRPr/>
            </a:pPr>
            <a:fld id="{76F6287E-401E-4C27-A425-1269604BFB1A}" type="slidenum">
              <a:rPr lang="en-US" altLang="en-US" smtClean="0"/>
              <a:pPr>
                <a:defRPr/>
              </a:pPr>
              <a:t>36</a:t>
            </a:fld>
            <a:endParaRPr lang="en-US" altLang="en-US" dirty="0"/>
          </a:p>
        </p:txBody>
      </p:sp>
      <p:sp>
        <p:nvSpPr>
          <p:cNvPr id="6" name="Oval 5"/>
          <p:cNvSpPr/>
          <p:nvPr/>
        </p:nvSpPr>
        <p:spPr>
          <a:xfrm>
            <a:off x="685800" y="533400"/>
            <a:ext cx="838200" cy="80803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r>
              <a:rPr lang="en-US" sz="3600" b="1" dirty="0" smtClean="0">
                <a:solidFill>
                  <a:prstClr val="white"/>
                </a:solidFill>
              </a:rPr>
              <a:t>6</a:t>
            </a:r>
            <a:endParaRPr lang="en-US" sz="3600" b="1" dirty="0">
              <a:solidFill>
                <a:prstClr val="white"/>
              </a:solidFill>
            </a:endParaRPr>
          </a:p>
        </p:txBody>
      </p:sp>
      <p:sp>
        <p:nvSpPr>
          <p:cNvPr id="9" name="Oval 8"/>
          <p:cNvSpPr/>
          <p:nvPr/>
        </p:nvSpPr>
        <p:spPr>
          <a:xfrm>
            <a:off x="3962399" y="2148612"/>
            <a:ext cx="1717970" cy="1840682"/>
          </a:xfrm>
          <a:prstGeom prst="ellipse">
            <a:avLst/>
          </a:prstGeom>
          <a:gradFill>
            <a:gsLst>
              <a:gs pos="78000">
                <a:srgbClr val="CD6180">
                  <a:alpha val="52000"/>
                </a:srgbClr>
              </a:gs>
              <a:gs pos="36000">
                <a:srgbClr val="FF0000">
                  <a:alpha val="48000"/>
                </a:srgbClr>
              </a:gs>
            </a:gsLst>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pic>
        <p:nvPicPr>
          <p:cNvPr id="15" name="Picture 14"/>
          <p:cNvPicPr>
            <a:picLocks noChangeAspect="1"/>
          </p:cNvPicPr>
          <p:nvPr/>
        </p:nvPicPr>
        <p:blipFill>
          <a:blip r:embed="rId2"/>
          <a:stretch>
            <a:fillRect/>
          </a:stretch>
        </p:blipFill>
        <p:spPr>
          <a:xfrm>
            <a:off x="4351980" y="2963255"/>
            <a:ext cx="489375" cy="566666"/>
          </a:xfrm>
          <a:prstGeom prst="rect">
            <a:avLst/>
          </a:prstGeom>
        </p:spPr>
      </p:pic>
      <p:pic>
        <p:nvPicPr>
          <p:cNvPr id="21" name="Picture 20"/>
          <p:cNvPicPr>
            <a:picLocks noChangeAspect="1"/>
          </p:cNvPicPr>
          <p:nvPr/>
        </p:nvPicPr>
        <p:blipFill>
          <a:blip r:embed="rId2"/>
          <a:stretch>
            <a:fillRect/>
          </a:stretch>
        </p:blipFill>
        <p:spPr>
          <a:xfrm>
            <a:off x="4841355" y="2573182"/>
            <a:ext cx="489375" cy="566666"/>
          </a:xfrm>
          <a:prstGeom prst="rect">
            <a:avLst/>
          </a:prstGeom>
        </p:spPr>
      </p:pic>
      <p:sp>
        <p:nvSpPr>
          <p:cNvPr id="26" name="TextBox 25"/>
          <p:cNvSpPr txBox="1"/>
          <p:nvPr/>
        </p:nvSpPr>
        <p:spPr>
          <a:xfrm>
            <a:off x="4265307" y="1516001"/>
            <a:ext cx="1130438" cy="584775"/>
          </a:xfrm>
          <a:prstGeom prst="rect">
            <a:avLst/>
          </a:prstGeom>
          <a:noFill/>
        </p:spPr>
        <p:txBody>
          <a:bodyPr wrap="none" rtlCol="0">
            <a:spAutoFit/>
          </a:bodyPr>
          <a:lstStyle/>
          <a:p>
            <a:pPr algn="ctr"/>
            <a:r>
              <a:rPr lang="en-US" sz="1600" b="1" dirty="0">
                <a:solidFill>
                  <a:prstClr val="black"/>
                </a:solidFill>
              </a:rPr>
              <a:t>High </a:t>
            </a:r>
            <a:r>
              <a:rPr lang="en-US" sz="1600" b="1" dirty="0" smtClean="0">
                <a:solidFill>
                  <a:prstClr val="black"/>
                </a:solidFill>
              </a:rPr>
              <a:t>Risk</a:t>
            </a:r>
          </a:p>
          <a:p>
            <a:pPr algn="ctr"/>
            <a:r>
              <a:rPr lang="en-US" sz="1600" b="1" dirty="0" smtClean="0">
                <a:solidFill>
                  <a:prstClr val="black"/>
                </a:solidFill>
              </a:rPr>
              <a:t>(&gt; 75%)</a:t>
            </a:r>
            <a:endParaRPr lang="en-US" sz="1600" b="1" dirty="0">
              <a:solidFill>
                <a:prstClr val="black"/>
              </a:solidFill>
            </a:endParaRPr>
          </a:p>
        </p:txBody>
      </p:sp>
      <p:sp>
        <p:nvSpPr>
          <p:cNvPr id="29" name="Rounded Rectangle 28"/>
          <p:cNvSpPr/>
          <p:nvPr/>
        </p:nvSpPr>
        <p:spPr>
          <a:xfrm>
            <a:off x="4265307" y="1495456"/>
            <a:ext cx="1130438" cy="594135"/>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sp>
        <p:nvSpPr>
          <p:cNvPr id="30" name="Content Placeholder 82"/>
          <p:cNvSpPr txBox="1">
            <a:spLocks/>
          </p:cNvSpPr>
          <p:nvPr/>
        </p:nvSpPr>
        <p:spPr bwMode="auto">
          <a:xfrm>
            <a:off x="1608336" y="4605140"/>
            <a:ext cx="5927728" cy="13516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342900" indent="-342900" algn="l" defTabSz="457200" rtl="0" eaLnBrk="0" fontAlgn="base" hangingPunct="0">
              <a:spcBef>
                <a:spcPct val="20000"/>
              </a:spcBef>
              <a:spcAft>
                <a:spcPct val="0"/>
              </a:spcAft>
              <a:buClr>
                <a:srgbClr val="BE1E2D"/>
              </a:buClr>
              <a:buFont typeface="Arial" pitchFamily="34" charset="0"/>
              <a:buChar char="•"/>
              <a:defRPr sz="2800" kern="1200">
                <a:solidFill>
                  <a:srgbClr val="404040"/>
                </a:solidFill>
                <a:latin typeface="Arial"/>
                <a:ea typeface="ＭＳ Ｐゴシック" charset="0"/>
                <a:cs typeface="Geneva" charset="-128"/>
              </a:defRPr>
            </a:lvl1pPr>
            <a:lvl2pPr marL="742950" indent="-285750" algn="l" defTabSz="457200" rtl="0" eaLnBrk="0" fontAlgn="base" hangingPunct="0">
              <a:spcBef>
                <a:spcPct val="20000"/>
              </a:spcBef>
              <a:spcAft>
                <a:spcPct val="0"/>
              </a:spcAft>
              <a:buClr>
                <a:srgbClr val="BE1E2D"/>
              </a:buClr>
              <a:buFont typeface="Arial" pitchFamily="34" charset="0"/>
              <a:buChar char="–"/>
              <a:defRPr sz="2400" kern="1200">
                <a:solidFill>
                  <a:srgbClr val="404040"/>
                </a:solidFill>
                <a:latin typeface="Arial"/>
                <a:ea typeface="Geneva" charset="-128"/>
                <a:cs typeface="Geneva" charset="0"/>
              </a:defRPr>
            </a:lvl2pPr>
            <a:lvl3pPr marL="1143000" indent="-228600" algn="l" defTabSz="457200" rtl="0" eaLnBrk="0" fontAlgn="base" hangingPunct="0">
              <a:spcBef>
                <a:spcPct val="20000"/>
              </a:spcBef>
              <a:spcAft>
                <a:spcPct val="0"/>
              </a:spcAft>
              <a:buClr>
                <a:srgbClr val="BE1E2D"/>
              </a:buClr>
              <a:buFont typeface="Arial" pitchFamily="34" charset="0"/>
              <a:buChar char="•"/>
              <a:defRPr sz="2000" kern="1200">
                <a:solidFill>
                  <a:srgbClr val="404040"/>
                </a:solidFill>
                <a:latin typeface="Arial"/>
                <a:ea typeface="Geneva" charset="-128"/>
                <a:cs typeface="Geneva" charset="0"/>
              </a:defRPr>
            </a:lvl3pPr>
            <a:lvl4pPr marL="1600200" indent="-228600" algn="l" defTabSz="457200" rtl="0" eaLnBrk="0" fontAlgn="base" hangingPunct="0">
              <a:spcBef>
                <a:spcPct val="20000"/>
              </a:spcBef>
              <a:spcAft>
                <a:spcPct val="0"/>
              </a:spcAft>
              <a:buClr>
                <a:srgbClr val="BE1E2D"/>
              </a:buClr>
              <a:buFont typeface="Arial" pitchFamily="34" charset="0"/>
              <a:buChar char="–"/>
              <a:defRPr kern="1200">
                <a:solidFill>
                  <a:srgbClr val="404040"/>
                </a:solidFill>
                <a:latin typeface="Arial"/>
                <a:ea typeface="Geneva" charset="-128"/>
                <a:cs typeface="Geneva" charset="0"/>
              </a:defRPr>
            </a:lvl4pPr>
            <a:lvl5pPr marL="2057400" indent="-228600" algn="l" defTabSz="457200" rtl="0" eaLnBrk="0" fontAlgn="base" hangingPunct="0">
              <a:spcBef>
                <a:spcPct val="20000"/>
              </a:spcBef>
              <a:spcAft>
                <a:spcPct val="0"/>
              </a:spcAft>
              <a:buClr>
                <a:srgbClr val="BE1E2D"/>
              </a:buClr>
              <a:buFont typeface="Arial" pitchFamily="34" charset="0"/>
              <a:buChar char="»"/>
              <a:defRPr kern="1200">
                <a:solidFill>
                  <a:srgbClr val="404040"/>
                </a:solidFill>
                <a:latin typeface="Arial"/>
                <a:ea typeface="Geneva" charset="-128"/>
                <a:cs typeface="Geneva"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pitchFamily="34" charset="0"/>
              <a:buNone/>
            </a:pPr>
            <a:r>
              <a:rPr lang="en-US" sz="1600" dirty="0" smtClean="0">
                <a:solidFill>
                  <a:srgbClr val="FF0000"/>
                </a:solidFill>
              </a:rPr>
              <a:t>Beyond the top level stratifications which are more global in nature, there should be temporal derivative stratifications allowed to optimize work assignments and care management efficacy.</a:t>
            </a:r>
            <a:endParaRPr lang="en-US" sz="1600" dirty="0">
              <a:solidFill>
                <a:srgbClr val="FF0000"/>
              </a:solidFill>
            </a:endParaRPr>
          </a:p>
        </p:txBody>
      </p:sp>
      <p:cxnSp>
        <p:nvCxnSpPr>
          <p:cNvPr id="33" name="Straight Connector 32"/>
          <p:cNvCxnSpPr/>
          <p:nvPr/>
        </p:nvCxnSpPr>
        <p:spPr>
          <a:xfrm>
            <a:off x="3433482" y="1936376"/>
            <a:ext cx="2636468" cy="2111939"/>
          </a:xfrm>
          <a:prstGeom prst="line">
            <a:avLst/>
          </a:prstGeom>
          <a:ln>
            <a:solidFill>
              <a:srgbClr val="0070C0"/>
            </a:solidFill>
            <a:prstDash val="dash"/>
          </a:ln>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flipH="1">
            <a:off x="3469341" y="1990165"/>
            <a:ext cx="2636468" cy="2111939"/>
          </a:xfrm>
          <a:prstGeom prst="line">
            <a:avLst/>
          </a:prstGeom>
          <a:ln>
            <a:solidFill>
              <a:srgbClr val="0070C0"/>
            </a:solidFill>
            <a:prstDash val="dash"/>
          </a:ln>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a:off x="3128682" y="3029217"/>
            <a:ext cx="3246068" cy="0"/>
          </a:xfrm>
          <a:prstGeom prst="line">
            <a:avLst/>
          </a:prstGeom>
          <a:ln>
            <a:solidFill>
              <a:srgbClr val="0070C0"/>
            </a:solidFill>
            <a:prstDash val="dash"/>
          </a:ln>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a:off x="6069950" y="1802856"/>
            <a:ext cx="2824745" cy="369332"/>
          </a:xfrm>
          <a:prstGeom prst="rect">
            <a:avLst/>
          </a:prstGeom>
          <a:noFill/>
        </p:spPr>
        <p:txBody>
          <a:bodyPr wrap="square" rtlCol="0">
            <a:spAutoFit/>
          </a:bodyPr>
          <a:lstStyle/>
          <a:p>
            <a:pPr fontAlgn="auto">
              <a:spcBef>
                <a:spcPts val="0"/>
              </a:spcBef>
              <a:spcAft>
                <a:spcPts val="0"/>
              </a:spcAft>
            </a:pPr>
            <a:r>
              <a:rPr lang="en-US" dirty="0" smtClean="0">
                <a:solidFill>
                  <a:prstClr val="black"/>
                </a:solidFill>
                <a:latin typeface="Calibri"/>
                <a:ea typeface="+mn-ea"/>
              </a:rPr>
              <a:t>Recent Encounters</a:t>
            </a:r>
            <a:endParaRPr lang="en-US" dirty="0">
              <a:solidFill>
                <a:prstClr val="black"/>
              </a:solidFill>
              <a:latin typeface="Calibri"/>
              <a:ea typeface="+mn-ea"/>
            </a:endParaRPr>
          </a:p>
        </p:txBody>
      </p:sp>
      <p:sp>
        <p:nvSpPr>
          <p:cNvPr id="38" name="TextBox 37"/>
          <p:cNvSpPr txBox="1"/>
          <p:nvPr/>
        </p:nvSpPr>
        <p:spPr>
          <a:xfrm>
            <a:off x="6356821" y="2861468"/>
            <a:ext cx="2537874" cy="369332"/>
          </a:xfrm>
          <a:prstGeom prst="rect">
            <a:avLst/>
          </a:prstGeom>
          <a:noFill/>
        </p:spPr>
        <p:txBody>
          <a:bodyPr wrap="none" rtlCol="0">
            <a:spAutoFit/>
          </a:bodyPr>
          <a:lstStyle/>
          <a:p>
            <a:pPr fontAlgn="auto">
              <a:spcBef>
                <a:spcPts val="0"/>
              </a:spcBef>
              <a:spcAft>
                <a:spcPts val="0"/>
              </a:spcAft>
            </a:pPr>
            <a:r>
              <a:rPr lang="en-US" dirty="0" smtClean="0">
                <a:solidFill>
                  <a:prstClr val="black"/>
                </a:solidFill>
                <a:latin typeface="Calibri"/>
                <a:ea typeface="+mn-ea"/>
              </a:rPr>
              <a:t>Member of Health Home</a:t>
            </a:r>
            <a:endParaRPr lang="en-US" dirty="0">
              <a:solidFill>
                <a:prstClr val="black"/>
              </a:solidFill>
              <a:latin typeface="Calibri"/>
              <a:ea typeface="+mn-ea"/>
            </a:endParaRPr>
          </a:p>
        </p:txBody>
      </p:sp>
      <p:sp>
        <p:nvSpPr>
          <p:cNvPr id="39" name="TextBox 38"/>
          <p:cNvSpPr txBox="1"/>
          <p:nvPr/>
        </p:nvSpPr>
        <p:spPr>
          <a:xfrm>
            <a:off x="5999237" y="3821951"/>
            <a:ext cx="2923685" cy="646331"/>
          </a:xfrm>
          <a:prstGeom prst="rect">
            <a:avLst/>
          </a:prstGeom>
          <a:noFill/>
        </p:spPr>
        <p:txBody>
          <a:bodyPr wrap="none" rtlCol="0">
            <a:spAutoFit/>
          </a:bodyPr>
          <a:lstStyle/>
          <a:p>
            <a:pPr fontAlgn="auto">
              <a:spcBef>
                <a:spcPts val="0"/>
              </a:spcBef>
              <a:spcAft>
                <a:spcPts val="0"/>
              </a:spcAft>
            </a:pPr>
            <a:r>
              <a:rPr lang="en-US" dirty="0" smtClean="0">
                <a:solidFill>
                  <a:prstClr val="black"/>
                </a:solidFill>
                <a:latin typeface="Calibri"/>
                <a:ea typeface="+mn-ea"/>
              </a:rPr>
              <a:t>Alignment with On-Duty Staff</a:t>
            </a:r>
          </a:p>
          <a:p>
            <a:pPr fontAlgn="auto">
              <a:spcBef>
                <a:spcPts val="0"/>
              </a:spcBef>
              <a:spcAft>
                <a:spcPts val="0"/>
              </a:spcAft>
            </a:pPr>
            <a:r>
              <a:rPr lang="en-US" dirty="0" smtClean="0">
                <a:solidFill>
                  <a:prstClr val="black"/>
                </a:solidFill>
                <a:latin typeface="Calibri"/>
                <a:ea typeface="+mn-ea"/>
              </a:rPr>
              <a:t>Competencies / Experience</a:t>
            </a:r>
            <a:endParaRPr lang="en-US" dirty="0">
              <a:solidFill>
                <a:prstClr val="black"/>
              </a:solidFill>
              <a:latin typeface="Calibri"/>
              <a:ea typeface="+mn-ea"/>
            </a:endParaRPr>
          </a:p>
        </p:txBody>
      </p:sp>
      <p:pic>
        <p:nvPicPr>
          <p:cNvPr id="40" name="Picture 39"/>
          <p:cNvPicPr>
            <a:picLocks noChangeAspect="1"/>
          </p:cNvPicPr>
          <p:nvPr/>
        </p:nvPicPr>
        <p:blipFill>
          <a:blip r:embed="rId3"/>
          <a:stretch>
            <a:fillRect/>
          </a:stretch>
        </p:blipFill>
        <p:spPr>
          <a:xfrm>
            <a:off x="1431538" y="1802856"/>
            <a:ext cx="467760" cy="602379"/>
          </a:xfrm>
          <a:prstGeom prst="rect">
            <a:avLst/>
          </a:prstGeom>
        </p:spPr>
      </p:pic>
      <p:pic>
        <p:nvPicPr>
          <p:cNvPr id="42" name="Picture 41"/>
          <p:cNvPicPr>
            <a:picLocks noChangeAspect="1"/>
          </p:cNvPicPr>
          <p:nvPr/>
        </p:nvPicPr>
        <p:blipFill>
          <a:blip r:embed="rId3"/>
          <a:stretch>
            <a:fillRect/>
          </a:stretch>
        </p:blipFill>
        <p:spPr>
          <a:xfrm>
            <a:off x="1466894" y="3423159"/>
            <a:ext cx="467760" cy="602379"/>
          </a:xfrm>
          <a:prstGeom prst="rect">
            <a:avLst/>
          </a:prstGeom>
        </p:spPr>
      </p:pic>
      <p:cxnSp>
        <p:nvCxnSpPr>
          <p:cNvPr id="44" name="Straight Connector 43"/>
          <p:cNvCxnSpPr>
            <a:stCxn id="42" idx="3"/>
          </p:cNvCxnSpPr>
          <p:nvPr/>
        </p:nvCxnSpPr>
        <p:spPr>
          <a:xfrm flipV="1">
            <a:off x="1934654" y="3246588"/>
            <a:ext cx="2180146" cy="477761"/>
          </a:xfrm>
          <a:prstGeom prst="line">
            <a:avLst/>
          </a:prstGeom>
          <a:ln w="9525">
            <a:solidFill>
              <a:schemeClr val="tx1"/>
            </a:solidFill>
            <a:prstDash val="sysDash"/>
            <a:headEnd type="oval" w="med" len="med"/>
            <a:tailEnd type="oval" w="med" len="med"/>
          </a:ln>
        </p:spPr>
        <p:style>
          <a:lnRef idx="2">
            <a:schemeClr val="accent1"/>
          </a:lnRef>
          <a:fillRef idx="0">
            <a:schemeClr val="accent1"/>
          </a:fillRef>
          <a:effectRef idx="1">
            <a:schemeClr val="accent1"/>
          </a:effectRef>
          <a:fontRef idx="minor">
            <a:schemeClr val="tx1"/>
          </a:fontRef>
        </p:style>
      </p:cxnSp>
      <p:cxnSp>
        <p:nvCxnSpPr>
          <p:cNvPr id="46" name="Straight Connector 45"/>
          <p:cNvCxnSpPr>
            <a:stCxn id="42" idx="3"/>
          </p:cNvCxnSpPr>
          <p:nvPr/>
        </p:nvCxnSpPr>
        <p:spPr>
          <a:xfrm flipV="1">
            <a:off x="1934654" y="3608820"/>
            <a:ext cx="2850433" cy="115529"/>
          </a:xfrm>
          <a:prstGeom prst="line">
            <a:avLst/>
          </a:prstGeom>
          <a:ln w="9525">
            <a:solidFill>
              <a:schemeClr val="tx1"/>
            </a:solidFill>
            <a:prstDash val="sysDash"/>
            <a:headEnd type="oval" w="med" len="med"/>
            <a:tailEnd type="oval" w="med" len="med"/>
          </a:ln>
        </p:spPr>
        <p:style>
          <a:lnRef idx="2">
            <a:schemeClr val="accent1"/>
          </a:lnRef>
          <a:fillRef idx="0">
            <a:schemeClr val="accent1"/>
          </a:fillRef>
          <a:effectRef idx="1">
            <a:schemeClr val="accent1"/>
          </a:effectRef>
          <a:fontRef idx="minor">
            <a:schemeClr val="tx1"/>
          </a:fontRef>
        </p:style>
      </p:cxnSp>
      <p:cxnSp>
        <p:nvCxnSpPr>
          <p:cNvPr id="48" name="Straight Connector 47"/>
          <p:cNvCxnSpPr>
            <a:stCxn id="40" idx="3"/>
          </p:cNvCxnSpPr>
          <p:nvPr/>
        </p:nvCxnSpPr>
        <p:spPr>
          <a:xfrm>
            <a:off x="1899298" y="2104046"/>
            <a:ext cx="2870942" cy="301189"/>
          </a:xfrm>
          <a:prstGeom prst="line">
            <a:avLst/>
          </a:prstGeom>
          <a:ln w="9525">
            <a:solidFill>
              <a:schemeClr val="tx1"/>
            </a:solidFill>
            <a:prstDash val="sysDash"/>
            <a:headEnd type="oval" w="med" len="med"/>
            <a:tailEnd type="oval" w="med" len="med"/>
          </a:ln>
        </p:spPr>
        <p:style>
          <a:lnRef idx="2">
            <a:schemeClr val="accent1"/>
          </a:lnRef>
          <a:fillRef idx="0">
            <a:schemeClr val="accent1"/>
          </a:fillRef>
          <a:effectRef idx="1">
            <a:schemeClr val="accent1"/>
          </a:effectRef>
          <a:fontRef idx="minor">
            <a:schemeClr val="tx1"/>
          </a:fontRef>
        </p:style>
      </p:cxnSp>
      <p:cxnSp>
        <p:nvCxnSpPr>
          <p:cNvPr id="50" name="Straight Connector 49"/>
          <p:cNvCxnSpPr>
            <a:stCxn id="40" idx="3"/>
          </p:cNvCxnSpPr>
          <p:nvPr/>
        </p:nvCxnSpPr>
        <p:spPr>
          <a:xfrm>
            <a:off x="1899298" y="2104046"/>
            <a:ext cx="2330150" cy="713535"/>
          </a:xfrm>
          <a:prstGeom prst="line">
            <a:avLst/>
          </a:prstGeom>
          <a:ln w="9525">
            <a:solidFill>
              <a:schemeClr val="tx1"/>
            </a:solidFill>
            <a:prstDash val="sysDash"/>
            <a:headEnd type="oval" w="med" len="med"/>
            <a:tailEnd type="oval" w="med" len="med"/>
          </a:ln>
        </p:spPr>
        <p:style>
          <a:lnRef idx="2">
            <a:schemeClr val="accent1"/>
          </a:lnRef>
          <a:fillRef idx="0">
            <a:schemeClr val="accent1"/>
          </a:fillRef>
          <a:effectRef idx="1">
            <a:schemeClr val="accent1"/>
          </a:effectRef>
          <a:fontRef idx="minor">
            <a:schemeClr val="tx1"/>
          </a:fontRef>
        </p:style>
      </p:cxnSp>
      <p:sp>
        <p:nvSpPr>
          <p:cNvPr id="51" name="TextBox 50"/>
          <p:cNvSpPr txBox="1"/>
          <p:nvPr/>
        </p:nvSpPr>
        <p:spPr>
          <a:xfrm>
            <a:off x="871179" y="2347894"/>
            <a:ext cx="1676934" cy="369332"/>
          </a:xfrm>
          <a:prstGeom prst="rect">
            <a:avLst/>
          </a:prstGeom>
          <a:noFill/>
        </p:spPr>
        <p:txBody>
          <a:bodyPr wrap="none" rtlCol="0">
            <a:spAutoFit/>
          </a:bodyPr>
          <a:lstStyle/>
          <a:p>
            <a:pPr fontAlgn="auto">
              <a:spcBef>
                <a:spcPts val="0"/>
              </a:spcBef>
              <a:spcAft>
                <a:spcPts val="0"/>
              </a:spcAft>
            </a:pPr>
            <a:r>
              <a:rPr lang="en-US" dirty="0" smtClean="0">
                <a:solidFill>
                  <a:prstClr val="black"/>
                </a:solidFill>
                <a:latin typeface="Calibri"/>
                <a:ea typeface="+mn-ea"/>
              </a:rPr>
              <a:t>Care Manager 1</a:t>
            </a:r>
            <a:endParaRPr lang="en-US" dirty="0">
              <a:solidFill>
                <a:prstClr val="black"/>
              </a:solidFill>
              <a:latin typeface="Calibri"/>
              <a:ea typeface="+mn-ea"/>
            </a:endParaRPr>
          </a:p>
        </p:txBody>
      </p:sp>
      <p:sp>
        <p:nvSpPr>
          <p:cNvPr id="52" name="TextBox 51"/>
          <p:cNvSpPr txBox="1"/>
          <p:nvPr/>
        </p:nvSpPr>
        <p:spPr>
          <a:xfrm>
            <a:off x="871175" y="3970503"/>
            <a:ext cx="1729833" cy="369332"/>
          </a:xfrm>
          <a:prstGeom prst="rect">
            <a:avLst/>
          </a:prstGeom>
          <a:noFill/>
        </p:spPr>
        <p:txBody>
          <a:bodyPr wrap="none" rtlCol="0">
            <a:spAutoFit/>
          </a:bodyPr>
          <a:lstStyle/>
          <a:p>
            <a:pPr fontAlgn="auto">
              <a:spcBef>
                <a:spcPts val="0"/>
              </a:spcBef>
              <a:spcAft>
                <a:spcPts val="0"/>
              </a:spcAft>
            </a:pPr>
            <a:r>
              <a:rPr lang="en-US" dirty="0" smtClean="0">
                <a:solidFill>
                  <a:prstClr val="black"/>
                </a:solidFill>
                <a:latin typeface="Calibri"/>
                <a:ea typeface="+mn-ea"/>
              </a:rPr>
              <a:t>Care Manager 2</a:t>
            </a:r>
            <a:endParaRPr lang="en-US" dirty="0">
              <a:solidFill>
                <a:prstClr val="black"/>
              </a:solidFill>
              <a:latin typeface="Calibri"/>
              <a:ea typeface="+mn-ea"/>
            </a:endParaRPr>
          </a:p>
        </p:txBody>
      </p:sp>
    </p:spTree>
    <p:extLst>
      <p:ext uri="{BB962C8B-B14F-4D97-AF65-F5344CB8AC3E}">
        <p14:creationId xmlns:p14="http://schemas.microsoft.com/office/powerpoint/2010/main" val="3470243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1000"/>
                                  </p:stCondLst>
                                  <p:childTnLst>
                                    <p:set>
                                      <p:cBhvr>
                                        <p:cTn id="6" dur="1" fill="hold">
                                          <p:stCondLst>
                                            <p:cond delay="0"/>
                                          </p:stCondLst>
                                        </p:cTn>
                                        <p:tgtEl>
                                          <p:spTgt spid="37"/>
                                        </p:tgtEl>
                                        <p:attrNameLst>
                                          <p:attrName>style.visibility</p:attrName>
                                        </p:attrNameLst>
                                      </p:cBhvr>
                                      <p:to>
                                        <p:strVal val="visible"/>
                                      </p:to>
                                    </p:set>
                                    <p:animEffect transition="in" filter="wipe(right)">
                                      <p:cBhvr>
                                        <p:cTn id="7" dur="500"/>
                                        <p:tgtEl>
                                          <p:spTgt spid="37"/>
                                        </p:tgtEl>
                                      </p:cBhvr>
                                    </p:animEffect>
                                  </p:childTnLst>
                                </p:cTn>
                              </p:par>
                            </p:childTnLst>
                          </p:cTn>
                        </p:par>
                        <p:par>
                          <p:cTn id="8" fill="hold">
                            <p:stCondLst>
                              <p:cond delay="1500"/>
                            </p:stCondLst>
                            <p:childTnLst>
                              <p:par>
                                <p:cTn id="9" presetID="22" presetClass="entr" presetSubtype="2"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right)">
                                      <p:cBhvr>
                                        <p:cTn id="11" dur="500"/>
                                        <p:tgtEl>
                                          <p:spTgt spid="38"/>
                                        </p:tgtEl>
                                      </p:cBhvr>
                                    </p:animEffect>
                                  </p:childTnLst>
                                </p:cTn>
                              </p:par>
                              <p:par>
                                <p:cTn id="12" presetID="22" presetClass="entr" presetSubtype="2" fill="hold" grpId="0" nodeType="withEffect">
                                  <p:stCondLst>
                                    <p:cond delay="1000"/>
                                  </p:stCondLst>
                                  <p:childTnLst>
                                    <p:set>
                                      <p:cBhvr>
                                        <p:cTn id="13" dur="1" fill="hold">
                                          <p:stCondLst>
                                            <p:cond delay="0"/>
                                          </p:stCondLst>
                                        </p:cTn>
                                        <p:tgtEl>
                                          <p:spTgt spid="39"/>
                                        </p:tgtEl>
                                        <p:attrNameLst>
                                          <p:attrName>style.visibility</p:attrName>
                                        </p:attrNameLst>
                                      </p:cBhvr>
                                      <p:to>
                                        <p:strVal val="visible"/>
                                      </p:to>
                                    </p:set>
                                    <p:animEffect transition="in" filter="wipe(right)">
                                      <p:cBhvr>
                                        <p:cTn id="14" dur="500"/>
                                        <p:tgtEl>
                                          <p:spTgt spid="39"/>
                                        </p:tgtEl>
                                      </p:cBhvr>
                                    </p:animEffect>
                                  </p:childTnLst>
                                </p:cTn>
                              </p:par>
                            </p:childTnLst>
                          </p:cTn>
                        </p:par>
                        <p:par>
                          <p:cTn id="15" fill="hold">
                            <p:stCondLst>
                              <p:cond delay="3000"/>
                            </p:stCondLst>
                            <p:childTnLst>
                              <p:par>
                                <p:cTn id="16" presetID="22" presetClass="entr" presetSubtype="2" fill="hold" nodeType="after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wipe(right)">
                                      <p:cBhvr>
                                        <p:cTn id="18" dur="500"/>
                                        <p:tgtEl>
                                          <p:spTgt spid="34"/>
                                        </p:tgtEl>
                                      </p:cBhvr>
                                    </p:animEffect>
                                  </p:childTnLst>
                                </p:cTn>
                              </p:par>
                              <p:par>
                                <p:cTn id="19" presetID="22" presetClass="entr" presetSubtype="2"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wipe(right)">
                                      <p:cBhvr>
                                        <p:cTn id="21" dur="500"/>
                                        <p:tgtEl>
                                          <p:spTgt spid="35"/>
                                        </p:tgtEl>
                                      </p:cBhvr>
                                    </p:animEffect>
                                  </p:childTnLst>
                                </p:cTn>
                              </p:par>
                              <p:par>
                                <p:cTn id="22" presetID="22" presetClass="entr" presetSubtype="2" fill="hold" nodeType="with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wipe(right)">
                                      <p:cBhvr>
                                        <p:cTn id="24" dur="500"/>
                                        <p:tgtEl>
                                          <p:spTgt spid="33"/>
                                        </p:tgtEl>
                                      </p:cBhvr>
                                    </p:animEffect>
                                  </p:childTnLst>
                                </p:cTn>
                              </p:par>
                            </p:childTnLst>
                          </p:cTn>
                        </p:par>
                        <p:par>
                          <p:cTn id="25" fill="hold">
                            <p:stCondLst>
                              <p:cond delay="3500"/>
                            </p:stCondLst>
                            <p:childTnLst>
                              <p:par>
                                <p:cTn id="26" presetID="22" presetClass="entr" presetSubtype="8" fill="hold" nodeType="afterEffect">
                                  <p:stCondLst>
                                    <p:cond delay="2000"/>
                                  </p:stCondLst>
                                  <p:childTnLst>
                                    <p:set>
                                      <p:cBhvr>
                                        <p:cTn id="27" dur="1" fill="hold">
                                          <p:stCondLst>
                                            <p:cond delay="0"/>
                                          </p:stCondLst>
                                        </p:cTn>
                                        <p:tgtEl>
                                          <p:spTgt spid="48"/>
                                        </p:tgtEl>
                                        <p:attrNameLst>
                                          <p:attrName>style.visibility</p:attrName>
                                        </p:attrNameLst>
                                      </p:cBhvr>
                                      <p:to>
                                        <p:strVal val="visible"/>
                                      </p:to>
                                    </p:set>
                                    <p:animEffect transition="in" filter="wipe(left)">
                                      <p:cBhvr>
                                        <p:cTn id="28" dur="500"/>
                                        <p:tgtEl>
                                          <p:spTgt spid="48"/>
                                        </p:tgtEl>
                                      </p:cBhvr>
                                    </p:animEffect>
                                  </p:childTnLst>
                                </p:cTn>
                              </p:par>
                              <p:par>
                                <p:cTn id="29" presetID="22" presetClass="entr" presetSubtype="8" fill="hold" nodeType="withEffect">
                                  <p:stCondLst>
                                    <p:cond delay="2000"/>
                                  </p:stCondLst>
                                  <p:childTnLst>
                                    <p:set>
                                      <p:cBhvr>
                                        <p:cTn id="30" dur="1" fill="hold">
                                          <p:stCondLst>
                                            <p:cond delay="0"/>
                                          </p:stCondLst>
                                        </p:cTn>
                                        <p:tgtEl>
                                          <p:spTgt spid="50"/>
                                        </p:tgtEl>
                                        <p:attrNameLst>
                                          <p:attrName>style.visibility</p:attrName>
                                        </p:attrNameLst>
                                      </p:cBhvr>
                                      <p:to>
                                        <p:strVal val="visible"/>
                                      </p:to>
                                    </p:set>
                                    <p:animEffect transition="in" filter="wipe(left)">
                                      <p:cBhvr>
                                        <p:cTn id="31" dur="500"/>
                                        <p:tgtEl>
                                          <p:spTgt spid="50"/>
                                        </p:tgtEl>
                                      </p:cBhvr>
                                    </p:animEffect>
                                  </p:childTnLst>
                                </p:cTn>
                              </p:par>
                              <p:par>
                                <p:cTn id="32" presetID="22" presetClass="entr" presetSubtype="8" fill="hold" nodeType="withEffect">
                                  <p:stCondLst>
                                    <p:cond delay="2000"/>
                                  </p:stCondLst>
                                  <p:childTnLst>
                                    <p:set>
                                      <p:cBhvr>
                                        <p:cTn id="33" dur="1" fill="hold">
                                          <p:stCondLst>
                                            <p:cond delay="0"/>
                                          </p:stCondLst>
                                        </p:cTn>
                                        <p:tgtEl>
                                          <p:spTgt spid="44"/>
                                        </p:tgtEl>
                                        <p:attrNameLst>
                                          <p:attrName>style.visibility</p:attrName>
                                        </p:attrNameLst>
                                      </p:cBhvr>
                                      <p:to>
                                        <p:strVal val="visible"/>
                                      </p:to>
                                    </p:set>
                                    <p:animEffect transition="in" filter="wipe(left)">
                                      <p:cBhvr>
                                        <p:cTn id="34" dur="500"/>
                                        <p:tgtEl>
                                          <p:spTgt spid="44"/>
                                        </p:tgtEl>
                                      </p:cBhvr>
                                    </p:animEffect>
                                  </p:childTnLst>
                                </p:cTn>
                              </p:par>
                              <p:par>
                                <p:cTn id="35" presetID="22" presetClass="entr" presetSubtype="8" fill="hold" nodeType="withEffect">
                                  <p:stCondLst>
                                    <p:cond delay="2000"/>
                                  </p:stCondLst>
                                  <p:childTnLst>
                                    <p:set>
                                      <p:cBhvr>
                                        <p:cTn id="36" dur="1" fill="hold">
                                          <p:stCondLst>
                                            <p:cond delay="0"/>
                                          </p:stCondLst>
                                        </p:cTn>
                                        <p:tgtEl>
                                          <p:spTgt spid="46"/>
                                        </p:tgtEl>
                                        <p:attrNameLst>
                                          <p:attrName>style.visibility</p:attrName>
                                        </p:attrNameLst>
                                      </p:cBhvr>
                                      <p:to>
                                        <p:strVal val="visible"/>
                                      </p:to>
                                    </p:set>
                                    <p:animEffect transition="in" filter="wipe(left)">
                                      <p:cBhvr>
                                        <p:cTn id="37"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24060"/>
            <a:ext cx="6858000" cy="960438"/>
          </a:xfrm>
        </p:spPr>
        <p:txBody>
          <a:bodyPr/>
          <a:lstStyle/>
          <a:p>
            <a:r>
              <a:rPr lang="en-US" dirty="0" smtClean="0"/>
              <a:t>Meld Analytics for Nuanced Targeting </a:t>
            </a:r>
            <a:endParaRPr lang="en-US" dirty="0"/>
          </a:p>
        </p:txBody>
      </p:sp>
      <p:sp>
        <p:nvSpPr>
          <p:cNvPr id="4" name="Slide Number Placeholder 3"/>
          <p:cNvSpPr>
            <a:spLocks noGrp="1"/>
          </p:cNvSpPr>
          <p:nvPr>
            <p:ph type="sldNum" sz="quarter" idx="10"/>
          </p:nvPr>
        </p:nvSpPr>
        <p:spPr/>
        <p:txBody>
          <a:bodyPr/>
          <a:lstStyle/>
          <a:p>
            <a:pPr>
              <a:defRPr/>
            </a:pPr>
            <a:fld id="{76F6287E-401E-4C27-A425-1269604BFB1A}" type="slidenum">
              <a:rPr lang="en-US" altLang="en-US" smtClean="0"/>
              <a:pPr>
                <a:defRPr/>
              </a:pPr>
              <a:t>37</a:t>
            </a:fld>
            <a:endParaRPr lang="en-US" altLang="en-US" dirty="0"/>
          </a:p>
        </p:txBody>
      </p:sp>
      <p:sp>
        <p:nvSpPr>
          <p:cNvPr id="6" name="Oval 5"/>
          <p:cNvSpPr/>
          <p:nvPr/>
        </p:nvSpPr>
        <p:spPr>
          <a:xfrm>
            <a:off x="685800" y="533400"/>
            <a:ext cx="838200" cy="80803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r>
              <a:rPr lang="en-US" sz="3600" b="1" dirty="0" smtClean="0">
                <a:solidFill>
                  <a:prstClr val="white"/>
                </a:solidFill>
              </a:rPr>
              <a:t>7</a:t>
            </a:r>
            <a:endParaRPr lang="en-US" sz="3600" b="1" dirty="0">
              <a:solidFill>
                <a:prstClr val="white"/>
              </a:solidFill>
            </a:endParaRPr>
          </a:p>
        </p:txBody>
      </p:sp>
      <p:sp>
        <p:nvSpPr>
          <p:cNvPr id="10" name="Oval 9"/>
          <p:cNvSpPr/>
          <p:nvPr/>
        </p:nvSpPr>
        <p:spPr>
          <a:xfrm>
            <a:off x="4089602" y="3159553"/>
            <a:ext cx="1717970" cy="1840682"/>
          </a:xfrm>
          <a:prstGeom prst="ellipse">
            <a:avLst/>
          </a:prstGeom>
          <a:gradFill>
            <a:gsLst>
              <a:gs pos="78000">
                <a:srgbClr val="CD6180">
                  <a:alpha val="52000"/>
                </a:srgbClr>
              </a:gs>
              <a:gs pos="36000">
                <a:srgbClr val="FF0000">
                  <a:alpha val="48000"/>
                </a:srgbClr>
              </a:gs>
            </a:gsLst>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pic>
        <p:nvPicPr>
          <p:cNvPr id="16" name="Picture 15"/>
          <p:cNvPicPr>
            <a:picLocks noChangeAspect="1"/>
          </p:cNvPicPr>
          <p:nvPr/>
        </p:nvPicPr>
        <p:blipFill>
          <a:blip r:embed="rId2"/>
          <a:stretch>
            <a:fillRect/>
          </a:stretch>
        </p:blipFill>
        <p:spPr>
          <a:xfrm>
            <a:off x="4479183" y="3974196"/>
            <a:ext cx="489375" cy="566666"/>
          </a:xfrm>
          <a:prstGeom prst="rect">
            <a:avLst/>
          </a:prstGeom>
        </p:spPr>
      </p:pic>
      <p:pic>
        <p:nvPicPr>
          <p:cNvPr id="22" name="Picture 21"/>
          <p:cNvPicPr>
            <a:picLocks noChangeAspect="1"/>
          </p:cNvPicPr>
          <p:nvPr/>
        </p:nvPicPr>
        <p:blipFill>
          <a:blip r:embed="rId2"/>
          <a:stretch>
            <a:fillRect/>
          </a:stretch>
        </p:blipFill>
        <p:spPr>
          <a:xfrm>
            <a:off x="5162013" y="3584123"/>
            <a:ext cx="489375" cy="566666"/>
          </a:xfrm>
          <a:prstGeom prst="rect">
            <a:avLst/>
          </a:prstGeom>
        </p:spPr>
      </p:pic>
      <p:grpSp>
        <p:nvGrpSpPr>
          <p:cNvPr id="8" name="Group 7"/>
          <p:cNvGrpSpPr/>
          <p:nvPr/>
        </p:nvGrpSpPr>
        <p:grpSpPr>
          <a:xfrm>
            <a:off x="5807572" y="4376638"/>
            <a:ext cx="2480552" cy="594135"/>
            <a:chOff x="6146689" y="3773098"/>
            <a:chExt cx="2480552" cy="594135"/>
          </a:xfrm>
        </p:grpSpPr>
        <p:sp>
          <p:nvSpPr>
            <p:cNvPr id="27" name="TextBox 26"/>
            <p:cNvSpPr txBox="1"/>
            <p:nvPr/>
          </p:nvSpPr>
          <p:spPr>
            <a:xfrm>
              <a:off x="6146689" y="3777778"/>
              <a:ext cx="2480552" cy="584775"/>
            </a:xfrm>
            <a:prstGeom prst="rect">
              <a:avLst/>
            </a:prstGeom>
            <a:noFill/>
          </p:spPr>
          <p:txBody>
            <a:bodyPr wrap="none" rtlCol="0">
              <a:spAutoFit/>
            </a:bodyPr>
            <a:lstStyle/>
            <a:p>
              <a:pPr algn="ctr"/>
              <a:r>
                <a:rPr lang="en-US" sz="1600" b="1" dirty="0">
                  <a:solidFill>
                    <a:prstClr val="black"/>
                  </a:solidFill>
                </a:rPr>
                <a:t>High </a:t>
              </a:r>
              <a:r>
                <a:rPr lang="en-US" sz="1600" b="1" dirty="0" smtClean="0">
                  <a:solidFill>
                    <a:prstClr val="black"/>
                  </a:solidFill>
                </a:rPr>
                <a:t>Risk of Admission</a:t>
              </a:r>
            </a:p>
            <a:p>
              <a:pPr algn="ctr"/>
              <a:r>
                <a:rPr lang="en-US" sz="1600" b="1" dirty="0" smtClean="0">
                  <a:solidFill>
                    <a:prstClr val="black"/>
                  </a:solidFill>
                </a:rPr>
                <a:t>(&gt; 75%)</a:t>
              </a:r>
              <a:endParaRPr lang="en-US" sz="1600" b="1" dirty="0">
                <a:solidFill>
                  <a:prstClr val="black"/>
                </a:solidFill>
              </a:endParaRPr>
            </a:p>
          </p:txBody>
        </p:sp>
        <p:sp>
          <p:nvSpPr>
            <p:cNvPr id="30" name="Rounded Rectangle 29"/>
            <p:cNvSpPr/>
            <p:nvPr/>
          </p:nvSpPr>
          <p:spPr>
            <a:xfrm>
              <a:off x="6146689" y="3773098"/>
              <a:ext cx="2462574" cy="594135"/>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grpSp>
      <p:sp>
        <p:nvSpPr>
          <p:cNvPr id="31" name="Content Placeholder 82"/>
          <p:cNvSpPr txBox="1">
            <a:spLocks/>
          </p:cNvSpPr>
          <p:nvPr/>
        </p:nvSpPr>
        <p:spPr bwMode="auto">
          <a:xfrm>
            <a:off x="1615643" y="5127400"/>
            <a:ext cx="5927728" cy="13516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342900" indent="-342900" algn="l" defTabSz="457200" rtl="0" eaLnBrk="0" fontAlgn="base" hangingPunct="0">
              <a:spcBef>
                <a:spcPct val="20000"/>
              </a:spcBef>
              <a:spcAft>
                <a:spcPct val="0"/>
              </a:spcAft>
              <a:buClr>
                <a:srgbClr val="BE1E2D"/>
              </a:buClr>
              <a:buFont typeface="Arial" pitchFamily="34" charset="0"/>
              <a:buChar char="•"/>
              <a:defRPr sz="2800" kern="1200">
                <a:solidFill>
                  <a:srgbClr val="404040"/>
                </a:solidFill>
                <a:latin typeface="Arial"/>
                <a:ea typeface="ＭＳ Ｐゴシック" charset="0"/>
                <a:cs typeface="Geneva" charset="-128"/>
              </a:defRPr>
            </a:lvl1pPr>
            <a:lvl2pPr marL="742950" indent="-285750" algn="l" defTabSz="457200" rtl="0" eaLnBrk="0" fontAlgn="base" hangingPunct="0">
              <a:spcBef>
                <a:spcPct val="20000"/>
              </a:spcBef>
              <a:spcAft>
                <a:spcPct val="0"/>
              </a:spcAft>
              <a:buClr>
                <a:srgbClr val="BE1E2D"/>
              </a:buClr>
              <a:buFont typeface="Arial" pitchFamily="34" charset="0"/>
              <a:buChar char="–"/>
              <a:defRPr sz="2400" kern="1200">
                <a:solidFill>
                  <a:srgbClr val="404040"/>
                </a:solidFill>
                <a:latin typeface="Arial"/>
                <a:ea typeface="Geneva" charset="-128"/>
                <a:cs typeface="Geneva" charset="0"/>
              </a:defRPr>
            </a:lvl2pPr>
            <a:lvl3pPr marL="1143000" indent="-228600" algn="l" defTabSz="457200" rtl="0" eaLnBrk="0" fontAlgn="base" hangingPunct="0">
              <a:spcBef>
                <a:spcPct val="20000"/>
              </a:spcBef>
              <a:spcAft>
                <a:spcPct val="0"/>
              </a:spcAft>
              <a:buClr>
                <a:srgbClr val="BE1E2D"/>
              </a:buClr>
              <a:buFont typeface="Arial" pitchFamily="34" charset="0"/>
              <a:buChar char="•"/>
              <a:defRPr sz="2000" kern="1200">
                <a:solidFill>
                  <a:srgbClr val="404040"/>
                </a:solidFill>
                <a:latin typeface="Arial"/>
                <a:ea typeface="Geneva" charset="-128"/>
                <a:cs typeface="Geneva" charset="0"/>
              </a:defRPr>
            </a:lvl3pPr>
            <a:lvl4pPr marL="1600200" indent="-228600" algn="l" defTabSz="457200" rtl="0" eaLnBrk="0" fontAlgn="base" hangingPunct="0">
              <a:spcBef>
                <a:spcPct val="20000"/>
              </a:spcBef>
              <a:spcAft>
                <a:spcPct val="0"/>
              </a:spcAft>
              <a:buClr>
                <a:srgbClr val="BE1E2D"/>
              </a:buClr>
              <a:buFont typeface="Arial" pitchFamily="34" charset="0"/>
              <a:buChar char="–"/>
              <a:defRPr kern="1200">
                <a:solidFill>
                  <a:srgbClr val="404040"/>
                </a:solidFill>
                <a:latin typeface="Arial"/>
                <a:ea typeface="Geneva" charset="-128"/>
                <a:cs typeface="Geneva" charset="0"/>
              </a:defRPr>
            </a:lvl4pPr>
            <a:lvl5pPr marL="2057400" indent="-228600" algn="l" defTabSz="457200" rtl="0" eaLnBrk="0" fontAlgn="base" hangingPunct="0">
              <a:spcBef>
                <a:spcPct val="20000"/>
              </a:spcBef>
              <a:spcAft>
                <a:spcPct val="0"/>
              </a:spcAft>
              <a:buClr>
                <a:srgbClr val="BE1E2D"/>
              </a:buClr>
              <a:buFont typeface="Arial" pitchFamily="34" charset="0"/>
              <a:buChar char="»"/>
              <a:defRPr kern="1200">
                <a:solidFill>
                  <a:srgbClr val="404040"/>
                </a:solidFill>
                <a:latin typeface="Arial"/>
                <a:ea typeface="Geneva" charset="-128"/>
                <a:cs typeface="Geneva"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pitchFamily="34" charset="0"/>
              <a:buNone/>
            </a:pPr>
            <a:r>
              <a:rPr lang="en-US" sz="1600" dirty="0" smtClean="0">
                <a:solidFill>
                  <a:srgbClr val="FF0000"/>
                </a:solidFill>
              </a:rPr>
              <a:t>By combining the resultant sets from stratification, more refined or inclusive sets can be constructed in order to </a:t>
            </a:r>
            <a:endParaRPr lang="en-US" sz="1600" dirty="0">
              <a:solidFill>
                <a:srgbClr val="FF0000"/>
              </a:solidFill>
            </a:endParaRPr>
          </a:p>
        </p:txBody>
      </p:sp>
      <p:sp>
        <p:nvSpPr>
          <p:cNvPr id="34" name="Oval 33"/>
          <p:cNvSpPr/>
          <p:nvPr/>
        </p:nvSpPr>
        <p:spPr>
          <a:xfrm>
            <a:off x="3261110" y="3191360"/>
            <a:ext cx="1717970" cy="1840682"/>
          </a:xfrm>
          <a:prstGeom prst="ellipse">
            <a:avLst/>
          </a:prstGeom>
          <a:gradFill>
            <a:gsLst>
              <a:gs pos="78000">
                <a:srgbClr val="CD6180">
                  <a:alpha val="52000"/>
                </a:srgbClr>
              </a:gs>
              <a:gs pos="36000">
                <a:srgbClr val="FF0000">
                  <a:alpha val="48000"/>
                </a:srgbClr>
              </a:gs>
            </a:gsLst>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pic>
        <p:nvPicPr>
          <p:cNvPr id="35" name="Picture 34"/>
          <p:cNvPicPr>
            <a:picLocks noChangeAspect="1"/>
          </p:cNvPicPr>
          <p:nvPr/>
        </p:nvPicPr>
        <p:blipFill>
          <a:blip r:embed="rId2"/>
          <a:stretch>
            <a:fillRect/>
          </a:stretch>
        </p:blipFill>
        <p:spPr>
          <a:xfrm>
            <a:off x="3650691" y="4006003"/>
            <a:ext cx="489375" cy="566666"/>
          </a:xfrm>
          <a:prstGeom prst="rect">
            <a:avLst/>
          </a:prstGeom>
        </p:spPr>
      </p:pic>
      <p:pic>
        <p:nvPicPr>
          <p:cNvPr id="36" name="Picture 35"/>
          <p:cNvPicPr>
            <a:picLocks noChangeAspect="1"/>
          </p:cNvPicPr>
          <p:nvPr/>
        </p:nvPicPr>
        <p:blipFill>
          <a:blip r:embed="rId2"/>
          <a:stretch>
            <a:fillRect/>
          </a:stretch>
        </p:blipFill>
        <p:spPr>
          <a:xfrm>
            <a:off x="4333521" y="3615930"/>
            <a:ext cx="489375" cy="566666"/>
          </a:xfrm>
          <a:prstGeom prst="rect">
            <a:avLst/>
          </a:prstGeom>
        </p:spPr>
      </p:pic>
      <p:grpSp>
        <p:nvGrpSpPr>
          <p:cNvPr id="5" name="Group 4"/>
          <p:cNvGrpSpPr/>
          <p:nvPr/>
        </p:nvGrpSpPr>
        <p:grpSpPr>
          <a:xfrm>
            <a:off x="685800" y="4426803"/>
            <a:ext cx="2593227" cy="830997"/>
            <a:chOff x="712487" y="3832552"/>
            <a:chExt cx="2287336" cy="830997"/>
          </a:xfrm>
        </p:grpSpPr>
        <p:sp>
          <p:nvSpPr>
            <p:cNvPr id="37" name="TextBox 36"/>
            <p:cNvSpPr txBox="1"/>
            <p:nvPr/>
          </p:nvSpPr>
          <p:spPr>
            <a:xfrm>
              <a:off x="712487" y="3832552"/>
              <a:ext cx="2287336" cy="830997"/>
            </a:xfrm>
            <a:prstGeom prst="rect">
              <a:avLst/>
            </a:prstGeom>
            <a:noFill/>
          </p:spPr>
          <p:txBody>
            <a:bodyPr wrap="square" rtlCol="0">
              <a:spAutoFit/>
            </a:bodyPr>
            <a:lstStyle/>
            <a:p>
              <a:pPr algn="ctr"/>
              <a:r>
                <a:rPr lang="en-US" sz="1600" b="1" dirty="0">
                  <a:solidFill>
                    <a:prstClr val="black"/>
                  </a:solidFill>
                </a:rPr>
                <a:t>High </a:t>
              </a:r>
              <a:r>
                <a:rPr lang="en-US" sz="1600" b="1" dirty="0" smtClean="0">
                  <a:solidFill>
                    <a:prstClr val="black"/>
                  </a:solidFill>
                </a:rPr>
                <a:t>Risk Factors for Admission (e.g., PAM)</a:t>
              </a:r>
            </a:p>
          </p:txBody>
        </p:sp>
        <p:sp>
          <p:nvSpPr>
            <p:cNvPr id="38" name="Rounded Rectangle 37"/>
            <p:cNvSpPr/>
            <p:nvPr/>
          </p:nvSpPr>
          <p:spPr>
            <a:xfrm>
              <a:off x="772647" y="3832552"/>
              <a:ext cx="2185867" cy="594135"/>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grpSp>
      <p:sp>
        <p:nvSpPr>
          <p:cNvPr id="40" name="Oval 39"/>
          <p:cNvSpPr/>
          <p:nvPr/>
        </p:nvSpPr>
        <p:spPr>
          <a:xfrm>
            <a:off x="1608336" y="1657626"/>
            <a:ext cx="1717970" cy="1840682"/>
          </a:xfrm>
          <a:prstGeom prst="ellipse">
            <a:avLst/>
          </a:prstGeom>
          <a:solidFill>
            <a:srgbClr val="C00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sp>
        <p:nvSpPr>
          <p:cNvPr id="41" name="TextBox 40"/>
          <p:cNvSpPr txBox="1"/>
          <p:nvPr/>
        </p:nvSpPr>
        <p:spPr>
          <a:xfrm>
            <a:off x="3466394" y="1675937"/>
            <a:ext cx="750526" cy="369332"/>
          </a:xfrm>
          <a:prstGeom prst="rect">
            <a:avLst/>
          </a:prstGeom>
          <a:noFill/>
        </p:spPr>
        <p:txBody>
          <a:bodyPr wrap="none" rtlCol="0">
            <a:spAutoFit/>
          </a:bodyPr>
          <a:lstStyle/>
          <a:p>
            <a:pPr fontAlgn="auto">
              <a:spcBef>
                <a:spcPts val="0"/>
              </a:spcBef>
              <a:spcAft>
                <a:spcPts val="0"/>
              </a:spcAft>
            </a:pPr>
            <a:r>
              <a:rPr lang="en-US" dirty="0" smtClean="0">
                <a:solidFill>
                  <a:prstClr val="black"/>
                </a:solidFill>
                <a:latin typeface="Calibri"/>
                <a:ea typeface="+mn-ea"/>
              </a:rPr>
              <a:t>Union</a:t>
            </a:r>
            <a:endParaRPr lang="en-US" dirty="0">
              <a:solidFill>
                <a:prstClr val="black"/>
              </a:solidFill>
              <a:latin typeface="Calibri"/>
              <a:ea typeface="+mn-ea"/>
            </a:endParaRPr>
          </a:p>
        </p:txBody>
      </p:sp>
      <p:sp>
        <p:nvSpPr>
          <p:cNvPr id="42" name="TextBox 41"/>
          <p:cNvSpPr txBox="1"/>
          <p:nvPr/>
        </p:nvSpPr>
        <p:spPr>
          <a:xfrm>
            <a:off x="4686809" y="1666637"/>
            <a:ext cx="1304588" cy="369332"/>
          </a:xfrm>
          <a:prstGeom prst="rect">
            <a:avLst/>
          </a:prstGeom>
          <a:noFill/>
        </p:spPr>
        <p:txBody>
          <a:bodyPr wrap="none" rtlCol="0">
            <a:spAutoFit/>
          </a:bodyPr>
          <a:lstStyle/>
          <a:p>
            <a:pPr fontAlgn="auto">
              <a:spcBef>
                <a:spcPts val="0"/>
              </a:spcBef>
              <a:spcAft>
                <a:spcPts val="0"/>
              </a:spcAft>
            </a:pPr>
            <a:r>
              <a:rPr lang="en-US" dirty="0" smtClean="0">
                <a:solidFill>
                  <a:prstClr val="black"/>
                </a:solidFill>
                <a:latin typeface="Calibri"/>
                <a:ea typeface="+mn-ea"/>
              </a:rPr>
              <a:t>Intersection</a:t>
            </a:r>
            <a:endParaRPr lang="en-US" dirty="0">
              <a:solidFill>
                <a:prstClr val="black"/>
              </a:solidFill>
              <a:latin typeface="Calibri"/>
              <a:ea typeface="+mn-ea"/>
            </a:endParaRPr>
          </a:p>
        </p:txBody>
      </p:sp>
      <p:sp>
        <p:nvSpPr>
          <p:cNvPr id="43" name="Oval 42"/>
          <p:cNvSpPr/>
          <p:nvPr/>
        </p:nvSpPr>
        <p:spPr>
          <a:xfrm>
            <a:off x="5755493" y="1675937"/>
            <a:ext cx="1717970" cy="1840682"/>
          </a:xfrm>
          <a:prstGeom prst="ellipse">
            <a:avLst/>
          </a:prstGeom>
          <a:solidFill>
            <a:srgbClr val="C0000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pic>
        <p:nvPicPr>
          <p:cNvPr id="44" name="Picture 43"/>
          <p:cNvPicPr>
            <a:picLocks noChangeAspect="1"/>
          </p:cNvPicPr>
          <p:nvPr/>
        </p:nvPicPr>
        <p:blipFill>
          <a:blip r:embed="rId2"/>
          <a:stretch>
            <a:fillRect/>
          </a:stretch>
        </p:blipFill>
        <p:spPr>
          <a:xfrm>
            <a:off x="6433049" y="2328132"/>
            <a:ext cx="489375" cy="566666"/>
          </a:xfrm>
          <a:prstGeom prst="rect">
            <a:avLst/>
          </a:prstGeom>
        </p:spPr>
      </p:pic>
      <p:pic>
        <p:nvPicPr>
          <p:cNvPr id="45" name="Picture 44"/>
          <p:cNvPicPr>
            <a:picLocks noChangeAspect="1"/>
          </p:cNvPicPr>
          <p:nvPr/>
        </p:nvPicPr>
        <p:blipFill>
          <a:blip r:embed="rId2"/>
          <a:stretch>
            <a:fillRect/>
          </a:stretch>
        </p:blipFill>
        <p:spPr>
          <a:xfrm>
            <a:off x="2222633" y="2294634"/>
            <a:ext cx="489375" cy="566666"/>
          </a:xfrm>
          <a:prstGeom prst="rect">
            <a:avLst/>
          </a:prstGeom>
        </p:spPr>
      </p:pic>
      <p:grpSp>
        <p:nvGrpSpPr>
          <p:cNvPr id="46" name="Group 45"/>
          <p:cNvGrpSpPr/>
          <p:nvPr/>
        </p:nvGrpSpPr>
        <p:grpSpPr>
          <a:xfrm>
            <a:off x="6614478" y="1411014"/>
            <a:ext cx="2462574" cy="594135"/>
            <a:chOff x="6146689" y="3773098"/>
            <a:chExt cx="2462574" cy="594135"/>
          </a:xfrm>
        </p:grpSpPr>
        <p:sp>
          <p:nvSpPr>
            <p:cNvPr id="47" name="TextBox 46"/>
            <p:cNvSpPr txBox="1"/>
            <p:nvPr/>
          </p:nvSpPr>
          <p:spPr>
            <a:xfrm>
              <a:off x="6179398" y="3777778"/>
              <a:ext cx="2429865" cy="584775"/>
            </a:xfrm>
            <a:prstGeom prst="rect">
              <a:avLst/>
            </a:prstGeom>
            <a:noFill/>
          </p:spPr>
          <p:txBody>
            <a:bodyPr wrap="square" rtlCol="0">
              <a:spAutoFit/>
            </a:bodyPr>
            <a:lstStyle/>
            <a:p>
              <a:pPr algn="ctr"/>
              <a:r>
                <a:rPr lang="en-US" sz="1600" b="1" dirty="0" smtClean="0">
                  <a:solidFill>
                    <a:prstClr val="black"/>
                  </a:solidFill>
                </a:rPr>
                <a:t>Highest Risk Across Outcomes</a:t>
              </a:r>
              <a:endParaRPr lang="en-US" sz="1600" b="1" dirty="0">
                <a:solidFill>
                  <a:prstClr val="black"/>
                </a:solidFill>
              </a:endParaRPr>
            </a:p>
          </p:txBody>
        </p:sp>
        <p:sp>
          <p:nvSpPr>
            <p:cNvPr id="48" name="Rounded Rectangle 47"/>
            <p:cNvSpPr/>
            <p:nvPr/>
          </p:nvSpPr>
          <p:spPr>
            <a:xfrm>
              <a:off x="6146689" y="3773098"/>
              <a:ext cx="2462574" cy="594135"/>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grpSp>
      <p:grpSp>
        <p:nvGrpSpPr>
          <p:cNvPr id="49" name="Group 48"/>
          <p:cNvGrpSpPr/>
          <p:nvPr/>
        </p:nvGrpSpPr>
        <p:grpSpPr>
          <a:xfrm>
            <a:off x="106854" y="1430886"/>
            <a:ext cx="2462574" cy="594135"/>
            <a:chOff x="6146689" y="3773098"/>
            <a:chExt cx="2462574" cy="594135"/>
          </a:xfrm>
        </p:grpSpPr>
        <p:sp>
          <p:nvSpPr>
            <p:cNvPr id="50" name="TextBox 49"/>
            <p:cNvSpPr txBox="1"/>
            <p:nvPr/>
          </p:nvSpPr>
          <p:spPr>
            <a:xfrm>
              <a:off x="6179398" y="3777778"/>
              <a:ext cx="2429865" cy="584775"/>
            </a:xfrm>
            <a:prstGeom prst="rect">
              <a:avLst/>
            </a:prstGeom>
            <a:noFill/>
          </p:spPr>
          <p:txBody>
            <a:bodyPr wrap="square" rtlCol="0">
              <a:spAutoFit/>
            </a:bodyPr>
            <a:lstStyle/>
            <a:p>
              <a:pPr algn="ctr"/>
              <a:r>
                <a:rPr lang="en-US" sz="1600" b="1" dirty="0">
                  <a:solidFill>
                    <a:prstClr val="black"/>
                  </a:solidFill>
                </a:rPr>
                <a:t>High </a:t>
              </a:r>
              <a:r>
                <a:rPr lang="en-US" sz="1600" b="1" dirty="0" smtClean="0">
                  <a:solidFill>
                    <a:prstClr val="black"/>
                  </a:solidFill>
                </a:rPr>
                <a:t>Risk for Compound Outcomes</a:t>
              </a:r>
              <a:endParaRPr lang="en-US" sz="1600" b="1" dirty="0">
                <a:solidFill>
                  <a:prstClr val="black"/>
                </a:solidFill>
              </a:endParaRPr>
            </a:p>
          </p:txBody>
        </p:sp>
        <p:sp>
          <p:nvSpPr>
            <p:cNvPr id="51" name="Rounded Rectangle 50"/>
            <p:cNvSpPr/>
            <p:nvPr/>
          </p:nvSpPr>
          <p:spPr>
            <a:xfrm>
              <a:off x="6146689" y="3773098"/>
              <a:ext cx="2462574" cy="594135"/>
            </a:xfrm>
            <a:prstGeom prst="round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grpSp>
      <p:pic>
        <p:nvPicPr>
          <p:cNvPr id="52" name="Picture 51"/>
          <p:cNvPicPr>
            <a:picLocks noChangeAspect="1"/>
          </p:cNvPicPr>
          <p:nvPr/>
        </p:nvPicPr>
        <p:blipFill>
          <a:blip r:embed="rId2"/>
          <a:stretch>
            <a:fillRect/>
          </a:stretch>
        </p:blipFill>
        <p:spPr>
          <a:xfrm>
            <a:off x="2559250" y="2344391"/>
            <a:ext cx="489375" cy="566666"/>
          </a:xfrm>
          <a:prstGeom prst="rect">
            <a:avLst/>
          </a:prstGeom>
        </p:spPr>
      </p:pic>
      <p:sp>
        <p:nvSpPr>
          <p:cNvPr id="3" name="Curved Left Arrow 2"/>
          <p:cNvSpPr/>
          <p:nvPr/>
        </p:nvSpPr>
        <p:spPr>
          <a:xfrm rot="18706293" flipV="1">
            <a:off x="3577604" y="1584658"/>
            <a:ext cx="927517" cy="2047674"/>
          </a:xfrm>
          <a:prstGeom prst="curved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endParaRPr lang="en-US">
              <a:solidFill>
                <a:prstClr val="black"/>
              </a:solidFill>
            </a:endParaRPr>
          </a:p>
        </p:txBody>
      </p:sp>
      <p:sp>
        <p:nvSpPr>
          <p:cNvPr id="39" name="Curved Left Arrow 38"/>
          <p:cNvSpPr/>
          <p:nvPr/>
        </p:nvSpPr>
        <p:spPr>
          <a:xfrm rot="2893707" flipH="1" flipV="1">
            <a:off x="4608307" y="1580642"/>
            <a:ext cx="927517" cy="2047674"/>
          </a:xfrm>
          <a:prstGeom prst="curved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endParaRPr lang="en-US">
              <a:solidFill>
                <a:prstClr val="black"/>
              </a:solidFill>
            </a:endParaRPr>
          </a:p>
        </p:txBody>
      </p:sp>
    </p:spTree>
    <p:extLst>
      <p:ext uri="{BB962C8B-B14F-4D97-AF65-F5344CB8AC3E}">
        <p14:creationId xmlns:p14="http://schemas.microsoft.com/office/powerpoint/2010/main" val="221744002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10"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500"/>
                                        <p:tgtEl>
                                          <p:spTgt spid="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fade">
                                      <p:cBhvr>
                                        <p:cTn id="24" dur="500"/>
                                        <p:tgtEl>
                                          <p:spTgt spid="34"/>
                                        </p:tgtEl>
                                      </p:cBhvr>
                                    </p:animEffect>
                                  </p:childTnLst>
                                </p:cTn>
                              </p:par>
                              <p:par>
                                <p:cTn id="25" presetID="10" presetClass="entr" presetSubtype="0" fill="hold" nodeType="with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500"/>
                                        <p:tgtEl>
                                          <p:spTgt spid="35"/>
                                        </p:tgtEl>
                                      </p:cBhvr>
                                    </p:animEffect>
                                  </p:childTnLst>
                                </p:cTn>
                              </p:par>
                              <p:par>
                                <p:cTn id="28" presetID="10" presetClass="entr" presetSubtype="0" fill="hold" nodeType="with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fade">
                                      <p:cBhvr>
                                        <p:cTn id="30" dur="500"/>
                                        <p:tgtEl>
                                          <p:spTgt spid="36"/>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wipe(left)">
                                      <p:cBhvr>
                                        <p:cTn id="35" dur="500"/>
                                        <p:tgtEl>
                                          <p:spTgt spid="39"/>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42"/>
                                        </p:tgtEl>
                                        <p:attrNameLst>
                                          <p:attrName>style.visibility</p:attrName>
                                        </p:attrNameLst>
                                      </p:cBhvr>
                                      <p:to>
                                        <p:strVal val="visible"/>
                                      </p:to>
                                    </p:set>
                                    <p:animEffect transition="in" filter="wipe(left)">
                                      <p:cBhvr>
                                        <p:cTn id="38" dur="500"/>
                                        <p:tgtEl>
                                          <p:spTgt spid="42"/>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wipe(left)">
                                      <p:cBhvr>
                                        <p:cTn id="42" dur="500"/>
                                        <p:tgtEl>
                                          <p:spTgt spid="43"/>
                                        </p:tgtEl>
                                      </p:cBhvr>
                                    </p:animEffect>
                                  </p:childTnLst>
                                </p:cTn>
                              </p:par>
                              <p:par>
                                <p:cTn id="43" presetID="22" presetClass="entr" presetSubtype="8" fill="hold" nodeType="withEffect">
                                  <p:stCondLst>
                                    <p:cond delay="0"/>
                                  </p:stCondLst>
                                  <p:childTnLst>
                                    <p:set>
                                      <p:cBhvr>
                                        <p:cTn id="44" dur="1" fill="hold">
                                          <p:stCondLst>
                                            <p:cond delay="0"/>
                                          </p:stCondLst>
                                        </p:cTn>
                                        <p:tgtEl>
                                          <p:spTgt spid="44"/>
                                        </p:tgtEl>
                                        <p:attrNameLst>
                                          <p:attrName>style.visibility</p:attrName>
                                        </p:attrNameLst>
                                      </p:cBhvr>
                                      <p:to>
                                        <p:strVal val="visible"/>
                                      </p:to>
                                    </p:set>
                                    <p:animEffect transition="in" filter="wipe(left)">
                                      <p:cBhvr>
                                        <p:cTn id="45" dur="500"/>
                                        <p:tgtEl>
                                          <p:spTgt spid="44"/>
                                        </p:tgtEl>
                                      </p:cBhvr>
                                    </p:animEffect>
                                  </p:childTnLst>
                                </p:cTn>
                              </p:par>
                              <p:par>
                                <p:cTn id="46" presetID="22" presetClass="entr" presetSubtype="8" fill="hold" nodeType="withEffect">
                                  <p:stCondLst>
                                    <p:cond delay="0"/>
                                  </p:stCondLst>
                                  <p:childTnLst>
                                    <p:set>
                                      <p:cBhvr>
                                        <p:cTn id="47" dur="1" fill="hold">
                                          <p:stCondLst>
                                            <p:cond delay="0"/>
                                          </p:stCondLst>
                                        </p:cTn>
                                        <p:tgtEl>
                                          <p:spTgt spid="46"/>
                                        </p:tgtEl>
                                        <p:attrNameLst>
                                          <p:attrName>style.visibility</p:attrName>
                                        </p:attrNameLst>
                                      </p:cBhvr>
                                      <p:to>
                                        <p:strVal val="visible"/>
                                      </p:to>
                                    </p:set>
                                    <p:animEffect transition="in" filter="wipe(left)">
                                      <p:cBhvr>
                                        <p:cTn id="48" dur="500"/>
                                        <p:tgtEl>
                                          <p:spTgt spid="46"/>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2" fill="hold" grpId="0" nodeType="clickEffect">
                                  <p:stCondLst>
                                    <p:cond delay="0"/>
                                  </p:stCondLst>
                                  <p:childTnLst>
                                    <p:set>
                                      <p:cBhvr>
                                        <p:cTn id="52" dur="1" fill="hold">
                                          <p:stCondLst>
                                            <p:cond delay="0"/>
                                          </p:stCondLst>
                                        </p:cTn>
                                        <p:tgtEl>
                                          <p:spTgt spid="3"/>
                                        </p:tgtEl>
                                        <p:attrNameLst>
                                          <p:attrName>style.visibility</p:attrName>
                                        </p:attrNameLst>
                                      </p:cBhvr>
                                      <p:to>
                                        <p:strVal val="visible"/>
                                      </p:to>
                                    </p:set>
                                    <p:animEffect transition="in" filter="wipe(right)">
                                      <p:cBhvr>
                                        <p:cTn id="53" dur="500"/>
                                        <p:tgtEl>
                                          <p:spTgt spid="3"/>
                                        </p:tgtEl>
                                      </p:cBhvr>
                                    </p:animEffect>
                                  </p:childTnLst>
                                </p:cTn>
                              </p:par>
                              <p:par>
                                <p:cTn id="54" presetID="22" presetClass="entr" presetSubtype="2" fill="hold" grpId="0" nodeType="withEffect">
                                  <p:stCondLst>
                                    <p:cond delay="0"/>
                                  </p:stCondLst>
                                  <p:childTnLst>
                                    <p:set>
                                      <p:cBhvr>
                                        <p:cTn id="55" dur="1" fill="hold">
                                          <p:stCondLst>
                                            <p:cond delay="0"/>
                                          </p:stCondLst>
                                        </p:cTn>
                                        <p:tgtEl>
                                          <p:spTgt spid="41"/>
                                        </p:tgtEl>
                                        <p:attrNameLst>
                                          <p:attrName>style.visibility</p:attrName>
                                        </p:attrNameLst>
                                      </p:cBhvr>
                                      <p:to>
                                        <p:strVal val="visible"/>
                                      </p:to>
                                    </p:set>
                                    <p:animEffect transition="in" filter="wipe(right)">
                                      <p:cBhvr>
                                        <p:cTn id="56" dur="500"/>
                                        <p:tgtEl>
                                          <p:spTgt spid="41"/>
                                        </p:tgtEl>
                                      </p:cBhvr>
                                    </p:animEffect>
                                  </p:childTnLst>
                                </p:cTn>
                              </p:par>
                            </p:childTnLst>
                          </p:cTn>
                        </p:par>
                        <p:par>
                          <p:cTn id="57" fill="hold">
                            <p:stCondLst>
                              <p:cond delay="500"/>
                            </p:stCondLst>
                            <p:childTnLst>
                              <p:par>
                                <p:cTn id="58" presetID="22" presetClass="entr" presetSubtype="2" fill="hold" grpId="0" nodeType="afterEffect">
                                  <p:stCondLst>
                                    <p:cond delay="0"/>
                                  </p:stCondLst>
                                  <p:childTnLst>
                                    <p:set>
                                      <p:cBhvr>
                                        <p:cTn id="59" dur="1" fill="hold">
                                          <p:stCondLst>
                                            <p:cond delay="0"/>
                                          </p:stCondLst>
                                        </p:cTn>
                                        <p:tgtEl>
                                          <p:spTgt spid="40"/>
                                        </p:tgtEl>
                                        <p:attrNameLst>
                                          <p:attrName>style.visibility</p:attrName>
                                        </p:attrNameLst>
                                      </p:cBhvr>
                                      <p:to>
                                        <p:strVal val="visible"/>
                                      </p:to>
                                    </p:set>
                                    <p:animEffect transition="in" filter="wipe(right)">
                                      <p:cBhvr>
                                        <p:cTn id="60" dur="500"/>
                                        <p:tgtEl>
                                          <p:spTgt spid="40"/>
                                        </p:tgtEl>
                                      </p:cBhvr>
                                    </p:animEffect>
                                  </p:childTnLst>
                                </p:cTn>
                              </p:par>
                              <p:par>
                                <p:cTn id="61" presetID="22" presetClass="entr" presetSubtype="2" fill="hold" nodeType="withEffect">
                                  <p:stCondLst>
                                    <p:cond delay="0"/>
                                  </p:stCondLst>
                                  <p:childTnLst>
                                    <p:set>
                                      <p:cBhvr>
                                        <p:cTn id="62" dur="1" fill="hold">
                                          <p:stCondLst>
                                            <p:cond delay="0"/>
                                          </p:stCondLst>
                                        </p:cTn>
                                        <p:tgtEl>
                                          <p:spTgt spid="49"/>
                                        </p:tgtEl>
                                        <p:attrNameLst>
                                          <p:attrName>style.visibility</p:attrName>
                                        </p:attrNameLst>
                                      </p:cBhvr>
                                      <p:to>
                                        <p:strVal val="visible"/>
                                      </p:to>
                                    </p:set>
                                    <p:animEffect transition="in" filter="wipe(right)">
                                      <p:cBhvr>
                                        <p:cTn id="63" dur="500"/>
                                        <p:tgtEl>
                                          <p:spTgt spid="49"/>
                                        </p:tgtEl>
                                      </p:cBhvr>
                                    </p:animEffect>
                                  </p:childTnLst>
                                </p:cTn>
                              </p:par>
                              <p:par>
                                <p:cTn id="64" presetID="22" presetClass="entr" presetSubtype="2" fill="hold" nodeType="withEffect">
                                  <p:stCondLst>
                                    <p:cond delay="0"/>
                                  </p:stCondLst>
                                  <p:childTnLst>
                                    <p:set>
                                      <p:cBhvr>
                                        <p:cTn id="65" dur="1" fill="hold">
                                          <p:stCondLst>
                                            <p:cond delay="0"/>
                                          </p:stCondLst>
                                        </p:cTn>
                                        <p:tgtEl>
                                          <p:spTgt spid="52"/>
                                        </p:tgtEl>
                                        <p:attrNameLst>
                                          <p:attrName>style.visibility</p:attrName>
                                        </p:attrNameLst>
                                      </p:cBhvr>
                                      <p:to>
                                        <p:strVal val="visible"/>
                                      </p:to>
                                    </p:set>
                                    <p:animEffect transition="in" filter="wipe(right)">
                                      <p:cBhvr>
                                        <p:cTn id="66" dur="500"/>
                                        <p:tgtEl>
                                          <p:spTgt spid="52"/>
                                        </p:tgtEl>
                                      </p:cBhvr>
                                    </p:animEffect>
                                  </p:childTnLst>
                                </p:cTn>
                              </p:par>
                              <p:par>
                                <p:cTn id="67" presetID="22" presetClass="entr" presetSubtype="2" fill="hold" nodeType="withEffect">
                                  <p:stCondLst>
                                    <p:cond delay="0"/>
                                  </p:stCondLst>
                                  <p:childTnLst>
                                    <p:set>
                                      <p:cBhvr>
                                        <p:cTn id="68" dur="1" fill="hold">
                                          <p:stCondLst>
                                            <p:cond delay="0"/>
                                          </p:stCondLst>
                                        </p:cTn>
                                        <p:tgtEl>
                                          <p:spTgt spid="45"/>
                                        </p:tgtEl>
                                        <p:attrNameLst>
                                          <p:attrName>style.visibility</p:attrName>
                                        </p:attrNameLst>
                                      </p:cBhvr>
                                      <p:to>
                                        <p:strVal val="visible"/>
                                      </p:to>
                                    </p:set>
                                    <p:animEffect transition="in" filter="wipe(right)">
                                      <p:cBhvr>
                                        <p:cTn id="69"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4" grpId="0" animBg="1"/>
      <p:bldP spid="40" grpId="0" animBg="1"/>
      <p:bldP spid="41" grpId="0"/>
      <p:bldP spid="42" grpId="0"/>
      <p:bldP spid="43" grpId="0" animBg="1"/>
      <p:bldP spid="3" grpId="0" animBg="1"/>
      <p:bldP spid="39"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10062" y="641683"/>
            <a:ext cx="6376738" cy="960438"/>
          </a:xfrm>
        </p:spPr>
        <p:txBody>
          <a:bodyPr/>
          <a:lstStyle/>
          <a:p>
            <a:r>
              <a:rPr lang="en-US" dirty="0" smtClean="0"/>
              <a:t>Dynamic-Outcome Predictions</a:t>
            </a:r>
            <a:endParaRPr lang="en-US" dirty="0"/>
          </a:p>
        </p:txBody>
      </p:sp>
      <p:sp>
        <p:nvSpPr>
          <p:cNvPr id="4" name="Slide Number Placeholder 3"/>
          <p:cNvSpPr>
            <a:spLocks noGrp="1"/>
          </p:cNvSpPr>
          <p:nvPr>
            <p:ph type="sldNum" sz="quarter" idx="10"/>
          </p:nvPr>
        </p:nvSpPr>
        <p:spPr/>
        <p:txBody>
          <a:bodyPr/>
          <a:lstStyle/>
          <a:p>
            <a:pPr>
              <a:defRPr/>
            </a:pPr>
            <a:fld id="{76F6287E-401E-4C27-A425-1269604BFB1A}" type="slidenum">
              <a:rPr lang="en-US" altLang="en-US" smtClean="0"/>
              <a:pPr>
                <a:defRPr/>
              </a:pPr>
              <a:t>38</a:t>
            </a:fld>
            <a:endParaRPr lang="en-US" altLang="en-US" dirty="0"/>
          </a:p>
        </p:txBody>
      </p:sp>
      <p:sp>
        <p:nvSpPr>
          <p:cNvPr id="5" name="Rounded Rectangle 4"/>
          <p:cNvSpPr/>
          <p:nvPr/>
        </p:nvSpPr>
        <p:spPr>
          <a:xfrm>
            <a:off x="457199" y="670719"/>
            <a:ext cx="1852863" cy="5334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r>
              <a:rPr lang="en-US" sz="3600" b="1" dirty="0" smtClean="0">
                <a:solidFill>
                  <a:prstClr val="white"/>
                </a:solidFill>
              </a:rPr>
              <a:t>Sidebar</a:t>
            </a:r>
            <a:endParaRPr lang="en-US" sz="3600" b="1" dirty="0">
              <a:solidFill>
                <a:prstClr val="white"/>
              </a:solidFill>
            </a:endParaRPr>
          </a:p>
        </p:txBody>
      </p:sp>
      <p:sp>
        <p:nvSpPr>
          <p:cNvPr id="7" name="Left-Up Arrow 6"/>
          <p:cNvSpPr/>
          <p:nvPr/>
        </p:nvSpPr>
        <p:spPr>
          <a:xfrm flipH="1">
            <a:off x="312821" y="1805782"/>
            <a:ext cx="8085221" cy="4153693"/>
          </a:xfrm>
          <a:prstGeom prst="leftUpArrow">
            <a:avLst>
              <a:gd name="adj1" fmla="val 7620"/>
              <a:gd name="adj2" fmla="val 7910"/>
              <a:gd name="adj3" fmla="val 25000"/>
            </a:avLst>
          </a:prstGeom>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r>
              <a:rPr lang="en-US" sz="2800" b="1" dirty="0" smtClean="0">
                <a:solidFill>
                  <a:prstClr val="white"/>
                </a:solidFill>
              </a:rPr>
              <a:t>Time</a:t>
            </a:r>
            <a:endParaRPr lang="en-US" sz="2800" b="1" dirty="0">
              <a:solidFill>
                <a:prstClr val="white"/>
              </a:solidFill>
            </a:endParaRPr>
          </a:p>
        </p:txBody>
      </p:sp>
      <p:pic>
        <p:nvPicPr>
          <p:cNvPr id="8" name="Picture 7"/>
          <p:cNvPicPr>
            <a:picLocks noChangeAspect="1"/>
          </p:cNvPicPr>
          <p:nvPr/>
        </p:nvPicPr>
        <p:blipFill>
          <a:blip r:embed="rId2"/>
          <a:stretch>
            <a:fillRect/>
          </a:stretch>
        </p:blipFill>
        <p:spPr>
          <a:xfrm>
            <a:off x="4295289" y="1983892"/>
            <a:ext cx="489375" cy="566666"/>
          </a:xfrm>
          <a:prstGeom prst="rect">
            <a:avLst/>
          </a:prstGeom>
        </p:spPr>
      </p:pic>
      <p:pic>
        <p:nvPicPr>
          <p:cNvPr id="9" name="Picture 8"/>
          <p:cNvPicPr>
            <a:picLocks noChangeAspect="1"/>
          </p:cNvPicPr>
          <p:nvPr/>
        </p:nvPicPr>
        <p:blipFill>
          <a:blip r:embed="rId2"/>
          <a:stretch>
            <a:fillRect/>
          </a:stretch>
        </p:blipFill>
        <p:spPr>
          <a:xfrm>
            <a:off x="6462118" y="2550558"/>
            <a:ext cx="489375" cy="566666"/>
          </a:xfrm>
          <a:prstGeom prst="rect">
            <a:avLst/>
          </a:prstGeom>
        </p:spPr>
      </p:pic>
      <p:pic>
        <p:nvPicPr>
          <p:cNvPr id="10" name="Picture 9"/>
          <p:cNvPicPr>
            <a:picLocks noChangeAspect="1"/>
          </p:cNvPicPr>
          <p:nvPr/>
        </p:nvPicPr>
        <p:blipFill>
          <a:blip r:embed="rId2"/>
          <a:stretch>
            <a:fillRect/>
          </a:stretch>
        </p:blipFill>
        <p:spPr>
          <a:xfrm>
            <a:off x="6565857" y="2203784"/>
            <a:ext cx="489375" cy="566666"/>
          </a:xfrm>
          <a:prstGeom prst="rect">
            <a:avLst/>
          </a:prstGeom>
        </p:spPr>
      </p:pic>
      <p:pic>
        <p:nvPicPr>
          <p:cNvPr id="11" name="Picture 10"/>
          <p:cNvPicPr>
            <a:picLocks noChangeAspect="1"/>
          </p:cNvPicPr>
          <p:nvPr/>
        </p:nvPicPr>
        <p:blipFill>
          <a:blip r:embed="rId2"/>
          <a:stretch>
            <a:fillRect/>
          </a:stretch>
        </p:blipFill>
        <p:spPr>
          <a:xfrm>
            <a:off x="4295288" y="3152221"/>
            <a:ext cx="489375" cy="566666"/>
          </a:xfrm>
          <a:prstGeom prst="rect">
            <a:avLst/>
          </a:prstGeom>
        </p:spPr>
      </p:pic>
      <p:sp>
        <p:nvSpPr>
          <p:cNvPr id="12" name="Oval 11"/>
          <p:cNvSpPr/>
          <p:nvPr/>
        </p:nvSpPr>
        <p:spPr>
          <a:xfrm>
            <a:off x="6310251" y="2203784"/>
            <a:ext cx="885837" cy="91344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sp>
        <p:nvSpPr>
          <p:cNvPr id="13" name="TextBox 12"/>
          <p:cNvSpPr txBox="1"/>
          <p:nvPr/>
        </p:nvSpPr>
        <p:spPr>
          <a:xfrm>
            <a:off x="7199614" y="2183884"/>
            <a:ext cx="1411360" cy="738664"/>
          </a:xfrm>
          <a:prstGeom prst="rect">
            <a:avLst/>
          </a:prstGeom>
          <a:noFill/>
        </p:spPr>
        <p:txBody>
          <a:bodyPr wrap="square" rtlCol="0">
            <a:spAutoFit/>
          </a:bodyPr>
          <a:lstStyle/>
          <a:p>
            <a:pPr algn="ctr" fontAlgn="auto">
              <a:spcBef>
                <a:spcPts val="0"/>
              </a:spcBef>
              <a:spcAft>
                <a:spcPts val="0"/>
              </a:spcAft>
            </a:pPr>
            <a:r>
              <a:rPr lang="en-US" sz="1400" dirty="0" smtClean="0">
                <a:solidFill>
                  <a:prstClr val="black"/>
                </a:solidFill>
                <a:latin typeface="Calibri"/>
                <a:ea typeface="+mn-ea"/>
              </a:rPr>
              <a:t>Cluster Analysis or Risk-Factor Stratification</a:t>
            </a:r>
            <a:endParaRPr lang="en-US" sz="1400" dirty="0">
              <a:solidFill>
                <a:prstClr val="black"/>
              </a:solidFill>
              <a:latin typeface="Calibri"/>
              <a:ea typeface="+mn-ea"/>
            </a:endParaRPr>
          </a:p>
        </p:txBody>
      </p:sp>
      <p:sp>
        <p:nvSpPr>
          <p:cNvPr id="14" name="TextBox 13"/>
          <p:cNvSpPr txBox="1"/>
          <p:nvPr/>
        </p:nvSpPr>
        <p:spPr>
          <a:xfrm rot="16200000">
            <a:off x="-840469" y="3741217"/>
            <a:ext cx="3223294" cy="800219"/>
          </a:xfrm>
          <a:prstGeom prst="rect">
            <a:avLst/>
          </a:prstGeom>
          <a:noFill/>
        </p:spPr>
        <p:txBody>
          <a:bodyPr wrap="square" rtlCol="0">
            <a:spAutoFit/>
          </a:bodyPr>
          <a:lstStyle/>
          <a:p>
            <a:pPr algn="ctr" fontAlgn="auto">
              <a:spcBef>
                <a:spcPts val="0"/>
              </a:spcBef>
              <a:spcAft>
                <a:spcPts val="0"/>
              </a:spcAft>
            </a:pPr>
            <a:r>
              <a:rPr lang="en-US" sz="2800" b="1" dirty="0" smtClean="0">
                <a:solidFill>
                  <a:prstClr val="white"/>
                </a:solidFill>
                <a:latin typeface="Calibri"/>
                <a:ea typeface="+mn-ea"/>
              </a:rPr>
              <a:t>Care Dimension</a:t>
            </a:r>
            <a:endParaRPr lang="en-US" sz="2800" b="1" dirty="0">
              <a:solidFill>
                <a:prstClr val="white"/>
              </a:solidFill>
              <a:latin typeface="Calibri"/>
              <a:ea typeface="+mn-ea"/>
            </a:endParaRPr>
          </a:p>
          <a:p>
            <a:pPr fontAlgn="auto">
              <a:spcBef>
                <a:spcPts val="0"/>
              </a:spcBef>
              <a:spcAft>
                <a:spcPts val="0"/>
              </a:spcAft>
            </a:pPr>
            <a:endParaRPr lang="en-US" dirty="0">
              <a:solidFill>
                <a:prstClr val="white"/>
              </a:solidFill>
              <a:latin typeface="Calibri"/>
              <a:ea typeface="+mn-ea"/>
            </a:endParaRPr>
          </a:p>
        </p:txBody>
      </p:sp>
      <p:sp>
        <p:nvSpPr>
          <p:cNvPr id="16" name="Freeform 15"/>
          <p:cNvSpPr/>
          <p:nvPr/>
        </p:nvSpPr>
        <p:spPr>
          <a:xfrm rot="1058755" flipH="1">
            <a:off x="4800600" y="2128063"/>
            <a:ext cx="1491916" cy="302316"/>
          </a:xfrm>
          <a:custGeom>
            <a:avLst/>
            <a:gdLst>
              <a:gd name="connsiteX0" fmla="*/ 0 w 1491916"/>
              <a:gd name="connsiteY0" fmla="*/ 73716 h 302316"/>
              <a:gd name="connsiteX1" fmla="*/ 625642 w 1491916"/>
              <a:gd name="connsiteY1" fmla="*/ 1526 h 302316"/>
              <a:gd name="connsiteX2" fmla="*/ 1191126 w 1491916"/>
              <a:gd name="connsiteY2" fmla="*/ 133874 h 302316"/>
              <a:gd name="connsiteX3" fmla="*/ 1491916 w 1491916"/>
              <a:gd name="connsiteY3" fmla="*/ 302316 h 302316"/>
            </a:gdLst>
            <a:ahLst/>
            <a:cxnLst>
              <a:cxn ang="0">
                <a:pos x="connsiteX0" y="connsiteY0"/>
              </a:cxn>
              <a:cxn ang="0">
                <a:pos x="connsiteX1" y="connsiteY1"/>
              </a:cxn>
              <a:cxn ang="0">
                <a:pos x="connsiteX2" y="connsiteY2"/>
              </a:cxn>
              <a:cxn ang="0">
                <a:pos x="connsiteX3" y="connsiteY3"/>
              </a:cxn>
            </a:cxnLst>
            <a:rect l="l" t="t" r="r" b="b"/>
            <a:pathLst>
              <a:path w="1491916" h="302316">
                <a:moveTo>
                  <a:pt x="0" y="73716"/>
                </a:moveTo>
                <a:cubicBezTo>
                  <a:pt x="213560" y="32608"/>
                  <a:pt x="427121" y="-8500"/>
                  <a:pt x="625642" y="1526"/>
                </a:cubicBezTo>
                <a:cubicBezTo>
                  <a:pt x="824163" y="11552"/>
                  <a:pt x="1046747" y="83742"/>
                  <a:pt x="1191126" y="133874"/>
                </a:cubicBezTo>
                <a:cubicBezTo>
                  <a:pt x="1335505" y="184006"/>
                  <a:pt x="1413710" y="243161"/>
                  <a:pt x="1491916" y="302316"/>
                </a:cubicBezTo>
              </a:path>
            </a:pathLst>
          </a:custGeom>
          <a:noFill/>
          <a:ln>
            <a:headEnd type="none" w="med" len="med"/>
            <a:tailEnd type="arrow" w="med" len="med"/>
          </a:ln>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sp>
        <p:nvSpPr>
          <p:cNvPr id="17" name="Freeform 16"/>
          <p:cNvSpPr/>
          <p:nvPr/>
        </p:nvSpPr>
        <p:spPr>
          <a:xfrm rot="19360260" flipH="1">
            <a:off x="4783003" y="2873352"/>
            <a:ext cx="1564381" cy="546709"/>
          </a:xfrm>
          <a:custGeom>
            <a:avLst/>
            <a:gdLst>
              <a:gd name="connsiteX0" fmla="*/ 0 w 1648326"/>
              <a:gd name="connsiteY0" fmla="*/ 481263 h 546709"/>
              <a:gd name="connsiteX1" fmla="*/ 757989 w 1648326"/>
              <a:gd name="connsiteY1" fmla="*/ 505326 h 546709"/>
              <a:gd name="connsiteX2" fmla="*/ 1648326 w 1648326"/>
              <a:gd name="connsiteY2" fmla="*/ 0 h 546709"/>
            </a:gdLst>
            <a:ahLst/>
            <a:cxnLst>
              <a:cxn ang="0">
                <a:pos x="connsiteX0" y="connsiteY0"/>
              </a:cxn>
              <a:cxn ang="0">
                <a:pos x="connsiteX1" y="connsiteY1"/>
              </a:cxn>
              <a:cxn ang="0">
                <a:pos x="connsiteX2" y="connsiteY2"/>
              </a:cxn>
            </a:cxnLst>
            <a:rect l="l" t="t" r="r" b="b"/>
            <a:pathLst>
              <a:path w="1648326" h="546709">
                <a:moveTo>
                  <a:pt x="0" y="481263"/>
                </a:moveTo>
                <a:cubicBezTo>
                  <a:pt x="241634" y="533399"/>
                  <a:pt x="483268" y="585536"/>
                  <a:pt x="757989" y="505326"/>
                </a:cubicBezTo>
                <a:cubicBezTo>
                  <a:pt x="1032710" y="425116"/>
                  <a:pt x="1340518" y="212558"/>
                  <a:pt x="1648326" y="0"/>
                </a:cubicBezTo>
              </a:path>
            </a:pathLst>
          </a:custGeom>
          <a:noFill/>
          <a:ln>
            <a:headEnd type="none" w="med" len="med"/>
            <a:tailEnd type="arrow" w="med" len="med"/>
          </a:ln>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pic>
        <p:nvPicPr>
          <p:cNvPr id="18" name="Picture 17"/>
          <p:cNvPicPr>
            <a:picLocks noChangeAspect="1"/>
          </p:cNvPicPr>
          <p:nvPr/>
        </p:nvPicPr>
        <p:blipFill>
          <a:blip r:embed="rId2"/>
          <a:stretch>
            <a:fillRect/>
          </a:stretch>
        </p:blipFill>
        <p:spPr>
          <a:xfrm>
            <a:off x="4283316" y="3706671"/>
            <a:ext cx="489375" cy="566666"/>
          </a:xfrm>
          <a:prstGeom prst="rect">
            <a:avLst/>
          </a:prstGeom>
          <a:solidFill>
            <a:srgbClr val="00B0F0"/>
          </a:solidFill>
        </p:spPr>
      </p:pic>
      <p:pic>
        <p:nvPicPr>
          <p:cNvPr id="19" name="Picture 18"/>
          <p:cNvPicPr>
            <a:picLocks noChangeAspect="1"/>
          </p:cNvPicPr>
          <p:nvPr/>
        </p:nvPicPr>
        <p:blipFill>
          <a:blip r:embed="rId2"/>
          <a:stretch>
            <a:fillRect/>
          </a:stretch>
        </p:blipFill>
        <p:spPr>
          <a:xfrm>
            <a:off x="3828816" y="3219677"/>
            <a:ext cx="489375" cy="566666"/>
          </a:xfrm>
          <a:prstGeom prst="rect">
            <a:avLst/>
          </a:prstGeom>
          <a:solidFill>
            <a:srgbClr val="00B0F0"/>
          </a:solidFill>
        </p:spPr>
      </p:pic>
      <p:sp>
        <p:nvSpPr>
          <p:cNvPr id="20" name="Oval 19"/>
          <p:cNvSpPr/>
          <p:nvPr/>
        </p:nvSpPr>
        <p:spPr>
          <a:xfrm>
            <a:off x="3636546" y="2934080"/>
            <a:ext cx="1404689" cy="1423478"/>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endParaRPr lang="en-US">
              <a:solidFill>
                <a:prstClr val="white"/>
              </a:solidFill>
            </a:endParaRPr>
          </a:p>
        </p:txBody>
      </p:sp>
      <p:pic>
        <p:nvPicPr>
          <p:cNvPr id="21" name="Picture 20"/>
          <p:cNvPicPr>
            <a:picLocks noChangeAspect="1"/>
          </p:cNvPicPr>
          <p:nvPr/>
        </p:nvPicPr>
        <p:blipFill>
          <a:blip r:embed="rId2"/>
          <a:stretch>
            <a:fillRect/>
          </a:stretch>
        </p:blipFill>
        <p:spPr>
          <a:xfrm>
            <a:off x="3809864" y="1973998"/>
            <a:ext cx="489375" cy="566666"/>
          </a:xfrm>
          <a:prstGeom prst="rect">
            <a:avLst/>
          </a:prstGeom>
          <a:solidFill>
            <a:srgbClr val="92D050"/>
          </a:solidFill>
        </p:spPr>
      </p:pic>
      <p:sp>
        <p:nvSpPr>
          <p:cNvPr id="22" name="TextBox 21"/>
          <p:cNvSpPr txBox="1"/>
          <p:nvPr/>
        </p:nvSpPr>
        <p:spPr>
          <a:xfrm>
            <a:off x="4795127" y="2320229"/>
            <a:ext cx="1459215" cy="738664"/>
          </a:xfrm>
          <a:prstGeom prst="rect">
            <a:avLst/>
          </a:prstGeom>
          <a:noFill/>
        </p:spPr>
        <p:txBody>
          <a:bodyPr wrap="square" rtlCol="0">
            <a:spAutoFit/>
          </a:bodyPr>
          <a:lstStyle/>
          <a:p>
            <a:pPr algn="ctr" fontAlgn="auto">
              <a:spcBef>
                <a:spcPts val="0"/>
              </a:spcBef>
              <a:spcAft>
                <a:spcPts val="0"/>
              </a:spcAft>
            </a:pPr>
            <a:r>
              <a:rPr lang="en-US" sz="1400" dirty="0" smtClean="0">
                <a:solidFill>
                  <a:prstClr val="black"/>
                </a:solidFill>
                <a:latin typeface="Calibri"/>
                <a:ea typeface="+mn-ea"/>
              </a:rPr>
              <a:t>Retrospective look at cluster member histories</a:t>
            </a:r>
            <a:endParaRPr lang="en-US" sz="1400" dirty="0">
              <a:solidFill>
                <a:prstClr val="black"/>
              </a:solidFill>
              <a:latin typeface="Calibri"/>
              <a:ea typeface="+mn-ea"/>
            </a:endParaRPr>
          </a:p>
        </p:txBody>
      </p:sp>
      <p:sp>
        <p:nvSpPr>
          <p:cNvPr id="23" name="TextBox 22"/>
          <p:cNvSpPr txBox="1"/>
          <p:nvPr/>
        </p:nvSpPr>
        <p:spPr>
          <a:xfrm>
            <a:off x="2084330" y="1994090"/>
            <a:ext cx="1411360" cy="3323987"/>
          </a:xfrm>
          <a:prstGeom prst="rect">
            <a:avLst/>
          </a:prstGeom>
          <a:noFill/>
        </p:spPr>
        <p:txBody>
          <a:bodyPr wrap="square" rtlCol="0">
            <a:spAutoFit/>
          </a:bodyPr>
          <a:lstStyle/>
          <a:p>
            <a:pPr algn="ctr" fontAlgn="auto">
              <a:spcBef>
                <a:spcPts val="0"/>
              </a:spcBef>
              <a:spcAft>
                <a:spcPts val="0"/>
              </a:spcAft>
            </a:pPr>
            <a:r>
              <a:rPr lang="en-US" sz="1400" dirty="0" smtClean="0">
                <a:solidFill>
                  <a:prstClr val="black"/>
                </a:solidFill>
                <a:latin typeface="Calibri"/>
                <a:ea typeface="+mn-ea"/>
              </a:rPr>
              <a:t>Cluster Analysis to see:</a:t>
            </a:r>
          </a:p>
          <a:p>
            <a:pPr marL="342900" indent="-342900" fontAlgn="auto">
              <a:spcBef>
                <a:spcPts val="0"/>
              </a:spcBef>
              <a:spcAft>
                <a:spcPts val="0"/>
              </a:spcAft>
              <a:buFont typeface="+mj-lt"/>
              <a:buAutoNum type="arabicPeriod"/>
            </a:pPr>
            <a:r>
              <a:rPr lang="en-US" sz="1400" dirty="0" smtClean="0">
                <a:solidFill>
                  <a:prstClr val="black"/>
                </a:solidFill>
                <a:latin typeface="Calibri"/>
                <a:ea typeface="+mn-ea"/>
              </a:rPr>
              <a:t>How similar the histories are of present-day High Risk group</a:t>
            </a:r>
          </a:p>
          <a:p>
            <a:pPr marL="342900" indent="-342900" fontAlgn="auto">
              <a:spcBef>
                <a:spcPts val="0"/>
              </a:spcBef>
              <a:spcAft>
                <a:spcPts val="0"/>
              </a:spcAft>
              <a:buFont typeface="+mj-lt"/>
              <a:buAutoNum type="arabicPeriod"/>
            </a:pPr>
            <a:r>
              <a:rPr lang="en-US" sz="1400" dirty="0" smtClean="0">
                <a:solidFill>
                  <a:prstClr val="black"/>
                </a:solidFill>
                <a:latin typeface="Calibri"/>
                <a:ea typeface="+mn-ea"/>
              </a:rPr>
              <a:t>How many present-day patients are similar to High-Risk’s histories</a:t>
            </a:r>
            <a:endParaRPr lang="en-US" sz="1400" dirty="0">
              <a:solidFill>
                <a:prstClr val="black"/>
              </a:solidFill>
              <a:latin typeface="Calibri"/>
              <a:ea typeface="+mn-ea"/>
            </a:endParaRPr>
          </a:p>
        </p:txBody>
      </p:sp>
      <p:sp>
        <p:nvSpPr>
          <p:cNvPr id="24" name="Content Placeholder 82"/>
          <p:cNvSpPr txBox="1">
            <a:spLocks/>
          </p:cNvSpPr>
          <p:nvPr/>
        </p:nvSpPr>
        <p:spPr bwMode="auto">
          <a:xfrm>
            <a:off x="4939918" y="4069570"/>
            <a:ext cx="4113969" cy="13516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marL="342900" indent="-342900" algn="l" defTabSz="457200" rtl="0" eaLnBrk="0" fontAlgn="base" hangingPunct="0">
              <a:spcBef>
                <a:spcPct val="20000"/>
              </a:spcBef>
              <a:spcAft>
                <a:spcPct val="0"/>
              </a:spcAft>
              <a:buClr>
                <a:srgbClr val="BE1E2D"/>
              </a:buClr>
              <a:buFont typeface="Arial" pitchFamily="34" charset="0"/>
              <a:buChar char="•"/>
              <a:defRPr sz="2800" kern="1200">
                <a:solidFill>
                  <a:srgbClr val="404040"/>
                </a:solidFill>
                <a:latin typeface="Arial"/>
                <a:ea typeface="ＭＳ Ｐゴシック" charset="0"/>
                <a:cs typeface="Geneva" charset="-128"/>
              </a:defRPr>
            </a:lvl1pPr>
            <a:lvl2pPr marL="742950" indent="-285750" algn="l" defTabSz="457200" rtl="0" eaLnBrk="0" fontAlgn="base" hangingPunct="0">
              <a:spcBef>
                <a:spcPct val="20000"/>
              </a:spcBef>
              <a:spcAft>
                <a:spcPct val="0"/>
              </a:spcAft>
              <a:buClr>
                <a:srgbClr val="BE1E2D"/>
              </a:buClr>
              <a:buFont typeface="Arial" pitchFamily="34" charset="0"/>
              <a:buChar char="–"/>
              <a:defRPr sz="2400" kern="1200">
                <a:solidFill>
                  <a:srgbClr val="404040"/>
                </a:solidFill>
                <a:latin typeface="Arial"/>
                <a:ea typeface="Geneva" charset="-128"/>
                <a:cs typeface="Geneva" charset="0"/>
              </a:defRPr>
            </a:lvl2pPr>
            <a:lvl3pPr marL="1143000" indent="-228600" algn="l" defTabSz="457200" rtl="0" eaLnBrk="0" fontAlgn="base" hangingPunct="0">
              <a:spcBef>
                <a:spcPct val="20000"/>
              </a:spcBef>
              <a:spcAft>
                <a:spcPct val="0"/>
              </a:spcAft>
              <a:buClr>
                <a:srgbClr val="BE1E2D"/>
              </a:buClr>
              <a:buFont typeface="Arial" pitchFamily="34" charset="0"/>
              <a:buChar char="•"/>
              <a:defRPr sz="2000" kern="1200">
                <a:solidFill>
                  <a:srgbClr val="404040"/>
                </a:solidFill>
                <a:latin typeface="Arial"/>
                <a:ea typeface="Geneva" charset="-128"/>
                <a:cs typeface="Geneva" charset="0"/>
              </a:defRPr>
            </a:lvl3pPr>
            <a:lvl4pPr marL="1600200" indent="-228600" algn="l" defTabSz="457200" rtl="0" eaLnBrk="0" fontAlgn="base" hangingPunct="0">
              <a:spcBef>
                <a:spcPct val="20000"/>
              </a:spcBef>
              <a:spcAft>
                <a:spcPct val="0"/>
              </a:spcAft>
              <a:buClr>
                <a:srgbClr val="BE1E2D"/>
              </a:buClr>
              <a:buFont typeface="Arial" pitchFamily="34" charset="0"/>
              <a:buChar char="–"/>
              <a:defRPr kern="1200">
                <a:solidFill>
                  <a:srgbClr val="404040"/>
                </a:solidFill>
                <a:latin typeface="Arial"/>
                <a:ea typeface="Geneva" charset="-128"/>
                <a:cs typeface="Geneva" charset="0"/>
              </a:defRPr>
            </a:lvl4pPr>
            <a:lvl5pPr marL="2057400" indent="-228600" algn="l" defTabSz="457200" rtl="0" eaLnBrk="0" fontAlgn="base" hangingPunct="0">
              <a:spcBef>
                <a:spcPct val="20000"/>
              </a:spcBef>
              <a:spcAft>
                <a:spcPct val="0"/>
              </a:spcAft>
              <a:buClr>
                <a:srgbClr val="BE1E2D"/>
              </a:buClr>
              <a:buFont typeface="Arial" pitchFamily="34" charset="0"/>
              <a:buChar char="»"/>
              <a:defRPr kern="1200">
                <a:solidFill>
                  <a:srgbClr val="404040"/>
                </a:solidFill>
                <a:latin typeface="Arial"/>
                <a:ea typeface="Geneva" charset="-128"/>
                <a:cs typeface="Geneva"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Font typeface="Arial" pitchFamily="34" charset="0"/>
              <a:buNone/>
            </a:pPr>
            <a:r>
              <a:rPr lang="en-US" sz="1600" dirty="0" smtClean="0">
                <a:solidFill>
                  <a:srgbClr val="FF0000"/>
                </a:solidFill>
              </a:rPr>
              <a:t>Using this form of predictive analysis (via “evolution analysis”), we are freed from fixing the outcomes of interest  at the onset, and can dynamically change outcomes to suit our dynamic analysis (learning by observation).</a:t>
            </a:r>
            <a:endParaRPr lang="en-US" sz="1600" dirty="0">
              <a:solidFill>
                <a:srgbClr val="FF0000"/>
              </a:solidFill>
            </a:endParaRPr>
          </a:p>
        </p:txBody>
      </p:sp>
    </p:spTree>
    <p:extLst>
      <p:ext uri="{BB962C8B-B14F-4D97-AF65-F5344CB8AC3E}">
        <p14:creationId xmlns:p14="http://schemas.microsoft.com/office/powerpoint/2010/main" val="1866722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par>
                          <p:cTn id="11" fill="hold">
                            <p:stCondLst>
                              <p:cond delay="500"/>
                            </p:stCondLst>
                            <p:childTnLst>
                              <p:par>
                                <p:cTn id="12" presetID="10" presetClass="entr" presetSubtype="0" fill="hold" grpId="0" nodeType="afterEffect">
                                  <p:stCondLst>
                                    <p:cond delay="100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500"/>
                                        <p:tgtEl>
                                          <p:spTgt spid="12"/>
                                        </p:tgtEl>
                                      </p:cBhvr>
                                    </p:animEffect>
                                  </p:childTnLst>
                                </p:cTn>
                              </p:par>
                              <p:par>
                                <p:cTn id="15" presetID="10" presetClass="entr" presetSubtype="0" fill="hold" grpId="0" nodeType="withEffect">
                                  <p:stCondLst>
                                    <p:cond delay="100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right)">
                                      <p:cBhvr>
                                        <p:cTn id="22" dur="500"/>
                                        <p:tgtEl>
                                          <p:spTgt spid="16"/>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wipe(right)">
                                      <p:cBhvr>
                                        <p:cTn id="25" dur="500"/>
                                        <p:tgtEl>
                                          <p:spTgt spid="22"/>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wipe(right)">
                                      <p:cBhvr>
                                        <p:cTn id="28" dur="500"/>
                                        <p:tgtEl>
                                          <p:spTgt spid="17"/>
                                        </p:tgtEl>
                                      </p:cBhvr>
                                    </p:animEffect>
                                  </p:childTnLst>
                                </p:cTn>
                              </p:par>
                            </p:childTnLst>
                          </p:cTn>
                        </p:par>
                        <p:par>
                          <p:cTn id="29" fill="hold">
                            <p:stCondLst>
                              <p:cond delay="500"/>
                            </p:stCondLst>
                            <p:childTnLst>
                              <p:par>
                                <p:cTn id="30" presetID="10" presetClass="entr" presetSubtype="0" fill="hold"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par>
                                <p:cTn id="33" presetID="10" presetClass="entr" presetSubtype="0" fill="hold"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500"/>
                                        <p:tgtEl>
                                          <p:spTgt spid="19"/>
                                        </p:tgtEl>
                                      </p:cBhvr>
                                    </p:animEffect>
                                  </p:childTnLst>
                                </p:cTn>
                              </p:par>
                              <p:par>
                                <p:cTn id="41" presetID="10" presetClass="entr" presetSubtype="0" fill="hold"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500"/>
                                        <p:tgtEl>
                                          <p:spTgt spid="18"/>
                                        </p:tgtEl>
                                      </p:cBhvr>
                                    </p:animEffect>
                                  </p:childTnLst>
                                </p:cTn>
                              </p:par>
                              <p:par>
                                <p:cTn id="44" presetID="10" presetClass="entr" presetSubtype="0" fill="hold" nodeType="with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fade">
                                      <p:cBhvr>
                                        <p:cTn id="46" dur="500"/>
                                        <p:tgtEl>
                                          <p:spTgt spid="21"/>
                                        </p:tgtEl>
                                      </p:cBhvr>
                                    </p:animEffect>
                                  </p:childTnLst>
                                </p:cTn>
                              </p:par>
                            </p:childTnLst>
                          </p:cTn>
                        </p:par>
                        <p:par>
                          <p:cTn id="47" fill="hold">
                            <p:stCondLst>
                              <p:cond delay="500"/>
                            </p:stCondLst>
                            <p:childTnLst>
                              <p:par>
                                <p:cTn id="48" presetID="10" presetClass="entr" presetSubtype="0" fill="hold" grpId="0" nodeType="afterEffect">
                                  <p:stCondLst>
                                    <p:cond delay="1000"/>
                                  </p:stCondLst>
                                  <p:childTnLst>
                                    <p:set>
                                      <p:cBhvr>
                                        <p:cTn id="49" dur="1" fill="hold">
                                          <p:stCondLst>
                                            <p:cond delay="0"/>
                                          </p:stCondLst>
                                        </p:cTn>
                                        <p:tgtEl>
                                          <p:spTgt spid="20"/>
                                        </p:tgtEl>
                                        <p:attrNameLst>
                                          <p:attrName>style.visibility</p:attrName>
                                        </p:attrNameLst>
                                      </p:cBhvr>
                                      <p:to>
                                        <p:strVal val="visible"/>
                                      </p:to>
                                    </p:set>
                                    <p:animEffect transition="in" filter="fade">
                                      <p:cBhvr>
                                        <p:cTn id="50" dur="500"/>
                                        <p:tgtEl>
                                          <p:spTgt spid="20"/>
                                        </p:tgtEl>
                                      </p:cBhvr>
                                    </p:animEffect>
                                  </p:childTnLst>
                                </p:cTn>
                              </p:par>
                              <p:par>
                                <p:cTn id="51" presetID="10" presetClass="entr" presetSubtype="0" fill="hold" grpId="0" nodeType="withEffect">
                                  <p:stCondLst>
                                    <p:cond delay="1000"/>
                                  </p:stCondLst>
                                  <p:childTnLst>
                                    <p:set>
                                      <p:cBhvr>
                                        <p:cTn id="52" dur="1" fill="hold">
                                          <p:stCondLst>
                                            <p:cond delay="0"/>
                                          </p:stCondLst>
                                        </p:cTn>
                                        <p:tgtEl>
                                          <p:spTgt spid="23"/>
                                        </p:tgtEl>
                                        <p:attrNameLst>
                                          <p:attrName>style.visibility</p:attrName>
                                        </p:attrNameLst>
                                      </p:cBhvr>
                                      <p:to>
                                        <p:strVal val="visible"/>
                                      </p:to>
                                    </p:set>
                                    <p:animEffect transition="in" filter="fade">
                                      <p:cBhvr>
                                        <p:cTn id="53" dur="500"/>
                                        <p:tgtEl>
                                          <p:spTgt spid="23"/>
                                        </p:tgtEl>
                                      </p:cBhvr>
                                    </p:animEffect>
                                  </p:childTnLst>
                                </p:cTn>
                              </p:par>
                            </p:childTnLst>
                          </p:cTn>
                        </p:par>
                        <p:par>
                          <p:cTn id="54" fill="hold">
                            <p:stCondLst>
                              <p:cond delay="2000"/>
                            </p:stCondLst>
                            <p:childTnLst>
                              <p:par>
                                <p:cTn id="55" presetID="10" presetClass="entr" presetSubtype="0" fill="hold" grpId="0" nodeType="afterEffect">
                                  <p:stCondLst>
                                    <p:cond delay="150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6" grpId="0" animBg="1"/>
      <p:bldP spid="17" grpId="0" animBg="1"/>
      <p:bldP spid="20" grpId="0" animBg="1"/>
      <p:bldP spid="22" grpId="0"/>
      <p:bldP spid="23" grpId="0"/>
      <p:bldP spid="2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What </a:t>
            </a:r>
            <a:r>
              <a:rPr lang="en-US" dirty="0" smtClean="0"/>
              <a:t>is The Takeaway…</a:t>
            </a:r>
            <a:endParaRPr lang="en-US" dirty="0"/>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fld id="{5CCE75F4-5FF2-4FD1-BF54-AFF61C7B0681}" type="slidenum">
              <a:rPr lang="en-US" smtClean="0"/>
              <a:pPr/>
              <a:t>39</a:t>
            </a:fld>
            <a:endParaRPr lang="en-US" dirty="0"/>
          </a:p>
        </p:txBody>
      </p:sp>
      <p:sp>
        <p:nvSpPr>
          <p:cNvPr id="2" name="Rectangle 1"/>
          <p:cNvSpPr/>
          <p:nvPr/>
        </p:nvSpPr>
        <p:spPr>
          <a:xfrm>
            <a:off x="1285684" y="1410290"/>
            <a:ext cx="6572633" cy="1323439"/>
          </a:xfrm>
          <a:prstGeom prst="rect">
            <a:avLst/>
          </a:prstGeom>
          <a:noFill/>
        </p:spPr>
        <p:txBody>
          <a:bodyPr wrap="none" lIns="91440" tIns="45720" rIns="91440" bIns="45720">
            <a:spAutoFit/>
          </a:bodyPr>
          <a:lstStyle/>
          <a:p>
            <a:pPr algn="ctr"/>
            <a:r>
              <a:rPr lang="en-US" sz="8000" b="1" cap="none" spc="0" dirty="0" smtClean="0">
                <a:ln w="22225">
                  <a:solidFill>
                    <a:schemeClr val="accent2"/>
                  </a:solidFill>
                  <a:prstDash val="solid"/>
                </a:ln>
                <a:solidFill>
                  <a:schemeClr val="accent2">
                    <a:lumMod val="40000"/>
                    <a:lumOff val="60000"/>
                  </a:schemeClr>
                </a:solidFill>
                <a:effectLst/>
              </a:rPr>
              <a:t>Analytics are</a:t>
            </a:r>
            <a:endParaRPr lang="en-US" sz="8000" b="1" cap="none" spc="0" dirty="0">
              <a:ln w="22225">
                <a:solidFill>
                  <a:schemeClr val="accent2"/>
                </a:solidFill>
                <a:prstDash val="solid"/>
              </a:ln>
              <a:solidFill>
                <a:schemeClr val="accent2">
                  <a:lumMod val="40000"/>
                  <a:lumOff val="60000"/>
                </a:schemeClr>
              </a:solidFill>
              <a:effectLst/>
            </a:endParaRPr>
          </a:p>
        </p:txBody>
      </p:sp>
      <p:sp>
        <p:nvSpPr>
          <p:cNvPr id="7" name="Rectangle 6"/>
          <p:cNvSpPr/>
          <p:nvPr/>
        </p:nvSpPr>
        <p:spPr>
          <a:xfrm>
            <a:off x="174803" y="2819400"/>
            <a:ext cx="8794395" cy="2554545"/>
          </a:xfrm>
          <a:prstGeom prst="rect">
            <a:avLst/>
          </a:prstGeom>
          <a:noFill/>
        </p:spPr>
        <p:txBody>
          <a:bodyPr wrap="none" lIns="91440" tIns="45720" rIns="91440" bIns="45720">
            <a:spAutoFit/>
          </a:bodyPr>
          <a:lstStyle/>
          <a:p>
            <a:pPr algn="ctr"/>
            <a:r>
              <a:rPr lang="en-US" sz="8000" b="1" dirty="0" smtClean="0">
                <a:ln w="22225">
                  <a:solidFill>
                    <a:schemeClr val="accent2"/>
                  </a:solidFill>
                  <a:prstDash val="solid"/>
                </a:ln>
                <a:solidFill>
                  <a:schemeClr val="accent2">
                    <a:lumMod val="40000"/>
                    <a:lumOff val="60000"/>
                  </a:schemeClr>
                </a:solidFill>
              </a:rPr>
              <a:t>part &amp; parcel with</a:t>
            </a:r>
            <a:endParaRPr lang="en-US" sz="8000" b="1" dirty="0" smtClean="0">
              <a:ln w="22225">
                <a:solidFill>
                  <a:schemeClr val="accent2"/>
                </a:solidFill>
                <a:prstDash val="solid"/>
              </a:ln>
              <a:solidFill>
                <a:schemeClr val="accent2">
                  <a:lumMod val="40000"/>
                  <a:lumOff val="60000"/>
                </a:schemeClr>
              </a:solidFill>
            </a:endParaRPr>
          </a:p>
          <a:p>
            <a:pPr algn="ctr"/>
            <a:r>
              <a:rPr lang="en-US" sz="8000" b="1" dirty="0" smtClean="0">
                <a:ln w="22225">
                  <a:solidFill>
                    <a:schemeClr val="accent2"/>
                  </a:solidFill>
                  <a:prstDash val="solid"/>
                </a:ln>
                <a:solidFill>
                  <a:schemeClr val="accent2">
                    <a:lumMod val="40000"/>
                    <a:lumOff val="60000"/>
                  </a:schemeClr>
                </a:solidFill>
              </a:rPr>
              <a:t>care delivery</a:t>
            </a:r>
            <a:endParaRPr lang="en-US" sz="80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2326218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06268"/>
            <a:ext cx="8229600" cy="1143000"/>
          </a:xfrm>
        </p:spPr>
        <p:txBody>
          <a:bodyPr>
            <a:normAutofit fontScale="90000"/>
          </a:bodyPr>
          <a:lstStyle/>
          <a:p>
            <a:r>
              <a:rPr lang="en-US" b="1" dirty="0" smtClean="0"/>
              <a:t>Thank You for Your Time and Attention!</a:t>
            </a:r>
            <a:br>
              <a:rPr lang="en-US" b="1" dirty="0" smtClean="0"/>
            </a:br>
            <a:r>
              <a:rPr lang="en-US" b="1" dirty="0"/>
              <a:t/>
            </a:r>
            <a:br>
              <a:rPr lang="en-US" b="1" dirty="0"/>
            </a:br>
            <a:r>
              <a:rPr lang="en-US" sz="2200" dirty="0" smtClean="0"/>
              <a:t/>
            </a:r>
            <a:br>
              <a:rPr lang="en-US" sz="2200" dirty="0" smtClean="0"/>
            </a:br>
            <a:r>
              <a:rPr lang="en-US" sz="2200" dirty="0" smtClean="0"/>
              <a:t/>
            </a:r>
            <a:br>
              <a:rPr lang="en-US" sz="2200" dirty="0" smtClean="0"/>
            </a:br>
            <a:r>
              <a:rPr lang="en-US" sz="2200" dirty="0" smtClean="0"/>
              <a:t>Presented By:</a:t>
            </a:r>
            <a:br>
              <a:rPr lang="en-US" sz="2200" dirty="0" smtClean="0"/>
            </a:br>
            <a:r>
              <a:rPr lang="en-US" sz="2200" dirty="0" err="1" smtClean="0"/>
              <a:t>LeRoy</a:t>
            </a:r>
            <a:r>
              <a:rPr lang="en-US" sz="2200" dirty="0" smtClean="0"/>
              <a:t> Jones, CEO – GSI Health</a:t>
            </a:r>
            <a:r>
              <a:rPr lang="en-US" sz="2200" dirty="0" smtClean="0"/>
              <a:t/>
            </a:r>
            <a:br>
              <a:rPr lang="en-US" sz="2200" dirty="0" smtClean="0"/>
            </a:br>
            <a:r>
              <a:rPr lang="en-US" sz="2200" dirty="0" smtClean="0"/>
              <a:t>www.gsihealth.com</a:t>
            </a:r>
            <a:endParaRPr lang="en-US" sz="2200" dirty="0">
              <a:solidFill>
                <a:srgbClr val="C00000"/>
              </a:solidFill>
            </a:endParaRPr>
          </a:p>
        </p:txBody>
      </p:sp>
      <p:sp>
        <p:nvSpPr>
          <p:cNvPr id="4" name="Slide Number Placeholder 3"/>
          <p:cNvSpPr>
            <a:spLocks noGrp="1"/>
          </p:cNvSpPr>
          <p:nvPr>
            <p:ph type="sldNum" sz="quarter" idx="4294967295"/>
          </p:nvPr>
        </p:nvSpPr>
        <p:spPr>
          <a:xfrm>
            <a:off x="3352800" y="6356350"/>
            <a:ext cx="2133600" cy="365125"/>
          </a:xfrm>
          <a:prstGeom prst="rect">
            <a:avLst/>
          </a:prstGeom>
        </p:spPr>
        <p:txBody>
          <a:bodyPr/>
          <a:lstStyle/>
          <a:p>
            <a:pPr algn="ctr"/>
            <a:fld id="{5CCE75F4-5FF2-4FD1-BF54-AFF61C7B0681}" type="slidenum">
              <a:rPr lang="en-US" smtClean="0"/>
              <a:pPr algn="ctr"/>
              <a:t>40</a:t>
            </a:fld>
            <a:endParaRPr lang="en-US" dirty="0"/>
          </a:p>
        </p:txBody>
      </p:sp>
    </p:spTree>
    <p:extLst>
      <p:ext uri="{BB962C8B-B14F-4D97-AF65-F5344CB8AC3E}">
        <p14:creationId xmlns:p14="http://schemas.microsoft.com/office/powerpoint/2010/main" val="102024086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Title Page - Client Presentation">
  <a:themeElements>
    <a:clrScheme name="Title Page - Client Presentation 8">
      <a:dk1>
        <a:srgbClr val="000000"/>
      </a:dk1>
      <a:lt1>
        <a:srgbClr val="FFFFFF"/>
      </a:lt1>
      <a:dk2>
        <a:srgbClr val="F0AB00"/>
      </a:dk2>
      <a:lt2>
        <a:srgbClr val="D52B1E"/>
      </a:lt2>
      <a:accent1>
        <a:srgbClr val="7AB800"/>
      </a:accent1>
      <a:accent2>
        <a:srgbClr val="00A8B4"/>
      </a:accent2>
      <a:accent3>
        <a:srgbClr val="FFFFFF"/>
      </a:accent3>
      <a:accent4>
        <a:srgbClr val="000000"/>
      </a:accent4>
      <a:accent5>
        <a:srgbClr val="BED8AA"/>
      </a:accent5>
      <a:accent6>
        <a:srgbClr val="0098A3"/>
      </a:accent6>
      <a:hlink>
        <a:srgbClr val="666666"/>
      </a:hlink>
      <a:folHlink>
        <a:srgbClr val="4D4D4D"/>
      </a:folHlink>
    </a:clrScheme>
    <a:fontScheme name="Title Page - Client Presentation">
      <a:majorFont>
        <a:latin typeface="Calibri"/>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101858" tIns="50929" rIns="101858" bIns="50929" numCol="1" anchor="ctr" anchorCtr="0" compatLnSpc="1">
        <a:prstTxWarp prst="textNoShape">
          <a:avLst/>
        </a:prstTxWarp>
      </a:bodyPr>
      <a:lstStyle>
        <a:defPPr marL="0" marR="0" indent="0" algn="ctr" defTabSz="1019175" rtl="0" eaLnBrk="1" fontAlgn="base" latinLnBrk="0" hangingPunct="1">
          <a:lnSpc>
            <a:spcPct val="100000"/>
          </a:lnSpc>
          <a:spcBef>
            <a:spcPct val="0"/>
          </a:spcBef>
          <a:spcAft>
            <a:spcPct val="0"/>
          </a:spcAft>
          <a:buClrTx/>
          <a:buSzTx/>
          <a:buFontTx/>
          <a:buNone/>
          <a:tabLst/>
          <a:defRPr kumimoji="0" lang="en-US" sz="1100" b="1" i="0" u="none" strike="noStrike" cap="none" normalizeH="0" baseline="0">
            <a:ln>
              <a:noFill/>
            </a:ln>
            <a:solidFill>
              <a:schemeClr val="tx1"/>
            </a:solidFill>
            <a:effectLst/>
            <a:latin typeface="Calibri"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101858" tIns="50929" rIns="101858" bIns="50929" numCol="1" anchor="ctr" anchorCtr="0" compatLnSpc="1">
        <a:prstTxWarp prst="textNoShape">
          <a:avLst/>
        </a:prstTxWarp>
      </a:bodyPr>
      <a:lstStyle>
        <a:defPPr marL="0" marR="0" indent="0" algn="ctr" defTabSz="1019175" rtl="0" eaLnBrk="1" fontAlgn="base" latinLnBrk="0" hangingPunct="1">
          <a:lnSpc>
            <a:spcPct val="100000"/>
          </a:lnSpc>
          <a:spcBef>
            <a:spcPct val="0"/>
          </a:spcBef>
          <a:spcAft>
            <a:spcPct val="0"/>
          </a:spcAft>
          <a:buClrTx/>
          <a:buSzTx/>
          <a:buFontTx/>
          <a:buNone/>
          <a:tabLst/>
          <a:defRPr kumimoji="0" lang="en-US" sz="1100" b="1" i="0" u="none" strike="noStrike" cap="none" normalizeH="0" baseline="0">
            <a:ln>
              <a:noFill/>
            </a:ln>
            <a:solidFill>
              <a:schemeClr val="tx1"/>
            </a:solidFill>
            <a:effectLst/>
            <a:latin typeface="Calibri" charset="0"/>
          </a:defRPr>
        </a:defPPr>
      </a:lstStyle>
    </a:lnDef>
  </a:objectDefaults>
  <a:extraClrSchemeLst>
    <a:extraClrScheme>
      <a:clrScheme name="Title Page - Client Presentation 1">
        <a:dk1>
          <a:srgbClr val="000000"/>
        </a:dk1>
        <a:lt1>
          <a:srgbClr val="FFFFFF"/>
        </a:lt1>
        <a:dk2>
          <a:srgbClr val="EC1608"/>
        </a:dk2>
        <a:lt2>
          <a:srgbClr val="808080"/>
        </a:lt2>
        <a:accent1>
          <a:srgbClr val="FFFFFF"/>
        </a:accent1>
        <a:accent2>
          <a:srgbClr val="EC1608"/>
        </a:accent2>
        <a:accent3>
          <a:srgbClr val="FFFFFF"/>
        </a:accent3>
        <a:accent4>
          <a:srgbClr val="000000"/>
        </a:accent4>
        <a:accent5>
          <a:srgbClr val="FFFFFF"/>
        </a:accent5>
        <a:accent6>
          <a:srgbClr val="D61306"/>
        </a:accent6>
        <a:hlink>
          <a:srgbClr val="B2B2B2"/>
        </a:hlink>
        <a:folHlink>
          <a:srgbClr val="808080"/>
        </a:folHlink>
      </a:clrScheme>
      <a:clrMap bg1="lt1" tx1="dk1" bg2="lt2" tx2="dk2" accent1="accent1" accent2="accent2" accent3="accent3" accent4="accent4" accent5="accent5" accent6="accent6" hlink="hlink" folHlink="folHlink"/>
    </a:extraClrScheme>
    <a:extraClrScheme>
      <a:clrScheme name="Title Page - Client Presentation 2">
        <a:dk1>
          <a:srgbClr val="000000"/>
        </a:dk1>
        <a:lt1>
          <a:srgbClr val="FFFFFF"/>
        </a:lt1>
        <a:dk2>
          <a:srgbClr val="EC1608"/>
        </a:dk2>
        <a:lt2>
          <a:srgbClr val="003768"/>
        </a:lt2>
        <a:accent1>
          <a:srgbClr val="93A445"/>
        </a:accent1>
        <a:accent2>
          <a:srgbClr val="4E8ABE"/>
        </a:accent2>
        <a:accent3>
          <a:srgbClr val="FFFFFF"/>
        </a:accent3>
        <a:accent4>
          <a:srgbClr val="000000"/>
        </a:accent4>
        <a:accent5>
          <a:srgbClr val="C8CFB0"/>
        </a:accent5>
        <a:accent6>
          <a:srgbClr val="467DAC"/>
        </a:accent6>
        <a:hlink>
          <a:srgbClr val="E58E1A"/>
        </a:hlink>
        <a:folHlink>
          <a:srgbClr val="B2AA7E"/>
        </a:folHlink>
      </a:clrScheme>
      <a:clrMap bg1="lt1" tx1="dk1" bg2="lt2" tx2="dk2" accent1="accent1" accent2="accent2" accent3="accent3" accent4="accent4" accent5="accent5" accent6="accent6" hlink="hlink" folHlink="folHlink"/>
    </a:extraClrScheme>
    <a:extraClrScheme>
      <a:clrScheme name="Title Page - Client Presentation 3">
        <a:dk1>
          <a:srgbClr val="000000"/>
        </a:dk1>
        <a:lt1>
          <a:srgbClr val="FFFFFF"/>
        </a:lt1>
        <a:dk2>
          <a:srgbClr val="EC1608"/>
        </a:dk2>
        <a:lt2>
          <a:srgbClr val="F0AB32"/>
        </a:lt2>
        <a:accent1>
          <a:srgbClr val="93A445"/>
        </a:accent1>
        <a:accent2>
          <a:srgbClr val="4E8ABE"/>
        </a:accent2>
        <a:accent3>
          <a:srgbClr val="FFFFFF"/>
        </a:accent3>
        <a:accent4>
          <a:srgbClr val="000000"/>
        </a:accent4>
        <a:accent5>
          <a:srgbClr val="C8CFB0"/>
        </a:accent5>
        <a:accent6>
          <a:srgbClr val="467DAC"/>
        </a:accent6>
        <a:hlink>
          <a:srgbClr val="E58E1A"/>
        </a:hlink>
        <a:folHlink>
          <a:srgbClr val="B2AA7E"/>
        </a:folHlink>
      </a:clrScheme>
      <a:clrMap bg1="lt1" tx1="dk1" bg2="lt2" tx2="dk2" accent1="accent1" accent2="accent2" accent3="accent3" accent4="accent4" accent5="accent5" accent6="accent6" hlink="hlink" folHlink="folHlink"/>
    </a:extraClrScheme>
    <a:extraClrScheme>
      <a:clrScheme name="Title Page - Client Presentation 4">
        <a:dk1>
          <a:srgbClr val="000000"/>
        </a:dk1>
        <a:lt1>
          <a:srgbClr val="FFFFFF"/>
        </a:lt1>
        <a:dk2>
          <a:srgbClr val="F0AB00"/>
        </a:dk2>
        <a:lt2>
          <a:srgbClr val="D52B1E"/>
        </a:lt2>
        <a:accent1>
          <a:srgbClr val="7AB800"/>
        </a:accent1>
        <a:accent2>
          <a:srgbClr val="00A9E0"/>
        </a:accent2>
        <a:accent3>
          <a:srgbClr val="FFFFFF"/>
        </a:accent3>
        <a:accent4>
          <a:srgbClr val="000000"/>
        </a:accent4>
        <a:accent5>
          <a:srgbClr val="BED8AA"/>
        </a:accent5>
        <a:accent6>
          <a:srgbClr val="0099CB"/>
        </a:accent6>
        <a:hlink>
          <a:srgbClr val="4D4D4D"/>
        </a:hlink>
        <a:folHlink>
          <a:srgbClr val="B2AA7E"/>
        </a:folHlink>
      </a:clrScheme>
      <a:clrMap bg1="lt1" tx1="dk1" bg2="lt2" tx2="dk2" accent1="accent1" accent2="accent2" accent3="accent3" accent4="accent4" accent5="accent5" accent6="accent6" hlink="hlink" folHlink="folHlink"/>
    </a:extraClrScheme>
    <a:extraClrScheme>
      <a:clrScheme name="Title Page - Client Presentation 5">
        <a:dk1>
          <a:srgbClr val="000000"/>
        </a:dk1>
        <a:lt1>
          <a:srgbClr val="FFFFFF"/>
        </a:lt1>
        <a:dk2>
          <a:srgbClr val="F0AB00"/>
        </a:dk2>
        <a:lt2>
          <a:srgbClr val="D52B1E"/>
        </a:lt2>
        <a:accent1>
          <a:srgbClr val="7AB800"/>
        </a:accent1>
        <a:accent2>
          <a:srgbClr val="00A9E0"/>
        </a:accent2>
        <a:accent3>
          <a:srgbClr val="FFFFFF"/>
        </a:accent3>
        <a:accent4>
          <a:srgbClr val="000000"/>
        </a:accent4>
        <a:accent5>
          <a:srgbClr val="BED8AA"/>
        </a:accent5>
        <a:accent6>
          <a:srgbClr val="0099CB"/>
        </a:accent6>
        <a:hlink>
          <a:srgbClr val="4D4D4D"/>
        </a:hlink>
        <a:folHlink>
          <a:srgbClr val="EDEDED"/>
        </a:folHlink>
      </a:clrScheme>
      <a:clrMap bg1="lt1" tx1="dk1" bg2="lt2" tx2="dk2" accent1="accent1" accent2="accent2" accent3="accent3" accent4="accent4" accent5="accent5" accent6="accent6" hlink="hlink" folHlink="folHlink"/>
    </a:extraClrScheme>
    <a:extraClrScheme>
      <a:clrScheme name="Title Page - Client Presentation 6">
        <a:dk1>
          <a:srgbClr val="000000"/>
        </a:dk1>
        <a:lt1>
          <a:srgbClr val="FFFFFF"/>
        </a:lt1>
        <a:dk2>
          <a:srgbClr val="F0AB00"/>
        </a:dk2>
        <a:lt2>
          <a:srgbClr val="D52B1E"/>
        </a:lt2>
        <a:accent1>
          <a:srgbClr val="7AB800"/>
        </a:accent1>
        <a:accent2>
          <a:srgbClr val="00A9E0"/>
        </a:accent2>
        <a:accent3>
          <a:srgbClr val="FFFFFF"/>
        </a:accent3>
        <a:accent4>
          <a:srgbClr val="000000"/>
        </a:accent4>
        <a:accent5>
          <a:srgbClr val="BED8AA"/>
        </a:accent5>
        <a:accent6>
          <a:srgbClr val="0099CB"/>
        </a:accent6>
        <a:hlink>
          <a:srgbClr val="4D4D4D"/>
        </a:hlink>
        <a:folHlink>
          <a:srgbClr val="B2B2B2"/>
        </a:folHlink>
      </a:clrScheme>
      <a:clrMap bg1="lt1" tx1="dk1" bg2="lt2" tx2="dk2" accent1="accent1" accent2="accent2" accent3="accent3" accent4="accent4" accent5="accent5" accent6="accent6" hlink="hlink" folHlink="folHlink"/>
    </a:extraClrScheme>
    <a:extraClrScheme>
      <a:clrScheme name="Title Page - Client Presentation 7">
        <a:dk1>
          <a:srgbClr val="000000"/>
        </a:dk1>
        <a:lt1>
          <a:srgbClr val="FFFFFF"/>
        </a:lt1>
        <a:dk2>
          <a:srgbClr val="F0AB00"/>
        </a:dk2>
        <a:lt2>
          <a:srgbClr val="D52B1E"/>
        </a:lt2>
        <a:accent1>
          <a:srgbClr val="7AB800"/>
        </a:accent1>
        <a:accent2>
          <a:srgbClr val="00A8B4"/>
        </a:accent2>
        <a:accent3>
          <a:srgbClr val="FFFFFF"/>
        </a:accent3>
        <a:accent4>
          <a:srgbClr val="000000"/>
        </a:accent4>
        <a:accent5>
          <a:srgbClr val="BED8AA"/>
        </a:accent5>
        <a:accent6>
          <a:srgbClr val="0098A3"/>
        </a:accent6>
        <a:hlink>
          <a:srgbClr val="666666"/>
        </a:hlink>
        <a:folHlink>
          <a:srgbClr val="F7F7F7"/>
        </a:folHlink>
      </a:clrScheme>
      <a:clrMap bg1="lt1" tx1="dk1" bg2="lt2" tx2="dk2" accent1="accent1" accent2="accent2" accent3="accent3" accent4="accent4" accent5="accent5" accent6="accent6" hlink="hlink" folHlink="folHlink"/>
    </a:extraClrScheme>
    <a:extraClrScheme>
      <a:clrScheme name="Title Page - Client Presentation 8">
        <a:dk1>
          <a:srgbClr val="000000"/>
        </a:dk1>
        <a:lt1>
          <a:srgbClr val="FFFFFF"/>
        </a:lt1>
        <a:dk2>
          <a:srgbClr val="F0AB00"/>
        </a:dk2>
        <a:lt2>
          <a:srgbClr val="D52B1E"/>
        </a:lt2>
        <a:accent1>
          <a:srgbClr val="7AB800"/>
        </a:accent1>
        <a:accent2>
          <a:srgbClr val="00A8B4"/>
        </a:accent2>
        <a:accent3>
          <a:srgbClr val="FFFFFF"/>
        </a:accent3>
        <a:accent4>
          <a:srgbClr val="000000"/>
        </a:accent4>
        <a:accent5>
          <a:srgbClr val="BED8AA"/>
        </a:accent5>
        <a:accent6>
          <a:srgbClr val="0098A3"/>
        </a:accent6>
        <a:hlink>
          <a:srgbClr val="666666"/>
        </a:hlink>
        <a:folHlink>
          <a:srgbClr val="4D4D4D"/>
        </a:folHlink>
      </a:clrScheme>
      <a:clrMap bg1="lt1" tx1="dk1" bg2="lt2" tx2="dk2" accent1="accent1" accent2="accent2" accent3="accent3" accent4="accent4" accent5="accent5" accent6="accent6" hlink="hlink" folHlink="folHlink"/>
    </a:extraClrScheme>
    <a:extraClrScheme>
      <a:clrScheme name="Title Page - Client Presentation 9">
        <a:dk1>
          <a:srgbClr val="000000"/>
        </a:dk1>
        <a:lt1>
          <a:srgbClr val="FFFFFF"/>
        </a:lt1>
        <a:dk2>
          <a:srgbClr val="F0AB00"/>
        </a:dk2>
        <a:lt2>
          <a:srgbClr val="D52B1E"/>
        </a:lt2>
        <a:accent1>
          <a:srgbClr val="7AB800"/>
        </a:accent1>
        <a:accent2>
          <a:srgbClr val="0099A5"/>
        </a:accent2>
        <a:accent3>
          <a:srgbClr val="FFFFFF"/>
        </a:accent3>
        <a:accent4>
          <a:srgbClr val="000000"/>
        </a:accent4>
        <a:accent5>
          <a:srgbClr val="BED8AA"/>
        </a:accent5>
        <a:accent6>
          <a:srgbClr val="008A95"/>
        </a:accent6>
        <a:hlink>
          <a:srgbClr val="666666"/>
        </a:hlink>
        <a:folHlink>
          <a:srgbClr val="4D4D4D"/>
        </a:folHlink>
      </a:clrScheme>
      <a:clrMap bg1="lt1" tx1="dk1" bg2="lt2" tx2="dk2" accent1="accent1" accent2="accent2" accent3="accent3" accent4="accent4" accent5="accent5" accent6="accent6" hlink="hlink" folHlink="folHlink"/>
    </a:extraClrScheme>
    <a:extraClrScheme>
      <a:clrScheme name="Title Page - Client Presentation 10">
        <a:dk1>
          <a:srgbClr val="000000"/>
        </a:dk1>
        <a:lt1>
          <a:srgbClr val="FFFFFF"/>
        </a:lt1>
        <a:dk2>
          <a:srgbClr val="F0AB00"/>
        </a:dk2>
        <a:lt2>
          <a:srgbClr val="D9D9D9"/>
        </a:lt2>
        <a:accent1>
          <a:srgbClr val="7AB800"/>
        </a:accent1>
        <a:accent2>
          <a:srgbClr val="0099A5"/>
        </a:accent2>
        <a:accent3>
          <a:srgbClr val="FFFFFF"/>
        </a:accent3>
        <a:accent4>
          <a:srgbClr val="000000"/>
        </a:accent4>
        <a:accent5>
          <a:srgbClr val="BED8AA"/>
        </a:accent5>
        <a:accent6>
          <a:srgbClr val="008A95"/>
        </a:accent6>
        <a:hlink>
          <a:srgbClr val="666666"/>
        </a:hlink>
        <a:folHlink>
          <a:srgbClr val="4D4D4D"/>
        </a:folHlink>
      </a:clrScheme>
      <a:clrMap bg1="lt1" tx1="dk1" bg2="lt2" tx2="dk2" accent1="accent1" accent2="accent2" accent3="accent3" accent4="accent4" accent5="accent5" accent6="accent6" hlink="hlink" folHlink="folHlink"/>
    </a:extraClrScheme>
    <a:extraClrScheme>
      <a:clrScheme name="Title Page - Client Presentation 11">
        <a:dk1>
          <a:srgbClr val="000000"/>
        </a:dk1>
        <a:lt1>
          <a:srgbClr val="FFFFFF"/>
        </a:lt1>
        <a:dk2>
          <a:srgbClr val="F0AB00"/>
        </a:dk2>
        <a:lt2>
          <a:srgbClr val="0099A5"/>
        </a:lt2>
        <a:accent1>
          <a:srgbClr val="7AB800"/>
        </a:accent1>
        <a:accent2>
          <a:srgbClr val="D9D9D9"/>
        </a:accent2>
        <a:accent3>
          <a:srgbClr val="FFFFFF"/>
        </a:accent3>
        <a:accent4>
          <a:srgbClr val="000000"/>
        </a:accent4>
        <a:accent5>
          <a:srgbClr val="BED8AA"/>
        </a:accent5>
        <a:accent6>
          <a:srgbClr val="C4C4C4"/>
        </a:accent6>
        <a:hlink>
          <a:srgbClr val="666666"/>
        </a:hlink>
        <a:folHlink>
          <a:srgbClr val="4D4D4D"/>
        </a:folHlink>
      </a:clrScheme>
      <a:clrMap bg1="lt1" tx1="dk1" bg2="lt2" tx2="dk2" accent1="accent1" accent2="accent2" accent3="accent3" accent4="accent4" accent5="accent5" accent6="accent6" hlink="hlink" folHlink="folHlink"/>
    </a:extraClrScheme>
    <a:extraClrScheme>
      <a:clrScheme name="Title Page - Client Presentation 12">
        <a:dk1>
          <a:srgbClr val="000000"/>
        </a:dk1>
        <a:lt1>
          <a:srgbClr val="FFFFFF"/>
        </a:lt1>
        <a:dk2>
          <a:srgbClr val="F0AB00"/>
        </a:dk2>
        <a:lt2>
          <a:srgbClr val="00A8B4"/>
        </a:lt2>
        <a:accent1>
          <a:srgbClr val="7AB800"/>
        </a:accent1>
        <a:accent2>
          <a:srgbClr val="D52B1E"/>
        </a:accent2>
        <a:accent3>
          <a:srgbClr val="FFFFFF"/>
        </a:accent3>
        <a:accent4>
          <a:srgbClr val="000000"/>
        </a:accent4>
        <a:accent5>
          <a:srgbClr val="BED8AA"/>
        </a:accent5>
        <a:accent6>
          <a:srgbClr val="C1261A"/>
        </a:accent6>
        <a:hlink>
          <a:srgbClr val="666666"/>
        </a:hlink>
        <a:folHlink>
          <a:srgbClr val="4D4D4D"/>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88863</TotalTime>
  <Words>2231</Words>
  <Application>Microsoft Office PowerPoint</Application>
  <PresentationFormat>On-screen Show (4:3)</PresentationFormat>
  <Paragraphs>480</Paragraphs>
  <Slides>40</Slides>
  <Notes>2</Notes>
  <HiddenSlides>0</HiddenSlides>
  <MMClips>0</MMClips>
  <ScaleCrop>false</ScaleCrop>
  <HeadingPairs>
    <vt:vector size="6" baseType="variant">
      <vt:variant>
        <vt:lpstr>Fonts Used</vt:lpstr>
      </vt:variant>
      <vt:variant>
        <vt:i4>9</vt:i4>
      </vt:variant>
      <vt:variant>
        <vt:lpstr>Theme</vt:lpstr>
      </vt:variant>
      <vt:variant>
        <vt:i4>5</vt:i4>
      </vt:variant>
      <vt:variant>
        <vt:lpstr>Slide Titles</vt:lpstr>
      </vt:variant>
      <vt:variant>
        <vt:i4>40</vt:i4>
      </vt:variant>
    </vt:vector>
  </HeadingPairs>
  <TitlesOfParts>
    <vt:vector size="54" baseType="lpstr">
      <vt:lpstr>ＭＳ Ｐゴシック</vt:lpstr>
      <vt:lpstr>ＭＳ Ｐゴシック</vt:lpstr>
      <vt:lpstr>Arial</vt:lpstr>
      <vt:lpstr>Calibri</vt:lpstr>
      <vt:lpstr>Franklin Gothic Medium</vt:lpstr>
      <vt:lpstr>Geneva</vt:lpstr>
      <vt:lpstr>Segoe UI</vt:lpstr>
      <vt:lpstr>Symbol</vt:lpstr>
      <vt:lpstr>Wingdings</vt:lpstr>
      <vt:lpstr>1_Office Theme</vt:lpstr>
      <vt:lpstr>Office Theme</vt:lpstr>
      <vt:lpstr>2_Office Theme</vt:lpstr>
      <vt:lpstr>Title Page - Client Presentation</vt:lpstr>
      <vt:lpstr>6_Office Theme</vt:lpstr>
      <vt:lpstr>PowerPoint Presentation</vt:lpstr>
      <vt:lpstr>Fee For Service Model</vt:lpstr>
      <vt:lpstr>Payment Reform</vt:lpstr>
      <vt:lpstr>Collaborative Care Model</vt:lpstr>
      <vt:lpstr>Whole Person Care</vt:lpstr>
      <vt:lpstr>Which Patients To Manage? </vt:lpstr>
      <vt:lpstr>How To Build The Target Population?</vt:lpstr>
      <vt:lpstr>Some programs focus on analytics…</vt:lpstr>
      <vt:lpstr>Some programs focus on care management…</vt:lpstr>
      <vt:lpstr>Good use of analytics bridges the chasm…</vt:lpstr>
      <vt:lpstr>What It’s All About…</vt:lpstr>
      <vt:lpstr>Path to Data Utilization &amp; Analytics</vt:lpstr>
      <vt:lpstr>Considerations For Measure Reporting</vt:lpstr>
      <vt:lpstr>What Is The Task?</vt:lpstr>
      <vt:lpstr>Where Do We Start?</vt:lpstr>
      <vt:lpstr>Key Concept: Meta-Data as Coordination Data</vt:lpstr>
      <vt:lpstr>Traditional Sources of Data</vt:lpstr>
      <vt:lpstr>Data Harmony &amp; Coordination Data</vt:lpstr>
      <vt:lpstr>Over Simplified Predictive Analytics</vt:lpstr>
      <vt:lpstr>Over Simplified - Example</vt:lpstr>
      <vt:lpstr>Example Proposed Risk Score Method (CMS)</vt:lpstr>
      <vt:lpstr>Red Flags with Predictive Analytics in a Far-Flung Collaborative-Care Model</vt:lpstr>
      <vt:lpstr>Corollary to Coordinated-Care Variables Used in Predictive Model</vt:lpstr>
      <vt:lpstr>CLIC Makes Analytics Useful</vt:lpstr>
      <vt:lpstr>Some Working Definitions</vt:lpstr>
      <vt:lpstr>Some Working Definitions (cont’d)</vt:lpstr>
      <vt:lpstr>Predictive Analytics Characteristics</vt:lpstr>
      <vt:lpstr>Considerations on Type of “Risk”</vt:lpstr>
      <vt:lpstr>Outcomes, Methodology, &amp; Data</vt:lpstr>
      <vt:lpstr>Processing The Data That Matters</vt:lpstr>
      <vt:lpstr>Processing The Data That Matters</vt:lpstr>
      <vt:lpstr>Apply Model &amp; Segment</vt:lpstr>
      <vt:lpstr>Auto-Classify New Patients &amp; Update Patient Progress</vt:lpstr>
      <vt:lpstr>Periodically Reset Analytic Model</vt:lpstr>
      <vt:lpstr>Analyze for Meaningful Impact</vt:lpstr>
      <vt:lpstr>Further Stratify for Workflow</vt:lpstr>
      <vt:lpstr>Meld Analytics for Nuanced Targeting </vt:lpstr>
      <vt:lpstr>Dynamic-Outcome Predictions</vt:lpstr>
      <vt:lpstr>What is The Takeaway…</vt:lpstr>
      <vt:lpstr>Thank You for Your Time and Attention!    Presented By: LeRoy Jones, CEO – GSI Health www.gsihealth.com</vt:lpstr>
    </vt:vector>
  </TitlesOfParts>
  <Company>Square 2 Marketing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Katie Dunford</dc:creator>
  <cp:lastModifiedBy>Leroy Jones</cp:lastModifiedBy>
  <cp:revision>453</cp:revision>
  <dcterms:created xsi:type="dcterms:W3CDTF">2014-01-15T14:23:02Z</dcterms:created>
  <dcterms:modified xsi:type="dcterms:W3CDTF">2014-10-20T10:09:18Z</dcterms:modified>
</cp:coreProperties>
</file>