
<file path=[Content_Types].xml><?xml version="1.0" encoding="utf-8"?>
<Types xmlns="http://schemas.openxmlformats.org/package/2006/content-types">
  <Override PartName="/ppt/slideMasters/slideMaster3.xml" ContentType="application/vnd.openxmlformats-officedocument.presentationml.slideMaster+xml"/>
  <Override PartName="/ppt/slides/slide29.xml" ContentType="application/vnd.openxmlformats-officedocument.presentationml.slide+xml"/>
  <Override PartName="/ppt/slideLayouts/slideLayout39.xml" ContentType="application/vnd.openxmlformats-officedocument.presentationml.slideLayout+xml"/>
  <Override PartName="/ppt/slideLayouts/slideLayout57.xml" ContentType="application/vnd.openxmlformats-officedocument.presentationml.slideLayout+xml"/>
  <Override PartName="/ppt/theme/theme5.xml" ContentType="application/vnd.openxmlformats-officedocument.theme+xml"/>
  <Override PartName="/ppt/slideLayouts/slideLayout86.xml" ContentType="application/vnd.openxmlformats-officedocument.presentationml.slideLayout+xml"/>
  <Override PartName="/ppt/notesSlides/notesSlide2.xml" ContentType="application/vnd.openxmlformats-officedocument.presentationml.notesSlide+xml"/>
  <Override PartName="/ppt/slides/slide4.xml" ContentType="application/vnd.openxmlformats-officedocument.presentationml.slide+xml"/>
  <Override PartName="/ppt/slides/slide18.xml" ContentType="application/vnd.openxmlformats-officedocument.presentationml.slide+xml"/>
  <Override PartName="/ppt/slideLayouts/slideLayout6.xml" ContentType="application/vnd.openxmlformats-officedocument.presentationml.slideLayout+xml"/>
  <Override PartName="/ppt/slideLayouts/slideLayout17.xml" ContentType="application/vnd.openxmlformats-officedocument.presentationml.slideLayout+xml"/>
  <Override PartName="/ppt/slideLayouts/slideLayout28.xml" ContentType="application/vnd.openxmlformats-officedocument.presentationml.slideLayout+xml"/>
  <Override PartName="/ppt/slideLayouts/slideLayout46.xml" ContentType="application/vnd.openxmlformats-officedocument.presentationml.slideLayout+xml"/>
  <Override PartName="/ppt/slideLayouts/slideLayout64.xml" ContentType="application/vnd.openxmlformats-officedocument.presentationml.slideLayout+xml"/>
  <Override PartName="/ppt/slideLayouts/slideLayout75.xml" ContentType="application/vnd.openxmlformats-officedocument.presentationml.slideLayout+xml"/>
  <Override PartName="/ppt/slideLayouts/slideLayout93.xml" ContentType="application/vnd.openxmlformats-officedocument.presentationml.slideLayout+xml"/>
  <Override PartName="/ppt/slides/slide25.xml" ContentType="application/vnd.openxmlformats-officedocument.presentationml.slide+xml"/>
  <Override PartName="/ppt/theme/theme1.xml" ContentType="application/vnd.openxmlformats-officedocument.theme+xml"/>
  <Override PartName="/ppt/slideLayouts/slideLayout2.xml" ContentType="application/vnd.openxmlformats-officedocument.presentationml.slideLayout+xml"/>
  <Override PartName="/ppt/slideLayouts/slideLayout35.xml" ContentType="application/vnd.openxmlformats-officedocument.presentationml.slideLayout+xml"/>
  <Override PartName="/ppt/slideLayouts/slideLayout53.xml" ContentType="application/vnd.openxmlformats-officedocument.presentationml.slideLayout+xml"/>
  <Override PartName="/ppt/slideLayouts/slideLayout82.xml" ContentType="application/vnd.openxmlformats-officedocument.presentationml.slideLayout+xml"/>
  <Default Extension="xml" ContentType="application/xml"/>
  <Override PartName="/ppt/slides/slide14.xml" ContentType="application/vnd.openxmlformats-officedocument.presentationml.slide+xml"/>
  <Override PartName="/ppt/notesMasters/notesMaster1.xml" ContentType="application/vnd.openxmlformats-officedocument.presentationml.notesMaster+xml"/>
  <Override PartName="/ppt/slideLayouts/slideLayout13.xml" ContentType="application/vnd.openxmlformats-officedocument.presentationml.slideLayout+xml"/>
  <Override PartName="/ppt/slideLayouts/slideLayout24.xml" ContentType="application/vnd.openxmlformats-officedocument.presentationml.slideLayout+xml"/>
  <Override PartName="/ppt/slideLayouts/slideLayout42.xml" ContentType="application/vnd.openxmlformats-officedocument.presentationml.slideLayout+xml"/>
  <Override PartName="/ppt/slideLayouts/slideLayout60.xml" ContentType="application/vnd.openxmlformats-officedocument.presentationml.slideLayout+xml"/>
  <Override PartName="/ppt/slideLayouts/slideLayout71.xml" ContentType="application/vnd.openxmlformats-officedocument.presentationml.slideLayout+xml"/>
  <Override PartName="/ppt/slides/slide10.xml" ContentType="application/vnd.openxmlformats-officedocument.presentationml.slide+xml"/>
  <Override PartName="/ppt/slides/slide21.xml" ContentType="application/vnd.openxmlformats-officedocument.presentationml.slide+xml"/>
  <Override PartName="/ppt/tableStyles.xml" ContentType="application/vnd.openxmlformats-officedocument.presentationml.tableStyles+xml"/>
  <Override PartName="/ppt/slideLayouts/slideLayout20.xml" ContentType="application/vnd.openxmlformats-officedocument.presentationml.slideLayout+xml"/>
  <Override PartName="/ppt/slideLayouts/slideLayout31.xml" ContentType="application/vnd.openxmlformats-officedocument.presentationml.slideLayout+xml"/>
  <Override PartName="/ppt/slideMasters/slideMaster8.xml" ContentType="application/vnd.openxmlformats-officedocument.presentationml.slideMaster+xml"/>
  <Override PartName="/ppt/slideMasters/slideMaster4.xml" ContentType="application/vnd.openxmlformats-officedocument.presentationml.slideMaster+xml"/>
  <Override PartName="/ppt/slides/slide9.xml" ContentType="application/vnd.openxmlformats-officedocument.presentationml.slide+xml"/>
  <Override PartName="/ppt/viewProps.xml" ContentType="application/vnd.openxmlformats-officedocument.presentationml.viewProps+xml"/>
  <Override PartName="/ppt/slideLayouts/slideLayout69.xml" ContentType="application/vnd.openxmlformats-officedocument.presentationml.slideLayout+xml"/>
  <Override PartName="/ppt/theme/theme6.xml" ContentType="application/vnd.openxmlformats-officedocument.theme+xml"/>
  <Override PartName="/ppt/slideLayouts/slideLayout87.xml" ContentType="application/vnd.openxmlformats-officedocument.presentationml.slideLayout+xml"/>
  <Override PartName="/ppt/slideLayouts/slideLayout98.xml" ContentType="application/vnd.openxmlformats-officedocument.presentationml.slideLayout+xml"/>
  <Override PartName="/ppt/theme/theme10.xml" ContentType="application/vnd.openxmlformats-officedocument.theme+xml"/>
  <Override PartName="/ppt/slides/slide5.xml" ContentType="application/vnd.openxmlformats-officedocument.presentationml.slide+xml"/>
  <Override PartName="/ppt/slides/slide19.xml" ContentType="application/vnd.openxmlformats-officedocument.presentationml.slide+xml"/>
  <Override PartName="/ppt/slideLayouts/slideLayout7.xml" ContentType="application/vnd.openxmlformats-officedocument.presentationml.slideLayout+xml"/>
  <Override PartName="/ppt/slideLayouts/slideLayout29.xml" ContentType="application/vnd.openxmlformats-officedocument.presentationml.slideLayout+xml"/>
  <Override PartName="/ppt/slideLayouts/slideLayout58.xml" ContentType="application/vnd.openxmlformats-officedocument.presentationml.slideLayout+xml"/>
  <Override PartName="/ppt/slideLayouts/slideLayout76.xml" ContentType="application/vnd.openxmlformats-officedocument.presentationml.slideLayout+xml"/>
  <Default Extension="png" ContentType="image/png"/>
  <Override PartName="/ppt/notesSlides/notesSlide3.xml" ContentType="application/vnd.openxmlformats-officedocument.presentationml.notesSlide+xml"/>
  <Override PartName="/ppt/slides/slide26.xml" ContentType="application/vnd.openxmlformats-officedocument.presentationml.slide+xml"/>
  <Override PartName="/ppt/presProps.xml" ContentType="application/vnd.openxmlformats-officedocument.presentationml.presProps+xml"/>
  <Override PartName="/ppt/slideLayouts/slideLayout18.xml" ContentType="application/vnd.openxmlformats-officedocument.presentationml.slideLayout+xml"/>
  <Override PartName="/ppt/theme/theme2.xml" ContentType="application/vnd.openxmlformats-officedocument.theme+xml"/>
  <Override PartName="/ppt/slideLayouts/slideLayout36.xml" ContentType="application/vnd.openxmlformats-officedocument.presentationml.slideLayout+xml"/>
  <Override PartName="/ppt/slideLayouts/slideLayout47.xml" ContentType="application/vnd.openxmlformats-officedocument.presentationml.slideLayout+xml"/>
  <Override PartName="/ppt/slideLayouts/slideLayout65.xml" ContentType="application/vnd.openxmlformats-officedocument.presentationml.slideLayout+xml"/>
  <Override PartName="/ppt/slideLayouts/slideLayout83.xml" ContentType="application/vnd.openxmlformats-officedocument.presentationml.slideLayout+xml"/>
  <Override PartName="/ppt/slideLayouts/slideLayout94.xml" ContentType="application/vnd.openxmlformats-officedocument.presentationml.slideLayout+xml"/>
  <Override PartName="/ppt/slides/slide1.xml" ContentType="application/vnd.openxmlformats-officedocument.presentationml.slide+xml"/>
  <Override PartName="/ppt/slides/slide15.xml" ContentType="application/vnd.openxmlformats-officedocument.presentationml.slide+xml"/>
  <Override PartName="/ppt/slideLayouts/slideLayout3.xml" ContentType="application/vnd.openxmlformats-officedocument.presentationml.slideLayout+xml"/>
  <Override PartName="/ppt/slideLayouts/slideLayout25.xml" ContentType="application/vnd.openxmlformats-officedocument.presentationml.slideLayout+xml"/>
  <Override PartName="/ppt/slideLayouts/slideLayout43.xml" ContentType="application/vnd.openxmlformats-officedocument.presentationml.slideLayout+xml"/>
  <Override PartName="/ppt/slideLayouts/slideLayout54.xml" ContentType="application/vnd.openxmlformats-officedocument.presentationml.slideLayout+xml"/>
  <Override PartName="/ppt/slideLayouts/slideLayout72.xml" ContentType="application/vnd.openxmlformats-officedocument.presentationml.slideLayout+xml"/>
  <Override PartName="/ppt/slideLayouts/slideLayout90.xml" ContentType="application/vnd.openxmlformats-officedocument.presentationml.slideLayout+xml"/>
  <Default Extension="emf" ContentType="image/x-emf"/>
  <Override PartName="/ppt/presentation.xml" ContentType="application/vnd.openxmlformats-officedocument.presentationml.presentation.main+xml"/>
  <Override PartName="/ppt/slides/slide22.xml" ContentType="application/vnd.openxmlformats-officedocument.presentationml.slide+xml"/>
  <Override PartName="/ppt/slideLayouts/slideLayout14.xml" ContentType="application/vnd.openxmlformats-officedocument.presentationml.slideLayout+xml"/>
  <Override PartName="/ppt/slideLayouts/slideLayout32.xml" ContentType="application/vnd.openxmlformats-officedocument.presentationml.slideLayout+xml"/>
  <Override PartName="/ppt/slideLayouts/slideLayout61.xml" ContentType="application/vnd.openxmlformats-officedocument.presentationml.slideLayout+xml"/>
  <Override PartName="/docProps/app.xml" ContentType="application/vnd.openxmlformats-officedocument.extended-properties+xml"/>
  <Override PartName="/ppt/slides/slide11.xml" ContentType="application/vnd.openxmlformats-officedocument.presentationml.slide+xml"/>
  <Override PartName="/ppt/slideLayouts/slideLayout21.xml" ContentType="application/vnd.openxmlformats-officedocument.presentationml.slideLayout+xml"/>
  <Override PartName="/ppt/slideLayouts/slideLayout50.xml" ContentType="application/vnd.openxmlformats-officedocument.presentationml.slideLayout+xml"/>
  <Default Extension="wdp" ContentType="image/vnd.ms-photo"/>
  <Override PartName="/ppt/slideMasters/slideMaster9.xml" ContentType="application/vnd.openxmlformats-officedocument.presentationml.slideMaster+xml"/>
  <Override PartName="/ppt/slideLayouts/slideLayout10.xml" ContentType="application/vnd.openxmlformats-officedocument.presentationml.slideLayout+xml"/>
  <Override PartName="/ppt/slideMasters/slideMaster7.xml" ContentType="application/vnd.openxmlformats-officedocument.presentationml.slideMaster+xml"/>
  <Override PartName="/ppt/slideMasters/slideMaster10.xml" ContentType="application/vnd.openxmlformats-officedocument.presentationml.slideMaster+xml"/>
  <Override PartName="/ppt/theme/theme9.xml" ContentType="application/vnd.openxmlformats-officedocument.theme+xml"/>
  <Override PartName="/ppt/slideLayouts/slideLayout99.xml" ContentType="application/vnd.openxmlformats-officedocument.presentationml.slideLayout+xml"/>
  <Override PartName="/ppt/notesSlides/notesSlide6.xml" ContentType="application/vnd.openxmlformats-officedocument.presentationml.notesSlide+xml"/>
  <Override PartName="/ppt/slideMasters/slideMaster5.xml" ContentType="application/vnd.openxmlformats-officedocument.presentationml.slideMaster+xml"/>
  <Override PartName="/ppt/slides/slide8.xml" ContentType="application/vnd.openxmlformats-officedocument.presentationml.slide+xml"/>
  <Override PartName="/ppt/handoutMasters/handoutMaster1.xml" ContentType="application/vnd.openxmlformats-officedocument.presentationml.handoutMaster+xml"/>
  <Override PartName="/ppt/slideLayouts/slideLayout59.xml" ContentType="application/vnd.openxmlformats-officedocument.presentationml.slideLayout+xml"/>
  <Override PartName="/ppt/slideLayouts/slideLayout68.xml" ContentType="application/vnd.openxmlformats-officedocument.presentationml.slideLayout+xml"/>
  <Override PartName="/ppt/theme/theme7.xml" ContentType="application/vnd.openxmlformats-officedocument.theme+xml"/>
  <Override PartName="/ppt/slideLayouts/slideLayout79.xml" ContentType="application/vnd.openxmlformats-officedocument.presentationml.slideLayout+xml"/>
  <Override PartName="/ppt/slideLayouts/slideLayout88.xml" ContentType="application/vnd.openxmlformats-officedocument.presentationml.slideLayout+xml"/>
  <Override PartName="/ppt/slideLayouts/slideLayout97.xml" ContentType="application/vnd.openxmlformats-officedocument.presentationml.slideLayout+xml"/>
  <Override PartName="/ppt/theme/theme11.xml" ContentType="application/vnd.openxmlformats-officedocument.theme+xml"/>
  <Override PartName="/ppt/notesSlides/notesSlide4.xml" ContentType="application/vnd.openxmlformats-officedocument.presentationml.notesSlide+xml"/>
  <Override PartName="/docProps/core.xml" ContentType="application/vnd.openxmlformats-package.core-properties+xml"/>
  <Override PartName="/ppt/slides/slide6.xml" ContentType="application/vnd.openxmlformats-officedocument.presentationml.slide+xml"/>
  <Override PartName="/ppt/slideLayouts/slideLayout8.xml" ContentType="application/vnd.openxmlformats-officedocument.presentationml.slideLayout+xml"/>
  <Override PartName="/ppt/slideLayouts/slideLayout19.xml" ContentType="application/vnd.openxmlformats-officedocument.presentationml.slideLayout+xml"/>
  <Override PartName="/ppt/slideLayouts/slideLayout48.xml" ContentType="application/vnd.openxmlformats-officedocument.presentationml.slideLayout+xml"/>
  <Override PartName="/ppt/slideLayouts/slideLayout66.xml" ContentType="application/vnd.openxmlformats-officedocument.presentationml.slideLayout+xml"/>
  <Override PartName="/ppt/slideLayouts/slideLayout77.xml" ContentType="application/vnd.openxmlformats-officedocument.presentationml.slideLayout+xml"/>
  <Override PartName="/ppt/slideLayouts/slideLayout95.xml" ContentType="application/vnd.openxmlformats-officedocument.presentationml.slideLayout+xml"/>
  <Override PartName="/ppt/slideMasters/slideMaster1.xml" ContentType="application/vnd.openxmlformats-officedocument.presentationml.slideMaster+xml"/>
  <Override PartName="/ppt/slides/slide27.xml" ContentType="application/vnd.openxmlformats-officedocument.presentationml.slide+xml"/>
  <Override PartName="/ppt/slideLayouts/slideLayout4.xml" ContentType="application/vnd.openxmlformats-officedocument.presentationml.slideLayout+xml"/>
  <Override PartName="/ppt/slideLayouts/slideLayout37.xml" ContentType="application/vnd.openxmlformats-officedocument.presentationml.slideLayout+xml"/>
  <Override PartName="/ppt/theme/theme3.xml" ContentType="application/vnd.openxmlformats-officedocument.theme+xml"/>
  <Override PartName="/ppt/slideLayouts/slideLayout55.xml" ContentType="application/vnd.openxmlformats-officedocument.presentationml.slideLayout+xml"/>
  <Override PartName="/ppt/slideLayouts/slideLayout84.xml" ContentType="application/vnd.openxmlformats-officedocument.presentationml.slideLayout+xml"/>
  <Override PartName="/ppt/slides/slide2.xml" ContentType="application/vnd.openxmlformats-officedocument.presentationml.slide+xml"/>
  <Override PartName="/ppt/slides/slide16.xml" ContentType="application/vnd.openxmlformats-officedocument.presentationml.slide+xml"/>
  <Override PartName="/ppt/slideLayouts/slideLayout15.xml" ContentType="application/vnd.openxmlformats-officedocument.presentationml.slideLayout+xml"/>
  <Override PartName="/ppt/slideLayouts/slideLayout26.xml" ContentType="application/vnd.openxmlformats-officedocument.presentationml.slideLayout+xml"/>
  <Override PartName="/ppt/slideLayouts/slideLayout44.xml" ContentType="application/vnd.openxmlformats-officedocument.presentationml.slideLayout+xml"/>
  <Override PartName="/ppt/slideLayouts/slideLayout62.xml" ContentType="application/vnd.openxmlformats-officedocument.presentationml.slideLayout+xml"/>
  <Override PartName="/ppt/slideLayouts/slideLayout73.xml" ContentType="application/vnd.openxmlformats-officedocument.presentationml.slideLayout+xml"/>
  <Override PartName="/ppt/slideLayouts/slideLayout91.xml" ContentType="application/vnd.openxmlformats-officedocument.presentationml.slideLayout+xml"/>
  <Default Extension="wmf" ContentType="image/x-wmf"/>
  <Default Extension="rels" ContentType="application/vnd.openxmlformats-package.relationships+xml"/>
  <Override PartName="/ppt/slides/slide23.xml" ContentType="application/vnd.openxmlformats-officedocument.presentationml.slide+xml"/>
  <Override PartName="/ppt/slideLayouts/slideLayout22.xml" ContentType="application/vnd.openxmlformats-officedocument.presentationml.slideLayout+xml"/>
  <Override PartName="/ppt/slideLayouts/slideLayout33.xml" ContentType="application/vnd.openxmlformats-officedocument.presentationml.slideLayout+xml"/>
  <Override PartName="/ppt/slideLayouts/slideLayout51.xml" ContentType="application/vnd.openxmlformats-officedocument.presentationml.slideLayout+xml"/>
  <Override PartName="/ppt/slideLayouts/slideLayout80.xml" ContentType="application/vnd.openxmlformats-officedocument.presentationml.slideLayout+xml"/>
  <Override PartName="/ppt/slides/slide12.xml" ContentType="application/vnd.openxmlformats-officedocument.presentationml.slide+xml"/>
  <Override PartName="/ppt/slides/slide30.xml" ContentType="application/vnd.openxmlformats-officedocument.presentationml.slide+xml"/>
  <Override PartName="/ppt/slideLayouts/slideLayout11.xml" ContentType="application/vnd.openxmlformats-officedocument.presentationml.slideLayout+xml"/>
  <Override PartName="/ppt/slideLayouts/slideLayout40.xml" ContentType="application/vnd.openxmlformats-officedocument.presentationml.slideLayout+xml"/>
  <Override PartName="/ppt/slideLayouts/slideLayout100.xml" ContentType="application/vnd.openxmlformats-officedocument.presentationml.slideLayout+xml"/>
  <Override PartName="/ppt/slideMasters/slideMaster6.xml" ContentType="application/vnd.openxmlformats-officedocument.presentationml.slideMaster+xml"/>
  <Override PartName="/ppt/theme/theme8.xml" ContentType="application/vnd.openxmlformats-officedocument.theme+xml"/>
  <Override PartName="/ppt/slideLayouts/slideLayout89.xml" ContentType="application/vnd.openxmlformats-officedocument.presentationml.slideLayout+xml"/>
  <Override PartName="/ppt/theme/theme12.xml" ContentType="application/vnd.openxmlformats-officedocument.theme+xml"/>
  <Override PartName="/ppt/slides/slide7.xml" ContentType="application/vnd.openxmlformats-officedocument.presentationml.slide+xml"/>
  <Override PartName="/ppt/slideLayouts/slideLayout9.xml" ContentType="application/vnd.openxmlformats-officedocument.presentationml.slideLayout+xml"/>
  <Override PartName="/ppt/slideLayouts/slideLayout78.xml" ContentType="application/vnd.openxmlformats-officedocument.presentationml.slideLayout+xml"/>
  <Override PartName="/ppt/notesSlides/notesSlide5.xml" ContentType="application/vnd.openxmlformats-officedocument.presentationml.notesSlide+xml"/>
  <Override PartName="/ppt/slideMasters/slideMaster2.xml" ContentType="application/vnd.openxmlformats-officedocument.presentationml.slideMaster+xml"/>
  <Override PartName="/ppt/slides/slide28.xml" ContentType="application/vnd.openxmlformats-officedocument.presentationml.slide+xml"/>
  <Override PartName="/ppt/slideLayouts/slideLayout38.xml" ContentType="application/vnd.openxmlformats-officedocument.presentationml.slideLayout+xml"/>
  <Override PartName="/ppt/slideLayouts/slideLayout49.xml" ContentType="application/vnd.openxmlformats-officedocument.presentationml.slideLayout+xml"/>
  <Override PartName="/ppt/theme/theme4.xml" ContentType="application/vnd.openxmlformats-officedocument.theme+xml"/>
  <Override PartName="/ppt/slideLayouts/slideLayout67.xml" ContentType="application/vnd.openxmlformats-officedocument.presentationml.slideLayout+xml"/>
  <Override PartName="/ppt/slideLayouts/slideLayout85.xml" ContentType="application/vnd.openxmlformats-officedocument.presentationml.slideLayout+xml"/>
  <Override PartName="/ppt/slideLayouts/slideLayout96.xml" ContentType="application/vnd.openxmlformats-officedocument.presentationml.slideLayout+xml"/>
  <Override PartName="/ppt/notesSlides/notesSlide1.xml" ContentType="application/vnd.openxmlformats-officedocument.presentationml.notesSlide+xml"/>
  <Override PartName="/ppt/slides/slide3.xml" ContentType="application/vnd.openxmlformats-officedocument.presentationml.slide+xml"/>
  <Override PartName="/ppt/slides/slide17.xml" ContentType="application/vnd.openxmlformats-officedocument.presentationml.slide+xml"/>
  <Override PartName="/ppt/slideLayouts/slideLayout5.xml" ContentType="application/vnd.openxmlformats-officedocument.presentationml.slideLayout+xml"/>
  <Override PartName="/ppt/slideLayouts/slideLayout27.xml" ContentType="application/vnd.openxmlformats-officedocument.presentationml.slideLayout+xml"/>
  <Override PartName="/ppt/slideLayouts/slideLayout45.xml" ContentType="application/vnd.openxmlformats-officedocument.presentationml.slideLayout+xml"/>
  <Override PartName="/ppt/slideLayouts/slideLayout56.xml" ContentType="application/vnd.openxmlformats-officedocument.presentationml.slideLayout+xml"/>
  <Override PartName="/ppt/slideLayouts/slideLayout74.xml" ContentType="application/vnd.openxmlformats-officedocument.presentationml.slideLayout+xml"/>
  <Override PartName="/ppt/slides/slide24.xml" ContentType="application/vnd.openxmlformats-officedocument.presentationml.slide+xml"/>
  <Default Extension="jpeg" ContentType="image/jpeg"/>
  <Override PartName="/ppt/slideLayouts/slideLayout16.xml" ContentType="application/vnd.openxmlformats-officedocument.presentationml.slideLayout+xml"/>
  <Override PartName="/ppt/slideLayouts/slideLayout34.xml" ContentType="application/vnd.openxmlformats-officedocument.presentationml.slideLayout+xml"/>
  <Override PartName="/ppt/slideLayouts/slideLayout63.xml" ContentType="application/vnd.openxmlformats-officedocument.presentationml.slideLayout+xml"/>
  <Override PartName="/ppt/slideLayouts/slideLayout81.xml" ContentType="application/vnd.openxmlformats-officedocument.presentationml.slideLayout+xml"/>
  <Override PartName="/ppt/slideLayouts/slideLayout92.xml" ContentType="application/vnd.openxmlformats-officedocument.presentationml.slideLayout+xml"/>
  <Override PartName="/ppt/slides/slide13.xml" ContentType="application/vnd.openxmlformats-officedocument.presentationml.slide+xml"/>
  <Override PartName="/ppt/slideLayouts/slideLayout1.xml" ContentType="application/vnd.openxmlformats-officedocument.presentationml.slideLayout+xml"/>
  <Override PartName="/ppt/slideLayouts/slideLayout23.xml" ContentType="application/vnd.openxmlformats-officedocument.presentationml.slideLayout+xml"/>
  <Override PartName="/ppt/slideLayouts/slideLayout41.xml" ContentType="application/vnd.openxmlformats-officedocument.presentationml.slideLayout+xml"/>
  <Override PartName="/ppt/slideLayouts/slideLayout52.xml" ContentType="application/vnd.openxmlformats-officedocument.presentationml.slideLayout+xml"/>
  <Override PartName="/ppt/slideLayouts/slideLayout70.xml" ContentType="application/vnd.openxmlformats-officedocument.presentationml.slideLayout+xml"/>
  <Override PartName="/ppt/slides/slide20.xml" ContentType="application/vnd.openxmlformats-officedocument.presentationml.slide+xml"/>
  <Override PartName="/ppt/slideLayouts/slideLayout12.xml" ContentType="application/vnd.openxmlformats-officedocument.presentationml.slideLayout+xml"/>
  <Override PartName="/ppt/slideLayouts/slideLayout30.xml" ContentType="application/vnd.openxmlformats-officedocument.presentationml.slideLayout+xml"/>
  <Override PartName="/ppt/slideLayouts/slideLayout101.xml" ContentType="application/vnd.openxmlformats-officedocument.presentationml.slideLayout+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48" r:id="rId1"/>
    <p:sldMasterId id="2147483661" r:id="rId2"/>
    <p:sldMasterId id="2147483673" r:id="rId3"/>
    <p:sldMasterId id="2147483688" r:id="rId4"/>
    <p:sldMasterId id="2147483701" r:id="rId5"/>
    <p:sldMasterId id="2147483713" r:id="rId6"/>
    <p:sldMasterId id="2147491244" r:id="rId7"/>
    <p:sldMasterId id="2147494679" r:id="rId8"/>
    <p:sldMasterId id="2147494699" r:id="rId9"/>
    <p:sldMasterId id="2147494703" r:id="rId10"/>
  </p:sldMasterIdLst>
  <p:notesMasterIdLst>
    <p:notesMasterId r:id="rId41"/>
  </p:notesMasterIdLst>
  <p:handoutMasterIdLst>
    <p:handoutMasterId r:id="rId42"/>
  </p:handoutMasterIdLst>
  <p:sldIdLst>
    <p:sldId id="566" r:id="rId11"/>
    <p:sldId id="596" r:id="rId12"/>
    <p:sldId id="597" r:id="rId13"/>
    <p:sldId id="605" r:id="rId14"/>
    <p:sldId id="599" r:id="rId15"/>
    <p:sldId id="600" r:id="rId16"/>
    <p:sldId id="461" r:id="rId17"/>
    <p:sldId id="511" r:id="rId18"/>
    <p:sldId id="512" r:id="rId19"/>
    <p:sldId id="583" r:id="rId20"/>
    <p:sldId id="614" r:id="rId21"/>
    <p:sldId id="616" r:id="rId22"/>
    <p:sldId id="617" r:id="rId23"/>
    <p:sldId id="618" r:id="rId24"/>
    <p:sldId id="610" r:id="rId25"/>
    <p:sldId id="615" r:id="rId26"/>
    <p:sldId id="611" r:id="rId27"/>
    <p:sldId id="612" r:id="rId28"/>
    <p:sldId id="613" r:id="rId29"/>
    <p:sldId id="619" r:id="rId30"/>
    <p:sldId id="620" r:id="rId31"/>
    <p:sldId id="621" r:id="rId32"/>
    <p:sldId id="622" r:id="rId33"/>
    <p:sldId id="623" r:id="rId34"/>
    <p:sldId id="624" r:id="rId35"/>
    <p:sldId id="625" r:id="rId36"/>
    <p:sldId id="626" r:id="rId37"/>
    <p:sldId id="627" r:id="rId38"/>
    <p:sldId id="584" r:id="rId39"/>
    <p:sldId id="628" r:id="rId40"/>
  </p:sldIdLst>
  <p:sldSz cx="9144000" cy="6858000" type="screen4x3"/>
  <p:notesSz cx="6623050" cy="9810750"/>
  <p:defaultTextStyle>
    <a:defPPr>
      <a:defRPr lang="en-US"/>
    </a:defPPr>
    <a:lvl1pPr algn="l" rtl="0" fontAlgn="base">
      <a:spcBef>
        <a:spcPct val="0"/>
      </a:spcBef>
      <a:spcAft>
        <a:spcPct val="0"/>
      </a:spcAft>
      <a:defRPr kern="1200">
        <a:solidFill>
          <a:schemeClr val="tx1"/>
        </a:solidFill>
        <a:latin typeface="Times New Roman" pitchFamily="18" charset="0"/>
        <a:ea typeface="+mn-ea"/>
        <a:cs typeface="Arial" pitchFamily="34" charset="0"/>
      </a:defRPr>
    </a:lvl1pPr>
    <a:lvl2pPr marL="457200" algn="l" rtl="0" fontAlgn="base">
      <a:spcBef>
        <a:spcPct val="0"/>
      </a:spcBef>
      <a:spcAft>
        <a:spcPct val="0"/>
      </a:spcAft>
      <a:defRPr kern="1200">
        <a:solidFill>
          <a:schemeClr val="tx1"/>
        </a:solidFill>
        <a:latin typeface="Times New Roman" pitchFamily="18" charset="0"/>
        <a:ea typeface="+mn-ea"/>
        <a:cs typeface="Arial" pitchFamily="34" charset="0"/>
      </a:defRPr>
    </a:lvl2pPr>
    <a:lvl3pPr marL="914400" algn="l" rtl="0" fontAlgn="base">
      <a:spcBef>
        <a:spcPct val="0"/>
      </a:spcBef>
      <a:spcAft>
        <a:spcPct val="0"/>
      </a:spcAft>
      <a:defRPr kern="1200">
        <a:solidFill>
          <a:schemeClr val="tx1"/>
        </a:solidFill>
        <a:latin typeface="Times New Roman" pitchFamily="18" charset="0"/>
        <a:ea typeface="+mn-ea"/>
        <a:cs typeface="Arial" pitchFamily="34" charset="0"/>
      </a:defRPr>
    </a:lvl3pPr>
    <a:lvl4pPr marL="1371600" algn="l" rtl="0" fontAlgn="base">
      <a:spcBef>
        <a:spcPct val="0"/>
      </a:spcBef>
      <a:spcAft>
        <a:spcPct val="0"/>
      </a:spcAft>
      <a:defRPr kern="1200">
        <a:solidFill>
          <a:schemeClr val="tx1"/>
        </a:solidFill>
        <a:latin typeface="Times New Roman" pitchFamily="18" charset="0"/>
        <a:ea typeface="+mn-ea"/>
        <a:cs typeface="Arial" pitchFamily="34" charset="0"/>
      </a:defRPr>
    </a:lvl4pPr>
    <a:lvl5pPr marL="1828800" algn="l" rtl="0" fontAlgn="base">
      <a:spcBef>
        <a:spcPct val="0"/>
      </a:spcBef>
      <a:spcAft>
        <a:spcPct val="0"/>
      </a:spcAft>
      <a:defRPr kern="1200">
        <a:solidFill>
          <a:schemeClr val="tx1"/>
        </a:solidFill>
        <a:latin typeface="Times New Roman" pitchFamily="18" charset="0"/>
        <a:ea typeface="+mn-ea"/>
        <a:cs typeface="Arial" pitchFamily="34" charset="0"/>
      </a:defRPr>
    </a:lvl5pPr>
    <a:lvl6pPr marL="2286000" algn="l" defTabSz="914400" rtl="0" eaLnBrk="1" latinLnBrk="0" hangingPunct="1">
      <a:defRPr kern="1200">
        <a:solidFill>
          <a:schemeClr val="tx1"/>
        </a:solidFill>
        <a:latin typeface="Times New Roman" pitchFamily="18" charset="0"/>
        <a:ea typeface="+mn-ea"/>
        <a:cs typeface="Arial" pitchFamily="34" charset="0"/>
      </a:defRPr>
    </a:lvl6pPr>
    <a:lvl7pPr marL="2743200" algn="l" defTabSz="914400" rtl="0" eaLnBrk="1" latinLnBrk="0" hangingPunct="1">
      <a:defRPr kern="1200">
        <a:solidFill>
          <a:schemeClr val="tx1"/>
        </a:solidFill>
        <a:latin typeface="Times New Roman" pitchFamily="18" charset="0"/>
        <a:ea typeface="+mn-ea"/>
        <a:cs typeface="Arial" pitchFamily="34" charset="0"/>
      </a:defRPr>
    </a:lvl7pPr>
    <a:lvl8pPr marL="3200400" algn="l" defTabSz="914400" rtl="0" eaLnBrk="1" latinLnBrk="0" hangingPunct="1">
      <a:defRPr kern="1200">
        <a:solidFill>
          <a:schemeClr val="tx1"/>
        </a:solidFill>
        <a:latin typeface="Times New Roman" pitchFamily="18" charset="0"/>
        <a:ea typeface="+mn-ea"/>
        <a:cs typeface="Arial" pitchFamily="34" charset="0"/>
      </a:defRPr>
    </a:lvl8pPr>
    <a:lvl9pPr marL="3657600" algn="l" defTabSz="914400" rtl="0" eaLnBrk="1" latinLnBrk="0" hangingPunct="1">
      <a:defRPr kern="1200">
        <a:solidFill>
          <a:schemeClr val="tx1"/>
        </a:solidFill>
        <a:latin typeface="Times New Roman" pitchFamily="18" charset="0"/>
        <a:ea typeface="+mn-ea"/>
        <a:cs typeface="Arial" pitchFamily="34" charset="0"/>
      </a:defRPr>
    </a:lvl9pPr>
  </p:defaultTextStyle>
</p:presentation>
</file>

<file path=ppt/presProps.xml><?xml version="1.0" encoding="utf-8"?>
<p:presentationPr xmlns:a="http://schemas.openxmlformats.org/drawingml/2006/main" xmlns:r="http://schemas.openxmlformats.org/officeDocument/2006/relationships" xmlns:p="http://schemas.openxmlformats.org/presentationml/2006/main">
  <p:clrMru>
    <a:srgbClr val="FF33CC"/>
    <a:srgbClr val="FFFF00"/>
    <a:srgbClr val="99FF99"/>
    <a:srgbClr val="CCFF66"/>
    <a:srgbClr val="99FF33"/>
    <a:srgbClr val="CCCCFF"/>
    <a:srgbClr val="00FF00"/>
    <a:srgbClr val="FF9933"/>
  </p:clrMru>
</p:presentationPr>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lastView="sldSorterView">
  <p:normalViewPr>
    <p:restoredLeft sz="10707" autoAdjust="0"/>
    <p:restoredTop sz="77618" autoAdjust="0"/>
  </p:normalViewPr>
  <p:slideViewPr>
    <p:cSldViewPr snapToGrid="0">
      <p:cViewPr>
        <p:scale>
          <a:sx n="100" d="100"/>
          <a:sy n="100" d="100"/>
        </p:scale>
        <p:origin x="-2530" y="-437"/>
      </p:cViewPr>
      <p:guideLst>
        <p:guide orient="horz" pos="2160"/>
        <p:guide pos="2880"/>
      </p:guideLst>
    </p:cSldViewPr>
  </p:slideViewPr>
  <p:outlineViewPr>
    <p:cViewPr>
      <p:scale>
        <a:sx n="33" d="100"/>
        <a:sy n="33" d="100"/>
      </p:scale>
      <p:origin x="0" y="480"/>
    </p:cViewPr>
  </p:outlineViewPr>
  <p:notesTextViewPr>
    <p:cViewPr>
      <p:scale>
        <a:sx n="100" d="100"/>
        <a:sy n="100" d="100"/>
      </p:scale>
      <p:origin x="0" y="0"/>
    </p:cViewPr>
  </p:notesTextViewPr>
  <p:sorterViewPr>
    <p:cViewPr>
      <p:scale>
        <a:sx n="70" d="100"/>
        <a:sy n="70" d="100"/>
      </p:scale>
      <p:origin x="0" y="0"/>
    </p:cViewPr>
  </p:sorterViewPr>
  <p:gridSpacing cx="73736200" cy="73736200"/>
</p:viewPr>
</file>

<file path=ppt/_rels/presentation.xml.rels><?xml version="1.0" encoding="UTF-8" standalone="yes"?>
<Relationships xmlns="http://schemas.openxmlformats.org/package/2006/relationships"><Relationship Id="rId8" Type="http://schemas.openxmlformats.org/officeDocument/2006/relationships/slideMaster" Target="slideMasters/slideMaster8.xml"/><Relationship Id="rId13" Type="http://schemas.openxmlformats.org/officeDocument/2006/relationships/slide" Target="slides/slide3.xml"/><Relationship Id="rId18" Type="http://schemas.openxmlformats.org/officeDocument/2006/relationships/slide" Target="slides/slide8.xml"/><Relationship Id="rId26" Type="http://schemas.openxmlformats.org/officeDocument/2006/relationships/slide" Target="slides/slide16.xml"/><Relationship Id="rId39" Type="http://schemas.openxmlformats.org/officeDocument/2006/relationships/slide" Target="slides/slide29.xml"/><Relationship Id="rId3" Type="http://schemas.openxmlformats.org/officeDocument/2006/relationships/slideMaster" Target="slideMasters/slideMaster3.xml"/><Relationship Id="rId21" Type="http://schemas.openxmlformats.org/officeDocument/2006/relationships/slide" Target="slides/slide11.xml"/><Relationship Id="rId34" Type="http://schemas.openxmlformats.org/officeDocument/2006/relationships/slide" Target="slides/slide24.xml"/><Relationship Id="rId42" Type="http://schemas.openxmlformats.org/officeDocument/2006/relationships/handoutMaster" Target="handoutMasters/handoutMaster1.xml"/><Relationship Id="rId7" Type="http://schemas.openxmlformats.org/officeDocument/2006/relationships/slideMaster" Target="slideMasters/slideMaster7.xml"/><Relationship Id="rId12" Type="http://schemas.openxmlformats.org/officeDocument/2006/relationships/slide" Target="slides/slide2.xml"/><Relationship Id="rId17" Type="http://schemas.openxmlformats.org/officeDocument/2006/relationships/slide" Target="slides/slide7.xml"/><Relationship Id="rId25" Type="http://schemas.openxmlformats.org/officeDocument/2006/relationships/slide" Target="slides/slide15.xml"/><Relationship Id="rId33" Type="http://schemas.openxmlformats.org/officeDocument/2006/relationships/slide" Target="slides/slide23.xml"/><Relationship Id="rId38" Type="http://schemas.openxmlformats.org/officeDocument/2006/relationships/slide" Target="slides/slide28.xml"/><Relationship Id="rId46" Type="http://schemas.openxmlformats.org/officeDocument/2006/relationships/tableStyles" Target="tableStyles.xml"/><Relationship Id="rId2" Type="http://schemas.openxmlformats.org/officeDocument/2006/relationships/slideMaster" Target="slideMasters/slideMaster2.xml"/><Relationship Id="rId16" Type="http://schemas.openxmlformats.org/officeDocument/2006/relationships/slide" Target="slides/slide6.xml"/><Relationship Id="rId20" Type="http://schemas.openxmlformats.org/officeDocument/2006/relationships/slide" Target="slides/slide10.xml"/><Relationship Id="rId29" Type="http://schemas.openxmlformats.org/officeDocument/2006/relationships/slide" Target="slides/slide19.xml"/><Relationship Id="rId41" Type="http://schemas.openxmlformats.org/officeDocument/2006/relationships/notesMaster" Target="notesMasters/notesMaster1.xml"/><Relationship Id="rId1" Type="http://schemas.openxmlformats.org/officeDocument/2006/relationships/slideMaster" Target="slideMasters/slideMaster1.xml"/><Relationship Id="rId6" Type="http://schemas.openxmlformats.org/officeDocument/2006/relationships/slideMaster" Target="slideMasters/slideMaster6.xml"/><Relationship Id="rId11" Type="http://schemas.openxmlformats.org/officeDocument/2006/relationships/slide" Target="slides/slide1.xml"/><Relationship Id="rId24" Type="http://schemas.openxmlformats.org/officeDocument/2006/relationships/slide" Target="slides/slide14.xml"/><Relationship Id="rId32" Type="http://schemas.openxmlformats.org/officeDocument/2006/relationships/slide" Target="slides/slide22.xml"/><Relationship Id="rId37" Type="http://schemas.openxmlformats.org/officeDocument/2006/relationships/slide" Target="slides/slide27.xml"/><Relationship Id="rId40" Type="http://schemas.openxmlformats.org/officeDocument/2006/relationships/slide" Target="slides/slide30.xml"/><Relationship Id="rId45" Type="http://schemas.openxmlformats.org/officeDocument/2006/relationships/theme" Target="theme/theme1.xml"/><Relationship Id="rId5" Type="http://schemas.openxmlformats.org/officeDocument/2006/relationships/slideMaster" Target="slideMasters/slideMaster5.xml"/><Relationship Id="rId15" Type="http://schemas.openxmlformats.org/officeDocument/2006/relationships/slide" Target="slides/slide5.xml"/><Relationship Id="rId23" Type="http://schemas.openxmlformats.org/officeDocument/2006/relationships/slide" Target="slides/slide13.xml"/><Relationship Id="rId28" Type="http://schemas.openxmlformats.org/officeDocument/2006/relationships/slide" Target="slides/slide18.xml"/><Relationship Id="rId36" Type="http://schemas.openxmlformats.org/officeDocument/2006/relationships/slide" Target="slides/slide26.xml"/><Relationship Id="rId10" Type="http://schemas.openxmlformats.org/officeDocument/2006/relationships/slideMaster" Target="slideMasters/slideMaster10.xml"/><Relationship Id="rId19" Type="http://schemas.openxmlformats.org/officeDocument/2006/relationships/slide" Target="slides/slide9.xml"/><Relationship Id="rId31" Type="http://schemas.openxmlformats.org/officeDocument/2006/relationships/slide" Target="slides/slide21.xml"/><Relationship Id="rId44" Type="http://schemas.openxmlformats.org/officeDocument/2006/relationships/viewProps" Target="viewProps.xml"/><Relationship Id="rId4" Type="http://schemas.openxmlformats.org/officeDocument/2006/relationships/slideMaster" Target="slideMasters/slideMaster4.xml"/><Relationship Id="rId9" Type="http://schemas.openxmlformats.org/officeDocument/2006/relationships/slideMaster" Target="slideMasters/slideMaster9.xml"/><Relationship Id="rId14" Type="http://schemas.openxmlformats.org/officeDocument/2006/relationships/slide" Target="slides/slide4.xml"/><Relationship Id="rId22" Type="http://schemas.openxmlformats.org/officeDocument/2006/relationships/slide" Target="slides/slide12.xml"/><Relationship Id="rId27" Type="http://schemas.openxmlformats.org/officeDocument/2006/relationships/slide" Target="slides/slide17.xml"/><Relationship Id="rId30" Type="http://schemas.openxmlformats.org/officeDocument/2006/relationships/slide" Target="slides/slide20.xml"/><Relationship Id="rId35" Type="http://schemas.openxmlformats.org/officeDocument/2006/relationships/slide" Target="slides/slide25.xml"/><Relationship Id="rId43" Type="http://schemas.openxmlformats.org/officeDocument/2006/relationships/presProps" Target="presProps.xml"/></Relationships>
</file>

<file path=ppt/handoutMasters/_rels/handoutMaster1.xml.rels><?xml version="1.0" encoding="UTF-8" standalone="yes"?>
<Relationships xmlns="http://schemas.openxmlformats.org/package/2006/relationships"><Relationship Id="rId1" Type="http://schemas.openxmlformats.org/officeDocument/2006/relationships/theme" Target="../theme/theme12.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870200" cy="490538"/>
          </a:xfrm>
          <a:prstGeom prst="rect">
            <a:avLst/>
          </a:prstGeom>
        </p:spPr>
        <p:txBody>
          <a:bodyPr vert="horz" wrap="square" lIns="89373" tIns="44687" rIns="89373" bIns="44687" numCol="1" anchor="t" anchorCtr="0" compatLnSpc="1">
            <a:prstTxWarp prst="textNoShape">
              <a:avLst/>
            </a:prstTxWarp>
          </a:bodyPr>
          <a:lstStyle>
            <a:lvl1pPr>
              <a:buFontTx/>
              <a:buChar char="•"/>
              <a:defRPr sz="1200">
                <a:effectLst>
                  <a:outerShdw blurRad="38100" dist="38100" dir="2700000" algn="tl">
                    <a:srgbClr val="C0C0C0"/>
                  </a:outerShdw>
                </a:effectLst>
              </a:defRPr>
            </a:lvl1pPr>
          </a:lstStyle>
          <a:p>
            <a:pPr>
              <a:defRPr/>
            </a:pPr>
            <a:endParaRPr lang="el-GR"/>
          </a:p>
        </p:txBody>
      </p:sp>
      <p:sp>
        <p:nvSpPr>
          <p:cNvPr id="3" name="Date Placeholder 2"/>
          <p:cNvSpPr>
            <a:spLocks noGrp="1"/>
          </p:cNvSpPr>
          <p:nvPr>
            <p:ph type="dt" sz="quarter" idx="1"/>
          </p:nvPr>
        </p:nvSpPr>
        <p:spPr>
          <a:xfrm>
            <a:off x="3752850" y="0"/>
            <a:ext cx="2868613" cy="490538"/>
          </a:xfrm>
          <a:prstGeom prst="rect">
            <a:avLst/>
          </a:prstGeom>
        </p:spPr>
        <p:txBody>
          <a:bodyPr vert="horz" wrap="square" lIns="89373" tIns="44687" rIns="89373" bIns="44687" numCol="1" anchor="t" anchorCtr="0" compatLnSpc="1">
            <a:prstTxWarp prst="textNoShape">
              <a:avLst/>
            </a:prstTxWarp>
          </a:bodyPr>
          <a:lstStyle>
            <a:lvl1pPr algn="r">
              <a:buFontTx/>
              <a:buChar char="•"/>
              <a:defRPr sz="1200">
                <a:effectLst>
                  <a:outerShdw blurRad="38100" dist="38100" dir="2700000" algn="tl">
                    <a:srgbClr val="C0C0C0"/>
                  </a:outerShdw>
                </a:effectLst>
              </a:defRPr>
            </a:lvl1pPr>
          </a:lstStyle>
          <a:p>
            <a:pPr>
              <a:defRPr/>
            </a:pPr>
            <a:fld id="{13CB8C63-32A7-4CC3-A7B7-72340D862EF5}" type="datetimeFigureOut">
              <a:rPr lang="en-US"/>
              <a:pPr>
                <a:defRPr/>
              </a:pPr>
              <a:t>9/21/2015</a:t>
            </a:fld>
            <a:endParaRPr lang="en-US"/>
          </a:p>
        </p:txBody>
      </p:sp>
      <p:sp>
        <p:nvSpPr>
          <p:cNvPr id="4" name="Footer Placeholder 3"/>
          <p:cNvSpPr>
            <a:spLocks noGrp="1"/>
          </p:cNvSpPr>
          <p:nvPr>
            <p:ph type="ftr" sz="quarter" idx="2"/>
          </p:nvPr>
        </p:nvSpPr>
        <p:spPr>
          <a:xfrm>
            <a:off x="0" y="9318625"/>
            <a:ext cx="2870200" cy="490538"/>
          </a:xfrm>
          <a:prstGeom prst="rect">
            <a:avLst/>
          </a:prstGeom>
        </p:spPr>
        <p:txBody>
          <a:bodyPr vert="horz" wrap="square" lIns="89373" tIns="44687" rIns="89373" bIns="44687" numCol="1" anchor="b" anchorCtr="0" compatLnSpc="1">
            <a:prstTxWarp prst="textNoShape">
              <a:avLst/>
            </a:prstTxWarp>
          </a:bodyPr>
          <a:lstStyle>
            <a:lvl1pPr>
              <a:buFontTx/>
              <a:buChar char="•"/>
              <a:defRPr sz="1200">
                <a:effectLst>
                  <a:outerShdw blurRad="38100" dist="38100" dir="2700000" algn="tl">
                    <a:srgbClr val="C0C0C0"/>
                  </a:outerShdw>
                </a:effectLst>
              </a:defRPr>
            </a:lvl1pPr>
          </a:lstStyle>
          <a:p>
            <a:pPr>
              <a:defRPr/>
            </a:pPr>
            <a:endParaRPr lang="el-GR"/>
          </a:p>
        </p:txBody>
      </p:sp>
      <p:sp>
        <p:nvSpPr>
          <p:cNvPr id="5" name="Slide Number Placeholder 4"/>
          <p:cNvSpPr>
            <a:spLocks noGrp="1"/>
          </p:cNvSpPr>
          <p:nvPr>
            <p:ph type="sldNum" sz="quarter" idx="3"/>
          </p:nvPr>
        </p:nvSpPr>
        <p:spPr>
          <a:xfrm>
            <a:off x="3752850" y="9318625"/>
            <a:ext cx="2868613" cy="490538"/>
          </a:xfrm>
          <a:prstGeom prst="rect">
            <a:avLst/>
          </a:prstGeom>
        </p:spPr>
        <p:txBody>
          <a:bodyPr vert="horz" wrap="square" lIns="89373" tIns="44687" rIns="89373" bIns="44687" numCol="1" anchor="b" anchorCtr="0" compatLnSpc="1">
            <a:prstTxWarp prst="textNoShape">
              <a:avLst/>
            </a:prstTxWarp>
          </a:bodyPr>
          <a:lstStyle>
            <a:lvl1pPr algn="r">
              <a:buFontTx/>
              <a:buChar char="•"/>
              <a:defRPr sz="1200">
                <a:effectLst>
                  <a:outerShdw blurRad="38100" dist="38100" dir="2700000" algn="tl">
                    <a:srgbClr val="C0C0C0"/>
                  </a:outerShdw>
                </a:effectLst>
              </a:defRPr>
            </a:lvl1pPr>
          </a:lstStyle>
          <a:p>
            <a:pPr>
              <a:defRPr/>
            </a:pPr>
            <a:fld id="{7DA5231B-7430-443E-BC4E-9C0DA87A9157}" type="slidenum">
              <a:rPr lang="en-US"/>
              <a:pPr>
                <a:defRPr/>
              </a:pPr>
              <a:t>‹#›</a:t>
            </a:fld>
            <a:endParaRPr lang="en-US"/>
          </a:p>
        </p:txBody>
      </p:sp>
    </p:spTree>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11.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5122" name="Rectangle 2"/>
          <p:cNvSpPr>
            <a:spLocks noGrp="1" noChangeArrowheads="1"/>
          </p:cNvSpPr>
          <p:nvPr>
            <p:ph type="hdr" sz="quarter"/>
          </p:nvPr>
        </p:nvSpPr>
        <p:spPr bwMode="auto">
          <a:xfrm>
            <a:off x="0" y="0"/>
            <a:ext cx="2870200" cy="490538"/>
          </a:xfrm>
          <a:prstGeom prst="rect">
            <a:avLst/>
          </a:prstGeom>
          <a:noFill/>
          <a:ln w="9525">
            <a:noFill/>
            <a:miter lim="800000"/>
            <a:headEnd/>
            <a:tailEnd/>
          </a:ln>
          <a:effectLst/>
        </p:spPr>
        <p:txBody>
          <a:bodyPr vert="horz" wrap="square" lIns="89373" tIns="44687" rIns="89373" bIns="44687" numCol="1" anchor="t" anchorCtr="0" compatLnSpc="1">
            <a:prstTxWarp prst="textNoShape">
              <a:avLst/>
            </a:prstTxWarp>
          </a:bodyPr>
          <a:lstStyle>
            <a:lvl1pPr>
              <a:defRPr sz="1200"/>
            </a:lvl1pPr>
          </a:lstStyle>
          <a:p>
            <a:pPr>
              <a:defRPr/>
            </a:pPr>
            <a:endParaRPr lang="en-US" altLang="fr-FR"/>
          </a:p>
        </p:txBody>
      </p:sp>
      <p:sp>
        <p:nvSpPr>
          <p:cNvPr id="5123" name="Rectangle 3"/>
          <p:cNvSpPr>
            <a:spLocks noGrp="1" noChangeArrowheads="1"/>
          </p:cNvSpPr>
          <p:nvPr>
            <p:ph type="dt" idx="1"/>
          </p:nvPr>
        </p:nvSpPr>
        <p:spPr bwMode="auto">
          <a:xfrm>
            <a:off x="3754438" y="0"/>
            <a:ext cx="2868612" cy="490538"/>
          </a:xfrm>
          <a:prstGeom prst="rect">
            <a:avLst/>
          </a:prstGeom>
          <a:noFill/>
          <a:ln w="9525">
            <a:noFill/>
            <a:miter lim="800000"/>
            <a:headEnd/>
            <a:tailEnd/>
          </a:ln>
          <a:effectLst/>
        </p:spPr>
        <p:txBody>
          <a:bodyPr vert="horz" wrap="square" lIns="89373" tIns="44687" rIns="89373" bIns="44687" numCol="1" anchor="t" anchorCtr="0" compatLnSpc="1">
            <a:prstTxWarp prst="textNoShape">
              <a:avLst/>
            </a:prstTxWarp>
          </a:bodyPr>
          <a:lstStyle>
            <a:lvl1pPr algn="r">
              <a:defRPr sz="1200"/>
            </a:lvl1pPr>
          </a:lstStyle>
          <a:p>
            <a:pPr>
              <a:defRPr/>
            </a:pPr>
            <a:endParaRPr lang="en-US" altLang="fr-FR"/>
          </a:p>
        </p:txBody>
      </p:sp>
      <p:sp>
        <p:nvSpPr>
          <p:cNvPr id="101380" name="Rectangle 4"/>
          <p:cNvSpPr>
            <a:spLocks noGrp="1" noRot="1" noChangeAspect="1" noChangeArrowheads="1" noTextEdit="1"/>
          </p:cNvSpPr>
          <p:nvPr>
            <p:ph type="sldImg" idx="2"/>
          </p:nvPr>
        </p:nvSpPr>
        <p:spPr bwMode="auto">
          <a:xfrm>
            <a:off x="860425" y="735013"/>
            <a:ext cx="4903788" cy="3679825"/>
          </a:xfrm>
          <a:prstGeom prst="rect">
            <a:avLst/>
          </a:prstGeom>
          <a:noFill/>
          <a:ln w="9525">
            <a:solidFill>
              <a:srgbClr val="000000"/>
            </a:solidFill>
            <a:miter lim="800000"/>
            <a:headEnd/>
            <a:tailEnd/>
          </a:ln>
        </p:spPr>
      </p:sp>
      <p:sp>
        <p:nvSpPr>
          <p:cNvPr id="5125" name="Rectangle 5"/>
          <p:cNvSpPr>
            <a:spLocks noGrp="1" noChangeArrowheads="1"/>
          </p:cNvSpPr>
          <p:nvPr>
            <p:ph type="body" sz="quarter" idx="3"/>
          </p:nvPr>
        </p:nvSpPr>
        <p:spPr bwMode="auto">
          <a:xfrm>
            <a:off x="882650" y="4660900"/>
            <a:ext cx="4857750" cy="4414838"/>
          </a:xfrm>
          <a:prstGeom prst="rect">
            <a:avLst/>
          </a:prstGeom>
          <a:noFill/>
          <a:ln w="9525">
            <a:noFill/>
            <a:miter lim="800000"/>
            <a:headEnd/>
            <a:tailEnd/>
          </a:ln>
          <a:effectLst/>
        </p:spPr>
        <p:txBody>
          <a:bodyPr vert="horz" wrap="square" lIns="89373" tIns="44687" rIns="89373" bIns="44687" numCol="1" anchor="t" anchorCtr="0" compatLnSpc="1">
            <a:prstTxWarp prst="textNoShape">
              <a:avLst/>
            </a:prstTxWarp>
          </a:bodyPr>
          <a:lstStyle/>
          <a:p>
            <a:pPr lvl="0"/>
            <a:r>
              <a:rPr lang="en-US" altLang="fr-FR" noProof="0" smtClean="0"/>
              <a:t>Click to edit Master text styles</a:t>
            </a:r>
          </a:p>
          <a:p>
            <a:pPr lvl="1"/>
            <a:r>
              <a:rPr lang="en-US" altLang="fr-FR" noProof="0" smtClean="0"/>
              <a:t>Second level</a:t>
            </a:r>
          </a:p>
          <a:p>
            <a:pPr lvl="2"/>
            <a:r>
              <a:rPr lang="en-US" altLang="fr-FR" noProof="0" smtClean="0"/>
              <a:t>Third level</a:t>
            </a:r>
          </a:p>
          <a:p>
            <a:pPr lvl="3"/>
            <a:r>
              <a:rPr lang="en-US" altLang="fr-FR" noProof="0" smtClean="0"/>
              <a:t>Fourth level</a:t>
            </a:r>
          </a:p>
          <a:p>
            <a:pPr lvl="4"/>
            <a:r>
              <a:rPr lang="en-US" altLang="fr-FR" noProof="0" smtClean="0"/>
              <a:t>Fifth level</a:t>
            </a:r>
          </a:p>
        </p:txBody>
      </p:sp>
      <p:sp>
        <p:nvSpPr>
          <p:cNvPr id="5126" name="Rectangle 6"/>
          <p:cNvSpPr>
            <a:spLocks noGrp="1" noChangeArrowheads="1"/>
          </p:cNvSpPr>
          <p:nvPr>
            <p:ph type="ftr" sz="quarter" idx="4"/>
          </p:nvPr>
        </p:nvSpPr>
        <p:spPr bwMode="auto">
          <a:xfrm>
            <a:off x="0" y="9320213"/>
            <a:ext cx="2870200" cy="490537"/>
          </a:xfrm>
          <a:prstGeom prst="rect">
            <a:avLst/>
          </a:prstGeom>
          <a:noFill/>
          <a:ln w="9525">
            <a:noFill/>
            <a:miter lim="800000"/>
            <a:headEnd/>
            <a:tailEnd/>
          </a:ln>
          <a:effectLst/>
        </p:spPr>
        <p:txBody>
          <a:bodyPr vert="horz" wrap="square" lIns="89373" tIns="44687" rIns="89373" bIns="44687" numCol="1" anchor="b" anchorCtr="0" compatLnSpc="1">
            <a:prstTxWarp prst="textNoShape">
              <a:avLst/>
            </a:prstTxWarp>
          </a:bodyPr>
          <a:lstStyle>
            <a:lvl1pPr>
              <a:defRPr sz="1200"/>
            </a:lvl1pPr>
          </a:lstStyle>
          <a:p>
            <a:pPr>
              <a:defRPr/>
            </a:pPr>
            <a:endParaRPr lang="en-US" altLang="fr-FR"/>
          </a:p>
        </p:txBody>
      </p:sp>
      <p:sp>
        <p:nvSpPr>
          <p:cNvPr id="5127" name="Rectangle 7"/>
          <p:cNvSpPr>
            <a:spLocks noGrp="1" noChangeArrowheads="1"/>
          </p:cNvSpPr>
          <p:nvPr>
            <p:ph type="sldNum" sz="quarter" idx="5"/>
          </p:nvPr>
        </p:nvSpPr>
        <p:spPr bwMode="auto">
          <a:xfrm>
            <a:off x="3754438" y="9320213"/>
            <a:ext cx="2868612" cy="490537"/>
          </a:xfrm>
          <a:prstGeom prst="rect">
            <a:avLst/>
          </a:prstGeom>
          <a:noFill/>
          <a:ln w="9525">
            <a:noFill/>
            <a:miter lim="800000"/>
            <a:headEnd/>
            <a:tailEnd/>
          </a:ln>
          <a:effectLst/>
        </p:spPr>
        <p:txBody>
          <a:bodyPr vert="horz" wrap="square" lIns="89373" tIns="44687" rIns="89373" bIns="44687" numCol="1" anchor="b" anchorCtr="0" compatLnSpc="1">
            <a:prstTxWarp prst="textNoShape">
              <a:avLst/>
            </a:prstTxWarp>
          </a:bodyPr>
          <a:lstStyle>
            <a:lvl1pPr algn="r">
              <a:defRPr sz="1200"/>
            </a:lvl1pPr>
          </a:lstStyle>
          <a:p>
            <a:pPr>
              <a:defRPr/>
            </a:pPr>
            <a:fld id="{6570E7E5-C47A-45F0-83BA-CF5645B231A8}" type="slidenum">
              <a:rPr lang="en-US" altLang="fr-FR"/>
              <a:pPr>
                <a:defRPr/>
              </a:pPr>
              <a:t>‹#›</a:t>
            </a:fld>
            <a:endParaRPr lang="en-US" altLang="fr-FR"/>
          </a:p>
        </p:txBody>
      </p:sp>
    </p:spTree>
  </p:cSld>
  <p:clrMap bg1="lt1" tx1="dk1" bg2="lt2" tx2="dk2" accent1="accent1" accent2="accent2" accent3="accent3" accent4="accent4" accent5="accent5" accent6="accent6" hlink="hlink" folHlink="folHlink"/>
  <p:notesStyle>
    <a:lvl1pPr algn="l" rtl="0" eaLnBrk="0" fontAlgn="base" hangingPunct="0">
      <a:spcBef>
        <a:spcPct val="30000"/>
      </a:spcBef>
      <a:spcAft>
        <a:spcPct val="0"/>
      </a:spcAft>
      <a:defRPr sz="1200" kern="1200">
        <a:solidFill>
          <a:schemeClr val="tx1"/>
        </a:solidFill>
        <a:latin typeface="Times New Roman" pitchFamily="18" charset="0"/>
        <a:ea typeface="+mn-ea"/>
        <a:cs typeface="+mn-cs"/>
      </a:defRPr>
    </a:lvl1pPr>
    <a:lvl2pPr marL="457200" algn="l" rtl="0" eaLnBrk="0" fontAlgn="base" hangingPunct="0">
      <a:spcBef>
        <a:spcPct val="30000"/>
      </a:spcBef>
      <a:spcAft>
        <a:spcPct val="0"/>
      </a:spcAft>
      <a:defRPr sz="1200" kern="1200">
        <a:solidFill>
          <a:schemeClr val="tx1"/>
        </a:solidFill>
        <a:latin typeface="Times New Roman" pitchFamily="18" charset="0"/>
        <a:ea typeface="+mn-ea"/>
        <a:cs typeface="+mn-cs"/>
      </a:defRPr>
    </a:lvl2pPr>
    <a:lvl3pPr marL="914400" algn="l" rtl="0" eaLnBrk="0" fontAlgn="base" hangingPunct="0">
      <a:spcBef>
        <a:spcPct val="30000"/>
      </a:spcBef>
      <a:spcAft>
        <a:spcPct val="0"/>
      </a:spcAft>
      <a:defRPr sz="1200" kern="1200">
        <a:solidFill>
          <a:schemeClr val="tx1"/>
        </a:solidFill>
        <a:latin typeface="Times New Roman" pitchFamily="18" charset="0"/>
        <a:ea typeface="+mn-ea"/>
        <a:cs typeface="+mn-cs"/>
      </a:defRPr>
    </a:lvl3pPr>
    <a:lvl4pPr marL="1371600" algn="l" rtl="0" eaLnBrk="0" fontAlgn="base" hangingPunct="0">
      <a:spcBef>
        <a:spcPct val="30000"/>
      </a:spcBef>
      <a:spcAft>
        <a:spcPct val="0"/>
      </a:spcAft>
      <a:defRPr sz="1200" kern="1200">
        <a:solidFill>
          <a:schemeClr val="tx1"/>
        </a:solidFill>
        <a:latin typeface="Times New Roman" pitchFamily="18" charset="0"/>
        <a:ea typeface="+mn-ea"/>
        <a:cs typeface="+mn-cs"/>
      </a:defRPr>
    </a:lvl4pPr>
    <a:lvl5pPr marL="1828800" algn="l" rtl="0" eaLnBrk="0" fontAlgn="base" hangingPunct="0">
      <a:spcBef>
        <a:spcPct val="30000"/>
      </a:spcBef>
      <a:spcAft>
        <a:spcPct val="0"/>
      </a:spcAft>
      <a:defRPr sz="1200" kern="1200">
        <a:solidFill>
          <a:schemeClr val="tx1"/>
        </a:solidFill>
        <a:latin typeface="Times New Roman" pitchFamily="18" charset="0"/>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2706" name="Rectangle 7"/>
          <p:cNvSpPr>
            <a:spLocks noGrp="1" noChangeArrowheads="1"/>
          </p:cNvSpPr>
          <p:nvPr>
            <p:ph type="sldNum" sz="quarter" idx="5"/>
          </p:nvPr>
        </p:nvSpPr>
        <p:spPr>
          <a:noFill/>
        </p:spPr>
        <p:txBody>
          <a:bodyPr/>
          <a:lstStyle/>
          <a:p>
            <a:fld id="{5C644B96-290C-489F-B0E7-C01EB6EE4733}" type="slidenum">
              <a:rPr lang="en-US" altLang="fr-FR" smtClean="0">
                <a:solidFill>
                  <a:prstClr val="black"/>
                </a:solidFill>
              </a:rPr>
              <a:pPr/>
              <a:t>1</a:t>
            </a:fld>
            <a:endParaRPr lang="en-US" altLang="fr-FR" smtClean="0">
              <a:solidFill>
                <a:prstClr val="black"/>
              </a:solidFill>
            </a:endParaRPr>
          </a:p>
        </p:txBody>
      </p:sp>
      <p:sp>
        <p:nvSpPr>
          <p:cNvPr id="72707" name="Rectangle 2"/>
          <p:cNvSpPr>
            <a:spLocks noGrp="1" noRot="1" noChangeAspect="1" noChangeArrowheads="1" noTextEdit="1"/>
          </p:cNvSpPr>
          <p:nvPr>
            <p:ph type="sldImg"/>
          </p:nvPr>
        </p:nvSpPr>
        <p:spPr>
          <a:ln/>
        </p:spPr>
      </p:sp>
      <p:sp>
        <p:nvSpPr>
          <p:cNvPr id="72708" name="Rectangle 3"/>
          <p:cNvSpPr>
            <a:spLocks noGrp="1" noChangeArrowheads="1"/>
          </p:cNvSpPr>
          <p:nvPr>
            <p:ph type="body" idx="1"/>
          </p:nvPr>
        </p:nvSpPr>
        <p:spPr>
          <a:noFill/>
          <a:ln/>
        </p:spPr>
        <p:txBody>
          <a:bodyPr/>
          <a:lstStyle/>
          <a:p>
            <a:pPr eaLnBrk="1" hangingPunct="1"/>
            <a:r>
              <a:rPr lang="en-US" sz="800" smtClean="0"/>
              <a:t>First, I would like to thank everybody for coming in today’s lecture especially the members of the committee who had to fly from abroad.  </a:t>
            </a:r>
          </a:p>
          <a:p>
            <a:pPr eaLnBrk="1" hangingPunct="1"/>
            <a:r>
              <a:rPr lang="en-US" sz="800" smtClean="0"/>
              <a:t>For the last fifteen years or so, </a:t>
            </a:r>
            <a:r>
              <a:rPr lang="en-US" smtClean="0"/>
              <a:t>our research has concentrated almost exclusively on the study of HIV-1. </a:t>
            </a:r>
          </a:p>
          <a:p>
            <a:pPr eaLnBrk="1" hangingPunct="1"/>
            <a:endParaRPr lang="en-US" smtClean="0"/>
          </a:p>
          <a:p>
            <a:pPr eaLnBrk="1" hangingPunct="1"/>
            <a:r>
              <a:rPr lang="en-US" smtClean="0"/>
              <a:t>Our laboratory uses a variety of experimental approaches to understand the molecular mechanisms of HIV-1 transmission and the pathogenesis of AIDS. </a:t>
            </a:r>
          </a:p>
          <a:p>
            <a:pPr eaLnBrk="1" hangingPunct="1"/>
            <a:endParaRPr lang="en-US" smtClean="0"/>
          </a:p>
          <a:p>
            <a:pPr eaLnBrk="1" hangingPunct="1"/>
            <a:r>
              <a:rPr lang="en-US" smtClean="0"/>
              <a:t>Today, I am going to be talking about the role of host and viral factors in the biology of HIV-1</a:t>
            </a:r>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7522" name="Slide Image Placeholder 1"/>
          <p:cNvSpPr>
            <a:spLocks noGrp="1" noRot="1" noChangeAspect="1" noTextEdit="1"/>
          </p:cNvSpPr>
          <p:nvPr>
            <p:ph type="sldImg"/>
          </p:nvPr>
        </p:nvSpPr>
        <p:spPr>
          <a:ln/>
        </p:spPr>
      </p:sp>
      <p:sp>
        <p:nvSpPr>
          <p:cNvPr id="107523" name="Notes Placeholder 2"/>
          <p:cNvSpPr>
            <a:spLocks noGrp="1"/>
          </p:cNvSpPr>
          <p:nvPr>
            <p:ph type="body" idx="1"/>
          </p:nvPr>
        </p:nvSpPr>
        <p:spPr>
          <a:noFill/>
          <a:ln/>
        </p:spPr>
        <p:txBody>
          <a:bodyPr/>
          <a:lstStyle/>
          <a:p>
            <a:r>
              <a:rPr lang="en-US" smtClean="0"/>
              <a:t>In HIV-1 entry into susceptible cells, </a:t>
            </a:r>
          </a:p>
          <a:p>
            <a:r>
              <a:rPr lang="en-US" smtClean="0"/>
              <a:t>HIV is recognized by two major receptors. “CD antigen has been known to be the principal cell surface receptor of HIV-1 since 1983”.</a:t>
            </a:r>
          </a:p>
          <a:p>
            <a:endParaRPr lang="en-US" smtClean="0"/>
          </a:p>
          <a:p>
            <a:r>
              <a:rPr lang="en-US" smtClean="0"/>
              <a:t>“In 1996, a member of the seven-transmembrane spanning family of chemokine receptors termed CCR5 was identified by five groups (E. Burger, J. Sodroski, R. Doms and R. Koup and J. Moore)</a:t>
            </a:r>
          </a:p>
          <a:p>
            <a:r>
              <a:rPr lang="en-US" smtClean="0"/>
              <a:t>as a major co-receptor for most transmitting HIV-1 strains” </a:t>
            </a:r>
          </a:p>
        </p:txBody>
      </p:sp>
      <p:sp>
        <p:nvSpPr>
          <p:cNvPr id="107524" name="Slide Number Placeholder 3"/>
          <p:cNvSpPr>
            <a:spLocks noGrp="1"/>
          </p:cNvSpPr>
          <p:nvPr>
            <p:ph type="sldNum" sz="quarter" idx="5"/>
          </p:nvPr>
        </p:nvSpPr>
        <p:spPr>
          <a:noFill/>
        </p:spPr>
        <p:txBody>
          <a:bodyPr/>
          <a:lstStyle/>
          <a:p>
            <a:fld id="{02E019B3-569E-471A-8307-54D81AEA8CBD}" type="slidenum">
              <a:rPr lang="en-US" altLang="fr-FR" smtClean="0"/>
              <a:pPr/>
              <a:t>7</a:t>
            </a:fld>
            <a:endParaRPr lang="en-US" altLang="fr-FR" smtClean="0"/>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5410" name="Slide Image Placeholder 1"/>
          <p:cNvSpPr>
            <a:spLocks noGrp="1" noRot="1" noChangeAspect="1" noTextEdit="1"/>
          </p:cNvSpPr>
          <p:nvPr>
            <p:ph type="sldImg"/>
          </p:nvPr>
        </p:nvSpPr>
        <p:spPr>
          <a:ln/>
        </p:spPr>
      </p:sp>
      <p:sp>
        <p:nvSpPr>
          <p:cNvPr id="145411" name="Notes Placeholder 2"/>
          <p:cNvSpPr>
            <a:spLocks noGrp="1"/>
          </p:cNvSpPr>
          <p:nvPr>
            <p:ph type="body" idx="1"/>
          </p:nvPr>
        </p:nvSpPr>
        <p:spPr>
          <a:noFill/>
          <a:ln/>
        </p:spPr>
        <p:txBody>
          <a:bodyPr/>
          <a:lstStyle/>
          <a:p>
            <a:r>
              <a:rPr lang="en-US" smtClean="0"/>
              <a:t>The genesis of the natural genetic diversity of HIV-1  is due to …. </a:t>
            </a:r>
          </a:p>
        </p:txBody>
      </p:sp>
      <p:sp>
        <p:nvSpPr>
          <p:cNvPr id="145412" name="Slide Number Placeholder 3"/>
          <p:cNvSpPr>
            <a:spLocks noGrp="1"/>
          </p:cNvSpPr>
          <p:nvPr>
            <p:ph type="sldNum" sz="quarter" idx="5"/>
          </p:nvPr>
        </p:nvSpPr>
        <p:spPr>
          <a:noFill/>
        </p:spPr>
        <p:txBody>
          <a:bodyPr/>
          <a:lstStyle/>
          <a:p>
            <a:fld id="{8C5C47F0-61A1-421E-818F-29726E382596}" type="slidenum">
              <a:rPr lang="en-US" altLang="fr-FR" smtClean="0"/>
              <a:pPr/>
              <a:t>8</a:t>
            </a:fld>
            <a:endParaRPr lang="en-US" altLang="fr-FR" smtClean="0"/>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6434" name="Slide Image Placeholder 1"/>
          <p:cNvSpPr>
            <a:spLocks noGrp="1" noRot="1" noChangeAspect="1" noTextEdit="1"/>
          </p:cNvSpPr>
          <p:nvPr>
            <p:ph type="sldImg"/>
          </p:nvPr>
        </p:nvSpPr>
        <p:spPr>
          <a:ln/>
        </p:spPr>
      </p:sp>
      <p:sp>
        <p:nvSpPr>
          <p:cNvPr id="146435" name="Notes Placeholder 2"/>
          <p:cNvSpPr>
            <a:spLocks noGrp="1"/>
          </p:cNvSpPr>
          <p:nvPr>
            <p:ph type="body" idx="1"/>
          </p:nvPr>
        </p:nvSpPr>
        <p:spPr>
          <a:noFill/>
          <a:ln/>
        </p:spPr>
        <p:txBody>
          <a:bodyPr/>
          <a:lstStyle/>
          <a:p>
            <a:r>
              <a:rPr lang="en-US" smtClean="0"/>
              <a:t>The HIV-1 pandemic today is mainly due to the M group ….</a:t>
            </a:r>
            <a:endParaRPr lang="el-GR" smtClean="0"/>
          </a:p>
        </p:txBody>
      </p:sp>
      <p:sp>
        <p:nvSpPr>
          <p:cNvPr id="146436" name="Slide Number Placeholder 3"/>
          <p:cNvSpPr>
            <a:spLocks noGrp="1"/>
          </p:cNvSpPr>
          <p:nvPr>
            <p:ph type="sldNum" sz="quarter" idx="5"/>
          </p:nvPr>
        </p:nvSpPr>
        <p:spPr>
          <a:noFill/>
        </p:spPr>
        <p:txBody>
          <a:bodyPr/>
          <a:lstStyle/>
          <a:p>
            <a:fld id="{6CF154D0-3E5B-4C06-9C39-B658A69FAD97}" type="slidenum">
              <a:rPr lang="en-US" altLang="fr-FR" smtClean="0"/>
              <a:pPr/>
              <a:t>9</a:t>
            </a:fld>
            <a:endParaRPr lang="en-US" altLang="fr-FR" smtClean="0"/>
          </a:p>
        </p:txBody>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9090" name="Rectangle 7"/>
          <p:cNvSpPr>
            <a:spLocks noGrp="1" noChangeArrowheads="1"/>
          </p:cNvSpPr>
          <p:nvPr>
            <p:ph type="sldNum" sz="quarter" idx="5"/>
          </p:nvPr>
        </p:nvSpPr>
        <p:spPr>
          <a:noFill/>
        </p:spPr>
        <p:txBody>
          <a:bodyPr/>
          <a:lstStyle/>
          <a:p>
            <a:fld id="{FF4E00DD-922C-45D2-BB72-73025CBBBE05}" type="slidenum">
              <a:rPr lang="en-US" altLang="fr-FR" smtClean="0">
                <a:solidFill>
                  <a:prstClr val="black"/>
                </a:solidFill>
              </a:rPr>
              <a:pPr/>
              <a:t>10</a:t>
            </a:fld>
            <a:endParaRPr lang="en-US" altLang="fr-FR" smtClean="0">
              <a:solidFill>
                <a:prstClr val="black"/>
              </a:solidFill>
            </a:endParaRPr>
          </a:p>
        </p:txBody>
      </p:sp>
      <p:sp>
        <p:nvSpPr>
          <p:cNvPr id="89091" name="Rectangle 2"/>
          <p:cNvSpPr>
            <a:spLocks noGrp="1" noRot="1" noChangeAspect="1" noChangeArrowheads="1" noTextEdit="1"/>
          </p:cNvSpPr>
          <p:nvPr>
            <p:ph type="sldImg"/>
          </p:nvPr>
        </p:nvSpPr>
        <p:spPr>
          <a:ln/>
        </p:spPr>
      </p:sp>
      <p:sp>
        <p:nvSpPr>
          <p:cNvPr id="89092" name="Rectangle 3"/>
          <p:cNvSpPr>
            <a:spLocks noGrp="1" noChangeArrowheads="1"/>
          </p:cNvSpPr>
          <p:nvPr>
            <p:ph type="body" idx="1"/>
          </p:nvPr>
        </p:nvSpPr>
        <p:spPr>
          <a:noFill/>
          <a:ln/>
        </p:spPr>
        <p:txBody>
          <a:bodyPr/>
          <a:lstStyle/>
          <a:p>
            <a:pPr eaLnBrk="1" hangingPunct="1"/>
            <a:r>
              <a:rPr lang="en-US" sz="800" smtClean="0"/>
              <a:t>We move now to the third vignette which deals with the natural genetic diversity of HIV-1</a:t>
            </a:r>
            <a:endParaRPr lang="el-GR" sz="800" smtClean="0"/>
          </a:p>
        </p:txBody>
      </p:sp>
    </p:spTree>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162" name="Rectangle 7"/>
          <p:cNvSpPr>
            <a:spLocks noGrp="1" noChangeArrowheads="1"/>
          </p:cNvSpPr>
          <p:nvPr>
            <p:ph type="sldNum" sz="quarter" idx="5"/>
          </p:nvPr>
        </p:nvSpPr>
        <p:spPr>
          <a:noFill/>
        </p:spPr>
        <p:txBody>
          <a:bodyPr/>
          <a:lstStyle/>
          <a:p>
            <a:fld id="{7884A296-E2CA-4591-9F96-A7734A71650B}" type="slidenum">
              <a:rPr lang="en-US" altLang="fr-FR" smtClean="0">
                <a:solidFill>
                  <a:prstClr val="black"/>
                </a:solidFill>
              </a:rPr>
              <a:pPr/>
              <a:t>29</a:t>
            </a:fld>
            <a:endParaRPr lang="en-US" altLang="fr-FR" smtClean="0">
              <a:solidFill>
                <a:prstClr val="black"/>
              </a:solidFill>
            </a:endParaRPr>
          </a:p>
        </p:txBody>
      </p:sp>
      <p:sp>
        <p:nvSpPr>
          <p:cNvPr id="92163" name="Rectangle 2"/>
          <p:cNvSpPr>
            <a:spLocks noGrp="1" noRot="1" noChangeAspect="1" noChangeArrowheads="1" noTextEdit="1"/>
          </p:cNvSpPr>
          <p:nvPr>
            <p:ph type="sldImg"/>
          </p:nvPr>
        </p:nvSpPr>
        <p:spPr>
          <a:ln/>
        </p:spPr>
      </p:sp>
      <p:sp>
        <p:nvSpPr>
          <p:cNvPr id="92164" name="Rectangle 3"/>
          <p:cNvSpPr>
            <a:spLocks noGrp="1" noChangeArrowheads="1"/>
          </p:cNvSpPr>
          <p:nvPr>
            <p:ph type="body" idx="1"/>
          </p:nvPr>
        </p:nvSpPr>
        <p:spPr>
          <a:noFill/>
          <a:ln/>
        </p:spPr>
        <p:txBody>
          <a:bodyPr/>
          <a:lstStyle/>
          <a:p>
            <a:pPr eaLnBrk="1" hangingPunct="1"/>
            <a:r>
              <a:rPr lang="en-US" sz="800" dirty="0" smtClean="0"/>
              <a:t>We move now to the third vignette which deals with the natural genetic diversity of HIV-1</a:t>
            </a:r>
            <a:endParaRPr lang="el-GR" sz="800" dirty="0" smtClean="0"/>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6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6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4.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7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7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72.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73.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74.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75.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6.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7.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8.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9.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80.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81.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82.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83.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84.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85.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86.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87.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88.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89.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90.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91.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92.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93.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94.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95.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96.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97.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98.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99.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00.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01.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p>
            <a:r>
              <a:rPr lang="en-US" smtClean="0"/>
              <a:t>Click to edit Master title style</a:t>
            </a:r>
            <a:endParaRPr lang="en-US"/>
          </a:p>
        </p:txBody>
      </p:sp>
      <p:sp>
        <p:nvSpPr>
          <p:cNvPr id="3" name="Subtitle 2"/>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smtClean="0"/>
              <a:t>Click to edit Master subtitle style</a:t>
            </a:r>
            <a:endParaRPr lang="en-US"/>
          </a:p>
        </p:txBody>
      </p:sp>
      <p:sp>
        <p:nvSpPr>
          <p:cNvPr id="4" name="Rectangle 4"/>
          <p:cNvSpPr>
            <a:spLocks noGrp="1" noChangeArrowheads="1"/>
          </p:cNvSpPr>
          <p:nvPr>
            <p:ph type="dt" sz="half" idx="10"/>
          </p:nvPr>
        </p:nvSpPr>
        <p:spPr>
          <a:ln/>
        </p:spPr>
        <p:txBody>
          <a:bodyPr/>
          <a:lstStyle>
            <a:lvl1pPr>
              <a:defRPr/>
            </a:lvl1pPr>
          </a:lstStyle>
          <a:p>
            <a:pPr>
              <a:defRPr/>
            </a:pPr>
            <a:endParaRPr lang="en-US" altLang="fr-FR"/>
          </a:p>
        </p:txBody>
      </p:sp>
      <p:sp>
        <p:nvSpPr>
          <p:cNvPr id="5" name="Rectangle 5"/>
          <p:cNvSpPr>
            <a:spLocks noGrp="1" noChangeArrowheads="1"/>
          </p:cNvSpPr>
          <p:nvPr>
            <p:ph type="ftr" sz="quarter" idx="11"/>
          </p:nvPr>
        </p:nvSpPr>
        <p:spPr>
          <a:ln/>
        </p:spPr>
        <p:txBody>
          <a:bodyPr/>
          <a:lstStyle>
            <a:lvl1pPr>
              <a:defRPr/>
            </a:lvl1pPr>
          </a:lstStyle>
          <a:p>
            <a:pPr>
              <a:defRPr/>
            </a:pPr>
            <a:endParaRPr lang="en-US" altLang="fr-FR"/>
          </a:p>
        </p:txBody>
      </p:sp>
      <p:sp>
        <p:nvSpPr>
          <p:cNvPr id="6" name="Rectangle 6"/>
          <p:cNvSpPr>
            <a:spLocks noGrp="1" noChangeArrowheads="1"/>
          </p:cNvSpPr>
          <p:nvPr>
            <p:ph type="sldNum" sz="quarter" idx="12"/>
          </p:nvPr>
        </p:nvSpPr>
        <p:spPr>
          <a:ln/>
        </p:spPr>
        <p:txBody>
          <a:bodyPr/>
          <a:lstStyle>
            <a:lvl1pPr>
              <a:defRPr/>
            </a:lvl1pPr>
          </a:lstStyle>
          <a:p>
            <a:pPr>
              <a:defRPr/>
            </a:pPr>
            <a:endParaRPr lang="fr-FR" altLang="fr-FR"/>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4"/>
          <p:cNvSpPr>
            <a:spLocks noGrp="1" noChangeArrowheads="1"/>
          </p:cNvSpPr>
          <p:nvPr>
            <p:ph type="dt" sz="half" idx="10"/>
          </p:nvPr>
        </p:nvSpPr>
        <p:spPr>
          <a:ln/>
        </p:spPr>
        <p:txBody>
          <a:bodyPr/>
          <a:lstStyle>
            <a:lvl1pPr>
              <a:defRPr/>
            </a:lvl1pPr>
          </a:lstStyle>
          <a:p>
            <a:pPr>
              <a:defRPr/>
            </a:pPr>
            <a:endParaRPr lang="en-US" altLang="fr-FR"/>
          </a:p>
        </p:txBody>
      </p:sp>
      <p:sp>
        <p:nvSpPr>
          <p:cNvPr id="5" name="Rectangle 5"/>
          <p:cNvSpPr>
            <a:spLocks noGrp="1" noChangeArrowheads="1"/>
          </p:cNvSpPr>
          <p:nvPr>
            <p:ph type="ftr" sz="quarter" idx="11"/>
          </p:nvPr>
        </p:nvSpPr>
        <p:spPr>
          <a:ln/>
        </p:spPr>
        <p:txBody>
          <a:bodyPr/>
          <a:lstStyle>
            <a:lvl1pPr>
              <a:defRPr/>
            </a:lvl1pPr>
          </a:lstStyle>
          <a:p>
            <a:pPr>
              <a:defRPr/>
            </a:pPr>
            <a:endParaRPr lang="en-US" altLang="fr-FR"/>
          </a:p>
        </p:txBody>
      </p:sp>
      <p:sp>
        <p:nvSpPr>
          <p:cNvPr id="6" name="Rectangle 6"/>
          <p:cNvSpPr>
            <a:spLocks noGrp="1" noChangeArrowheads="1"/>
          </p:cNvSpPr>
          <p:nvPr>
            <p:ph type="sldNum" sz="quarter" idx="12"/>
          </p:nvPr>
        </p:nvSpPr>
        <p:spPr>
          <a:ln/>
        </p:spPr>
        <p:txBody>
          <a:bodyPr/>
          <a:lstStyle>
            <a:lvl1pPr>
              <a:defRPr/>
            </a:lvl1pPr>
          </a:lstStyle>
          <a:p>
            <a:pPr>
              <a:defRPr/>
            </a:pPr>
            <a:endParaRPr lang="fr-FR" altLang="fr-FR"/>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4"/>
          <p:cNvSpPr>
            <a:spLocks noGrp="1" noChangeArrowheads="1"/>
          </p:cNvSpPr>
          <p:nvPr>
            <p:ph type="dt" sz="half" idx="10"/>
          </p:nvPr>
        </p:nvSpPr>
        <p:spPr>
          <a:ln/>
        </p:spPr>
        <p:txBody>
          <a:bodyPr/>
          <a:lstStyle>
            <a:lvl1pPr>
              <a:defRPr/>
            </a:lvl1pPr>
          </a:lstStyle>
          <a:p>
            <a:pPr>
              <a:defRPr/>
            </a:pPr>
            <a:endParaRPr lang="en-US" altLang="fr-FR"/>
          </a:p>
        </p:txBody>
      </p:sp>
      <p:sp>
        <p:nvSpPr>
          <p:cNvPr id="5" name="Rectangle 5"/>
          <p:cNvSpPr>
            <a:spLocks noGrp="1" noChangeArrowheads="1"/>
          </p:cNvSpPr>
          <p:nvPr>
            <p:ph type="ftr" sz="quarter" idx="11"/>
          </p:nvPr>
        </p:nvSpPr>
        <p:spPr>
          <a:ln/>
        </p:spPr>
        <p:txBody>
          <a:bodyPr/>
          <a:lstStyle>
            <a:lvl1pPr>
              <a:defRPr/>
            </a:lvl1pPr>
          </a:lstStyle>
          <a:p>
            <a:pPr>
              <a:defRPr/>
            </a:pPr>
            <a:endParaRPr lang="en-US" altLang="fr-FR"/>
          </a:p>
        </p:txBody>
      </p:sp>
      <p:sp>
        <p:nvSpPr>
          <p:cNvPr id="6" name="Rectangle 6"/>
          <p:cNvSpPr>
            <a:spLocks noGrp="1" noChangeArrowheads="1"/>
          </p:cNvSpPr>
          <p:nvPr>
            <p:ph type="sldNum" sz="quarter" idx="12"/>
          </p:nvPr>
        </p:nvSpPr>
        <p:spPr>
          <a:ln/>
        </p:spPr>
        <p:txBody>
          <a:bodyPr/>
          <a:lstStyle>
            <a:lvl1pPr>
              <a:defRPr/>
            </a:lvl1pPr>
          </a:lstStyle>
          <a:p>
            <a:pPr>
              <a:defRPr/>
            </a:pPr>
            <a:endParaRPr lang="fr-FR" altLang="fr-FR"/>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685800" y="1981200"/>
            <a:ext cx="38100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48200" y="1981200"/>
            <a:ext cx="38100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4"/>
          <p:cNvSpPr>
            <a:spLocks noGrp="1" noChangeArrowheads="1"/>
          </p:cNvSpPr>
          <p:nvPr>
            <p:ph type="dt" sz="half" idx="10"/>
          </p:nvPr>
        </p:nvSpPr>
        <p:spPr>
          <a:ln/>
        </p:spPr>
        <p:txBody>
          <a:bodyPr/>
          <a:lstStyle>
            <a:lvl1pPr>
              <a:defRPr/>
            </a:lvl1pPr>
          </a:lstStyle>
          <a:p>
            <a:pPr>
              <a:defRPr/>
            </a:pPr>
            <a:endParaRPr lang="en-US" altLang="fr-FR"/>
          </a:p>
        </p:txBody>
      </p:sp>
      <p:sp>
        <p:nvSpPr>
          <p:cNvPr id="6" name="Rectangle 5"/>
          <p:cNvSpPr>
            <a:spLocks noGrp="1" noChangeArrowheads="1"/>
          </p:cNvSpPr>
          <p:nvPr>
            <p:ph type="ftr" sz="quarter" idx="11"/>
          </p:nvPr>
        </p:nvSpPr>
        <p:spPr>
          <a:ln/>
        </p:spPr>
        <p:txBody>
          <a:bodyPr/>
          <a:lstStyle>
            <a:lvl1pPr>
              <a:defRPr/>
            </a:lvl1pPr>
          </a:lstStyle>
          <a:p>
            <a:pPr>
              <a:defRPr/>
            </a:pPr>
            <a:endParaRPr lang="en-US" altLang="fr-FR"/>
          </a:p>
        </p:txBody>
      </p:sp>
      <p:sp>
        <p:nvSpPr>
          <p:cNvPr id="7" name="Rectangle 6"/>
          <p:cNvSpPr>
            <a:spLocks noGrp="1" noChangeArrowheads="1"/>
          </p:cNvSpPr>
          <p:nvPr>
            <p:ph type="sldNum" sz="quarter" idx="12"/>
          </p:nvPr>
        </p:nvSpPr>
        <p:spPr>
          <a:ln/>
        </p:spPr>
        <p:txBody>
          <a:bodyPr/>
          <a:lstStyle>
            <a:lvl1pPr>
              <a:defRPr/>
            </a:lvl1pPr>
          </a:lstStyle>
          <a:p>
            <a:pPr>
              <a:defRPr/>
            </a:pPr>
            <a:endParaRPr lang="fr-FR" altLang="fr-FR"/>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4"/>
          <p:cNvSpPr>
            <a:spLocks noGrp="1" noChangeArrowheads="1"/>
          </p:cNvSpPr>
          <p:nvPr>
            <p:ph type="dt" sz="half" idx="10"/>
          </p:nvPr>
        </p:nvSpPr>
        <p:spPr>
          <a:ln/>
        </p:spPr>
        <p:txBody>
          <a:bodyPr/>
          <a:lstStyle>
            <a:lvl1pPr>
              <a:defRPr/>
            </a:lvl1pPr>
          </a:lstStyle>
          <a:p>
            <a:pPr>
              <a:defRPr/>
            </a:pPr>
            <a:endParaRPr lang="en-US" altLang="fr-FR"/>
          </a:p>
        </p:txBody>
      </p:sp>
      <p:sp>
        <p:nvSpPr>
          <p:cNvPr id="8" name="Rectangle 5"/>
          <p:cNvSpPr>
            <a:spLocks noGrp="1" noChangeArrowheads="1"/>
          </p:cNvSpPr>
          <p:nvPr>
            <p:ph type="ftr" sz="quarter" idx="11"/>
          </p:nvPr>
        </p:nvSpPr>
        <p:spPr>
          <a:ln/>
        </p:spPr>
        <p:txBody>
          <a:bodyPr/>
          <a:lstStyle>
            <a:lvl1pPr>
              <a:defRPr/>
            </a:lvl1pPr>
          </a:lstStyle>
          <a:p>
            <a:pPr>
              <a:defRPr/>
            </a:pPr>
            <a:endParaRPr lang="en-US" altLang="fr-FR"/>
          </a:p>
        </p:txBody>
      </p:sp>
      <p:sp>
        <p:nvSpPr>
          <p:cNvPr id="9" name="Rectangle 6"/>
          <p:cNvSpPr>
            <a:spLocks noGrp="1" noChangeArrowheads="1"/>
          </p:cNvSpPr>
          <p:nvPr>
            <p:ph type="sldNum" sz="quarter" idx="12"/>
          </p:nvPr>
        </p:nvSpPr>
        <p:spPr>
          <a:ln/>
        </p:spPr>
        <p:txBody>
          <a:bodyPr/>
          <a:lstStyle>
            <a:lvl1pPr>
              <a:defRPr/>
            </a:lvl1pPr>
          </a:lstStyle>
          <a:p>
            <a:pPr>
              <a:defRPr/>
            </a:pPr>
            <a:endParaRPr lang="fr-FR" altLang="fr-FR"/>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4"/>
          <p:cNvSpPr>
            <a:spLocks noGrp="1" noChangeArrowheads="1"/>
          </p:cNvSpPr>
          <p:nvPr>
            <p:ph type="dt" sz="half" idx="10"/>
          </p:nvPr>
        </p:nvSpPr>
        <p:spPr>
          <a:ln/>
        </p:spPr>
        <p:txBody>
          <a:bodyPr/>
          <a:lstStyle>
            <a:lvl1pPr>
              <a:defRPr/>
            </a:lvl1pPr>
          </a:lstStyle>
          <a:p>
            <a:pPr>
              <a:defRPr/>
            </a:pPr>
            <a:endParaRPr lang="en-US" altLang="fr-FR"/>
          </a:p>
        </p:txBody>
      </p:sp>
      <p:sp>
        <p:nvSpPr>
          <p:cNvPr id="4" name="Rectangle 5"/>
          <p:cNvSpPr>
            <a:spLocks noGrp="1" noChangeArrowheads="1"/>
          </p:cNvSpPr>
          <p:nvPr>
            <p:ph type="ftr" sz="quarter" idx="11"/>
          </p:nvPr>
        </p:nvSpPr>
        <p:spPr>
          <a:ln/>
        </p:spPr>
        <p:txBody>
          <a:bodyPr/>
          <a:lstStyle>
            <a:lvl1pPr>
              <a:defRPr/>
            </a:lvl1pPr>
          </a:lstStyle>
          <a:p>
            <a:pPr>
              <a:defRPr/>
            </a:pPr>
            <a:endParaRPr lang="en-US" altLang="fr-FR"/>
          </a:p>
        </p:txBody>
      </p:sp>
      <p:sp>
        <p:nvSpPr>
          <p:cNvPr id="5" name="Rectangle 6"/>
          <p:cNvSpPr>
            <a:spLocks noGrp="1" noChangeArrowheads="1"/>
          </p:cNvSpPr>
          <p:nvPr>
            <p:ph type="sldNum" sz="quarter" idx="12"/>
          </p:nvPr>
        </p:nvSpPr>
        <p:spPr>
          <a:ln/>
        </p:spPr>
        <p:txBody>
          <a:bodyPr/>
          <a:lstStyle>
            <a:lvl1pPr>
              <a:defRPr/>
            </a:lvl1pPr>
          </a:lstStyle>
          <a:p>
            <a:pPr>
              <a:defRPr/>
            </a:pPr>
            <a:endParaRPr lang="fr-FR" altLang="fr-FR"/>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a:ln/>
        </p:spPr>
        <p:txBody>
          <a:bodyPr/>
          <a:lstStyle>
            <a:lvl1pPr>
              <a:defRPr/>
            </a:lvl1pPr>
          </a:lstStyle>
          <a:p>
            <a:pPr>
              <a:defRPr/>
            </a:pPr>
            <a:endParaRPr lang="en-US" altLang="fr-FR"/>
          </a:p>
        </p:txBody>
      </p:sp>
      <p:sp>
        <p:nvSpPr>
          <p:cNvPr id="3" name="Rectangle 5"/>
          <p:cNvSpPr>
            <a:spLocks noGrp="1" noChangeArrowheads="1"/>
          </p:cNvSpPr>
          <p:nvPr>
            <p:ph type="ftr" sz="quarter" idx="11"/>
          </p:nvPr>
        </p:nvSpPr>
        <p:spPr>
          <a:ln/>
        </p:spPr>
        <p:txBody>
          <a:bodyPr/>
          <a:lstStyle>
            <a:lvl1pPr>
              <a:defRPr/>
            </a:lvl1pPr>
          </a:lstStyle>
          <a:p>
            <a:pPr>
              <a:defRPr/>
            </a:pPr>
            <a:endParaRPr lang="en-US" altLang="fr-FR"/>
          </a:p>
        </p:txBody>
      </p:sp>
      <p:sp>
        <p:nvSpPr>
          <p:cNvPr id="4" name="Rectangle 6"/>
          <p:cNvSpPr>
            <a:spLocks noGrp="1" noChangeArrowheads="1"/>
          </p:cNvSpPr>
          <p:nvPr>
            <p:ph type="sldNum" sz="quarter" idx="12"/>
          </p:nvPr>
        </p:nvSpPr>
        <p:spPr>
          <a:ln/>
        </p:spPr>
        <p:txBody>
          <a:bodyPr/>
          <a:lstStyle>
            <a:lvl1pPr>
              <a:defRPr/>
            </a:lvl1pPr>
          </a:lstStyle>
          <a:p>
            <a:pPr>
              <a:defRPr/>
            </a:pPr>
            <a:endParaRPr lang="fr-FR" altLang="fr-FR"/>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4"/>
          <p:cNvSpPr>
            <a:spLocks noGrp="1" noChangeArrowheads="1"/>
          </p:cNvSpPr>
          <p:nvPr>
            <p:ph type="dt" sz="half" idx="10"/>
          </p:nvPr>
        </p:nvSpPr>
        <p:spPr>
          <a:ln/>
        </p:spPr>
        <p:txBody>
          <a:bodyPr/>
          <a:lstStyle>
            <a:lvl1pPr>
              <a:defRPr/>
            </a:lvl1pPr>
          </a:lstStyle>
          <a:p>
            <a:pPr>
              <a:defRPr/>
            </a:pPr>
            <a:endParaRPr lang="en-US" altLang="fr-FR"/>
          </a:p>
        </p:txBody>
      </p:sp>
      <p:sp>
        <p:nvSpPr>
          <p:cNvPr id="6" name="Rectangle 5"/>
          <p:cNvSpPr>
            <a:spLocks noGrp="1" noChangeArrowheads="1"/>
          </p:cNvSpPr>
          <p:nvPr>
            <p:ph type="ftr" sz="quarter" idx="11"/>
          </p:nvPr>
        </p:nvSpPr>
        <p:spPr>
          <a:ln/>
        </p:spPr>
        <p:txBody>
          <a:bodyPr/>
          <a:lstStyle>
            <a:lvl1pPr>
              <a:defRPr/>
            </a:lvl1pPr>
          </a:lstStyle>
          <a:p>
            <a:pPr>
              <a:defRPr/>
            </a:pPr>
            <a:endParaRPr lang="en-US" altLang="fr-FR"/>
          </a:p>
        </p:txBody>
      </p:sp>
      <p:sp>
        <p:nvSpPr>
          <p:cNvPr id="7" name="Rectangle 6"/>
          <p:cNvSpPr>
            <a:spLocks noGrp="1" noChangeArrowheads="1"/>
          </p:cNvSpPr>
          <p:nvPr>
            <p:ph type="sldNum" sz="quarter" idx="12"/>
          </p:nvPr>
        </p:nvSpPr>
        <p:spPr>
          <a:ln/>
        </p:spPr>
        <p:txBody>
          <a:bodyPr/>
          <a:lstStyle>
            <a:lvl1pPr>
              <a:defRPr/>
            </a:lvl1pPr>
          </a:lstStyle>
          <a:p>
            <a:pPr>
              <a:defRPr/>
            </a:pPr>
            <a:endParaRPr lang="fr-FR" altLang="fr-FR"/>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4"/>
          <p:cNvSpPr>
            <a:spLocks noGrp="1" noChangeArrowheads="1"/>
          </p:cNvSpPr>
          <p:nvPr>
            <p:ph type="dt" sz="half" idx="10"/>
          </p:nvPr>
        </p:nvSpPr>
        <p:spPr>
          <a:ln/>
        </p:spPr>
        <p:txBody>
          <a:bodyPr/>
          <a:lstStyle>
            <a:lvl1pPr>
              <a:defRPr/>
            </a:lvl1pPr>
          </a:lstStyle>
          <a:p>
            <a:pPr>
              <a:defRPr/>
            </a:pPr>
            <a:endParaRPr lang="en-US" altLang="fr-FR"/>
          </a:p>
        </p:txBody>
      </p:sp>
      <p:sp>
        <p:nvSpPr>
          <p:cNvPr id="6" name="Rectangle 5"/>
          <p:cNvSpPr>
            <a:spLocks noGrp="1" noChangeArrowheads="1"/>
          </p:cNvSpPr>
          <p:nvPr>
            <p:ph type="ftr" sz="quarter" idx="11"/>
          </p:nvPr>
        </p:nvSpPr>
        <p:spPr>
          <a:ln/>
        </p:spPr>
        <p:txBody>
          <a:bodyPr/>
          <a:lstStyle>
            <a:lvl1pPr>
              <a:defRPr/>
            </a:lvl1pPr>
          </a:lstStyle>
          <a:p>
            <a:pPr>
              <a:defRPr/>
            </a:pPr>
            <a:endParaRPr lang="en-US" altLang="fr-FR"/>
          </a:p>
        </p:txBody>
      </p:sp>
      <p:sp>
        <p:nvSpPr>
          <p:cNvPr id="7" name="Rectangle 6"/>
          <p:cNvSpPr>
            <a:spLocks noGrp="1" noChangeArrowheads="1"/>
          </p:cNvSpPr>
          <p:nvPr>
            <p:ph type="sldNum" sz="quarter" idx="12"/>
          </p:nvPr>
        </p:nvSpPr>
        <p:spPr>
          <a:ln/>
        </p:spPr>
        <p:txBody>
          <a:bodyPr/>
          <a:lstStyle>
            <a:lvl1pPr>
              <a:defRPr/>
            </a:lvl1pPr>
          </a:lstStyle>
          <a:p>
            <a:pPr>
              <a:defRPr/>
            </a:pPr>
            <a:endParaRPr lang="fr-FR" altLang="fr-FR"/>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4"/>
          <p:cNvSpPr>
            <a:spLocks noGrp="1" noChangeArrowheads="1"/>
          </p:cNvSpPr>
          <p:nvPr>
            <p:ph type="dt" sz="half" idx="10"/>
          </p:nvPr>
        </p:nvSpPr>
        <p:spPr>
          <a:ln/>
        </p:spPr>
        <p:txBody>
          <a:bodyPr/>
          <a:lstStyle>
            <a:lvl1pPr>
              <a:defRPr/>
            </a:lvl1pPr>
          </a:lstStyle>
          <a:p>
            <a:pPr>
              <a:defRPr/>
            </a:pPr>
            <a:endParaRPr lang="en-US" altLang="fr-FR"/>
          </a:p>
        </p:txBody>
      </p:sp>
      <p:sp>
        <p:nvSpPr>
          <p:cNvPr id="5" name="Rectangle 5"/>
          <p:cNvSpPr>
            <a:spLocks noGrp="1" noChangeArrowheads="1"/>
          </p:cNvSpPr>
          <p:nvPr>
            <p:ph type="ftr" sz="quarter" idx="11"/>
          </p:nvPr>
        </p:nvSpPr>
        <p:spPr>
          <a:ln/>
        </p:spPr>
        <p:txBody>
          <a:bodyPr/>
          <a:lstStyle>
            <a:lvl1pPr>
              <a:defRPr/>
            </a:lvl1pPr>
          </a:lstStyle>
          <a:p>
            <a:pPr>
              <a:defRPr/>
            </a:pPr>
            <a:endParaRPr lang="en-US" altLang="fr-FR"/>
          </a:p>
        </p:txBody>
      </p:sp>
      <p:sp>
        <p:nvSpPr>
          <p:cNvPr id="6" name="Rectangle 6"/>
          <p:cNvSpPr>
            <a:spLocks noGrp="1" noChangeArrowheads="1"/>
          </p:cNvSpPr>
          <p:nvPr>
            <p:ph type="sldNum" sz="quarter" idx="12"/>
          </p:nvPr>
        </p:nvSpPr>
        <p:spPr>
          <a:ln/>
        </p:spPr>
        <p:txBody>
          <a:bodyPr/>
          <a:lstStyle>
            <a:lvl1pPr>
              <a:defRPr/>
            </a:lvl1pPr>
          </a:lstStyle>
          <a:p>
            <a:pPr>
              <a:defRPr/>
            </a:pPr>
            <a:endParaRPr lang="fr-FR" altLang="fr-FR"/>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15100" y="609600"/>
            <a:ext cx="1943100" cy="54864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685800" y="609600"/>
            <a:ext cx="5676900" cy="54864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4"/>
          <p:cNvSpPr>
            <a:spLocks noGrp="1" noChangeArrowheads="1"/>
          </p:cNvSpPr>
          <p:nvPr>
            <p:ph type="dt" sz="half" idx="10"/>
          </p:nvPr>
        </p:nvSpPr>
        <p:spPr>
          <a:ln/>
        </p:spPr>
        <p:txBody>
          <a:bodyPr/>
          <a:lstStyle>
            <a:lvl1pPr>
              <a:defRPr/>
            </a:lvl1pPr>
          </a:lstStyle>
          <a:p>
            <a:pPr>
              <a:defRPr/>
            </a:pPr>
            <a:endParaRPr lang="en-US" altLang="fr-FR"/>
          </a:p>
        </p:txBody>
      </p:sp>
      <p:sp>
        <p:nvSpPr>
          <p:cNvPr id="5" name="Rectangle 5"/>
          <p:cNvSpPr>
            <a:spLocks noGrp="1" noChangeArrowheads="1"/>
          </p:cNvSpPr>
          <p:nvPr>
            <p:ph type="ftr" sz="quarter" idx="11"/>
          </p:nvPr>
        </p:nvSpPr>
        <p:spPr>
          <a:ln/>
        </p:spPr>
        <p:txBody>
          <a:bodyPr/>
          <a:lstStyle>
            <a:lvl1pPr>
              <a:defRPr/>
            </a:lvl1pPr>
          </a:lstStyle>
          <a:p>
            <a:pPr>
              <a:defRPr/>
            </a:pPr>
            <a:endParaRPr lang="en-US" altLang="fr-FR"/>
          </a:p>
        </p:txBody>
      </p:sp>
      <p:sp>
        <p:nvSpPr>
          <p:cNvPr id="6" name="Rectangle 6"/>
          <p:cNvSpPr>
            <a:spLocks noGrp="1" noChangeArrowheads="1"/>
          </p:cNvSpPr>
          <p:nvPr>
            <p:ph type="sldNum" sz="quarter" idx="12"/>
          </p:nvPr>
        </p:nvSpPr>
        <p:spPr>
          <a:ln/>
        </p:spPr>
        <p:txBody>
          <a:bodyPr/>
          <a:lstStyle>
            <a:lvl1pPr>
              <a:defRPr/>
            </a:lvl1pPr>
          </a:lstStyle>
          <a:p>
            <a:pPr>
              <a:defRPr/>
            </a:pPr>
            <a:endParaRPr lang="fr-FR" altLang="fr-FR"/>
          </a:p>
        </p:txBody>
      </p:sp>
    </p:spTree>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type="tbl" preserve="1">
  <p:cSld name="Title and Table">
    <p:spTree>
      <p:nvGrpSpPr>
        <p:cNvPr id="1" name=""/>
        <p:cNvGrpSpPr/>
        <p:nvPr/>
      </p:nvGrpSpPr>
      <p:grpSpPr>
        <a:xfrm>
          <a:off x="0" y="0"/>
          <a:ext cx="0" cy="0"/>
          <a:chOff x="0" y="0"/>
          <a:chExt cx="0" cy="0"/>
        </a:xfrm>
      </p:grpSpPr>
      <p:sp>
        <p:nvSpPr>
          <p:cNvPr id="2" name="Title 1"/>
          <p:cNvSpPr>
            <a:spLocks noGrp="1"/>
          </p:cNvSpPr>
          <p:nvPr>
            <p:ph type="title"/>
          </p:nvPr>
        </p:nvSpPr>
        <p:spPr>
          <a:xfrm>
            <a:off x="685800" y="609600"/>
            <a:ext cx="7772400" cy="1143000"/>
          </a:xfrm>
        </p:spPr>
        <p:txBody>
          <a:bodyPr/>
          <a:lstStyle/>
          <a:p>
            <a:r>
              <a:rPr lang="en-US" smtClean="0"/>
              <a:t>Click to edit Master title style</a:t>
            </a:r>
            <a:endParaRPr lang="en-US"/>
          </a:p>
        </p:txBody>
      </p:sp>
      <p:sp>
        <p:nvSpPr>
          <p:cNvPr id="3" name="Table Placeholder 2"/>
          <p:cNvSpPr>
            <a:spLocks noGrp="1"/>
          </p:cNvSpPr>
          <p:nvPr>
            <p:ph type="tbl" idx="1"/>
          </p:nvPr>
        </p:nvSpPr>
        <p:spPr>
          <a:xfrm>
            <a:off x="685800" y="1981200"/>
            <a:ext cx="7772400" cy="4114800"/>
          </a:xfrm>
        </p:spPr>
        <p:txBody>
          <a:bodyPr/>
          <a:lstStyle/>
          <a:p>
            <a:pPr lvl="0"/>
            <a:endParaRPr lang="en-US" noProof="0" smtClean="0"/>
          </a:p>
        </p:txBody>
      </p:sp>
      <p:sp>
        <p:nvSpPr>
          <p:cNvPr id="4" name="Rectangle 4"/>
          <p:cNvSpPr>
            <a:spLocks noGrp="1" noChangeArrowheads="1"/>
          </p:cNvSpPr>
          <p:nvPr>
            <p:ph type="dt" sz="half" idx="10"/>
          </p:nvPr>
        </p:nvSpPr>
        <p:spPr>
          <a:ln/>
        </p:spPr>
        <p:txBody>
          <a:bodyPr/>
          <a:lstStyle>
            <a:lvl1pPr>
              <a:defRPr/>
            </a:lvl1pPr>
          </a:lstStyle>
          <a:p>
            <a:pPr>
              <a:defRPr/>
            </a:pPr>
            <a:endParaRPr lang="en-US" altLang="fr-FR"/>
          </a:p>
        </p:txBody>
      </p:sp>
      <p:sp>
        <p:nvSpPr>
          <p:cNvPr id="5" name="Rectangle 5"/>
          <p:cNvSpPr>
            <a:spLocks noGrp="1" noChangeArrowheads="1"/>
          </p:cNvSpPr>
          <p:nvPr>
            <p:ph type="ftr" sz="quarter" idx="11"/>
          </p:nvPr>
        </p:nvSpPr>
        <p:spPr>
          <a:ln/>
        </p:spPr>
        <p:txBody>
          <a:bodyPr/>
          <a:lstStyle>
            <a:lvl1pPr>
              <a:defRPr/>
            </a:lvl1pPr>
          </a:lstStyle>
          <a:p>
            <a:pPr>
              <a:defRPr/>
            </a:pPr>
            <a:endParaRPr lang="en-US" altLang="fr-FR"/>
          </a:p>
        </p:txBody>
      </p:sp>
      <p:sp>
        <p:nvSpPr>
          <p:cNvPr id="6" name="Rectangle 6"/>
          <p:cNvSpPr>
            <a:spLocks noGrp="1" noChangeArrowheads="1"/>
          </p:cNvSpPr>
          <p:nvPr>
            <p:ph type="sldNum" sz="quarter" idx="12"/>
          </p:nvPr>
        </p:nvSpPr>
        <p:spPr>
          <a:ln/>
        </p:spPr>
        <p:txBody>
          <a:bodyPr/>
          <a:lstStyle>
            <a:lvl1pPr>
              <a:defRPr/>
            </a:lvl1pPr>
          </a:lstStyle>
          <a:p>
            <a:pPr>
              <a:defRPr/>
            </a:pPr>
            <a:endParaRPr lang="fr-FR" altLang="fr-FR"/>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grpSp>
        <p:nvGrpSpPr>
          <p:cNvPr id="4" name="Group 2"/>
          <p:cNvGrpSpPr>
            <a:grpSpLocks/>
          </p:cNvGrpSpPr>
          <p:nvPr/>
        </p:nvGrpSpPr>
        <p:grpSpPr bwMode="auto">
          <a:xfrm>
            <a:off x="0" y="0"/>
            <a:ext cx="9161463" cy="6858000"/>
            <a:chOff x="0" y="0"/>
            <a:chExt cx="5770" cy="4320"/>
          </a:xfrm>
        </p:grpSpPr>
        <p:sp>
          <p:nvSpPr>
            <p:cNvPr id="5" name="Rectangle 3"/>
            <p:cNvSpPr>
              <a:spLocks noChangeArrowheads="1"/>
            </p:cNvSpPr>
            <p:nvPr userDrawn="1"/>
          </p:nvSpPr>
          <p:spPr bwMode="hidden">
            <a:xfrm>
              <a:off x="5232" y="1"/>
              <a:ext cx="528" cy="4319"/>
            </a:xfrm>
            <a:prstGeom prst="rect">
              <a:avLst/>
            </a:prstGeom>
            <a:gradFill rotWithShape="0">
              <a:gsLst>
                <a:gs pos="0">
                  <a:schemeClr val="accent2"/>
                </a:gs>
                <a:gs pos="100000">
                  <a:schemeClr val="accent2">
                    <a:gamma/>
                    <a:tint val="94118"/>
                    <a:invGamma/>
                  </a:schemeClr>
                </a:gs>
              </a:gsLst>
              <a:lin ang="0" scaled="1"/>
            </a:gradFill>
            <a:ln w="9525">
              <a:noFill/>
              <a:miter lim="800000"/>
              <a:headEnd/>
              <a:tailEnd/>
            </a:ln>
            <a:effectLst/>
          </p:spPr>
          <p:txBody>
            <a:bodyPr wrap="none" anchor="ctr"/>
            <a:lstStyle/>
            <a:p>
              <a:pPr>
                <a:buFontTx/>
                <a:buChar char="•"/>
                <a:defRPr/>
              </a:pPr>
              <a:endParaRPr lang="el-GR">
                <a:effectLst>
                  <a:outerShdw blurRad="38100" dist="38100" dir="2700000" algn="tl">
                    <a:srgbClr val="602000"/>
                  </a:outerShdw>
                </a:effectLst>
                <a:latin typeface="Arial" pitchFamily="34" charset="0"/>
              </a:endParaRPr>
            </a:p>
          </p:txBody>
        </p:sp>
        <p:sp>
          <p:nvSpPr>
            <p:cNvPr id="6" name="Rectangle 4"/>
            <p:cNvSpPr>
              <a:spLocks noChangeArrowheads="1"/>
            </p:cNvSpPr>
            <p:nvPr userDrawn="1"/>
          </p:nvSpPr>
          <p:spPr bwMode="hidden">
            <a:xfrm>
              <a:off x="1056" y="0"/>
              <a:ext cx="192" cy="4320"/>
            </a:xfrm>
            <a:prstGeom prst="rect">
              <a:avLst/>
            </a:prstGeom>
            <a:gradFill rotWithShape="0">
              <a:gsLst>
                <a:gs pos="0">
                  <a:schemeClr val="bg1"/>
                </a:gs>
                <a:gs pos="100000">
                  <a:schemeClr val="bg2"/>
                </a:gs>
              </a:gsLst>
              <a:lin ang="0" scaled="1"/>
            </a:gradFill>
            <a:ln w="9525">
              <a:noFill/>
              <a:miter lim="800000"/>
              <a:headEnd/>
              <a:tailEnd/>
            </a:ln>
            <a:effectLst/>
          </p:spPr>
          <p:txBody>
            <a:bodyPr wrap="none" anchor="ctr"/>
            <a:lstStyle/>
            <a:p>
              <a:pPr>
                <a:buFontTx/>
                <a:buChar char="•"/>
                <a:defRPr/>
              </a:pPr>
              <a:endParaRPr lang="el-GR">
                <a:effectLst>
                  <a:outerShdw blurRad="38100" dist="38100" dir="2700000" algn="tl">
                    <a:srgbClr val="000000"/>
                  </a:outerShdw>
                </a:effectLst>
                <a:latin typeface="Arial" pitchFamily="34" charset="0"/>
              </a:endParaRPr>
            </a:p>
          </p:txBody>
        </p:sp>
        <p:sp>
          <p:nvSpPr>
            <p:cNvPr id="7" name="Rectangle 5"/>
            <p:cNvSpPr>
              <a:spLocks noChangeArrowheads="1"/>
            </p:cNvSpPr>
            <p:nvPr userDrawn="1"/>
          </p:nvSpPr>
          <p:spPr bwMode="hidden">
            <a:xfrm>
              <a:off x="1728" y="0"/>
              <a:ext cx="432" cy="4320"/>
            </a:xfrm>
            <a:prstGeom prst="rect">
              <a:avLst/>
            </a:prstGeom>
            <a:gradFill rotWithShape="0">
              <a:gsLst>
                <a:gs pos="0">
                  <a:schemeClr val="bg1"/>
                </a:gs>
                <a:gs pos="100000">
                  <a:schemeClr val="bg2"/>
                </a:gs>
              </a:gsLst>
              <a:lin ang="0" scaled="1"/>
            </a:gradFill>
            <a:ln w="9525">
              <a:noFill/>
              <a:miter lim="800000"/>
              <a:headEnd/>
              <a:tailEnd/>
            </a:ln>
            <a:effectLst/>
          </p:spPr>
          <p:txBody>
            <a:bodyPr wrap="none" anchor="ctr"/>
            <a:lstStyle/>
            <a:p>
              <a:pPr>
                <a:buFontTx/>
                <a:buChar char="•"/>
                <a:defRPr/>
              </a:pPr>
              <a:endParaRPr lang="el-GR">
                <a:effectLst>
                  <a:outerShdw blurRad="38100" dist="38100" dir="2700000" algn="tl">
                    <a:srgbClr val="000000"/>
                  </a:outerShdw>
                </a:effectLst>
                <a:latin typeface="Arial" pitchFamily="34" charset="0"/>
              </a:endParaRPr>
            </a:p>
          </p:txBody>
        </p:sp>
        <p:sp>
          <p:nvSpPr>
            <p:cNvPr id="8" name="Rectangle 6"/>
            <p:cNvSpPr>
              <a:spLocks noChangeArrowheads="1"/>
            </p:cNvSpPr>
            <p:nvPr userDrawn="1"/>
          </p:nvSpPr>
          <p:spPr bwMode="hidden">
            <a:xfrm>
              <a:off x="2256" y="0"/>
              <a:ext cx="240" cy="4320"/>
            </a:xfrm>
            <a:prstGeom prst="rect">
              <a:avLst/>
            </a:prstGeom>
            <a:solidFill>
              <a:schemeClr val="bg1"/>
            </a:solidFill>
            <a:ln w="9525">
              <a:noFill/>
              <a:miter lim="800000"/>
              <a:headEnd/>
              <a:tailEnd/>
            </a:ln>
            <a:effectLst/>
          </p:spPr>
          <p:txBody>
            <a:bodyPr wrap="none" anchor="ctr"/>
            <a:lstStyle/>
            <a:p>
              <a:pPr>
                <a:buFontTx/>
                <a:buChar char="•"/>
                <a:defRPr/>
              </a:pPr>
              <a:endParaRPr lang="el-GR">
                <a:effectLst>
                  <a:outerShdw blurRad="38100" dist="38100" dir="2700000" algn="tl">
                    <a:srgbClr val="000000"/>
                  </a:outerShdw>
                </a:effectLst>
                <a:latin typeface="Arial" pitchFamily="34" charset="0"/>
              </a:endParaRPr>
            </a:p>
          </p:txBody>
        </p:sp>
        <p:sp>
          <p:nvSpPr>
            <p:cNvPr id="9" name="Rectangle 7"/>
            <p:cNvSpPr>
              <a:spLocks noChangeArrowheads="1"/>
            </p:cNvSpPr>
            <p:nvPr userDrawn="1"/>
          </p:nvSpPr>
          <p:spPr bwMode="hidden">
            <a:xfrm>
              <a:off x="1344" y="0"/>
              <a:ext cx="384" cy="4320"/>
            </a:xfrm>
            <a:prstGeom prst="rect">
              <a:avLst/>
            </a:prstGeom>
            <a:gradFill rotWithShape="0">
              <a:gsLst>
                <a:gs pos="0">
                  <a:schemeClr val="bg2"/>
                </a:gs>
                <a:gs pos="100000">
                  <a:schemeClr val="bg1"/>
                </a:gs>
              </a:gsLst>
              <a:lin ang="0" scaled="1"/>
            </a:gradFill>
            <a:ln w="9525">
              <a:noFill/>
              <a:miter lim="800000"/>
              <a:headEnd/>
              <a:tailEnd/>
            </a:ln>
            <a:effectLst/>
          </p:spPr>
          <p:txBody>
            <a:bodyPr wrap="none" anchor="ctr"/>
            <a:lstStyle/>
            <a:p>
              <a:pPr>
                <a:buFontTx/>
                <a:buChar char="•"/>
                <a:defRPr/>
              </a:pPr>
              <a:endParaRPr lang="el-GR">
                <a:effectLst>
                  <a:outerShdw blurRad="38100" dist="38100" dir="2700000" algn="tl">
                    <a:srgbClr val="000000"/>
                  </a:outerShdw>
                </a:effectLst>
                <a:latin typeface="Arial" pitchFamily="34" charset="0"/>
              </a:endParaRPr>
            </a:p>
          </p:txBody>
        </p:sp>
        <p:sp>
          <p:nvSpPr>
            <p:cNvPr id="10" name="Rectangle 8"/>
            <p:cNvSpPr>
              <a:spLocks noChangeArrowheads="1"/>
            </p:cNvSpPr>
            <p:nvPr userDrawn="1"/>
          </p:nvSpPr>
          <p:spPr bwMode="hidden">
            <a:xfrm>
              <a:off x="480" y="0"/>
              <a:ext cx="576" cy="4320"/>
            </a:xfrm>
            <a:prstGeom prst="rect">
              <a:avLst/>
            </a:prstGeom>
            <a:gradFill rotWithShape="0">
              <a:gsLst>
                <a:gs pos="0">
                  <a:schemeClr val="bg2"/>
                </a:gs>
                <a:gs pos="100000">
                  <a:schemeClr val="bg1"/>
                </a:gs>
              </a:gsLst>
              <a:lin ang="0" scaled="1"/>
            </a:gradFill>
            <a:ln w="9525">
              <a:noFill/>
              <a:miter lim="800000"/>
              <a:headEnd/>
              <a:tailEnd/>
            </a:ln>
            <a:effectLst/>
          </p:spPr>
          <p:txBody>
            <a:bodyPr wrap="none" anchor="ctr"/>
            <a:lstStyle/>
            <a:p>
              <a:pPr>
                <a:buFontTx/>
                <a:buChar char="•"/>
                <a:defRPr/>
              </a:pPr>
              <a:endParaRPr lang="el-GR">
                <a:effectLst>
                  <a:outerShdw blurRad="38100" dist="38100" dir="2700000" algn="tl">
                    <a:srgbClr val="000000"/>
                  </a:outerShdw>
                </a:effectLst>
                <a:latin typeface="Arial" pitchFamily="34" charset="0"/>
              </a:endParaRPr>
            </a:p>
          </p:txBody>
        </p:sp>
        <p:sp>
          <p:nvSpPr>
            <p:cNvPr id="11" name="Rectangle 9"/>
            <p:cNvSpPr>
              <a:spLocks noChangeArrowheads="1"/>
            </p:cNvSpPr>
            <p:nvPr userDrawn="1"/>
          </p:nvSpPr>
          <p:spPr bwMode="hidden">
            <a:xfrm>
              <a:off x="288" y="0"/>
              <a:ext cx="192" cy="4320"/>
            </a:xfrm>
            <a:prstGeom prst="rect">
              <a:avLst/>
            </a:prstGeom>
            <a:gradFill rotWithShape="0">
              <a:gsLst>
                <a:gs pos="0">
                  <a:schemeClr val="bg2"/>
                </a:gs>
                <a:gs pos="50000">
                  <a:schemeClr val="bg2">
                    <a:gamma/>
                    <a:shade val="84706"/>
                    <a:invGamma/>
                  </a:schemeClr>
                </a:gs>
                <a:gs pos="100000">
                  <a:schemeClr val="bg2"/>
                </a:gs>
              </a:gsLst>
              <a:lin ang="0" scaled="1"/>
            </a:gradFill>
            <a:ln w="9525">
              <a:noFill/>
              <a:miter lim="800000"/>
              <a:headEnd/>
              <a:tailEnd/>
            </a:ln>
            <a:effectLst/>
          </p:spPr>
          <p:txBody>
            <a:bodyPr wrap="none" anchor="ctr"/>
            <a:lstStyle/>
            <a:p>
              <a:pPr>
                <a:buFontTx/>
                <a:buChar char="•"/>
                <a:defRPr/>
              </a:pPr>
              <a:endParaRPr lang="el-GR">
                <a:effectLst>
                  <a:outerShdw blurRad="38100" dist="38100" dir="2700000" algn="tl">
                    <a:srgbClr val="000000"/>
                  </a:outerShdw>
                </a:effectLst>
                <a:latin typeface="Arial" pitchFamily="34" charset="0"/>
              </a:endParaRPr>
            </a:p>
          </p:txBody>
        </p:sp>
        <p:sp>
          <p:nvSpPr>
            <p:cNvPr id="12" name="Rectangle 10"/>
            <p:cNvSpPr>
              <a:spLocks noChangeArrowheads="1"/>
            </p:cNvSpPr>
            <p:nvPr userDrawn="1"/>
          </p:nvSpPr>
          <p:spPr bwMode="hidden">
            <a:xfrm>
              <a:off x="0" y="0"/>
              <a:ext cx="288" cy="4320"/>
            </a:xfrm>
            <a:prstGeom prst="rect">
              <a:avLst/>
            </a:prstGeom>
            <a:gradFill rotWithShape="0">
              <a:gsLst>
                <a:gs pos="0">
                  <a:schemeClr val="bg2">
                    <a:gamma/>
                    <a:shade val="78824"/>
                    <a:invGamma/>
                  </a:schemeClr>
                </a:gs>
                <a:gs pos="100000">
                  <a:schemeClr val="bg2"/>
                </a:gs>
              </a:gsLst>
              <a:lin ang="0" scaled="1"/>
            </a:gradFill>
            <a:ln w="9525">
              <a:noFill/>
              <a:miter lim="800000"/>
              <a:headEnd/>
              <a:tailEnd/>
            </a:ln>
            <a:effectLst/>
          </p:spPr>
          <p:txBody>
            <a:bodyPr wrap="none" anchor="ctr"/>
            <a:lstStyle/>
            <a:p>
              <a:pPr>
                <a:buFontTx/>
                <a:buChar char="•"/>
                <a:defRPr/>
              </a:pPr>
              <a:endParaRPr lang="el-GR">
                <a:effectLst>
                  <a:outerShdw blurRad="38100" dist="38100" dir="2700000" algn="tl">
                    <a:srgbClr val="000000"/>
                  </a:outerShdw>
                </a:effectLst>
                <a:latin typeface="Arial" pitchFamily="34" charset="0"/>
              </a:endParaRPr>
            </a:p>
          </p:txBody>
        </p:sp>
        <p:sp>
          <p:nvSpPr>
            <p:cNvPr id="13" name="Rectangle 11"/>
            <p:cNvSpPr>
              <a:spLocks noChangeArrowheads="1"/>
            </p:cNvSpPr>
            <p:nvPr userDrawn="1"/>
          </p:nvSpPr>
          <p:spPr bwMode="hidden">
            <a:xfrm>
              <a:off x="2160" y="0"/>
              <a:ext cx="240" cy="4320"/>
            </a:xfrm>
            <a:prstGeom prst="rect">
              <a:avLst/>
            </a:prstGeom>
            <a:gradFill rotWithShape="0">
              <a:gsLst>
                <a:gs pos="0">
                  <a:schemeClr val="bg2"/>
                </a:gs>
                <a:gs pos="100000">
                  <a:schemeClr val="bg1"/>
                </a:gs>
              </a:gsLst>
              <a:lin ang="0" scaled="1"/>
            </a:gradFill>
            <a:ln w="9525">
              <a:noFill/>
              <a:miter lim="800000"/>
              <a:headEnd/>
              <a:tailEnd/>
            </a:ln>
            <a:effectLst/>
          </p:spPr>
          <p:txBody>
            <a:bodyPr wrap="none" anchor="ctr"/>
            <a:lstStyle/>
            <a:p>
              <a:pPr>
                <a:buFontTx/>
                <a:buChar char="•"/>
                <a:defRPr/>
              </a:pPr>
              <a:endParaRPr lang="el-GR">
                <a:effectLst>
                  <a:outerShdw blurRad="38100" dist="38100" dir="2700000" algn="tl">
                    <a:srgbClr val="000000"/>
                  </a:outerShdw>
                </a:effectLst>
                <a:latin typeface="Arial" pitchFamily="34" charset="0"/>
              </a:endParaRPr>
            </a:p>
          </p:txBody>
        </p:sp>
        <p:sp>
          <p:nvSpPr>
            <p:cNvPr id="14" name="Rectangle 12"/>
            <p:cNvSpPr>
              <a:spLocks noChangeArrowheads="1"/>
            </p:cNvSpPr>
            <p:nvPr userDrawn="1"/>
          </p:nvSpPr>
          <p:spPr bwMode="hidden">
            <a:xfrm>
              <a:off x="2784" y="0"/>
              <a:ext cx="676" cy="4320"/>
            </a:xfrm>
            <a:prstGeom prst="rect">
              <a:avLst/>
            </a:prstGeom>
            <a:gradFill rotWithShape="0">
              <a:gsLst>
                <a:gs pos="0">
                  <a:schemeClr val="bg1"/>
                </a:gs>
                <a:gs pos="100000">
                  <a:schemeClr val="bg2"/>
                </a:gs>
              </a:gsLst>
              <a:lin ang="0" scaled="1"/>
            </a:gradFill>
            <a:ln w="9525">
              <a:noFill/>
              <a:miter lim="800000"/>
              <a:headEnd/>
              <a:tailEnd/>
            </a:ln>
            <a:effectLst/>
          </p:spPr>
          <p:txBody>
            <a:bodyPr wrap="none" anchor="ctr"/>
            <a:lstStyle/>
            <a:p>
              <a:pPr>
                <a:buFontTx/>
                <a:buChar char="•"/>
                <a:defRPr/>
              </a:pPr>
              <a:endParaRPr lang="el-GR">
                <a:effectLst>
                  <a:outerShdw blurRad="38100" dist="38100" dir="2700000" algn="tl">
                    <a:srgbClr val="000000"/>
                  </a:outerShdw>
                </a:effectLst>
                <a:latin typeface="Arial" pitchFamily="34" charset="0"/>
              </a:endParaRPr>
            </a:p>
          </p:txBody>
        </p:sp>
        <p:sp>
          <p:nvSpPr>
            <p:cNvPr id="15" name="Rectangle 13"/>
            <p:cNvSpPr>
              <a:spLocks noChangeArrowheads="1"/>
            </p:cNvSpPr>
            <p:nvPr userDrawn="1"/>
          </p:nvSpPr>
          <p:spPr bwMode="hidden">
            <a:xfrm>
              <a:off x="1248" y="0"/>
              <a:ext cx="144" cy="4320"/>
            </a:xfrm>
            <a:prstGeom prst="rect">
              <a:avLst/>
            </a:prstGeom>
            <a:solidFill>
              <a:schemeClr val="bg2"/>
            </a:solidFill>
            <a:ln w="9525">
              <a:noFill/>
              <a:miter lim="800000"/>
              <a:headEnd/>
              <a:tailEnd/>
            </a:ln>
            <a:effectLst/>
          </p:spPr>
          <p:txBody>
            <a:bodyPr wrap="none" anchor="ctr"/>
            <a:lstStyle/>
            <a:p>
              <a:pPr>
                <a:buFontTx/>
                <a:buChar char="•"/>
                <a:defRPr/>
              </a:pPr>
              <a:endParaRPr lang="el-GR">
                <a:effectLst>
                  <a:outerShdw blurRad="38100" dist="38100" dir="2700000" algn="tl">
                    <a:srgbClr val="000000"/>
                  </a:outerShdw>
                </a:effectLst>
                <a:latin typeface="Arial" pitchFamily="34" charset="0"/>
              </a:endParaRPr>
            </a:p>
          </p:txBody>
        </p:sp>
        <p:sp>
          <p:nvSpPr>
            <p:cNvPr id="16" name="Rectangle 14"/>
            <p:cNvSpPr>
              <a:spLocks noChangeArrowheads="1"/>
            </p:cNvSpPr>
            <p:nvPr userDrawn="1"/>
          </p:nvSpPr>
          <p:spPr bwMode="hidden">
            <a:xfrm>
              <a:off x="3300" y="0"/>
              <a:ext cx="252" cy="4320"/>
            </a:xfrm>
            <a:prstGeom prst="rect">
              <a:avLst/>
            </a:prstGeom>
            <a:solidFill>
              <a:schemeClr val="bg2"/>
            </a:solidFill>
            <a:ln w="9525">
              <a:noFill/>
              <a:miter lim="800000"/>
              <a:headEnd/>
              <a:tailEnd/>
            </a:ln>
            <a:effectLst/>
          </p:spPr>
          <p:txBody>
            <a:bodyPr wrap="none" anchor="ctr"/>
            <a:lstStyle/>
            <a:p>
              <a:pPr>
                <a:buFontTx/>
                <a:buChar char="•"/>
                <a:defRPr/>
              </a:pPr>
              <a:endParaRPr lang="el-GR">
                <a:effectLst>
                  <a:outerShdw blurRad="38100" dist="38100" dir="2700000" algn="tl">
                    <a:srgbClr val="000000"/>
                  </a:outerShdw>
                </a:effectLst>
                <a:latin typeface="Arial" pitchFamily="34" charset="0"/>
              </a:endParaRPr>
            </a:p>
          </p:txBody>
        </p:sp>
        <p:sp>
          <p:nvSpPr>
            <p:cNvPr id="17" name="Rectangle 15"/>
            <p:cNvSpPr>
              <a:spLocks noChangeArrowheads="1"/>
            </p:cNvSpPr>
            <p:nvPr userDrawn="1"/>
          </p:nvSpPr>
          <p:spPr bwMode="hidden">
            <a:xfrm>
              <a:off x="4656" y="0"/>
              <a:ext cx="144" cy="4320"/>
            </a:xfrm>
            <a:prstGeom prst="rect">
              <a:avLst/>
            </a:prstGeom>
            <a:gradFill rotWithShape="0">
              <a:gsLst>
                <a:gs pos="0">
                  <a:schemeClr val="bg2"/>
                </a:gs>
                <a:gs pos="50000">
                  <a:schemeClr val="bg2">
                    <a:gamma/>
                    <a:shade val="96863"/>
                    <a:invGamma/>
                  </a:schemeClr>
                </a:gs>
                <a:gs pos="100000">
                  <a:schemeClr val="bg2"/>
                </a:gs>
              </a:gsLst>
              <a:lin ang="0" scaled="1"/>
            </a:gradFill>
            <a:ln w="9525">
              <a:noFill/>
              <a:miter lim="800000"/>
              <a:headEnd/>
              <a:tailEnd/>
            </a:ln>
            <a:effectLst/>
          </p:spPr>
          <p:txBody>
            <a:bodyPr wrap="none" anchor="ctr"/>
            <a:lstStyle/>
            <a:p>
              <a:pPr>
                <a:buFontTx/>
                <a:buChar char="•"/>
                <a:defRPr/>
              </a:pPr>
              <a:endParaRPr lang="el-GR">
                <a:effectLst>
                  <a:outerShdw blurRad="38100" dist="38100" dir="2700000" algn="tl">
                    <a:srgbClr val="000000"/>
                  </a:outerShdw>
                </a:effectLst>
                <a:latin typeface="Arial" pitchFamily="34" charset="0"/>
              </a:endParaRPr>
            </a:p>
          </p:txBody>
        </p:sp>
        <p:sp>
          <p:nvSpPr>
            <p:cNvPr id="18" name="Rectangle 16"/>
            <p:cNvSpPr>
              <a:spLocks noChangeArrowheads="1"/>
            </p:cNvSpPr>
            <p:nvPr userDrawn="1"/>
          </p:nvSpPr>
          <p:spPr bwMode="hidden">
            <a:xfrm>
              <a:off x="4608" y="0"/>
              <a:ext cx="672" cy="4320"/>
            </a:xfrm>
            <a:prstGeom prst="rect">
              <a:avLst/>
            </a:prstGeom>
            <a:gradFill rotWithShape="0">
              <a:gsLst>
                <a:gs pos="0">
                  <a:schemeClr val="bg2"/>
                </a:gs>
                <a:gs pos="100000">
                  <a:schemeClr val="accent2"/>
                </a:gs>
              </a:gsLst>
              <a:lin ang="0" scaled="1"/>
            </a:gradFill>
            <a:ln w="9525">
              <a:noFill/>
              <a:miter lim="800000"/>
              <a:headEnd/>
              <a:tailEnd/>
            </a:ln>
            <a:effectLst/>
          </p:spPr>
          <p:txBody>
            <a:bodyPr wrap="none" anchor="ctr"/>
            <a:lstStyle/>
            <a:p>
              <a:pPr>
                <a:buFontTx/>
                <a:buChar char="•"/>
                <a:defRPr/>
              </a:pPr>
              <a:endParaRPr lang="el-GR">
                <a:effectLst>
                  <a:outerShdw blurRad="38100" dist="38100" dir="2700000" algn="tl">
                    <a:srgbClr val="000000"/>
                  </a:outerShdw>
                </a:effectLst>
                <a:latin typeface="Arial" pitchFamily="34" charset="0"/>
              </a:endParaRPr>
            </a:p>
          </p:txBody>
        </p:sp>
        <p:sp>
          <p:nvSpPr>
            <p:cNvPr id="19" name="Rectangle 17"/>
            <p:cNvSpPr>
              <a:spLocks noChangeArrowheads="1"/>
            </p:cNvSpPr>
            <p:nvPr userDrawn="1"/>
          </p:nvSpPr>
          <p:spPr bwMode="hidden">
            <a:xfrm>
              <a:off x="3504" y="0"/>
              <a:ext cx="624" cy="4320"/>
            </a:xfrm>
            <a:prstGeom prst="rect">
              <a:avLst/>
            </a:prstGeom>
            <a:gradFill rotWithShape="0">
              <a:gsLst>
                <a:gs pos="0">
                  <a:schemeClr val="bg2"/>
                </a:gs>
                <a:gs pos="50000">
                  <a:schemeClr val="bg1"/>
                </a:gs>
                <a:gs pos="100000">
                  <a:schemeClr val="bg2"/>
                </a:gs>
              </a:gsLst>
              <a:lin ang="0" scaled="1"/>
            </a:gradFill>
            <a:ln w="9525">
              <a:noFill/>
              <a:miter lim="800000"/>
              <a:headEnd/>
              <a:tailEnd/>
            </a:ln>
            <a:effectLst/>
          </p:spPr>
          <p:txBody>
            <a:bodyPr wrap="none" anchor="ctr"/>
            <a:lstStyle/>
            <a:p>
              <a:pPr>
                <a:buFontTx/>
                <a:buChar char="•"/>
                <a:defRPr/>
              </a:pPr>
              <a:endParaRPr lang="el-GR">
                <a:effectLst>
                  <a:outerShdw blurRad="38100" dist="38100" dir="2700000" algn="tl">
                    <a:srgbClr val="000000"/>
                  </a:outerShdw>
                </a:effectLst>
                <a:latin typeface="Arial" pitchFamily="34" charset="0"/>
              </a:endParaRPr>
            </a:p>
          </p:txBody>
        </p:sp>
        <p:sp>
          <p:nvSpPr>
            <p:cNvPr id="20" name="Rectangle 18"/>
            <p:cNvSpPr>
              <a:spLocks noChangeArrowheads="1"/>
            </p:cNvSpPr>
            <p:nvPr userDrawn="1"/>
          </p:nvSpPr>
          <p:spPr bwMode="hidden">
            <a:xfrm>
              <a:off x="3840" y="0"/>
              <a:ext cx="528" cy="4320"/>
            </a:xfrm>
            <a:prstGeom prst="rect">
              <a:avLst/>
            </a:prstGeom>
            <a:gradFill rotWithShape="0">
              <a:gsLst>
                <a:gs pos="0">
                  <a:schemeClr val="bg1"/>
                </a:gs>
                <a:gs pos="100000">
                  <a:schemeClr val="bg2"/>
                </a:gs>
              </a:gsLst>
              <a:lin ang="0" scaled="1"/>
            </a:gradFill>
            <a:ln w="9525">
              <a:noFill/>
              <a:miter lim="800000"/>
              <a:headEnd/>
              <a:tailEnd/>
            </a:ln>
            <a:effectLst/>
          </p:spPr>
          <p:txBody>
            <a:bodyPr wrap="none" anchor="ctr"/>
            <a:lstStyle/>
            <a:p>
              <a:pPr>
                <a:buFontTx/>
                <a:buChar char="•"/>
                <a:defRPr/>
              </a:pPr>
              <a:endParaRPr lang="el-GR">
                <a:effectLst>
                  <a:outerShdw blurRad="38100" dist="38100" dir="2700000" algn="tl">
                    <a:srgbClr val="000000"/>
                  </a:outerShdw>
                </a:effectLst>
                <a:latin typeface="Arial" pitchFamily="34" charset="0"/>
              </a:endParaRPr>
            </a:p>
          </p:txBody>
        </p:sp>
        <p:sp>
          <p:nvSpPr>
            <p:cNvPr id="21" name="Rectangle 19"/>
            <p:cNvSpPr>
              <a:spLocks noChangeArrowheads="1"/>
            </p:cNvSpPr>
            <p:nvPr userDrawn="1"/>
          </p:nvSpPr>
          <p:spPr bwMode="hidden">
            <a:xfrm>
              <a:off x="4368" y="0"/>
              <a:ext cx="240" cy="4320"/>
            </a:xfrm>
            <a:prstGeom prst="rect">
              <a:avLst/>
            </a:prstGeom>
            <a:gradFill rotWithShape="0">
              <a:gsLst>
                <a:gs pos="0">
                  <a:schemeClr val="bg2"/>
                </a:gs>
                <a:gs pos="50000">
                  <a:schemeClr val="bg2">
                    <a:gamma/>
                    <a:shade val="96863"/>
                    <a:invGamma/>
                  </a:schemeClr>
                </a:gs>
                <a:gs pos="100000">
                  <a:schemeClr val="bg2"/>
                </a:gs>
              </a:gsLst>
              <a:lin ang="0" scaled="1"/>
            </a:gradFill>
            <a:ln w="9525">
              <a:noFill/>
              <a:miter lim="800000"/>
              <a:headEnd/>
              <a:tailEnd/>
            </a:ln>
            <a:effectLst/>
          </p:spPr>
          <p:txBody>
            <a:bodyPr wrap="none" anchor="ctr"/>
            <a:lstStyle/>
            <a:p>
              <a:pPr>
                <a:buFontTx/>
                <a:buChar char="•"/>
                <a:defRPr/>
              </a:pPr>
              <a:endParaRPr lang="el-GR">
                <a:effectLst>
                  <a:outerShdw blurRad="38100" dist="38100" dir="2700000" algn="tl">
                    <a:srgbClr val="000000"/>
                  </a:outerShdw>
                </a:effectLst>
                <a:latin typeface="Arial" pitchFamily="34" charset="0"/>
              </a:endParaRPr>
            </a:p>
          </p:txBody>
        </p:sp>
        <p:sp>
          <p:nvSpPr>
            <p:cNvPr id="22" name="Rectangle 20"/>
            <p:cNvSpPr>
              <a:spLocks noChangeArrowheads="1"/>
            </p:cNvSpPr>
            <p:nvPr userDrawn="1"/>
          </p:nvSpPr>
          <p:spPr bwMode="hidden">
            <a:xfrm>
              <a:off x="2680" y="0"/>
              <a:ext cx="152" cy="4320"/>
            </a:xfrm>
            <a:prstGeom prst="rect">
              <a:avLst/>
            </a:prstGeom>
            <a:gradFill rotWithShape="0">
              <a:gsLst>
                <a:gs pos="0">
                  <a:schemeClr val="bg2"/>
                </a:gs>
                <a:gs pos="100000">
                  <a:schemeClr val="bg1"/>
                </a:gs>
              </a:gsLst>
              <a:lin ang="0" scaled="1"/>
            </a:gradFill>
            <a:ln w="9525">
              <a:noFill/>
              <a:miter lim="800000"/>
              <a:headEnd/>
              <a:tailEnd/>
            </a:ln>
            <a:effectLst/>
          </p:spPr>
          <p:txBody>
            <a:bodyPr wrap="none" anchor="ctr"/>
            <a:lstStyle/>
            <a:p>
              <a:pPr>
                <a:buFontTx/>
                <a:buChar char="•"/>
                <a:defRPr/>
              </a:pPr>
              <a:endParaRPr lang="el-GR">
                <a:effectLst>
                  <a:outerShdw blurRad="38100" dist="38100" dir="2700000" algn="tl">
                    <a:srgbClr val="000000"/>
                  </a:outerShdw>
                </a:effectLst>
                <a:latin typeface="Arial" pitchFamily="34" charset="0"/>
              </a:endParaRPr>
            </a:p>
          </p:txBody>
        </p:sp>
        <p:sp>
          <p:nvSpPr>
            <p:cNvPr id="23" name="Rectangle 21"/>
            <p:cNvSpPr>
              <a:spLocks noChangeArrowheads="1"/>
            </p:cNvSpPr>
            <p:nvPr userDrawn="1"/>
          </p:nvSpPr>
          <p:spPr bwMode="hidden">
            <a:xfrm>
              <a:off x="2366" y="0"/>
              <a:ext cx="336" cy="4320"/>
            </a:xfrm>
            <a:prstGeom prst="rect">
              <a:avLst/>
            </a:prstGeom>
            <a:gradFill rotWithShape="0">
              <a:gsLst>
                <a:gs pos="0">
                  <a:schemeClr val="bg1"/>
                </a:gs>
                <a:gs pos="100000">
                  <a:schemeClr val="bg2"/>
                </a:gs>
              </a:gsLst>
              <a:lin ang="0" scaled="1"/>
            </a:gradFill>
            <a:ln w="9525">
              <a:noFill/>
              <a:miter lim="800000"/>
              <a:headEnd/>
              <a:tailEnd/>
            </a:ln>
            <a:effectLst/>
          </p:spPr>
          <p:txBody>
            <a:bodyPr wrap="none" anchor="ctr"/>
            <a:lstStyle/>
            <a:p>
              <a:pPr>
                <a:buFontTx/>
                <a:buChar char="•"/>
                <a:defRPr/>
              </a:pPr>
              <a:endParaRPr lang="el-GR">
                <a:effectLst>
                  <a:outerShdw blurRad="38100" dist="38100" dir="2700000" algn="tl">
                    <a:srgbClr val="000000"/>
                  </a:outerShdw>
                </a:effectLst>
                <a:latin typeface="Arial" pitchFamily="34" charset="0"/>
              </a:endParaRPr>
            </a:p>
          </p:txBody>
        </p:sp>
        <p:sp>
          <p:nvSpPr>
            <p:cNvPr id="24" name="Freeform 22"/>
            <p:cNvSpPr>
              <a:spLocks/>
            </p:cNvSpPr>
            <p:nvPr userDrawn="1"/>
          </p:nvSpPr>
          <p:spPr bwMode="hidden">
            <a:xfrm>
              <a:off x="1" y="3875"/>
              <a:ext cx="5760" cy="445"/>
            </a:xfrm>
            <a:custGeom>
              <a:avLst/>
              <a:gdLst/>
              <a:ahLst/>
              <a:cxnLst>
                <a:cxn ang="0">
                  <a:pos x="5700" y="86"/>
                </a:cxn>
                <a:cxn ang="0">
                  <a:pos x="5508" y="86"/>
                </a:cxn>
                <a:cxn ang="0">
                  <a:pos x="5454" y="76"/>
                </a:cxn>
                <a:cxn ang="0">
                  <a:pos x="5448" y="65"/>
                </a:cxn>
                <a:cxn ang="0">
                  <a:pos x="5442" y="44"/>
                </a:cxn>
                <a:cxn ang="0">
                  <a:pos x="5414" y="18"/>
                </a:cxn>
                <a:cxn ang="0">
                  <a:pos x="5332" y="7"/>
                </a:cxn>
                <a:cxn ang="0">
                  <a:pos x="5051" y="22"/>
                </a:cxn>
                <a:cxn ang="0">
                  <a:pos x="4986" y="55"/>
                </a:cxn>
                <a:cxn ang="0">
                  <a:pos x="4854" y="102"/>
                </a:cxn>
                <a:cxn ang="0">
                  <a:pos x="4740" y="112"/>
                </a:cxn>
                <a:cxn ang="0">
                  <a:pos x="4662" y="91"/>
                </a:cxn>
                <a:cxn ang="0">
                  <a:pos x="4598" y="25"/>
                </a:cxn>
                <a:cxn ang="0">
                  <a:pos x="4514" y="9"/>
                </a:cxn>
                <a:cxn ang="0">
                  <a:pos x="4410" y="39"/>
                </a:cxn>
                <a:cxn ang="0">
                  <a:pos x="4236" y="81"/>
                </a:cxn>
                <a:cxn ang="0">
                  <a:pos x="4020" y="102"/>
                </a:cxn>
                <a:cxn ang="0">
                  <a:pos x="3810" y="102"/>
                </a:cxn>
                <a:cxn ang="0">
                  <a:pos x="3654" y="76"/>
                </a:cxn>
                <a:cxn ang="0">
                  <a:pos x="3594" y="50"/>
                </a:cxn>
                <a:cxn ang="0">
                  <a:pos x="3528" y="44"/>
                </a:cxn>
                <a:cxn ang="0">
                  <a:pos x="3480" y="55"/>
                </a:cxn>
                <a:cxn ang="0">
                  <a:pos x="3420" y="76"/>
                </a:cxn>
                <a:cxn ang="0">
                  <a:pos x="3048" y="112"/>
                </a:cxn>
                <a:cxn ang="0">
                  <a:pos x="2844" y="128"/>
                </a:cxn>
                <a:cxn ang="0">
                  <a:pos x="2742" y="117"/>
                </a:cxn>
                <a:cxn ang="0">
                  <a:pos x="2710" y="56"/>
                </a:cxn>
                <a:cxn ang="0">
                  <a:pos x="2658" y="50"/>
                </a:cxn>
                <a:cxn ang="0">
                  <a:pos x="2558" y="95"/>
                </a:cxn>
                <a:cxn ang="0">
                  <a:pos x="2444" y="109"/>
                </a:cxn>
                <a:cxn ang="0">
                  <a:pos x="2322" y="91"/>
                </a:cxn>
                <a:cxn ang="0">
                  <a:pos x="2274" y="70"/>
                </a:cxn>
                <a:cxn ang="0">
                  <a:pos x="2185" y="3"/>
                </a:cxn>
                <a:cxn ang="0">
                  <a:pos x="2048" y="64"/>
                </a:cxn>
                <a:cxn ang="0">
                  <a:pos x="1794" y="102"/>
                </a:cxn>
                <a:cxn ang="0">
                  <a:pos x="1560" y="91"/>
                </a:cxn>
                <a:cxn ang="0">
                  <a:pos x="1482" y="76"/>
                </a:cxn>
                <a:cxn ang="0">
                  <a:pos x="1428" y="50"/>
                </a:cxn>
                <a:cxn ang="0">
                  <a:pos x="1374" y="44"/>
                </a:cxn>
                <a:cxn ang="0">
                  <a:pos x="1308" y="55"/>
                </a:cxn>
                <a:cxn ang="0">
                  <a:pos x="1140" y="107"/>
                </a:cxn>
                <a:cxn ang="0">
                  <a:pos x="948" y="143"/>
                </a:cxn>
                <a:cxn ang="0">
                  <a:pos x="708" y="138"/>
                </a:cxn>
                <a:cxn ang="0">
                  <a:pos x="534" y="96"/>
                </a:cxn>
                <a:cxn ang="0">
                  <a:pos x="444" y="55"/>
                </a:cxn>
                <a:cxn ang="0">
                  <a:pos x="396" y="34"/>
                </a:cxn>
                <a:cxn ang="0">
                  <a:pos x="378" y="39"/>
                </a:cxn>
                <a:cxn ang="0">
                  <a:pos x="342" y="70"/>
                </a:cxn>
                <a:cxn ang="0">
                  <a:pos x="288" y="96"/>
                </a:cxn>
                <a:cxn ang="0">
                  <a:pos x="192" y="112"/>
                </a:cxn>
                <a:cxn ang="0">
                  <a:pos x="90" y="112"/>
                </a:cxn>
                <a:cxn ang="0">
                  <a:pos x="0" y="96"/>
                </a:cxn>
                <a:cxn ang="0">
                  <a:pos x="5760" y="445"/>
                </a:cxn>
              </a:cxnLst>
              <a:rect l="0" t="0" r="r" b="b"/>
              <a:pathLst>
                <a:path w="5760" h="445">
                  <a:moveTo>
                    <a:pt x="5760" y="445"/>
                  </a:moveTo>
                  <a:lnTo>
                    <a:pt x="5760" y="76"/>
                  </a:lnTo>
                  <a:lnTo>
                    <a:pt x="5730" y="81"/>
                  </a:lnTo>
                  <a:lnTo>
                    <a:pt x="5700" y="86"/>
                  </a:lnTo>
                  <a:lnTo>
                    <a:pt x="5646" y="91"/>
                  </a:lnTo>
                  <a:lnTo>
                    <a:pt x="5592" y="91"/>
                  </a:lnTo>
                  <a:lnTo>
                    <a:pt x="5544" y="91"/>
                  </a:lnTo>
                  <a:lnTo>
                    <a:pt x="5508" y="86"/>
                  </a:lnTo>
                  <a:lnTo>
                    <a:pt x="5490" y="86"/>
                  </a:lnTo>
                  <a:lnTo>
                    <a:pt x="5478" y="81"/>
                  </a:lnTo>
                  <a:lnTo>
                    <a:pt x="5466" y="76"/>
                  </a:lnTo>
                  <a:lnTo>
                    <a:pt x="5454" y="76"/>
                  </a:lnTo>
                  <a:lnTo>
                    <a:pt x="5454" y="70"/>
                  </a:lnTo>
                  <a:lnTo>
                    <a:pt x="5454" y="70"/>
                  </a:lnTo>
                  <a:lnTo>
                    <a:pt x="5448" y="70"/>
                  </a:lnTo>
                  <a:lnTo>
                    <a:pt x="5448" y="65"/>
                  </a:lnTo>
                  <a:lnTo>
                    <a:pt x="5448" y="60"/>
                  </a:lnTo>
                  <a:lnTo>
                    <a:pt x="5448" y="55"/>
                  </a:lnTo>
                  <a:lnTo>
                    <a:pt x="5442" y="50"/>
                  </a:lnTo>
                  <a:lnTo>
                    <a:pt x="5442" y="44"/>
                  </a:lnTo>
                  <a:lnTo>
                    <a:pt x="5436" y="39"/>
                  </a:lnTo>
                  <a:lnTo>
                    <a:pt x="5424" y="34"/>
                  </a:lnTo>
                  <a:lnTo>
                    <a:pt x="5418" y="29"/>
                  </a:lnTo>
                  <a:lnTo>
                    <a:pt x="5414" y="18"/>
                  </a:lnTo>
                  <a:lnTo>
                    <a:pt x="5401" y="16"/>
                  </a:lnTo>
                  <a:lnTo>
                    <a:pt x="5386" y="10"/>
                  </a:lnTo>
                  <a:lnTo>
                    <a:pt x="5368" y="7"/>
                  </a:lnTo>
                  <a:lnTo>
                    <a:pt x="5332" y="7"/>
                  </a:lnTo>
                  <a:lnTo>
                    <a:pt x="5246" y="10"/>
                  </a:lnTo>
                  <a:lnTo>
                    <a:pt x="5144" y="7"/>
                  </a:lnTo>
                  <a:lnTo>
                    <a:pt x="5090" y="16"/>
                  </a:lnTo>
                  <a:lnTo>
                    <a:pt x="5051" y="22"/>
                  </a:lnTo>
                  <a:lnTo>
                    <a:pt x="5036" y="30"/>
                  </a:lnTo>
                  <a:lnTo>
                    <a:pt x="5022" y="39"/>
                  </a:lnTo>
                  <a:lnTo>
                    <a:pt x="5010" y="44"/>
                  </a:lnTo>
                  <a:lnTo>
                    <a:pt x="4986" y="55"/>
                  </a:lnTo>
                  <a:lnTo>
                    <a:pt x="4950" y="70"/>
                  </a:lnTo>
                  <a:lnTo>
                    <a:pt x="4920" y="86"/>
                  </a:lnTo>
                  <a:lnTo>
                    <a:pt x="4884" y="96"/>
                  </a:lnTo>
                  <a:lnTo>
                    <a:pt x="4854" y="102"/>
                  </a:lnTo>
                  <a:lnTo>
                    <a:pt x="4824" y="107"/>
                  </a:lnTo>
                  <a:lnTo>
                    <a:pt x="4794" y="112"/>
                  </a:lnTo>
                  <a:lnTo>
                    <a:pt x="4764" y="112"/>
                  </a:lnTo>
                  <a:lnTo>
                    <a:pt x="4740" y="112"/>
                  </a:lnTo>
                  <a:lnTo>
                    <a:pt x="4716" y="107"/>
                  </a:lnTo>
                  <a:lnTo>
                    <a:pt x="4698" y="102"/>
                  </a:lnTo>
                  <a:lnTo>
                    <a:pt x="4674" y="96"/>
                  </a:lnTo>
                  <a:lnTo>
                    <a:pt x="4662" y="91"/>
                  </a:lnTo>
                  <a:lnTo>
                    <a:pt x="4644" y="86"/>
                  </a:lnTo>
                  <a:lnTo>
                    <a:pt x="4631" y="66"/>
                  </a:lnTo>
                  <a:lnTo>
                    <a:pt x="4617" y="42"/>
                  </a:lnTo>
                  <a:lnTo>
                    <a:pt x="4598" y="25"/>
                  </a:lnTo>
                  <a:lnTo>
                    <a:pt x="4584" y="13"/>
                  </a:lnTo>
                  <a:lnTo>
                    <a:pt x="4565" y="4"/>
                  </a:lnTo>
                  <a:lnTo>
                    <a:pt x="4535" y="3"/>
                  </a:lnTo>
                  <a:lnTo>
                    <a:pt x="4514" y="9"/>
                  </a:lnTo>
                  <a:lnTo>
                    <a:pt x="4494" y="18"/>
                  </a:lnTo>
                  <a:lnTo>
                    <a:pt x="4471" y="23"/>
                  </a:lnTo>
                  <a:lnTo>
                    <a:pt x="4440" y="29"/>
                  </a:lnTo>
                  <a:lnTo>
                    <a:pt x="4410" y="39"/>
                  </a:lnTo>
                  <a:lnTo>
                    <a:pt x="4374" y="50"/>
                  </a:lnTo>
                  <a:lnTo>
                    <a:pt x="4332" y="60"/>
                  </a:lnTo>
                  <a:lnTo>
                    <a:pt x="4284" y="76"/>
                  </a:lnTo>
                  <a:lnTo>
                    <a:pt x="4236" y="81"/>
                  </a:lnTo>
                  <a:lnTo>
                    <a:pt x="4183" y="91"/>
                  </a:lnTo>
                  <a:lnTo>
                    <a:pt x="4128" y="96"/>
                  </a:lnTo>
                  <a:lnTo>
                    <a:pt x="4074" y="102"/>
                  </a:lnTo>
                  <a:lnTo>
                    <a:pt x="4020" y="102"/>
                  </a:lnTo>
                  <a:lnTo>
                    <a:pt x="3966" y="102"/>
                  </a:lnTo>
                  <a:lnTo>
                    <a:pt x="3912" y="102"/>
                  </a:lnTo>
                  <a:lnTo>
                    <a:pt x="3858" y="102"/>
                  </a:lnTo>
                  <a:lnTo>
                    <a:pt x="3810" y="102"/>
                  </a:lnTo>
                  <a:lnTo>
                    <a:pt x="3762" y="96"/>
                  </a:lnTo>
                  <a:lnTo>
                    <a:pt x="3726" y="91"/>
                  </a:lnTo>
                  <a:lnTo>
                    <a:pt x="3684" y="81"/>
                  </a:lnTo>
                  <a:lnTo>
                    <a:pt x="3654" y="76"/>
                  </a:lnTo>
                  <a:lnTo>
                    <a:pt x="3642" y="70"/>
                  </a:lnTo>
                  <a:lnTo>
                    <a:pt x="3630" y="65"/>
                  </a:lnTo>
                  <a:lnTo>
                    <a:pt x="3612" y="60"/>
                  </a:lnTo>
                  <a:lnTo>
                    <a:pt x="3594" y="50"/>
                  </a:lnTo>
                  <a:lnTo>
                    <a:pt x="3576" y="50"/>
                  </a:lnTo>
                  <a:lnTo>
                    <a:pt x="3558" y="44"/>
                  </a:lnTo>
                  <a:lnTo>
                    <a:pt x="3540" y="44"/>
                  </a:lnTo>
                  <a:lnTo>
                    <a:pt x="3528" y="44"/>
                  </a:lnTo>
                  <a:lnTo>
                    <a:pt x="3516" y="50"/>
                  </a:lnTo>
                  <a:lnTo>
                    <a:pt x="3504" y="50"/>
                  </a:lnTo>
                  <a:lnTo>
                    <a:pt x="3492" y="55"/>
                  </a:lnTo>
                  <a:lnTo>
                    <a:pt x="3480" y="55"/>
                  </a:lnTo>
                  <a:lnTo>
                    <a:pt x="3468" y="65"/>
                  </a:lnTo>
                  <a:lnTo>
                    <a:pt x="3456" y="70"/>
                  </a:lnTo>
                  <a:lnTo>
                    <a:pt x="3450" y="70"/>
                  </a:lnTo>
                  <a:lnTo>
                    <a:pt x="3420" y="76"/>
                  </a:lnTo>
                  <a:lnTo>
                    <a:pt x="3330" y="81"/>
                  </a:lnTo>
                  <a:lnTo>
                    <a:pt x="3204" y="91"/>
                  </a:lnTo>
                  <a:lnTo>
                    <a:pt x="3126" y="102"/>
                  </a:lnTo>
                  <a:lnTo>
                    <a:pt x="3048" y="112"/>
                  </a:lnTo>
                  <a:lnTo>
                    <a:pt x="2970" y="123"/>
                  </a:lnTo>
                  <a:lnTo>
                    <a:pt x="2904" y="128"/>
                  </a:lnTo>
                  <a:lnTo>
                    <a:pt x="2868" y="128"/>
                  </a:lnTo>
                  <a:lnTo>
                    <a:pt x="2844" y="128"/>
                  </a:lnTo>
                  <a:lnTo>
                    <a:pt x="2814" y="128"/>
                  </a:lnTo>
                  <a:lnTo>
                    <a:pt x="2790" y="128"/>
                  </a:lnTo>
                  <a:lnTo>
                    <a:pt x="2766" y="123"/>
                  </a:lnTo>
                  <a:lnTo>
                    <a:pt x="2742" y="117"/>
                  </a:lnTo>
                  <a:lnTo>
                    <a:pt x="2724" y="112"/>
                  </a:lnTo>
                  <a:lnTo>
                    <a:pt x="2706" y="107"/>
                  </a:lnTo>
                  <a:lnTo>
                    <a:pt x="2704" y="83"/>
                  </a:lnTo>
                  <a:lnTo>
                    <a:pt x="2710" y="56"/>
                  </a:lnTo>
                  <a:lnTo>
                    <a:pt x="2710" y="36"/>
                  </a:lnTo>
                  <a:lnTo>
                    <a:pt x="2696" y="25"/>
                  </a:lnTo>
                  <a:lnTo>
                    <a:pt x="2672" y="36"/>
                  </a:lnTo>
                  <a:lnTo>
                    <a:pt x="2658" y="50"/>
                  </a:lnTo>
                  <a:lnTo>
                    <a:pt x="2638" y="60"/>
                  </a:lnTo>
                  <a:lnTo>
                    <a:pt x="2614" y="76"/>
                  </a:lnTo>
                  <a:lnTo>
                    <a:pt x="2590" y="84"/>
                  </a:lnTo>
                  <a:lnTo>
                    <a:pt x="2558" y="95"/>
                  </a:lnTo>
                  <a:lnTo>
                    <a:pt x="2536" y="98"/>
                  </a:lnTo>
                  <a:lnTo>
                    <a:pt x="2508" y="102"/>
                  </a:lnTo>
                  <a:lnTo>
                    <a:pt x="2478" y="105"/>
                  </a:lnTo>
                  <a:lnTo>
                    <a:pt x="2444" y="109"/>
                  </a:lnTo>
                  <a:lnTo>
                    <a:pt x="2410" y="110"/>
                  </a:lnTo>
                  <a:lnTo>
                    <a:pt x="2374" y="107"/>
                  </a:lnTo>
                  <a:lnTo>
                    <a:pt x="2348" y="103"/>
                  </a:lnTo>
                  <a:lnTo>
                    <a:pt x="2322" y="91"/>
                  </a:lnTo>
                  <a:lnTo>
                    <a:pt x="2304" y="86"/>
                  </a:lnTo>
                  <a:lnTo>
                    <a:pt x="2292" y="81"/>
                  </a:lnTo>
                  <a:lnTo>
                    <a:pt x="2286" y="76"/>
                  </a:lnTo>
                  <a:lnTo>
                    <a:pt x="2274" y="70"/>
                  </a:lnTo>
                  <a:lnTo>
                    <a:pt x="2268" y="65"/>
                  </a:lnTo>
                  <a:lnTo>
                    <a:pt x="2246" y="18"/>
                  </a:lnTo>
                  <a:lnTo>
                    <a:pt x="2224" y="0"/>
                  </a:lnTo>
                  <a:lnTo>
                    <a:pt x="2185" y="3"/>
                  </a:lnTo>
                  <a:lnTo>
                    <a:pt x="2156" y="16"/>
                  </a:lnTo>
                  <a:lnTo>
                    <a:pt x="2126" y="22"/>
                  </a:lnTo>
                  <a:lnTo>
                    <a:pt x="2081" y="49"/>
                  </a:lnTo>
                  <a:lnTo>
                    <a:pt x="2048" y="64"/>
                  </a:lnTo>
                  <a:lnTo>
                    <a:pt x="2018" y="76"/>
                  </a:lnTo>
                  <a:lnTo>
                    <a:pt x="1986" y="96"/>
                  </a:lnTo>
                  <a:lnTo>
                    <a:pt x="1896" y="102"/>
                  </a:lnTo>
                  <a:lnTo>
                    <a:pt x="1794" y="102"/>
                  </a:lnTo>
                  <a:lnTo>
                    <a:pt x="1692" y="102"/>
                  </a:lnTo>
                  <a:lnTo>
                    <a:pt x="1644" y="102"/>
                  </a:lnTo>
                  <a:lnTo>
                    <a:pt x="1602" y="96"/>
                  </a:lnTo>
                  <a:lnTo>
                    <a:pt x="1560" y="91"/>
                  </a:lnTo>
                  <a:lnTo>
                    <a:pt x="1524" y="86"/>
                  </a:lnTo>
                  <a:lnTo>
                    <a:pt x="1506" y="86"/>
                  </a:lnTo>
                  <a:lnTo>
                    <a:pt x="1494" y="81"/>
                  </a:lnTo>
                  <a:lnTo>
                    <a:pt x="1482" y="76"/>
                  </a:lnTo>
                  <a:lnTo>
                    <a:pt x="1476" y="70"/>
                  </a:lnTo>
                  <a:lnTo>
                    <a:pt x="1458" y="65"/>
                  </a:lnTo>
                  <a:lnTo>
                    <a:pt x="1440" y="55"/>
                  </a:lnTo>
                  <a:lnTo>
                    <a:pt x="1428" y="50"/>
                  </a:lnTo>
                  <a:lnTo>
                    <a:pt x="1410" y="50"/>
                  </a:lnTo>
                  <a:lnTo>
                    <a:pt x="1398" y="44"/>
                  </a:lnTo>
                  <a:lnTo>
                    <a:pt x="1386" y="44"/>
                  </a:lnTo>
                  <a:lnTo>
                    <a:pt x="1374" y="44"/>
                  </a:lnTo>
                  <a:lnTo>
                    <a:pt x="1356" y="44"/>
                  </a:lnTo>
                  <a:lnTo>
                    <a:pt x="1344" y="44"/>
                  </a:lnTo>
                  <a:lnTo>
                    <a:pt x="1332" y="50"/>
                  </a:lnTo>
                  <a:lnTo>
                    <a:pt x="1308" y="55"/>
                  </a:lnTo>
                  <a:lnTo>
                    <a:pt x="1260" y="70"/>
                  </a:lnTo>
                  <a:lnTo>
                    <a:pt x="1218" y="86"/>
                  </a:lnTo>
                  <a:lnTo>
                    <a:pt x="1176" y="96"/>
                  </a:lnTo>
                  <a:lnTo>
                    <a:pt x="1140" y="107"/>
                  </a:lnTo>
                  <a:lnTo>
                    <a:pt x="1098" y="117"/>
                  </a:lnTo>
                  <a:lnTo>
                    <a:pt x="1062" y="128"/>
                  </a:lnTo>
                  <a:lnTo>
                    <a:pt x="1020" y="133"/>
                  </a:lnTo>
                  <a:lnTo>
                    <a:pt x="948" y="143"/>
                  </a:lnTo>
                  <a:lnTo>
                    <a:pt x="882" y="149"/>
                  </a:lnTo>
                  <a:lnTo>
                    <a:pt x="822" y="149"/>
                  </a:lnTo>
                  <a:lnTo>
                    <a:pt x="762" y="143"/>
                  </a:lnTo>
                  <a:lnTo>
                    <a:pt x="708" y="138"/>
                  </a:lnTo>
                  <a:lnTo>
                    <a:pt x="654" y="128"/>
                  </a:lnTo>
                  <a:lnTo>
                    <a:pt x="612" y="117"/>
                  </a:lnTo>
                  <a:lnTo>
                    <a:pt x="570" y="107"/>
                  </a:lnTo>
                  <a:lnTo>
                    <a:pt x="534" y="96"/>
                  </a:lnTo>
                  <a:lnTo>
                    <a:pt x="504" y="86"/>
                  </a:lnTo>
                  <a:lnTo>
                    <a:pt x="480" y="76"/>
                  </a:lnTo>
                  <a:lnTo>
                    <a:pt x="462" y="65"/>
                  </a:lnTo>
                  <a:lnTo>
                    <a:pt x="444" y="55"/>
                  </a:lnTo>
                  <a:lnTo>
                    <a:pt x="426" y="44"/>
                  </a:lnTo>
                  <a:lnTo>
                    <a:pt x="408" y="34"/>
                  </a:lnTo>
                  <a:lnTo>
                    <a:pt x="402" y="34"/>
                  </a:lnTo>
                  <a:lnTo>
                    <a:pt x="396" y="34"/>
                  </a:lnTo>
                  <a:lnTo>
                    <a:pt x="390" y="34"/>
                  </a:lnTo>
                  <a:lnTo>
                    <a:pt x="390" y="34"/>
                  </a:lnTo>
                  <a:lnTo>
                    <a:pt x="384" y="34"/>
                  </a:lnTo>
                  <a:lnTo>
                    <a:pt x="378" y="39"/>
                  </a:lnTo>
                  <a:lnTo>
                    <a:pt x="372" y="44"/>
                  </a:lnTo>
                  <a:lnTo>
                    <a:pt x="360" y="55"/>
                  </a:lnTo>
                  <a:lnTo>
                    <a:pt x="348" y="65"/>
                  </a:lnTo>
                  <a:lnTo>
                    <a:pt x="342" y="70"/>
                  </a:lnTo>
                  <a:lnTo>
                    <a:pt x="336" y="76"/>
                  </a:lnTo>
                  <a:lnTo>
                    <a:pt x="324" y="86"/>
                  </a:lnTo>
                  <a:lnTo>
                    <a:pt x="306" y="91"/>
                  </a:lnTo>
                  <a:lnTo>
                    <a:pt x="288" y="96"/>
                  </a:lnTo>
                  <a:lnTo>
                    <a:pt x="264" y="102"/>
                  </a:lnTo>
                  <a:lnTo>
                    <a:pt x="240" y="107"/>
                  </a:lnTo>
                  <a:lnTo>
                    <a:pt x="216" y="112"/>
                  </a:lnTo>
                  <a:lnTo>
                    <a:pt x="192" y="112"/>
                  </a:lnTo>
                  <a:lnTo>
                    <a:pt x="168" y="117"/>
                  </a:lnTo>
                  <a:lnTo>
                    <a:pt x="145" y="117"/>
                  </a:lnTo>
                  <a:lnTo>
                    <a:pt x="120" y="117"/>
                  </a:lnTo>
                  <a:lnTo>
                    <a:pt x="90" y="112"/>
                  </a:lnTo>
                  <a:lnTo>
                    <a:pt x="66" y="112"/>
                  </a:lnTo>
                  <a:lnTo>
                    <a:pt x="42" y="107"/>
                  </a:lnTo>
                  <a:lnTo>
                    <a:pt x="24" y="102"/>
                  </a:lnTo>
                  <a:lnTo>
                    <a:pt x="0" y="96"/>
                  </a:lnTo>
                  <a:lnTo>
                    <a:pt x="0" y="445"/>
                  </a:lnTo>
                  <a:lnTo>
                    <a:pt x="5760" y="445"/>
                  </a:lnTo>
                  <a:lnTo>
                    <a:pt x="5760" y="445"/>
                  </a:lnTo>
                  <a:lnTo>
                    <a:pt x="5760" y="445"/>
                  </a:lnTo>
                </a:path>
              </a:pathLst>
            </a:custGeom>
            <a:solidFill>
              <a:schemeClr val="accent2">
                <a:alpha val="50000"/>
              </a:schemeClr>
            </a:solidFill>
            <a:ln w="9525">
              <a:noFill/>
              <a:prstDash val="solid"/>
              <a:round/>
              <a:headEnd/>
              <a:tailEnd/>
            </a:ln>
          </p:spPr>
          <p:txBody>
            <a:bodyPr/>
            <a:lstStyle/>
            <a:p>
              <a:pPr>
                <a:buFontTx/>
                <a:buChar char="•"/>
                <a:defRPr/>
              </a:pPr>
              <a:endParaRPr lang="el-GR">
                <a:effectLst>
                  <a:outerShdw blurRad="38100" dist="38100" dir="2700000" algn="tl">
                    <a:srgbClr val="602000"/>
                  </a:outerShdw>
                </a:effectLst>
                <a:latin typeface="Arial" pitchFamily="34" charset="0"/>
              </a:endParaRPr>
            </a:p>
          </p:txBody>
        </p:sp>
        <p:sp>
          <p:nvSpPr>
            <p:cNvPr id="25" name="Freeform 23"/>
            <p:cNvSpPr>
              <a:spLocks/>
            </p:cNvSpPr>
            <p:nvPr userDrawn="1"/>
          </p:nvSpPr>
          <p:spPr bwMode="hidden">
            <a:xfrm>
              <a:off x="0" y="3867"/>
              <a:ext cx="5770" cy="174"/>
            </a:xfrm>
            <a:custGeom>
              <a:avLst/>
              <a:gdLst/>
              <a:ahLst/>
              <a:cxnLst>
                <a:cxn ang="0">
                  <a:pos x="4993" y="66"/>
                </a:cxn>
                <a:cxn ang="0">
                  <a:pos x="4771" y="132"/>
                </a:cxn>
                <a:cxn ang="0">
                  <a:pos x="4640" y="96"/>
                </a:cxn>
                <a:cxn ang="0">
                  <a:pos x="4598" y="36"/>
                </a:cxn>
                <a:cxn ang="0">
                  <a:pos x="4478" y="30"/>
                </a:cxn>
                <a:cxn ang="0">
                  <a:pos x="4186" y="108"/>
                </a:cxn>
                <a:cxn ang="0">
                  <a:pos x="3815" y="120"/>
                </a:cxn>
                <a:cxn ang="0">
                  <a:pos x="3617" y="72"/>
                </a:cxn>
                <a:cxn ang="0">
                  <a:pos x="3510" y="60"/>
                </a:cxn>
                <a:cxn ang="0">
                  <a:pos x="3336" y="96"/>
                </a:cxn>
                <a:cxn ang="0">
                  <a:pos x="2846" y="150"/>
                </a:cxn>
                <a:cxn ang="0">
                  <a:pos x="2703" y="96"/>
                </a:cxn>
                <a:cxn ang="0">
                  <a:pos x="2619" y="90"/>
                </a:cxn>
                <a:cxn ang="0">
                  <a:pos x="2416" y="132"/>
                </a:cxn>
                <a:cxn ang="0">
                  <a:pos x="2278" y="84"/>
                </a:cxn>
                <a:cxn ang="0">
                  <a:pos x="2151" y="36"/>
                </a:cxn>
                <a:cxn ang="0">
                  <a:pos x="1947" y="120"/>
                </a:cxn>
                <a:cxn ang="0">
                  <a:pos x="1525" y="102"/>
                </a:cxn>
                <a:cxn ang="0">
                  <a:pos x="1429" y="60"/>
                </a:cxn>
                <a:cxn ang="0">
                  <a:pos x="1333" y="60"/>
                </a:cxn>
                <a:cxn ang="0">
                  <a:pos x="1058" y="150"/>
                </a:cxn>
                <a:cxn ang="0">
                  <a:pos x="652" y="150"/>
                </a:cxn>
                <a:cxn ang="0">
                  <a:pos x="442" y="66"/>
                </a:cxn>
                <a:cxn ang="0">
                  <a:pos x="377" y="48"/>
                </a:cxn>
                <a:cxn ang="0">
                  <a:pos x="305" y="108"/>
                </a:cxn>
                <a:cxn ang="0">
                  <a:pos x="144" y="138"/>
                </a:cxn>
                <a:cxn ang="0">
                  <a:pos x="0" y="96"/>
                </a:cxn>
                <a:cxn ang="0">
                  <a:pos x="167" y="120"/>
                </a:cxn>
                <a:cxn ang="0">
                  <a:pos x="323" y="84"/>
                </a:cxn>
                <a:cxn ang="0">
                  <a:pos x="383" y="24"/>
                </a:cxn>
                <a:cxn ang="0">
                  <a:pos x="460" y="60"/>
                </a:cxn>
                <a:cxn ang="0">
                  <a:pos x="706" y="144"/>
                </a:cxn>
                <a:cxn ang="0">
                  <a:pos x="1100" y="120"/>
                </a:cxn>
                <a:cxn ang="0">
                  <a:pos x="1345" y="36"/>
                </a:cxn>
                <a:cxn ang="0">
                  <a:pos x="1441" y="48"/>
                </a:cxn>
                <a:cxn ang="0">
                  <a:pos x="1561" y="90"/>
                </a:cxn>
                <a:cxn ang="0">
                  <a:pos x="1971" y="96"/>
                </a:cxn>
                <a:cxn ang="0">
                  <a:pos x="2235" y="3"/>
                </a:cxn>
                <a:cxn ang="0">
                  <a:pos x="2350" y="102"/>
                </a:cxn>
                <a:cxn ang="0">
                  <a:pos x="2559" y="96"/>
                </a:cxn>
                <a:cxn ang="0">
                  <a:pos x="2715" y="24"/>
                </a:cxn>
                <a:cxn ang="0">
                  <a:pos x="2792" y="132"/>
                </a:cxn>
                <a:cxn ang="0">
                  <a:pos x="3127" y="102"/>
                </a:cxn>
                <a:cxn ang="0">
                  <a:pos x="3486" y="48"/>
                </a:cxn>
                <a:cxn ang="0">
                  <a:pos x="3582" y="42"/>
                </a:cxn>
                <a:cxn ang="0">
                  <a:pos x="3731" y="90"/>
                </a:cxn>
                <a:cxn ang="0">
                  <a:pos x="4078" y="102"/>
                </a:cxn>
                <a:cxn ang="0">
                  <a:pos x="4419" y="30"/>
                </a:cxn>
                <a:cxn ang="0">
                  <a:pos x="4574" y="6"/>
                </a:cxn>
                <a:cxn ang="0">
                  <a:pos x="4628" y="60"/>
                </a:cxn>
                <a:cxn ang="0">
                  <a:pos x="4724" y="108"/>
                </a:cxn>
                <a:cxn ang="0">
                  <a:pos x="4927" y="84"/>
                </a:cxn>
                <a:cxn ang="0">
                  <a:pos x="5118" y="14"/>
                </a:cxn>
                <a:cxn ang="0">
                  <a:pos x="5280" y="9"/>
                </a:cxn>
                <a:cxn ang="0">
                  <a:pos x="5453" y="36"/>
                </a:cxn>
                <a:cxn ang="0">
                  <a:pos x="5465" y="72"/>
                </a:cxn>
                <a:cxn ang="0">
                  <a:pos x="5656" y="90"/>
                </a:cxn>
                <a:cxn ang="0">
                  <a:pos x="5710" y="102"/>
                </a:cxn>
                <a:cxn ang="0">
                  <a:pos x="5477" y="90"/>
                </a:cxn>
                <a:cxn ang="0">
                  <a:pos x="5453" y="60"/>
                </a:cxn>
                <a:cxn ang="0">
                  <a:pos x="5393" y="30"/>
                </a:cxn>
                <a:cxn ang="0">
                  <a:pos x="5219" y="24"/>
                </a:cxn>
              </a:cxnLst>
              <a:rect l="0" t="0" r="r" b="b"/>
              <a:pathLst>
                <a:path w="5770" h="174">
                  <a:moveTo>
                    <a:pt x="5151" y="24"/>
                  </a:moveTo>
                  <a:lnTo>
                    <a:pt x="5127" y="26"/>
                  </a:lnTo>
                  <a:lnTo>
                    <a:pt x="5082" y="30"/>
                  </a:lnTo>
                  <a:lnTo>
                    <a:pt x="5049" y="38"/>
                  </a:lnTo>
                  <a:lnTo>
                    <a:pt x="5029" y="48"/>
                  </a:lnTo>
                  <a:lnTo>
                    <a:pt x="5017" y="54"/>
                  </a:lnTo>
                  <a:lnTo>
                    <a:pt x="4993" y="66"/>
                  </a:lnTo>
                  <a:lnTo>
                    <a:pt x="4957" y="84"/>
                  </a:lnTo>
                  <a:lnTo>
                    <a:pt x="4927" y="102"/>
                  </a:lnTo>
                  <a:lnTo>
                    <a:pt x="4891" y="114"/>
                  </a:lnTo>
                  <a:lnTo>
                    <a:pt x="4861" y="120"/>
                  </a:lnTo>
                  <a:lnTo>
                    <a:pt x="4831" y="126"/>
                  </a:lnTo>
                  <a:lnTo>
                    <a:pt x="4801" y="132"/>
                  </a:lnTo>
                  <a:lnTo>
                    <a:pt x="4771" y="132"/>
                  </a:lnTo>
                  <a:lnTo>
                    <a:pt x="4748" y="132"/>
                  </a:lnTo>
                  <a:lnTo>
                    <a:pt x="4724" y="126"/>
                  </a:lnTo>
                  <a:lnTo>
                    <a:pt x="4706" y="120"/>
                  </a:lnTo>
                  <a:lnTo>
                    <a:pt x="4682" y="114"/>
                  </a:lnTo>
                  <a:lnTo>
                    <a:pt x="4670" y="108"/>
                  </a:lnTo>
                  <a:lnTo>
                    <a:pt x="4652" y="102"/>
                  </a:lnTo>
                  <a:lnTo>
                    <a:pt x="4640" y="96"/>
                  </a:lnTo>
                  <a:lnTo>
                    <a:pt x="4634" y="84"/>
                  </a:lnTo>
                  <a:lnTo>
                    <a:pt x="4628" y="78"/>
                  </a:lnTo>
                  <a:lnTo>
                    <a:pt x="4622" y="66"/>
                  </a:lnTo>
                  <a:lnTo>
                    <a:pt x="4616" y="54"/>
                  </a:lnTo>
                  <a:lnTo>
                    <a:pt x="4610" y="48"/>
                  </a:lnTo>
                  <a:lnTo>
                    <a:pt x="4604" y="42"/>
                  </a:lnTo>
                  <a:lnTo>
                    <a:pt x="4598" y="36"/>
                  </a:lnTo>
                  <a:lnTo>
                    <a:pt x="4586" y="30"/>
                  </a:lnTo>
                  <a:lnTo>
                    <a:pt x="4574" y="24"/>
                  </a:lnTo>
                  <a:lnTo>
                    <a:pt x="4562" y="18"/>
                  </a:lnTo>
                  <a:lnTo>
                    <a:pt x="4544" y="18"/>
                  </a:lnTo>
                  <a:lnTo>
                    <a:pt x="4526" y="18"/>
                  </a:lnTo>
                  <a:lnTo>
                    <a:pt x="4502" y="24"/>
                  </a:lnTo>
                  <a:lnTo>
                    <a:pt x="4478" y="30"/>
                  </a:lnTo>
                  <a:lnTo>
                    <a:pt x="4449" y="36"/>
                  </a:lnTo>
                  <a:lnTo>
                    <a:pt x="4419" y="48"/>
                  </a:lnTo>
                  <a:lnTo>
                    <a:pt x="4383" y="60"/>
                  </a:lnTo>
                  <a:lnTo>
                    <a:pt x="4341" y="72"/>
                  </a:lnTo>
                  <a:lnTo>
                    <a:pt x="4287" y="90"/>
                  </a:lnTo>
                  <a:lnTo>
                    <a:pt x="4239" y="96"/>
                  </a:lnTo>
                  <a:lnTo>
                    <a:pt x="4186" y="108"/>
                  </a:lnTo>
                  <a:lnTo>
                    <a:pt x="4132" y="114"/>
                  </a:lnTo>
                  <a:lnTo>
                    <a:pt x="4078" y="120"/>
                  </a:lnTo>
                  <a:lnTo>
                    <a:pt x="4024" y="120"/>
                  </a:lnTo>
                  <a:lnTo>
                    <a:pt x="3970" y="120"/>
                  </a:lnTo>
                  <a:lnTo>
                    <a:pt x="3916" y="120"/>
                  </a:lnTo>
                  <a:lnTo>
                    <a:pt x="3863" y="120"/>
                  </a:lnTo>
                  <a:lnTo>
                    <a:pt x="3815" y="120"/>
                  </a:lnTo>
                  <a:lnTo>
                    <a:pt x="3767" y="114"/>
                  </a:lnTo>
                  <a:lnTo>
                    <a:pt x="3731" y="108"/>
                  </a:lnTo>
                  <a:lnTo>
                    <a:pt x="3689" y="96"/>
                  </a:lnTo>
                  <a:lnTo>
                    <a:pt x="3659" y="90"/>
                  </a:lnTo>
                  <a:lnTo>
                    <a:pt x="3647" y="84"/>
                  </a:lnTo>
                  <a:lnTo>
                    <a:pt x="3635" y="78"/>
                  </a:lnTo>
                  <a:lnTo>
                    <a:pt x="3617" y="72"/>
                  </a:lnTo>
                  <a:lnTo>
                    <a:pt x="3600" y="60"/>
                  </a:lnTo>
                  <a:lnTo>
                    <a:pt x="3582" y="60"/>
                  </a:lnTo>
                  <a:lnTo>
                    <a:pt x="3564" y="54"/>
                  </a:lnTo>
                  <a:lnTo>
                    <a:pt x="3546" y="54"/>
                  </a:lnTo>
                  <a:lnTo>
                    <a:pt x="3534" y="54"/>
                  </a:lnTo>
                  <a:lnTo>
                    <a:pt x="3522" y="60"/>
                  </a:lnTo>
                  <a:lnTo>
                    <a:pt x="3510" y="60"/>
                  </a:lnTo>
                  <a:lnTo>
                    <a:pt x="3498" y="66"/>
                  </a:lnTo>
                  <a:lnTo>
                    <a:pt x="3486" y="66"/>
                  </a:lnTo>
                  <a:lnTo>
                    <a:pt x="3474" y="78"/>
                  </a:lnTo>
                  <a:lnTo>
                    <a:pt x="3462" y="84"/>
                  </a:lnTo>
                  <a:lnTo>
                    <a:pt x="3456" y="84"/>
                  </a:lnTo>
                  <a:lnTo>
                    <a:pt x="3426" y="90"/>
                  </a:lnTo>
                  <a:lnTo>
                    <a:pt x="3336" y="96"/>
                  </a:lnTo>
                  <a:lnTo>
                    <a:pt x="3205" y="108"/>
                  </a:lnTo>
                  <a:lnTo>
                    <a:pt x="3127" y="120"/>
                  </a:lnTo>
                  <a:lnTo>
                    <a:pt x="3049" y="132"/>
                  </a:lnTo>
                  <a:lnTo>
                    <a:pt x="2972" y="144"/>
                  </a:lnTo>
                  <a:lnTo>
                    <a:pt x="2906" y="150"/>
                  </a:lnTo>
                  <a:lnTo>
                    <a:pt x="2870" y="150"/>
                  </a:lnTo>
                  <a:lnTo>
                    <a:pt x="2846" y="150"/>
                  </a:lnTo>
                  <a:lnTo>
                    <a:pt x="2816" y="150"/>
                  </a:lnTo>
                  <a:lnTo>
                    <a:pt x="2792" y="150"/>
                  </a:lnTo>
                  <a:lnTo>
                    <a:pt x="2768" y="144"/>
                  </a:lnTo>
                  <a:lnTo>
                    <a:pt x="2744" y="138"/>
                  </a:lnTo>
                  <a:lnTo>
                    <a:pt x="2727" y="132"/>
                  </a:lnTo>
                  <a:lnTo>
                    <a:pt x="2709" y="126"/>
                  </a:lnTo>
                  <a:lnTo>
                    <a:pt x="2703" y="96"/>
                  </a:lnTo>
                  <a:lnTo>
                    <a:pt x="2703" y="78"/>
                  </a:lnTo>
                  <a:lnTo>
                    <a:pt x="2709" y="42"/>
                  </a:lnTo>
                  <a:lnTo>
                    <a:pt x="2697" y="36"/>
                  </a:lnTo>
                  <a:lnTo>
                    <a:pt x="2673" y="42"/>
                  </a:lnTo>
                  <a:lnTo>
                    <a:pt x="2661" y="60"/>
                  </a:lnTo>
                  <a:lnTo>
                    <a:pt x="2643" y="72"/>
                  </a:lnTo>
                  <a:lnTo>
                    <a:pt x="2619" y="90"/>
                  </a:lnTo>
                  <a:lnTo>
                    <a:pt x="2595" y="102"/>
                  </a:lnTo>
                  <a:lnTo>
                    <a:pt x="2559" y="114"/>
                  </a:lnTo>
                  <a:lnTo>
                    <a:pt x="2541" y="114"/>
                  </a:lnTo>
                  <a:lnTo>
                    <a:pt x="2511" y="120"/>
                  </a:lnTo>
                  <a:lnTo>
                    <a:pt x="2481" y="126"/>
                  </a:lnTo>
                  <a:lnTo>
                    <a:pt x="2446" y="126"/>
                  </a:lnTo>
                  <a:lnTo>
                    <a:pt x="2416" y="132"/>
                  </a:lnTo>
                  <a:lnTo>
                    <a:pt x="2380" y="126"/>
                  </a:lnTo>
                  <a:lnTo>
                    <a:pt x="2350" y="120"/>
                  </a:lnTo>
                  <a:lnTo>
                    <a:pt x="2326" y="108"/>
                  </a:lnTo>
                  <a:lnTo>
                    <a:pt x="2308" y="102"/>
                  </a:lnTo>
                  <a:lnTo>
                    <a:pt x="2296" y="96"/>
                  </a:lnTo>
                  <a:lnTo>
                    <a:pt x="2290" y="90"/>
                  </a:lnTo>
                  <a:lnTo>
                    <a:pt x="2278" y="84"/>
                  </a:lnTo>
                  <a:lnTo>
                    <a:pt x="2272" y="78"/>
                  </a:lnTo>
                  <a:lnTo>
                    <a:pt x="2250" y="57"/>
                  </a:lnTo>
                  <a:lnTo>
                    <a:pt x="2243" y="35"/>
                  </a:lnTo>
                  <a:lnTo>
                    <a:pt x="2228" y="18"/>
                  </a:lnTo>
                  <a:lnTo>
                    <a:pt x="2208" y="18"/>
                  </a:lnTo>
                  <a:lnTo>
                    <a:pt x="2172" y="24"/>
                  </a:lnTo>
                  <a:lnTo>
                    <a:pt x="2151" y="36"/>
                  </a:lnTo>
                  <a:lnTo>
                    <a:pt x="2127" y="51"/>
                  </a:lnTo>
                  <a:lnTo>
                    <a:pt x="2097" y="60"/>
                  </a:lnTo>
                  <a:lnTo>
                    <a:pt x="2073" y="72"/>
                  </a:lnTo>
                  <a:lnTo>
                    <a:pt x="2046" y="87"/>
                  </a:lnTo>
                  <a:lnTo>
                    <a:pt x="2007" y="102"/>
                  </a:lnTo>
                  <a:lnTo>
                    <a:pt x="1977" y="114"/>
                  </a:lnTo>
                  <a:lnTo>
                    <a:pt x="1947" y="120"/>
                  </a:lnTo>
                  <a:lnTo>
                    <a:pt x="1895" y="120"/>
                  </a:lnTo>
                  <a:lnTo>
                    <a:pt x="1794" y="120"/>
                  </a:lnTo>
                  <a:lnTo>
                    <a:pt x="1692" y="120"/>
                  </a:lnTo>
                  <a:lnTo>
                    <a:pt x="1644" y="120"/>
                  </a:lnTo>
                  <a:lnTo>
                    <a:pt x="1602" y="114"/>
                  </a:lnTo>
                  <a:lnTo>
                    <a:pt x="1561" y="108"/>
                  </a:lnTo>
                  <a:lnTo>
                    <a:pt x="1525" y="102"/>
                  </a:lnTo>
                  <a:lnTo>
                    <a:pt x="1507" y="102"/>
                  </a:lnTo>
                  <a:lnTo>
                    <a:pt x="1495" y="96"/>
                  </a:lnTo>
                  <a:lnTo>
                    <a:pt x="1483" y="90"/>
                  </a:lnTo>
                  <a:lnTo>
                    <a:pt x="1477" y="84"/>
                  </a:lnTo>
                  <a:lnTo>
                    <a:pt x="1459" y="78"/>
                  </a:lnTo>
                  <a:lnTo>
                    <a:pt x="1441" y="66"/>
                  </a:lnTo>
                  <a:lnTo>
                    <a:pt x="1429" y="60"/>
                  </a:lnTo>
                  <a:lnTo>
                    <a:pt x="1411" y="60"/>
                  </a:lnTo>
                  <a:lnTo>
                    <a:pt x="1399" y="54"/>
                  </a:lnTo>
                  <a:lnTo>
                    <a:pt x="1387" y="54"/>
                  </a:lnTo>
                  <a:lnTo>
                    <a:pt x="1375" y="54"/>
                  </a:lnTo>
                  <a:lnTo>
                    <a:pt x="1357" y="54"/>
                  </a:lnTo>
                  <a:lnTo>
                    <a:pt x="1345" y="54"/>
                  </a:lnTo>
                  <a:lnTo>
                    <a:pt x="1333" y="60"/>
                  </a:lnTo>
                  <a:lnTo>
                    <a:pt x="1309" y="66"/>
                  </a:lnTo>
                  <a:lnTo>
                    <a:pt x="1262" y="84"/>
                  </a:lnTo>
                  <a:lnTo>
                    <a:pt x="1220" y="102"/>
                  </a:lnTo>
                  <a:lnTo>
                    <a:pt x="1178" y="114"/>
                  </a:lnTo>
                  <a:lnTo>
                    <a:pt x="1142" y="126"/>
                  </a:lnTo>
                  <a:lnTo>
                    <a:pt x="1100" y="138"/>
                  </a:lnTo>
                  <a:lnTo>
                    <a:pt x="1058" y="150"/>
                  </a:lnTo>
                  <a:lnTo>
                    <a:pt x="1016" y="156"/>
                  </a:lnTo>
                  <a:lnTo>
                    <a:pt x="945" y="168"/>
                  </a:lnTo>
                  <a:lnTo>
                    <a:pt x="879" y="174"/>
                  </a:lnTo>
                  <a:lnTo>
                    <a:pt x="819" y="174"/>
                  </a:lnTo>
                  <a:lnTo>
                    <a:pt x="759" y="168"/>
                  </a:lnTo>
                  <a:lnTo>
                    <a:pt x="706" y="162"/>
                  </a:lnTo>
                  <a:lnTo>
                    <a:pt x="652" y="150"/>
                  </a:lnTo>
                  <a:lnTo>
                    <a:pt x="610" y="138"/>
                  </a:lnTo>
                  <a:lnTo>
                    <a:pt x="568" y="126"/>
                  </a:lnTo>
                  <a:lnTo>
                    <a:pt x="532" y="114"/>
                  </a:lnTo>
                  <a:lnTo>
                    <a:pt x="502" y="102"/>
                  </a:lnTo>
                  <a:lnTo>
                    <a:pt x="478" y="90"/>
                  </a:lnTo>
                  <a:lnTo>
                    <a:pt x="460" y="78"/>
                  </a:lnTo>
                  <a:lnTo>
                    <a:pt x="442" y="66"/>
                  </a:lnTo>
                  <a:lnTo>
                    <a:pt x="425" y="54"/>
                  </a:lnTo>
                  <a:lnTo>
                    <a:pt x="407" y="42"/>
                  </a:lnTo>
                  <a:lnTo>
                    <a:pt x="401" y="42"/>
                  </a:lnTo>
                  <a:lnTo>
                    <a:pt x="395" y="42"/>
                  </a:lnTo>
                  <a:lnTo>
                    <a:pt x="389" y="42"/>
                  </a:lnTo>
                  <a:lnTo>
                    <a:pt x="383" y="42"/>
                  </a:lnTo>
                  <a:lnTo>
                    <a:pt x="377" y="48"/>
                  </a:lnTo>
                  <a:lnTo>
                    <a:pt x="371" y="54"/>
                  </a:lnTo>
                  <a:lnTo>
                    <a:pt x="359" y="66"/>
                  </a:lnTo>
                  <a:lnTo>
                    <a:pt x="347" y="78"/>
                  </a:lnTo>
                  <a:lnTo>
                    <a:pt x="341" y="84"/>
                  </a:lnTo>
                  <a:lnTo>
                    <a:pt x="335" y="90"/>
                  </a:lnTo>
                  <a:lnTo>
                    <a:pt x="323" y="102"/>
                  </a:lnTo>
                  <a:lnTo>
                    <a:pt x="305" y="108"/>
                  </a:lnTo>
                  <a:lnTo>
                    <a:pt x="287" y="114"/>
                  </a:lnTo>
                  <a:lnTo>
                    <a:pt x="263" y="120"/>
                  </a:lnTo>
                  <a:lnTo>
                    <a:pt x="239" y="126"/>
                  </a:lnTo>
                  <a:lnTo>
                    <a:pt x="215" y="132"/>
                  </a:lnTo>
                  <a:lnTo>
                    <a:pt x="191" y="132"/>
                  </a:lnTo>
                  <a:lnTo>
                    <a:pt x="167" y="138"/>
                  </a:lnTo>
                  <a:lnTo>
                    <a:pt x="144" y="138"/>
                  </a:lnTo>
                  <a:lnTo>
                    <a:pt x="120" y="138"/>
                  </a:lnTo>
                  <a:lnTo>
                    <a:pt x="90" y="132"/>
                  </a:lnTo>
                  <a:lnTo>
                    <a:pt x="66" y="132"/>
                  </a:lnTo>
                  <a:lnTo>
                    <a:pt x="42" y="126"/>
                  </a:lnTo>
                  <a:lnTo>
                    <a:pt x="24" y="120"/>
                  </a:lnTo>
                  <a:lnTo>
                    <a:pt x="0" y="114"/>
                  </a:lnTo>
                  <a:lnTo>
                    <a:pt x="0" y="96"/>
                  </a:lnTo>
                  <a:lnTo>
                    <a:pt x="24" y="102"/>
                  </a:lnTo>
                  <a:lnTo>
                    <a:pt x="42" y="108"/>
                  </a:lnTo>
                  <a:lnTo>
                    <a:pt x="66" y="114"/>
                  </a:lnTo>
                  <a:lnTo>
                    <a:pt x="90" y="114"/>
                  </a:lnTo>
                  <a:lnTo>
                    <a:pt x="120" y="120"/>
                  </a:lnTo>
                  <a:lnTo>
                    <a:pt x="144" y="120"/>
                  </a:lnTo>
                  <a:lnTo>
                    <a:pt x="167" y="120"/>
                  </a:lnTo>
                  <a:lnTo>
                    <a:pt x="191" y="114"/>
                  </a:lnTo>
                  <a:lnTo>
                    <a:pt x="215" y="114"/>
                  </a:lnTo>
                  <a:lnTo>
                    <a:pt x="239" y="108"/>
                  </a:lnTo>
                  <a:lnTo>
                    <a:pt x="263" y="102"/>
                  </a:lnTo>
                  <a:lnTo>
                    <a:pt x="287" y="96"/>
                  </a:lnTo>
                  <a:lnTo>
                    <a:pt x="305" y="90"/>
                  </a:lnTo>
                  <a:lnTo>
                    <a:pt x="323" y="84"/>
                  </a:lnTo>
                  <a:lnTo>
                    <a:pt x="335" y="72"/>
                  </a:lnTo>
                  <a:lnTo>
                    <a:pt x="341" y="66"/>
                  </a:lnTo>
                  <a:lnTo>
                    <a:pt x="347" y="60"/>
                  </a:lnTo>
                  <a:lnTo>
                    <a:pt x="359" y="48"/>
                  </a:lnTo>
                  <a:lnTo>
                    <a:pt x="371" y="36"/>
                  </a:lnTo>
                  <a:lnTo>
                    <a:pt x="377" y="30"/>
                  </a:lnTo>
                  <a:lnTo>
                    <a:pt x="383" y="24"/>
                  </a:lnTo>
                  <a:lnTo>
                    <a:pt x="389" y="24"/>
                  </a:lnTo>
                  <a:lnTo>
                    <a:pt x="395" y="24"/>
                  </a:lnTo>
                  <a:lnTo>
                    <a:pt x="401" y="24"/>
                  </a:lnTo>
                  <a:lnTo>
                    <a:pt x="407" y="24"/>
                  </a:lnTo>
                  <a:lnTo>
                    <a:pt x="425" y="36"/>
                  </a:lnTo>
                  <a:lnTo>
                    <a:pt x="442" y="48"/>
                  </a:lnTo>
                  <a:lnTo>
                    <a:pt x="460" y="60"/>
                  </a:lnTo>
                  <a:lnTo>
                    <a:pt x="478" y="72"/>
                  </a:lnTo>
                  <a:lnTo>
                    <a:pt x="502" y="84"/>
                  </a:lnTo>
                  <a:lnTo>
                    <a:pt x="532" y="96"/>
                  </a:lnTo>
                  <a:lnTo>
                    <a:pt x="568" y="108"/>
                  </a:lnTo>
                  <a:lnTo>
                    <a:pt x="610" y="120"/>
                  </a:lnTo>
                  <a:lnTo>
                    <a:pt x="652" y="132"/>
                  </a:lnTo>
                  <a:lnTo>
                    <a:pt x="706" y="144"/>
                  </a:lnTo>
                  <a:lnTo>
                    <a:pt x="759" y="150"/>
                  </a:lnTo>
                  <a:lnTo>
                    <a:pt x="819" y="156"/>
                  </a:lnTo>
                  <a:lnTo>
                    <a:pt x="879" y="156"/>
                  </a:lnTo>
                  <a:lnTo>
                    <a:pt x="945" y="150"/>
                  </a:lnTo>
                  <a:lnTo>
                    <a:pt x="1016" y="138"/>
                  </a:lnTo>
                  <a:lnTo>
                    <a:pt x="1058" y="132"/>
                  </a:lnTo>
                  <a:lnTo>
                    <a:pt x="1100" y="120"/>
                  </a:lnTo>
                  <a:lnTo>
                    <a:pt x="1142" y="108"/>
                  </a:lnTo>
                  <a:lnTo>
                    <a:pt x="1178" y="96"/>
                  </a:lnTo>
                  <a:lnTo>
                    <a:pt x="1220" y="84"/>
                  </a:lnTo>
                  <a:lnTo>
                    <a:pt x="1262" y="66"/>
                  </a:lnTo>
                  <a:lnTo>
                    <a:pt x="1309" y="48"/>
                  </a:lnTo>
                  <a:lnTo>
                    <a:pt x="1333" y="42"/>
                  </a:lnTo>
                  <a:lnTo>
                    <a:pt x="1345" y="36"/>
                  </a:lnTo>
                  <a:lnTo>
                    <a:pt x="1357" y="36"/>
                  </a:lnTo>
                  <a:lnTo>
                    <a:pt x="1375" y="36"/>
                  </a:lnTo>
                  <a:lnTo>
                    <a:pt x="1387" y="36"/>
                  </a:lnTo>
                  <a:lnTo>
                    <a:pt x="1399" y="36"/>
                  </a:lnTo>
                  <a:lnTo>
                    <a:pt x="1411" y="42"/>
                  </a:lnTo>
                  <a:lnTo>
                    <a:pt x="1429" y="42"/>
                  </a:lnTo>
                  <a:lnTo>
                    <a:pt x="1441" y="48"/>
                  </a:lnTo>
                  <a:lnTo>
                    <a:pt x="1459" y="60"/>
                  </a:lnTo>
                  <a:lnTo>
                    <a:pt x="1477" y="66"/>
                  </a:lnTo>
                  <a:lnTo>
                    <a:pt x="1483" y="72"/>
                  </a:lnTo>
                  <a:lnTo>
                    <a:pt x="1495" y="78"/>
                  </a:lnTo>
                  <a:lnTo>
                    <a:pt x="1507" y="84"/>
                  </a:lnTo>
                  <a:lnTo>
                    <a:pt x="1525" y="84"/>
                  </a:lnTo>
                  <a:lnTo>
                    <a:pt x="1561" y="90"/>
                  </a:lnTo>
                  <a:lnTo>
                    <a:pt x="1602" y="96"/>
                  </a:lnTo>
                  <a:lnTo>
                    <a:pt x="1644" y="102"/>
                  </a:lnTo>
                  <a:lnTo>
                    <a:pt x="1692" y="102"/>
                  </a:lnTo>
                  <a:lnTo>
                    <a:pt x="1794" y="102"/>
                  </a:lnTo>
                  <a:lnTo>
                    <a:pt x="1895" y="102"/>
                  </a:lnTo>
                  <a:lnTo>
                    <a:pt x="1938" y="102"/>
                  </a:lnTo>
                  <a:lnTo>
                    <a:pt x="1971" y="96"/>
                  </a:lnTo>
                  <a:lnTo>
                    <a:pt x="2019" y="77"/>
                  </a:lnTo>
                  <a:lnTo>
                    <a:pt x="2063" y="57"/>
                  </a:lnTo>
                  <a:lnTo>
                    <a:pt x="2111" y="38"/>
                  </a:lnTo>
                  <a:lnTo>
                    <a:pt x="2145" y="18"/>
                  </a:lnTo>
                  <a:lnTo>
                    <a:pt x="2172" y="9"/>
                  </a:lnTo>
                  <a:lnTo>
                    <a:pt x="2202" y="0"/>
                  </a:lnTo>
                  <a:lnTo>
                    <a:pt x="2235" y="3"/>
                  </a:lnTo>
                  <a:lnTo>
                    <a:pt x="2250" y="24"/>
                  </a:lnTo>
                  <a:lnTo>
                    <a:pt x="2262" y="51"/>
                  </a:lnTo>
                  <a:lnTo>
                    <a:pt x="2290" y="72"/>
                  </a:lnTo>
                  <a:lnTo>
                    <a:pt x="2296" y="78"/>
                  </a:lnTo>
                  <a:lnTo>
                    <a:pt x="2308" y="84"/>
                  </a:lnTo>
                  <a:lnTo>
                    <a:pt x="2326" y="90"/>
                  </a:lnTo>
                  <a:lnTo>
                    <a:pt x="2350" y="102"/>
                  </a:lnTo>
                  <a:lnTo>
                    <a:pt x="2380" y="108"/>
                  </a:lnTo>
                  <a:lnTo>
                    <a:pt x="2416" y="114"/>
                  </a:lnTo>
                  <a:lnTo>
                    <a:pt x="2446" y="108"/>
                  </a:lnTo>
                  <a:lnTo>
                    <a:pt x="2481" y="108"/>
                  </a:lnTo>
                  <a:lnTo>
                    <a:pt x="2511" y="102"/>
                  </a:lnTo>
                  <a:lnTo>
                    <a:pt x="2541" y="96"/>
                  </a:lnTo>
                  <a:lnTo>
                    <a:pt x="2559" y="96"/>
                  </a:lnTo>
                  <a:lnTo>
                    <a:pt x="2595" y="84"/>
                  </a:lnTo>
                  <a:lnTo>
                    <a:pt x="2619" y="72"/>
                  </a:lnTo>
                  <a:lnTo>
                    <a:pt x="2643" y="54"/>
                  </a:lnTo>
                  <a:lnTo>
                    <a:pt x="2661" y="42"/>
                  </a:lnTo>
                  <a:lnTo>
                    <a:pt x="2673" y="24"/>
                  </a:lnTo>
                  <a:lnTo>
                    <a:pt x="2697" y="18"/>
                  </a:lnTo>
                  <a:lnTo>
                    <a:pt x="2715" y="24"/>
                  </a:lnTo>
                  <a:lnTo>
                    <a:pt x="2715" y="48"/>
                  </a:lnTo>
                  <a:lnTo>
                    <a:pt x="2709" y="78"/>
                  </a:lnTo>
                  <a:lnTo>
                    <a:pt x="2709" y="108"/>
                  </a:lnTo>
                  <a:lnTo>
                    <a:pt x="2727" y="114"/>
                  </a:lnTo>
                  <a:lnTo>
                    <a:pt x="2744" y="120"/>
                  </a:lnTo>
                  <a:lnTo>
                    <a:pt x="2768" y="126"/>
                  </a:lnTo>
                  <a:lnTo>
                    <a:pt x="2792" y="132"/>
                  </a:lnTo>
                  <a:lnTo>
                    <a:pt x="2816" y="132"/>
                  </a:lnTo>
                  <a:lnTo>
                    <a:pt x="2846" y="132"/>
                  </a:lnTo>
                  <a:lnTo>
                    <a:pt x="2870" y="132"/>
                  </a:lnTo>
                  <a:lnTo>
                    <a:pt x="2906" y="132"/>
                  </a:lnTo>
                  <a:lnTo>
                    <a:pt x="2972" y="126"/>
                  </a:lnTo>
                  <a:lnTo>
                    <a:pt x="3049" y="114"/>
                  </a:lnTo>
                  <a:lnTo>
                    <a:pt x="3127" y="102"/>
                  </a:lnTo>
                  <a:lnTo>
                    <a:pt x="3205" y="90"/>
                  </a:lnTo>
                  <a:lnTo>
                    <a:pt x="3336" y="78"/>
                  </a:lnTo>
                  <a:lnTo>
                    <a:pt x="3426" y="72"/>
                  </a:lnTo>
                  <a:lnTo>
                    <a:pt x="3456" y="66"/>
                  </a:lnTo>
                  <a:lnTo>
                    <a:pt x="3462" y="66"/>
                  </a:lnTo>
                  <a:lnTo>
                    <a:pt x="3474" y="60"/>
                  </a:lnTo>
                  <a:lnTo>
                    <a:pt x="3486" y="48"/>
                  </a:lnTo>
                  <a:lnTo>
                    <a:pt x="3498" y="48"/>
                  </a:lnTo>
                  <a:lnTo>
                    <a:pt x="3510" y="42"/>
                  </a:lnTo>
                  <a:lnTo>
                    <a:pt x="3522" y="42"/>
                  </a:lnTo>
                  <a:lnTo>
                    <a:pt x="3534" y="36"/>
                  </a:lnTo>
                  <a:lnTo>
                    <a:pt x="3546" y="36"/>
                  </a:lnTo>
                  <a:lnTo>
                    <a:pt x="3564" y="36"/>
                  </a:lnTo>
                  <a:lnTo>
                    <a:pt x="3582" y="42"/>
                  </a:lnTo>
                  <a:lnTo>
                    <a:pt x="3600" y="42"/>
                  </a:lnTo>
                  <a:lnTo>
                    <a:pt x="3617" y="54"/>
                  </a:lnTo>
                  <a:lnTo>
                    <a:pt x="3635" y="60"/>
                  </a:lnTo>
                  <a:lnTo>
                    <a:pt x="3647" y="66"/>
                  </a:lnTo>
                  <a:lnTo>
                    <a:pt x="3659" y="72"/>
                  </a:lnTo>
                  <a:lnTo>
                    <a:pt x="3689" y="78"/>
                  </a:lnTo>
                  <a:lnTo>
                    <a:pt x="3731" y="90"/>
                  </a:lnTo>
                  <a:lnTo>
                    <a:pt x="3767" y="96"/>
                  </a:lnTo>
                  <a:lnTo>
                    <a:pt x="3815" y="102"/>
                  </a:lnTo>
                  <a:lnTo>
                    <a:pt x="3863" y="102"/>
                  </a:lnTo>
                  <a:lnTo>
                    <a:pt x="3916" y="102"/>
                  </a:lnTo>
                  <a:lnTo>
                    <a:pt x="3970" y="102"/>
                  </a:lnTo>
                  <a:lnTo>
                    <a:pt x="4024" y="102"/>
                  </a:lnTo>
                  <a:lnTo>
                    <a:pt x="4078" y="102"/>
                  </a:lnTo>
                  <a:lnTo>
                    <a:pt x="4132" y="96"/>
                  </a:lnTo>
                  <a:lnTo>
                    <a:pt x="4186" y="90"/>
                  </a:lnTo>
                  <a:lnTo>
                    <a:pt x="4239" y="78"/>
                  </a:lnTo>
                  <a:lnTo>
                    <a:pt x="4287" y="72"/>
                  </a:lnTo>
                  <a:lnTo>
                    <a:pt x="4341" y="54"/>
                  </a:lnTo>
                  <a:lnTo>
                    <a:pt x="4383" y="42"/>
                  </a:lnTo>
                  <a:lnTo>
                    <a:pt x="4419" y="30"/>
                  </a:lnTo>
                  <a:lnTo>
                    <a:pt x="4449" y="18"/>
                  </a:lnTo>
                  <a:lnTo>
                    <a:pt x="4478" y="12"/>
                  </a:lnTo>
                  <a:lnTo>
                    <a:pt x="4502" y="6"/>
                  </a:lnTo>
                  <a:lnTo>
                    <a:pt x="4526" y="0"/>
                  </a:lnTo>
                  <a:lnTo>
                    <a:pt x="4544" y="0"/>
                  </a:lnTo>
                  <a:lnTo>
                    <a:pt x="4562" y="0"/>
                  </a:lnTo>
                  <a:lnTo>
                    <a:pt x="4574" y="6"/>
                  </a:lnTo>
                  <a:lnTo>
                    <a:pt x="4586" y="12"/>
                  </a:lnTo>
                  <a:lnTo>
                    <a:pt x="4598" y="18"/>
                  </a:lnTo>
                  <a:lnTo>
                    <a:pt x="4604" y="24"/>
                  </a:lnTo>
                  <a:lnTo>
                    <a:pt x="4610" y="30"/>
                  </a:lnTo>
                  <a:lnTo>
                    <a:pt x="4616" y="36"/>
                  </a:lnTo>
                  <a:lnTo>
                    <a:pt x="4622" y="48"/>
                  </a:lnTo>
                  <a:lnTo>
                    <a:pt x="4628" y="60"/>
                  </a:lnTo>
                  <a:lnTo>
                    <a:pt x="4634" y="66"/>
                  </a:lnTo>
                  <a:lnTo>
                    <a:pt x="4640" y="78"/>
                  </a:lnTo>
                  <a:lnTo>
                    <a:pt x="4652" y="84"/>
                  </a:lnTo>
                  <a:lnTo>
                    <a:pt x="4670" y="90"/>
                  </a:lnTo>
                  <a:lnTo>
                    <a:pt x="4682" y="96"/>
                  </a:lnTo>
                  <a:lnTo>
                    <a:pt x="4706" y="102"/>
                  </a:lnTo>
                  <a:lnTo>
                    <a:pt x="4724" y="108"/>
                  </a:lnTo>
                  <a:lnTo>
                    <a:pt x="4748" y="114"/>
                  </a:lnTo>
                  <a:lnTo>
                    <a:pt x="4771" y="114"/>
                  </a:lnTo>
                  <a:lnTo>
                    <a:pt x="4801" y="114"/>
                  </a:lnTo>
                  <a:lnTo>
                    <a:pt x="4831" y="108"/>
                  </a:lnTo>
                  <a:lnTo>
                    <a:pt x="4861" y="102"/>
                  </a:lnTo>
                  <a:lnTo>
                    <a:pt x="4891" y="96"/>
                  </a:lnTo>
                  <a:lnTo>
                    <a:pt x="4927" y="84"/>
                  </a:lnTo>
                  <a:lnTo>
                    <a:pt x="4957" y="66"/>
                  </a:lnTo>
                  <a:lnTo>
                    <a:pt x="4993" y="48"/>
                  </a:lnTo>
                  <a:lnTo>
                    <a:pt x="5017" y="36"/>
                  </a:lnTo>
                  <a:lnTo>
                    <a:pt x="5029" y="30"/>
                  </a:lnTo>
                  <a:lnTo>
                    <a:pt x="5061" y="24"/>
                  </a:lnTo>
                  <a:lnTo>
                    <a:pt x="5091" y="17"/>
                  </a:lnTo>
                  <a:lnTo>
                    <a:pt x="5118" y="14"/>
                  </a:lnTo>
                  <a:lnTo>
                    <a:pt x="5145" y="9"/>
                  </a:lnTo>
                  <a:lnTo>
                    <a:pt x="5175" y="9"/>
                  </a:lnTo>
                  <a:lnTo>
                    <a:pt x="5199" y="8"/>
                  </a:lnTo>
                  <a:lnTo>
                    <a:pt x="5219" y="9"/>
                  </a:lnTo>
                  <a:lnTo>
                    <a:pt x="5238" y="9"/>
                  </a:lnTo>
                  <a:lnTo>
                    <a:pt x="5258" y="11"/>
                  </a:lnTo>
                  <a:lnTo>
                    <a:pt x="5280" y="9"/>
                  </a:lnTo>
                  <a:lnTo>
                    <a:pt x="5304" y="11"/>
                  </a:lnTo>
                  <a:lnTo>
                    <a:pt x="5327" y="8"/>
                  </a:lnTo>
                  <a:lnTo>
                    <a:pt x="5351" y="8"/>
                  </a:lnTo>
                  <a:lnTo>
                    <a:pt x="5390" y="9"/>
                  </a:lnTo>
                  <a:lnTo>
                    <a:pt x="5435" y="24"/>
                  </a:lnTo>
                  <a:lnTo>
                    <a:pt x="5447" y="30"/>
                  </a:lnTo>
                  <a:lnTo>
                    <a:pt x="5453" y="36"/>
                  </a:lnTo>
                  <a:lnTo>
                    <a:pt x="5453" y="42"/>
                  </a:lnTo>
                  <a:lnTo>
                    <a:pt x="5459" y="48"/>
                  </a:lnTo>
                  <a:lnTo>
                    <a:pt x="5459" y="54"/>
                  </a:lnTo>
                  <a:lnTo>
                    <a:pt x="5459" y="60"/>
                  </a:lnTo>
                  <a:lnTo>
                    <a:pt x="5459" y="66"/>
                  </a:lnTo>
                  <a:lnTo>
                    <a:pt x="5465" y="66"/>
                  </a:lnTo>
                  <a:lnTo>
                    <a:pt x="5465" y="72"/>
                  </a:lnTo>
                  <a:lnTo>
                    <a:pt x="5477" y="72"/>
                  </a:lnTo>
                  <a:lnTo>
                    <a:pt x="5489" y="78"/>
                  </a:lnTo>
                  <a:lnTo>
                    <a:pt x="5501" y="84"/>
                  </a:lnTo>
                  <a:lnTo>
                    <a:pt x="5519" y="84"/>
                  </a:lnTo>
                  <a:lnTo>
                    <a:pt x="5555" y="90"/>
                  </a:lnTo>
                  <a:lnTo>
                    <a:pt x="5603" y="90"/>
                  </a:lnTo>
                  <a:lnTo>
                    <a:pt x="5656" y="90"/>
                  </a:lnTo>
                  <a:lnTo>
                    <a:pt x="5710" y="84"/>
                  </a:lnTo>
                  <a:lnTo>
                    <a:pt x="5740" y="78"/>
                  </a:lnTo>
                  <a:lnTo>
                    <a:pt x="5770" y="72"/>
                  </a:lnTo>
                  <a:lnTo>
                    <a:pt x="5770" y="90"/>
                  </a:lnTo>
                  <a:lnTo>
                    <a:pt x="5770" y="90"/>
                  </a:lnTo>
                  <a:lnTo>
                    <a:pt x="5740" y="96"/>
                  </a:lnTo>
                  <a:lnTo>
                    <a:pt x="5710" y="102"/>
                  </a:lnTo>
                  <a:lnTo>
                    <a:pt x="5656" y="108"/>
                  </a:lnTo>
                  <a:lnTo>
                    <a:pt x="5603" y="108"/>
                  </a:lnTo>
                  <a:lnTo>
                    <a:pt x="5555" y="108"/>
                  </a:lnTo>
                  <a:lnTo>
                    <a:pt x="5519" y="102"/>
                  </a:lnTo>
                  <a:lnTo>
                    <a:pt x="5501" y="102"/>
                  </a:lnTo>
                  <a:lnTo>
                    <a:pt x="5489" y="96"/>
                  </a:lnTo>
                  <a:lnTo>
                    <a:pt x="5477" y="90"/>
                  </a:lnTo>
                  <a:lnTo>
                    <a:pt x="5465" y="90"/>
                  </a:lnTo>
                  <a:lnTo>
                    <a:pt x="5465" y="84"/>
                  </a:lnTo>
                  <a:lnTo>
                    <a:pt x="5459" y="84"/>
                  </a:lnTo>
                  <a:lnTo>
                    <a:pt x="5459" y="78"/>
                  </a:lnTo>
                  <a:lnTo>
                    <a:pt x="5459" y="72"/>
                  </a:lnTo>
                  <a:lnTo>
                    <a:pt x="5459" y="66"/>
                  </a:lnTo>
                  <a:lnTo>
                    <a:pt x="5453" y="60"/>
                  </a:lnTo>
                  <a:lnTo>
                    <a:pt x="5453" y="54"/>
                  </a:lnTo>
                  <a:lnTo>
                    <a:pt x="5447" y="48"/>
                  </a:lnTo>
                  <a:lnTo>
                    <a:pt x="5435" y="42"/>
                  </a:lnTo>
                  <a:lnTo>
                    <a:pt x="5429" y="36"/>
                  </a:lnTo>
                  <a:lnTo>
                    <a:pt x="5423" y="36"/>
                  </a:lnTo>
                  <a:lnTo>
                    <a:pt x="5405" y="30"/>
                  </a:lnTo>
                  <a:lnTo>
                    <a:pt x="5393" y="30"/>
                  </a:lnTo>
                  <a:lnTo>
                    <a:pt x="5370" y="23"/>
                  </a:lnTo>
                  <a:lnTo>
                    <a:pt x="5346" y="24"/>
                  </a:lnTo>
                  <a:lnTo>
                    <a:pt x="5325" y="27"/>
                  </a:lnTo>
                  <a:lnTo>
                    <a:pt x="5298" y="29"/>
                  </a:lnTo>
                  <a:lnTo>
                    <a:pt x="5270" y="29"/>
                  </a:lnTo>
                  <a:lnTo>
                    <a:pt x="5247" y="26"/>
                  </a:lnTo>
                  <a:lnTo>
                    <a:pt x="5219" y="24"/>
                  </a:lnTo>
                  <a:lnTo>
                    <a:pt x="5199" y="21"/>
                  </a:lnTo>
                  <a:lnTo>
                    <a:pt x="5174" y="24"/>
                  </a:lnTo>
                </a:path>
              </a:pathLst>
            </a:custGeom>
            <a:gradFill rotWithShape="0">
              <a:gsLst>
                <a:gs pos="0">
                  <a:schemeClr val="accent2"/>
                </a:gs>
                <a:gs pos="50000">
                  <a:schemeClr val="accent2">
                    <a:gamma/>
                    <a:tint val="96863"/>
                    <a:invGamma/>
                  </a:schemeClr>
                </a:gs>
                <a:gs pos="100000">
                  <a:schemeClr val="accent2"/>
                </a:gs>
              </a:gsLst>
              <a:lin ang="0" scaled="1"/>
            </a:gradFill>
            <a:ln w="9525">
              <a:noFill/>
              <a:round/>
              <a:headEnd/>
              <a:tailEnd/>
            </a:ln>
          </p:spPr>
          <p:txBody>
            <a:bodyPr/>
            <a:lstStyle/>
            <a:p>
              <a:pPr>
                <a:buFontTx/>
                <a:buChar char="•"/>
                <a:defRPr/>
              </a:pPr>
              <a:endParaRPr lang="el-GR">
                <a:effectLst>
                  <a:outerShdw blurRad="38100" dist="38100" dir="2700000" algn="tl">
                    <a:srgbClr val="602000"/>
                  </a:outerShdw>
                </a:effectLst>
                <a:latin typeface="Arial" pitchFamily="34" charset="0"/>
              </a:endParaRPr>
            </a:p>
          </p:txBody>
        </p:sp>
      </p:grpSp>
      <p:sp>
        <p:nvSpPr>
          <p:cNvPr id="80920" name="Rectangle 24"/>
          <p:cNvSpPr>
            <a:spLocks noGrp="1" noChangeArrowheads="1"/>
          </p:cNvSpPr>
          <p:nvPr>
            <p:ph type="ctrTitle" sz="quarter"/>
          </p:nvPr>
        </p:nvSpPr>
        <p:spPr>
          <a:xfrm>
            <a:off x="685800" y="1600200"/>
            <a:ext cx="7772400" cy="1828800"/>
          </a:xfrm>
        </p:spPr>
        <p:txBody>
          <a:bodyPr/>
          <a:lstStyle>
            <a:lvl1pPr>
              <a:defRPr sz="4800"/>
            </a:lvl1pPr>
          </a:lstStyle>
          <a:p>
            <a:r>
              <a:rPr lang="en-US" smtClean="0"/>
              <a:t>Click to edit Master title style</a:t>
            </a:r>
            <a:endParaRPr lang="el-GR"/>
          </a:p>
        </p:txBody>
      </p:sp>
      <p:sp>
        <p:nvSpPr>
          <p:cNvPr id="80921" name="Rectangle 25"/>
          <p:cNvSpPr>
            <a:spLocks noGrp="1" noChangeArrowheads="1"/>
          </p:cNvSpPr>
          <p:nvPr>
            <p:ph type="subTitle" sz="quarter" idx="1"/>
          </p:nvPr>
        </p:nvSpPr>
        <p:spPr>
          <a:xfrm>
            <a:off x="1371600" y="3886200"/>
            <a:ext cx="6400800" cy="1752600"/>
          </a:xfrm>
        </p:spPr>
        <p:txBody>
          <a:bodyPr/>
          <a:lstStyle>
            <a:lvl1pPr marL="0" indent="0" algn="ctr">
              <a:buFont typeface="Wingdings" pitchFamily="2" charset="2"/>
              <a:buNone/>
              <a:defRPr/>
            </a:lvl1pPr>
          </a:lstStyle>
          <a:p>
            <a:r>
              <a:rPr lang="en-US" smtClean="0"/>
              <a:t>Click to edit Master subtitle style</a:t>
            </a:r>
            <a:endParaRPr lang="el-GR"/>
          </a:p>
        </p:txBody>
      </p:sp>
      <p:sp>
        <p:nvSpPr>
          <p:cNvPr id="26" name="Rectangle 26"/>
          <p:cNvSpPr>
            <a:spLocks noGrp="1" noChangeArrowheads="1"/>
          </p:cNvSpPr>
          <p:nvPr>
            <p:ph type="dt" sz="quarter" idx="10"/>
          </p:nvPr>
        </p:nvSpPr>
        <p:spPr>
          <a:xfrm>
            <a:off x="457200" y="6243638"/>
            <a:ext cx="2133600" cy="457200"/>
          </a:xfrm>
        </p:spPr>
        <p:txBody>
          <a:bodyPr/>
          <a:lstStyle>
            <a:lvl1pPr>
              <a:defRPr/>
            </a:lvl1pPr>
          </a:lstStyle>
          <a:p>
            <a:pPr>
              <a:defRPr/>
            </a:pPr>
            <a:endParaRPr lang="en-US" altLang="fr-FR"/>
          </a:p>
        </p:txBody>
      </p:sp>
      <p:sp>
        <p:nvSpPr>
          <p:cNvPr id="27" name="Rectangle 27"/>
          <p:cNvSpPr>
            <a:spLocks noGrp="1" noChangeArrowheads="1"/>
          </p:cNvSpPr>
          <p:nvPr>
            <p:ph type="ftr" sz="quarter" idx="11"/>
          </p:nvPr>
        </p:nvSpPr>
        <p:spPr/>
        <p:txBody>
          <a:bodyPr/>
          <a:lstStyle>
            <a:lvl1pPr>
              <a:defRPr/>
            </a:lvl1pPr>
          </a:lstStyle>
          <a:p>
            <a:pPr>
              <a:defRPr/>
            </a:pPr>
            <a:endParaRPr lang="en-US" altLang="fr-FR"/>
          </a:p>
        </p:txBody>
      </p:sp>
      <p:sp>
        <p:nvSpPr>
          <p:cNvPr id="28" name="Rectangle 28"/>
          <p:cNvSpPr>
            <a:spLocks noGrp="1" noChangeArrowheads="1"/>
          </p:cNvSpPr>
          <p:nvPr>
            <p:ph type="sldNum" sz="quarter" idx="12"/>
          </p:nvPr>
        </p:nvSpPr>
        <p:spPr/>
        <p:txBody>
          <a:bodyPr/>
          <a:lstStyle>
            <a:lvl1pPr>
              <a:defRPr/>
            </a:lvl1pPr>
          </a:lstStyle>
          <a:p>
            <a:pPr>
              <a:defRPr/>
            </a:pPr>
            <a:endParaRPr lang="fr-FR" altLang="fr-FR"/>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26"/>
          <p:cNvSpPr>
            <a:spLocks noGrp="1" noChangeArrowheads="1"/>
          </p:cNvSpPr>
          <p:nvPr>
            <p:ph type="ftr" sz="quarter" idx="10"/>
          </p:nvPr>
        </p:nvSpPr>
        <p:spPr>
          <a:ln/>
        </p:spPr>
        <p:txBody>
          <a:bodyPr/>
          <a:lstStyle>
            <a:lvl1pPr>
              <a:defRPr/>
            </a:lvl1pPr>
          </a:lstStyle>
          <a:p>
            <a:pPr>
              <a:defRPr/>
            </a:pPr>
            <a:endParaRPr lang="en-US" altLang="fr-FR"/>
          </a:p>
        </p:txBody>
      </p:sp>
      <p:sp>
        <p:nvSpPr>
          <p:cNvPr id="5" name="Rectangle 27"/>
          <p:cNvSpPr>
            <a:spLocks noGrp="1" noChangeArrowheads="1"/>
          </p:cNvSpPr>
          <p:nvPr>
            <p:ph type="sldNum" sz="quarter" idx="11"/>
          </p:nvPr>
        </p:nvSpPr>
        <p:spPr>
          <a:ln/>
        </p:spPr>
        <p:txBody>
          <a:bodyPr/>
          <a:lstStyle>
            <a:lvl1pPr>
              <a:defRPr/>
            </a:lvl1pPr>
          </a:lstStyle>
          <a:p>
            <a:pPr>
              <a:defRPr/>
            </a:pPr>
            <a:endParaRPr lang="fr-FR" altLang="fr-FR"/>
          </a:p>
        </p:txBody>
      </p:sp>
      <p:sp>
        <p:nvSpPr>
          <p:cNvPr id="6" name="Rectangle 28"/>
          <p:cNvSpPr>
            <a:spLocks noGrp="1" noChangeArrowheads="1"/>
          </p:cNvSpPr>
          <p:nvPr>
            <p:ph type="dt" sz="half" idx="12"/>
          </p:nvPr>
        </p:nvSpPr>
        <p:spPr>
          <a:ln/>
        </p:spPr>
        <p:txBody>
          <a:bodyPr/>
          <a:lstStyle>
            <a:lvl1pPr>
              <a:defRPr/>
            </a:lvl1pPr>
          </a:lstStyle>
          <a:p>
            <a:pPr>
              <a:defRPr/>
            </a:pPr>
            <a:endParaRPr lang="en-US" altLang="fr-FR"/>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26"/>
          <p:cNvSpPr>
            <a:spLocks noGrp="1" noChangeArrowheads="1"/>
          </p:cNvSpPr>
          <p:nvPr>
            <p:ph type="ftr" sz="quarter" idx="10"/>
          </p:nvPr>
        </p:nvSpPr>
        <p:spPr>
          <a:ln/>
        </p:spPr>
        <p:txBody>
          <a:bodyPr/>
          <a:lstStyle>
            <a:lvl1pPr>
              <a:defRPr/>
            </a:lvl1pPr>
          </a:lstStyle>
          <a:p>
            <a:pPr>
              <a:defRPr/>
            </a:pPr>
            <a:endParaRPr lang="en-US" altLang="fr-FR"/>
          </a:p>
        </p:txBody>
      </p:sp>
      <p:sp>
        <p:nvSpPr>
          <p:cNvPr id="5" name="Rectangle 27"/>
          <p:cNvSpPr>
            <a:spLocks noGrp="1" noChangeArrowheads="1"/>
          </p:cNvSpPr>
          <p:nvPr>
            <p:ph type="sldNum" sz="quarter" idx="11"/>
          </p:nvPr>
        </p:nvSpPr>
        <p:spPr>
          <a:ln/>
        </p:spPr>
        <p:txBody>
          <a:bodyPr/>
          <a:lstStyle>
            <a:lvl1pPr>
              <a:defRPr/>
            </a:lvl1pPr>
          </a:lstStyle>
          <a:p>
            <a:pPr>
              <a:defRPr/>
            </a:pPr>
            <a:endParaRPr lang="fr-FR" altLang="fr-FR"/>
          </a:p>
        </p:txBody>
      </p:sp>
      <p:sp>
        <p:nvSpPr>
          <p:cNvPr id="6" name="Rectangle 28"/>
          <p:cNvSpPr>
            <a:spLocks noGrp="1" noChangeArrowheads="1"/>
          </p:cNvSpPr>
          <p:nvPr>
            <p:ph type="dt" sz="half" idx="12"/>
          </p:nvPr>
        </p:nvSpPr>
        <p:spPr>
          <a:ln/>
        </p:spPr>
        <p:txBody>
          <a:bodyPr/>
          <a:lstStyle>
            <a:lvl1pPr>
              <a:defRPr/>
            </a:lvl1pPr>
          </a:lstStyle>
          <a:p>
            <a:pPr>
              <a:defRPr/>
            </a:pPr>
            <a:endParaRPr lang="en-US" altLang="fr-FR"/>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457200" y="1600200"/>
            <a:ext cx="4038600" cy="4530725"/>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48200" y="1600200"/>
            <a:ext cx="4038600" cy="4530725"/>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26"/>
          <p:cNvSpPr>
            <a:spLocks noGrp="1" noChangeArrowheads="1"/>
          </p:cNvSpPr>
          <p:nvPr>
            <p:ph type="ftr" sz="quarter" idx="10"/>
          </p:nvPr>
        </p:nvSpPr>
        <p:spPr>
          <a:ln/>
        </p:spPr>
        <p:txBody>
          <a:bodyPr/>
          <a:lstStyle>
            <a:lvl1pPr>
              <a:defRPr/>
            </a:lvl1pPr>
          </a:lstStyle>
          <a:p>
            <a:pPr>
              <a:defRPr/>
            </a:pPr>
            <a:endParaRPr lang="en-US" altLang="fr-FR"/>
          </a:p>
        </p:txBody>
      </p:sp>
      <p:sp>
        <p:nvSpPr>
          <p:cNvPr id="6" name="Rectangle 27"/>
          <p:cNvSpPr>
            <a:spLocks noGrp="1" noChangeArrowheads="1"/>
          </p:cNvSpPr>
          <p:nvPr>
            <p:ph type="sldNum" sz="quarter" idx="11"/>
          </p:nvPr>
        </p:nvSpPr>
        <p:spPr>
          <a:ln/>
        </p:spPr>
        <p:txBody>
          <a:bodyPr/>
          <a:lstStyle>
            <a:lvl1pPr>
              <a:defRPr/>
            </a:lvl1pPr>
          </a:lstStyle>
          <a:p>
            <a:pPr>
              <a:defRPr/>
            </a:pPr>
            <a:endParaRPr lang="fr-FR" altLang="fr-FR"/>
          </a:p>
        </p:txBody>
      </p:sp>
      <p:sp>
        <p:nvSpPr>
          <p:cNvPr id="7" name="Rectangle 28"/>
          <p:cNvSpPr>
            <a:spLocks noGrp="1" noChangeArrowheads="1"/>
          </p:cNvSpPr>
          <p:nvPr>
            <p:ph type="dt" sz="half" idx="12"/>
          </p:nvPr>
        </p:nvSpPr>
        <p:spPr>
          <a:ln/>
        </p:spPr>
        <p:txBody>
          <a:bodyPr/>
          <a:lstStyle>
            <a:lvl1pPr>
              <a:defRPr/>
            </a:lvl1pPr>
          </a:lstStyle>
          <a:p>
            <a:pPr>
              <a:defRPr/>
            </a:pPr>
            <a:endParaRPr lang="en-US" altLang="fr-FR"/>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26"/>
          <p:cNvSpPr>
            <a:spLocks noGrp="1" noChangeArrowheads="1"/>
          </p:cNvSpPr>
          <p:nvPr>
            <p:ph type="ftr" sz="quarter" idx="10"/>
          </p:nvPr>
        </p:nvSpPr>
        <p:spPr>
          <a:ln/>
        </p:spPr>
        <p:txBody>
          <a:bodyPr/>
          <a:lstStyle>
            <a:lvl1pPr>
              <a:defRPr/>
            </a:lvl1pPr>
          </a:lstStyle>
          <a:p>
            <a:pPr>
              <a:defRPr/>
            </a:pPr>
            <a:endParaRPr lang="en-US" altLang="fr-FR"/>
          </a:p>
        </p:txBody>
      </p:sp>
      <p:sp>
        <p:nvSpPr>
          <p:cNvPr id="8" name="Rectangle 27"/>
          <p:cNvSpPr>
            <a:spLocks noGrp="1" noChangeArrowheads="1"/>
          </p:cNvSpPr>
          <p:nvPr>
            <p:ph type="sldNum" sz="quarter" idx="11"/>
          </p:nvPr>
        </p:nvSpPr>
        <p:spPr>
          <a:ln/>
        </p:spPr>
        <p:txBody>
          <a:bodyPr/>
          <a:lstStyle>
            <a:lvl1pPr>
              <a:defRPr/>
            </a:lvl1pPr>
          </a:lstStyle>
          <a:p>
            <a:pPr>
              <a:defRPr/>
            </a:pPr>
            <a:endParaRPr lang="fr-FR" altLang="fr-FR"/>
          </a:p>
        </p:txBody>
      </p:sp>
      <p:sp>
        <p:nvSpPr>
          <p:cNvPr id="9" name="Rectangle 28"/>
          <p:cNvSpPr>
            <a:spLocks noGrp="1" noChangeArrowheads="1"/>
          </p:cNvSpPr>
          <p:nvPr>
            <p:ph type="dt" sz="half" idx="12"/>
          </p:nvPr>
        </p:nvSpPr>
        <p:spPr>
          <a:ln/>
        </p:spPr>
        <p:txBody>
          <a:bodyPr/>
          <a:lstStyle>
            <a:lvl1pPr>
              <a:defRPr/>
            </a:lvl1pPr>
          </a:lstStyle>
          <a:p>
            <a:pPr>
              <a:defRPr/>
            </a:pPr>
            <a:endParaRPr lang="en-US" altLang="fr-FR"/>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26"/>
          <p:cNvSpPr>
            <a:spLocks noGrp="1" noChangeArrowheads="1"/>
          </p:cNvSpPr>
          <p:nvPr>
            <p:ph type="ftr" sz="quarter" idx="10"/>
          </p:nvPr>
        </p:nvSpPr>
        <p:spPr>
          <a:ln/>
        </p:spPr>
        <p:txBody>
          <a:bodyPr/>
          <a:lstStyle>
            <a:lvl1pPr>
              <a:defRPr/>
            </a:lvl1pPr>
          </a:lstStyle>
          <a:p>
            <a:pPr>
              <a:defRPr/>
            </a:pPr>
            <a:endParaRPr lang="en-US" altLang="fr-FR"/>
          </a:p>
        </p:txBody>
      </p:sp>
      <p:sp>
        <p:nvSpPr>
          <p:cNvPr id="4" name="Rectangle 27"/>
          <p:cNvSpPr>
            <a:spLocks noGrp="1" noChangeArrowheads="1"/>
          </p:cNvSpPr>
          <p:nvPr>
            <p:ph type="sldNum" sz="quarter" idx="11"/>
          </p:nvPr>
        </p:nvSpPr>
        <p:spPr>
          <a:ln/>
        </p:spPr>
        <p:txBody>
          <a:bodyPr/>
          <a:lstStyle>
            <a:lvl1pPr>
              <a:defRPr/>
            </a:lvl1pPr>
          </a:lstStyle>
          <a:p>
            <a:pPr>
              <a:defRPr/>
            </a:pPr>
            <a:endParaRPr lang="fr-FR" altLang="fr-FR"/>
          </a:p>
        </p:txBody>
      </p:sp>
      <p:sp>
        <p:nvSpPr>
          <p:cNvPr id="5" name="Rectangle 28"/>
          <p:cNvSpPr>
            <a:spLocks noGrp="1" noChangeArrowheads="1"/>
          </p:cNvSpPr>
          <p:nvPr>
            <p:ph type="dt" sz="half" idx="12"/>
          </p:nvPr>
        </p:nvSpPr>
        <p:spPr>
          <a:ln/>
        </p:spPr>
        <p:txBody>
          <a:bodyPr/>
          <a:lstStyle>
            <a:lvl1pPr>
              <a:defRPr/>
            </a:lvl1pPr>
          </a:lstStyle>
          <a:p>
            <a:pPr>
              <a:defRPr/>
            </a:pPr>
            <a:endParaRPr lang="en-US" altLang="fr-FR"/>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26"/>
          <p:cNvSpPr>
            <a:spLocks noGrp="1" noChangeArrowheads="1"/>
          </p:cNvSpPr>
          <p:nvPr>
            <p:ph type="ftr" sz="quarter" idx="10"/>
          </p:nvPr>
        </p:nvSpPr>
        <p:spPr>
          <a:ln/>
        </p:spPr>
        <p:txBody>
          <a:bodyPr/>
          <a:lstStyle>
            <a:lvl1pPr>
              <a:defRPr/>
            </a:lvl1pPr>
          </a:lstStyle>
          <a:p>
            <a:pPr>
              <a:defRPr/>
            </a:pPr>
            <a:endParaRPr lang="en-US" altLang="fr-FR"/>
          </a:p>
        </p:txBody>
      </p:sp>
      <p:sp>
        <p:nvSpPr>
          <p:cNvPr id="3" name="Rectangle 27"/>
          <p:cNvSpPr>
            <a:spLocks noGrp="1" noChangeArrowheads="1"/>
          </p:cNvSpPr>
          <p:nvPr>
            <p:ph type="sldNum" sz="quarter" idx="11"/>
          </p:nvPr>
        </p:nvSpPr>
        <p:spPr>
          <a:ln/>
        </p:spPr>
        <p:txBody>
          <a:bodyPr/>
          <a:lstStyle>
            <a:lvl1pPr>
              <a:defRPr/>
            </a:lvl1pPr>
          </a:lstStyle>
          <a:p>
            <a:pPr>
              <a:defRPr/>
            </a:pPr>
            <a:endParaRPr lang="fr-FR" altLang="fr-FR"/>
          </a:p>
        </p:txBody>
      </p:sp>
      <p:sp>
        <p:nvSpPr>
          <p:cNvPr id="4" name="Rectangle 28"/>
          <p:cNvSpPr>
            <a:spLocks noGrp="1" noChangeArrowheads="1"/>
          </p:cNvSpPr>
          <p:nvPr>
            <p:ph type="dt" sz="half" idx="12"/>
          </p:nvPr>
        </p:nvSpPr>
        <p:spPr>
          <a:ln/>
        </p:spPr>
        <p:txBody>
          <a:bodyPr/>
          <a:lstStyle>
            <a:lvl1pPr>
              <a:defRPr/>
            </a:lvl1pPr>
          </a:lstStyle>
          <a:p>
            <a:pPr>
              <a:defRPr/>
            </a:pPr>
            <a:endParaRPr lang="en-US" altLang="fr-FR"/>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26"/>
          <p:cNvSpPr>
            <a:spLocks noGrp="1" noChangeArrowheads="1"/>
          </p:cNvSpPr>
          <p:nvPr>
            <p:ph type="ftr" sz="quarter" idx="10"/>
          </p:nvPr>
        </p:nvSpPr>
        <p:spPr>
          <a:ln/>
        </p:spPr>
        <p:txBody>
          <a:bodyPr/>
          <a:lstStyle>
            <a:lvl1pPr>
              <a:defRPr/>
            </a:lvl1pPr>
          </a:lstStyle>
          <a:p>
            <a:pPr>
              <a:defRPr/>
            </a:pPr>
            <a:endParaRPr lang="en-US" altLang="fr-FR"/>
          </a:p>
        </p:txBody>
      </p:sp>
      <p:sp>
        <p:nvSpPr>
          <p:cNvPr id="6" name="Rectangle 27"/>
          <p:cNvSpPr>
            <a:spLocks noGrp="1" noChangeArrowheads="1"/>
          </p:cNvSpPr>
          <p:nvPr>
            <p:ph type="sldNum" sz="quarter" idx="11"/>
          </p:nvPr>
        </p:nvSpPr>
        <p:spPr>
          <a:ln/>
        </p:spPr>
        <p:txBody>
          <a:bodyPr/>
          <a:lstStyle>
            <a:lvl1pPr>
              <a:defRPr/>
            </a:lvl1pPr>
          </a:lstStyle>
          <a:p>
            <a:pPr>
              <a:defRPr/>
            </a:pPr>
            <a:endParaRPr lang="fr-FR" altLang="fr-FR"/>
          </a:p>
        </p:txBody>
      </p:sp>
      <p:sp>
        <p:nvSpPr>
          <p:cNvPr id="7" name="Rectangle 28"/>
          <p:cNvSpPr>
            <a:spLocks noGrp="1" noChangeArrowheads="1"/>
          </p:cNvSpPr>
          <p:nvPr>
            <p:ph type="dt" sz="half" idx="12"/>
          </p:nvPr>
        </p:nvSpPr>
        <p:spPr>
          <a:ln/>
        </p:spPr>
        <p:txBody>
          <a:bodyPr/>
          <a:lstStyle>
            <a:lvl1pPr>
              <a:defRPr/>
            </a:lvl1pPr>
          </a:lstStyle>
          <a:p>
            <a:pPr>
              <a:defRPr/>
            </a:pPr>
            <a:endParaRPr lang="en-US" altLang="fr-FR"/>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noProof="0" smtClean="0"/>
              <a:t>Click icon to add picture</a:t>
            </a:r>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26"/>
          <p:cNvSpPr>
            <a:spLocks noGrp="1" noChangeArrowheads="1"/>
          </p:cNvSpPr>
          <p:nvPr>
            <p:ph type="ftr" sz="quarter" idx="10"/>
          </p:nvPr>
        </p:nvSpPr>
        <p:spPr>
          <a:ln/>
        </p:spPr>
        <p:txBody>
          <a:bodyPr/>
          <a:lstStyle>
            <a:lvl1pPr>
              <a:defRPr/>
            </a:lvl1pPr>
          </a:lstStyle>
          <a:p>
            <a:pPr>
              <a:defRPr/>
            </a:pPr>
            <a:endParaRPr lang="en-US" altLang="fr-FR"/>
          </a:p>
        </p:txBody>
      </p:sp>
      <p:sp>
        <p:nvSpPr>
          <p:cNvPr id="6" name="Rectangle 27"/>
          <p:cNvSpPr>
            <a:spLocks noGrp="1" noChangeArrowheads="1"/>
          </p:cNvSpPr>
          <p:nvPr>
            <p:ph type="sldNum" sz="quarter" idx="11"/>
          </p:nvPr>
        </p:nvSpPr>
        <p:spPr>
          <a:ln/>
        </p:spPr>
        <p:txBody>
          <a:bodyPr/>
          <a:lstStyle>
            <a:lvl1pPr>
              <a:defRPr/>
            </a:lvl1pPr>
          </a:lstStyle>
          <a:p>
            <a:pPr>
              <a:defRPr/>
            </a:pPr>
            <a:endParaRPr lang="fr-FR" altLang="fr-FR"/>
          </a:p>
        </p:txBody>
      </p:sp>
      <p:sp>
        <p:nvSpPr>
          <p:cNvPr id="7" name="Rectangle 28"/>
          <p:cNvSpPr>
            <a:spLocks noGrp="1" noChangeArrowheads="1"/>
          </p:cNvSpPr>
          <p:nvPr>
            <p:ph type="dt" sz="half" idx="12"/>
          </p:nvPr>
        </p:nvSpPr>
        <p:spPr>
          <a:ln/>
        </p:spPr>
        <p:txBody>
          <a:bodyPr/>
          <a:lstStyle>
            <a:lvl1pPr>
              <a:defRPr/>
            </a:lvl1pPr>
          </a:lstStyle>
          <a:p>
            <a:pPr>
              <a:defRPr/>
            </a:pPr>
            <a:endParaRPr lang="en-US" altLang="fr-FR"/>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26"/>
          <p:cNvSpPr>
            <a:spLocks noGrp="1" noChangeArrowheads="1"/>
          </p:cNvSpPr>
          <p:nvPr>
            <p:ph type="ftr" sz="quarter" idx="10"/>
          </p:nvPr>
        </p:nvSpPr>
        <p:spPr>
          <a:ln/>
        </p:spPr>
        <p:txBody>
          <a:bodyPr/>
          <a:lstStyle>
            <a:lvl1pPr>
              <a:defRPr/>
            </a:lvl1pPr>
          </a:lstStyle>
          <a:p>
            <a:pPr>
              <a:defRPr/>
            </a:pPr>
            <a:endParaRPr lang="en-US" altLang="fr-FR"/>
          </a:p>
        </p:txBody>
      </p:sp>
      <p:sp>
        <p:nvSpPr>
          <p:cNvPr id="5" name="Rectangle 27"/>
          <p:cNvSpPr>
            <a:spLocks noGrp="1" noChangeArrowheads="1"/>
          </p:cNvSpPr>
          <p:nvPr>
            <p:ph type="sldNum" sz="quarter" idx="11"/>
          </p:nvPr>
        </p:nvSpPr>
        <p:spPr>
          <a:ln/>
        </p:spPr>
        <p:txBody>
          <a:bodyPr/>
          <a:lstStyle>
            <a:lvl1pPr>
              <a:defRPr/>
            </a:lvl1pPr>
          </a:lstStyle>
          <a:p>
            <a:pPr>
              <a:defRPr/>
            </a:pPr>
            <a:endParaRPr lang="fr-FR" altLang="fr-FR"/>
          </a:p>
        </p:txBody>
      </p:sp>
      <p:sp>
        <p:nvSpPr>
          <p:cNvPr id="6" name="Rectangle 28"/>
          <p:cNvSpPr>
            <a:spLocks noGrp="1" noChangeArrowheads="1"/>
          </p:cNvSpPr>
          <p:nvPr>
            <p:ph type="dt" sz="half" idx="12"/>
          </p:nvPr>
        </p:nvSpPr>
        <p:spPr>
          <a:ln/>
        </p:spPr>
        <p:txBody>
          <a:bodyPr/>
          <a:lstStyle>
            <a:lvl1pPr>
              <a:defRPr/>
            </a:lvl1pPr>
          </a:lstStyle>
          <a:p>
            <a:pPr>
              <a:defRPr/>
            </a:pPr>
            <a:endParaRPr lang="en-US" altLang="fr-FR"/>
          </a:p>
        </p:txBody>
      </p:sp>
    </p:spTree>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7813"/>
            <a:ext cx="2057400" cy="5853112"/>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457200" y="277813"/>
            <a:ext cx="6019800" cy="5853112"/>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26"/>
          <p:cNvSpPr>
            <a:spLocks noGrp="1" noChangeArrowheads="1"/>
          </p:cNvSpPr>
          <p:nvPr>
            <p:ph type="ftr" sz="quarter" idx="10"/>
          </p:nvPr>
        </p:nvSpPr>
        <p:spPr>
          <a:ln/>
        </p:spPr>
        <p:txBody>
          <a:bodyPr/>
          <a:lstStyle>
            <a:lvl1pPr>
              <a:defRPr/>
            </a:lvl1pPr>
          </a:lstStyle>
          <a:p>
            <a:pPr>
              <a:defRPr/>
            </a:pPr>
            <a:endParaRPr lang="en-US" altLang="fr-FR"/>
          </a:p>
        </p:txBody>
      </p:sp>
      <p:sp>
        <p:nvSpPr>
          <p:cNvPr id="5" name="Rectangle 27"/>
          <p:cNvSpPr>
            <a:spLocks noGrp="1" noChangeArrowheads="1"/>
          </p:cNvSpPr>
          <p:nvPr>
            <p:ph type="sldNum" sz="quarter" idx="11"/>
          </p:nvPr>
        </p:nvSpPr>
        <p:spPr>
          <a:ln/>
        </p:spPr>
        <p:txBody>
          <a:bodyPr/>
          <a:lstStyle>
            <a:lvl1pPr>
              <a:defRPr/>
            </a:lvl1pPr>
          </a:lstStyle>
          <a:p>
            <a:pPr>
              <a:defRPr/>
            </a:pPr>
            <a:endParaRPr lang="fr-FR" altLang="fr-FR"/>
          </a:p>
        </p:txBody>
      </p:sp>
      <p:sp>
        <p:nvSpPr>
          <p:cNvPr id="6" name="Rectangle 28"/>
          <p:cNvSpPr>
            <a:spLocks noGrp="1" noChangeArrowheads="1"/>
          </p:cNvSpPr>
          <p:nvPr>
            <p:ph type="dt" sz="half" idx="12"/>
          </p:nvPr>
        </p:nvSpPr>
        <p:spPr>
          <a:ln/>
        </p:spPr>
        <p:txBody>
          <a:bodyPr/>
          <a:lstStyle>
            <a:lvl1pPr>
              <a:defRPr/>
            </a:lvl1pPr>
          </a:lstStyle>
          <a:p>
            <a:pPr>
              <a:defRPr/>
            </a:pPr>
            <a:endParaRPr lang="en-US" altLang="fr-FR"/>
          </a:p>
        </p:txBody>
      </p:sp>
    </p:spTree>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4" name="Line 2"/>
          <p:cNvSpPr>
            <a:spLocks noChangeShapeType="1"/>
          </p:cNvSpPr>
          <p:nvPr/>
        </p:nvSpPr>
        <p:spPr bwMode="auto">
          <a:xfrm>
            <a:off x="7315200" y="1066800"/>
            <a:ext cx="0" cy="4495800"/>
          </a:xfrm>
          <a:prstGeom prst="line">
            <a:avLst/>
          </a:prstGeom>
          <a:noFill/>
          <a:ln w="9525">
            <a:solidFill>
              <a:schemeClr val="tx1"/>
            </a:solidFill>
            <a:round/>
            <a:headEnd/>
            <a:tailEnd/>
          </a:ln>
          <a:effectLst/>
        </p:spPr>
        <p:txBody>
          <a:bodyPr/>
          <a:lstStyle/>
          <a:p>
            <a:pPr>
              <a:buFontTx/>
              <a:buChar char="•"/>
              <a:defRPr/>
            </a:pPr>
            <a:endParaRPr lang="en-US">
              <a:effectLst>
                <a:outerShdw blurRad="38100" dist="38100" dir="2700000" algn="tl">
                  <a:srgbClr val="000000">
                    <a:alpha val="43137"/>
                  </a:srgbClr>
                </a:outerShdw>
              </a:effectLst>
              <a:latin typeface="Arial" charset="0"/>
              <a:cs typeface="+mn-cs"/>
            </a:endParaRPr>
          </a:p>
        </p:txBody>
      </p:sp>
      <p:grpSp>
        <p:nvGrpSpPr>
          <p:cNvPr id="5" name="Group 8"/>
          <p:cNvGrpSpPr>
            <a:grpSpLocks/>
          </p:cNvGrpSpPr>
          <p:nvPr/>
        </p:nvGrpSpPr>
        <p:grpSpPr bwMode="auto">
          <a:xfrm>
            <a:off x="7493000" y="2992438"/>
            <a:ext cx="1338263" cy="2189162"/>
            <a:chOff x="4704" y="1885"/>
            <a:chExt cx="843" cy="1379"/>
          </a:xfrm>
        </p:grpSpPr>
        <p:sp>
          <p:nvSpPr>
            <p:cNvPr id="6" name="Oval 9"/>
            <p:cNvSpPr>
              <a:spLocks noChangeArrowheads="1"/>
            </p:cNvSpPr>
            <p:nvPr/>
          </p:nvSpPr>
          <p:spPr bwMode="auto">
            <a:xfrm>
              <a:off x="4704" y="1885"/>
              <a:ext cx="127" cy="127"/>
            </a:xfrm>
            <a:prstGeom prst="ellipse">
              <a:avLst/>
            </a:prstGeom>
            <a:solidFill>
              <a:schemeClr val="tx2"/>
            </a:solidFill>
            <a:ln w="9525">
              <a:noFill/>
              <a:round/>
              <a:headEnd/>
              <a:tailEnd/>
            </a:ln>
            <a:effectLst/>
          </p:spPr>
          <p:txBody>
            <a:bodyPr wrap="none" anchor="ctr"/>
            <a:lstStyle/>
            <a:p>
              <a:pPr>
                <a:buFontTx/>
                <a:buChar char="•"/>
                <a:defRPr/>
              </a:pPr>
              <a:endParaRPr lang="el-GR">
                <a:effectLst>
                  <a:outerShdw blurRad="38100" dist="38100" dir="2700000" algn="tl">
                    <a:srgbClr val="C0C0C0"/>
                  </a:outerShdw>
                </a:effectLst>
                <a:latin typeface="Arial" pitchFamily="34" charset="0"/>
              </a:endParaRPr>
            </a:p>
          </p:txBody>
        </p:sp>
        <p:sp>
          <p:nvSpPr>
            <p:cNvPr id="7" name="Oval 10"/>
            <p:cNvSpPr>
              <a:spLocks noChangeArrowheads="1"/>
            </p:cNvSpPr>
            <p:nvPr/>
          </p:nvSpPr>
          <p:spPr bwMode="auto">
            <a:xfrm>
              <a:off x="4883" y="1885"/>
              <a:ext cx="127" cy="127"/>
            </a:xfrm>
            <a:prstGeom prst="ellipse">
              <a:avLst/>
            </a:prstGeom>
            <a:solidFill>
              <a:schemeClr val="tx2"/>
            </a:solidFill>
            <a:ln w="9525">
              <a:noFill/>
              <a:round/>
              <a:headEnd/>
              <a:tailEnd/>
            </a:ln>
            <a:effectLst/>
          </p:spPr>
          <p:txBody>
            <a:bodyPr wrap="none" anchor="ctr"/>
            <a:lstStyle/>
            <a:p>
              <a:pPr>
                <a:buFontTx/>
                <a:buChar char="•"/>
                <a:defRPr/>
              </a:pPr>
              <a:endParaRPr lang="el-GR">
                <a:effectLst>
                  <a:outerShdw blurRad="38100" dist="38100" dir="2700000" algn="tl">
                    <a:srgbClr val="C0C0C0"/>
                  </a:outerShdw>
                </a:effectLst>
                <a:latin typeface="Arial" pitchFamily="34" charset="0"/>
              </a:endParaRPr>
            </a:p>
          </p:txBody>
        </p:sp>
        <p:sp>
          <p:nvSpPr>
            <p:cNvPr id="8" name="Oval 11"/>
            <p:cNvSpPr>
              <a:spLocks noChangeArrowheads="1"/>
            </p:cNvSpPr>
            <p:nvPr/>
          </p:nvSpPr>
          <p:spPr bwMode="auto">
            <a:xfrm>
              <a:off x="5062" y="1885"/>
              <a:ext cx="127" cy="127"/>
            </a:xfrm>
            <a:prstGeom prst="ellipse">
              <a:avLst/>
            </a:prstGeom>
            <a:solidFill>
              <a:schemeClr val="tx2"/>
            </a:solidFill>
            <a:ln w="9525">
              <a:noFill/>
              <a:round/>
              <a:headEnd/>
              <a:tailEnd/>
            </a:ln>
            <a:effectLst/>
          </p:spPr>
          <p:txBody>
            <a:bodyPr wrap="none" anchor="ctr"/>
            <a:lstStyle/>
            <a:p>
              <a:pPr>
                <a:buFontTx/>
                <a:buChar char="•"/>
                <a:defRPr/>
              </a:pPr>
              <a:endParaRPr lang="el-GR">
                <a:effectLst>
                  <a:outerShdw blurRad="38100" dist="38100" dir="2700000" algn="tl">
                    <a:srgbClr val="C0C0C0"/>
                  </a:outerShdw>
                </a:effectLst>
                <a:latin typeface="Arial" pitchFamily="34" charset="0"/>
              </a:endParaRPr>
            </a:p>
          </p:txBody>
        </p:sp>
        <p:sp>
          <p:nvSpPr>
            <p:cNvPr id="9" name="Oval 12"/>
            <p:cNvSpPr>
              <a:spLocks noChangeArrowheads="1"/>
            </p:cNvSpPr>
            <p:nvPr/>
          </p:nvSpPr>
          <p:spPr bwMode="auto">
            <a:xfrm>
              <a:off x="4704" y="2064"/>
              <a:ext cx="127" cy="127"/>
            </a:xfrm>
            <a:prstGeom prst="ellipse">
              <a:avLst/>
            </a:prstGeom>
            <a:solidFill>
              <a:schemeClr val="tx2"/>
            </a:solidFill>
            <a:ln w="9525">
              <a:noFill/>
              <a:round/>
              <a:headEnd/>
              <a:tailEnd/>
            </a:ln>
            <a:effectLst/>
          </p:spPr>
          <p:txBody>
            <a:bodyPr wrap="none" anchor="ctr"/>
            <a:lstStyle/>
            <a:p>
              <a:pPr>
                <a:buFontTx/>
                <a:buChar char="•"/>
                <a:defRPr/>
              </a:pPr>
              <a:endParaRPr lang="el-GR">
                <a:effectLst>
                  <a:outerShdw blurRad="38100" dist="38100" dir="2700000" algn="tl">
                    <a:srgbClr val="C0C0C0"/>
                  </a:outerShdw>
                </a:effectLst>
                <a:latin typeface="Arial" pitchFamily="34" charset="0"/>
              </a:endParaRPr>
            </a:p>
          </p:txBody>
        </p:sp>
        <p:sp>
          <p:nvSpPr>
            <p:cNvPr id="10" name="Oval 13"/>
            <p:cNvSpPr>
              <a:spLocks noChangeArrowheads="1"/>
            </p:cNvSpPr>
            <p:nvPr/>
          </p:nvSpPr>
          <p:spPr bwMode="auto">
            <a:xfrm>
              <a:off x="4883" y="2064"/>
              <a:ext cx="127" cy="127"/>
            </a:xfrm>
            <a:prstGeom prst="ellipse">
              <a:avLst/>
            </a:prstGeom>
            <a:solidFill>
              <a:schemeClr val="tx2"/>
            </a:solidFill>
            <a:ln w="9525">
              <a:noFill/>
              <a:round/>
              <a:headEnd/>
              <a:tailEnd/>
            </a:ln>
            <a:effectLst/>
          </p:spPr>
          <p:txBody>
            <a:bodyPr wrap="none" anchor="ctr"/>
            <a:lstStyle/>
            <a:p>
              <a:pPr>
                <a:buFontTx/>
                <a:buChar char="•"/>
                <a:defRPr/>
              </a:pPr>
              <a:endParaRPr lang="el-GR">
                <a:effectLst>
                  <a:outerShdw blurRad="38100" dist="38100" dir="2700000" algn="tl">
                    <a:srgbClr val="C0C0C0"/>
                  </a:outerShdw>
                </a:effectLst>
                <a:latin typeface="Arial" pitchFamily="34" charset="0"/>
              </a:endParaRPr>
            </a:p>
          </p:txBody>
        </p:sp>
        <p:sp>
          <p:nvSpPr>
            <p:cNvPr id="11" name="Oval 14"/>
            <p:cNvSpPr>
              <a:spLocks noChangeArrowheads="1"/>
            </p:cNvSpPr>
            <p:nvPr/>
          </p:nvSpPr>
          <p:spPr bwMode="auto">
            <a:xfrm>
              <a:off x="5062" y="2064"/>
              <a:ext cx="127" cy="127"/>
            </a:xfrm>
            <a:prstGeom prst="ellipse">
              <a:avLst/>
            </a:prstGeom>
            <a:solidFill>
              <a:schemeClr val="tx2"/>
            </a:solidFill>
            <a:ln w="9525">
              <a:noFill/>
              <a:round/>
              <a:headEnd/>
              <a:tailEnd/>
            </a:ln>
            <a:effectLst/>
          </p:spPr>
          <p:txBody>
            <a:bodyPr wrap="none" anchor="ctr"/>
            <a:lstStyle/>
            <a:p>
              <a:pPr>
                <a:buFontTx/>
                <a:buChar char="•"/>
                <a:defRPr/>
              </a:pPr>
              <a:endParaRPr lang="el-GR">
                <a:effectLst>
                  <a:outerShdw blurRad="38100" dist="38100" dir="2700000" algn="tl">
                    <a:srgbClr val="C0C0C0"/>
                  </a:outerShdw>
                </a:effectLst>
                <a:latin typeface="Arial" pitchFamily="34" charset="0"/>
              </a:endParaRPr>
            </a:p>
          </p:txBody>
        </p:sp>
        <p:sp>
          <p:nvSpPr>
            <p:cNvPr id="12" name="Oval 15"/>
            <p:cNvSpPr>
              <a:spLocks noChangeArrowheads="1"/>
            </p:cNvSpPr>
            <p:nvPr/>
          </p:nvSpPr>
          <p:spPr bwMode="auto">
            <a:xfrm>
              <a:off x="5241" y="2064"/>
              <a:ext cx="127" cy="127"/>
            </a:xfrm>
            <a:prstGeom prst="ellipse">
              <a:avLst/>
            </a:prstGeom>
            <a:solidFill>
              <a:schemeClr val="accent2"/>
            </a:solidFill>
            <a:ln w="9525">
              <a:noFill/>
              <a:round/>
              <a:headEnd/>
              <a:tailEnd/>
            </a:ln>
            <a:effectLst/>
          </p:spPr>
          <p:txBody>
            <a:bodyPr wrap="none" anchor="ctr"/>
            <a:lstStyle/>
            <a:p>
              <a:pPr>
                <a:buFontTx/>
                <a:buChar char="•"/>
                <a:defRPr/>
              </a:pPr>
              <a:endParaRPr lang="el-GR">
                <a:effectLst>
                  <a:outerShdw blurRad="38100" dist="38100" dir="2700000" algn="tl">
                    <a:srgbClr val="000000"/>
                  </a:outerShdw>
                </a:effectLst>
                <a:latin typeface="Arial" pitchFamily="34" charset="0"/>
              </a:endParaRPr>
            </a:p>
          </p:txBody>
        </p:sp>
        <p:sp>
          <p:nvSpPr>
            <p:cNvPr id="13" name="Oval 16"/>
            <p:cNvSpPr>
              <a:spLocks noChangeArrowheads="1"/>
            </p:cNvSpPr>
            <p:nvPr/>
          </p:nvSpPr>
          <p:spPr bwMode="auto">
            <a:xfrm>
              <a:off x="4704" y="2243"/>
              <a:ext cx="127" cy="127"/>
            </a:xfrm>
            <a:prstGeom prst="ellipse">
              <a:avLst/>
            </a:prstGeom>
            <a:solidFill>
              <a:schemeClr val="tx2"/>
            </a:solidFill>
            <a:ln w="9525">
              <a:noFill/>
              <a:round/>
              <a:headEnd/>
              <a:tailEnd/>
            </a:ln>
            <a:effectLst/>
          </p:spPr>
          <p:txBody>
            <a:bodyPr wrap="none" anchor="ctr"/>
            <a:lstStyle/>
            <a:p>
              <a:pPr>
                <a:buFontTx/>
                <a:buChar char="•"/>
                <a:defRPr/>
              </a:pPr>
              <a:endParaRPr lang="el-GR">
                <a:effectLst>
                  <a:outerShdw blurRad="38100" dist="38100" dir="2700000" algn="tl">
                    <a:srgbClr val="C0C0C0"/>
                  </a:outerShdw>
                </a:effectLst>
                <a:latin typeface="Arial" pitchFamily="34" charset="0"/>
              </a:endParaRPr>
            </a:p>
          </p:txBody>
        </p:sp>
        <p:sp>
          <p:nvSpPr>
            <p:cNvPr id="14" name="Oval 17"/>
            <p:cNvSpPr>
              <a:spLocks noChangeArrowheads="1"/>
            </p:cNvSpPr>
            <p:nvPr/>
          </p:nvSpPr>
          <p:spPr bwMode="auto">
            <a:xfrm>
              <a:off x="4883" y="2243"/>
              <a:ext cx="127" cy="127"/>
            </a:xfrm>
            <a:prstGeom prst="ellipse">
              <a:avLst/>
            </a:prstGeom>
            <a:solidFill>
              <a:schemeClr val="tx2"/>
            </a:solidFill>
            <a:ln w="9525">
              <a:noFill/>
              <a:round/>
              <a:headEnd/>
              <a:tailEnd/>
            </a:ln>
            <a:effectLst/>
          </p:spPr>
          <p:txBody>
            <a:bodyPr wrap="none" anchor="ctr"/>
            <a:lstStyle/>
            <a:p>
              <a:pPr>
                <a:buFontTx/>
                <a:buChar char="•"/>
                <a:defRPr/>
              </a:pPr>
              <a:endParaRPr lang="el-GR">
                <a:effectLst>
                  <a:outerShdw blurRad="38100" dist="38100" dir="2700000" algn="tl">
                    <a:srgbClr val="C0C0C0"/>
                  </a:outerShdw>
                </a:effectLst>
                <a:latin typeface="Arial" pitchFamily="34" charset="0"/>
              </a:endParaRPr>
            </a:p>
          </p:txBody>
        </p:sp>
        <p:sp>
          <p:nvSpPr>
            <p:cNvPr id="15" name="Oval 18"/>
            <p:cNvSpPr>
              <a:spLocks noChangeArrowheads="1"/>
            </p:cNvSpPr>
            <p:nvPr/>
          </p:nvSpPr>
          <p:spPr bwMode="auto">
            <a:xfrm>
              <a:off x="5062" y="2243"/>
              <a:ext cx="127" cy="127"/>
            </a:xfrm>
            <a:prstGeom prst="ellipse">
              <a:avLst/>
            </a:prstGeom>
            <a:solidFill>
              <a:schemeClr val="accent2"/>
            </a:solidFill>
            <a:ln w="9525">
              <a:noFill/>
              <a:round/>
              <a:headEnd/>
              <a:tailEnd/>
            </a:ln>
            <a:effectLst/>
          </p:spPr>
          <p:txBody>
            <a:bodyPr wrap="none" anchor="ctr"/>
            <a:lstStyle/>
            <a:p>
              <a:pPr>
                <a:buFontTx/>
                <a:buChar char="•"/>
                <a:defRPr/>
              </a:pPr>
              <a:endParaRPr lang="el-GR">
                <a:effectLst>
                  <a:outerShdw blurRad="38100" dist="38100" dir="2700000" algn="tl">
                    <a:srgbClr val="000000"/>
                  </a:outerShdw>
                </a:effectLst>
                <a:latin typeface="Arial" pitchFamily="34" charset="0"/>
              </a:endParaRPr>
            </a:p>
          </p:txBody>
        </p:sp>
        <p:sp>
          <p:nvSpPr>
            <p:cNvPr id="16" name="Oval 19"/>
            <p:cNvSpPr>
              <a:spLocks noChangeArrowheads="1"/>
            </p:cNvSpPr>
            <p:nvPr/>
          </p:nvSpPr>
          <p:spPr bwMode="auto">
            <a:xfrm>
              <a:off x="5241" y="2243"/>
              <a:ext cx="127" cy="127"/>
            </a:xfrm>
            <a:prstGeom prst="ellipse">
              <a:avLst/>
            </a:prstGeom>
            <a:solidFill>
              <a:schemeClr val="accent2"/>
            </a:solidFill>
            <a:ln w="9525">
              <a:noFill/>
              <a:round/>
              <a:headEnd/>
              <a:tailEnd/>
            </a:ln>
            <a:effectLst/>
          </p:spPr>
          <p:txBody>
            <a:bodyPr wrap="none" anchor="ctr"/>
            <a:lstStyle/>
            <a:p>
              <a:pPr>
                <a:buFontTx/>
                <a:buChar char="•"/>
                <a:defRPr/>
              </a:pPr>
              <a:endParaRPr lang="el-GR">
                <a:effectLst>
                  <a:outerShdw blurRad="38100" dist="38100" dir="2700000" algn="tl">
                    <a:srgbClr val="000000"/>
                  </a:outerShdw>
                </a:effectLst>
                <a:latin typeface="Arial" pitchFamily="34" charset="0"/>
              </a:endParaRPr>
            </a:p>
          </p:txBody>
        </p:sp>
        <p:sp>
          <p:nvSpPr>
            <p:cNvPr id="17" name="Oval 20"/>
            <p:cNvSpPr>
              <a:spLocks noChangeArrowheads="1"/>
            </p:cNvSpPr>
            <p:nvPr/>
          </p:nvSpPr>
          <p:spPr bwMode="auto">
            <a:xfrm>
              <a:off x="5420" y="2243"/>
              <a:ext cx="127" cy="127"/>
            </a:xfrm>
            <a:prstGeom prst="ellipse">
              <a:avLst/>
            </a:prstGeom>
            <a:solidFill>
              <a:schemeClr val="accent1"/>
            </a:solidFill>
            <a:ln w="9525">
              <a:noFill/>
              <a:round/>
              <a:headEnd/>
              <a:tailEnd/>
            </a:ln>
            <a:effectLst/>
          </p:spPr>
          <p:txBody>
            <a:bodyPr wrap="none" anchor="ctr"/>
            <a:lstStyle/>
            <a:p>
              <a:pPr>
                <a:buFontTx/>
                <a:buChar char="•"/>
                <a:defRPr/>
              </a:pPr>
              <a:endParaRPr lang="el-GR">
                <a:effectLst>
                  <a:outerShdw blurRad="38100" dist="38100" dir="2700000" algn="tl">
                    <a:srgbClr val="000000"/>
                  </a:outerShdw>
                </a:effectLst>
                <a:latin typeface="Arial" pitchFamily="34" charset="0"/>
              </a:endParaRPr>
            </a:p>
          </p:txBody>
        </p:sp>
        <p:sp>
          <p:nvSpPr>
            <p:cNvPr id="18" name="Oval 21"/>
            <p:cNvSpPr>
              <a:spLocks noChangeArrowheads="1"/>
            </p:cNvSpPr>
            <p:nvPr/>
          </p:nvSpPr>
          <p:spPr bwMode="auto">
            <a:xfrm>
              <a:off x="4704" y="2421"/>
              <a:ext cx="127" cy="128"/>
            </a:xfrm>
            <a:prstGeom prst="ellipse">
              <a:avLst/>
            </a:prstGeom>
            <a:solidFill>
              <a:schemeClr val="tx2"/>
            </a:solidFill>
            <a:ln w="9525">
              <a:noFill/>
              <a:round/>
              <a:headEnd/>
              <a:tailEnd/>
            </a:ln>
            <a:effectLst/>
          </p:spPr>
          <p:txBody>
            <a:bodyPr wrap="none" anchor="ctr"/>
            <a:lstStyle/>
            <a:p>
              <a:pPr>
                <a:buFontTx/>
                <a:buChar char="•"/>
                <a:defRPr/>
              </a:pPr>
              <a:endParaRPr lang="el-GR">
                <a:effectLst>
                  <a:outerShdw blurRad="38100" dist="38100" dir="2700000" algn="tl">
                    <a:srgbClr val="C0C0C0"/>
                  </a:outerShdw>
                </a:effectLst>
                <a:latin typeface="Arial" pitchFamily="34" charset="0"/>
              </a:endParaRPr>
            </a:p>
          </p:txBody>
        </p:sp>
        <p:sp>
          <p:nvSpPr>
            <p:cNvPr id="19" name="Oval 22"/>
            <p:cNvSpPr>
              <a:spLocks noChangeArrowheads="1"/>
            </p:cNvSpPr>
            <p:nvPr/>
          </p:nvSpPr>
          <p:spPr bwMode="auto">
            <a:xfrm>
              <a:off x="4883" y="2421"/>
              <a:ext cx="127" cy="128"/>
            </a:xfrm>
            <a:prstGeom prst="ellipse">
              <a:avLst/>
            </a:prstGeom>
            <a:solidFill>
              <a:schemeClr val="accent2"/>
            </a:solidFill>
            <a:ln w="9525">
              <a:noFill/>
              <a:round/>
              <a:headEnd/>
              <a:tailEnd/>
            </a:ln>
            <a:effectLst/>
          </p:spPr>
          <p:txBody>
            <a:bodyPr wrap="none" anchor="ctr"/>
            <a:lstStyle/>
            <a:p>
              <a:pPr>
                <a:buFontTx/>
                <a:buChar char="•"/>
                <a:defRPr/>
              </a:pPr>
              <a:endParaRPr lang="el-GR">
                <a:effectLst>
                  <a:outerShdw blurRad="38100" dist="38100" dir="2700000" algn="tl">
                    <a:srgbClr val="000000"/>
                  </a:outerShdw>
                </a:effectLst>
                <a:latin typeface="Arial" pitchFamily="34" charset="0"/>
              </a:endParaRPr>
            </a:p>
          </p:txBody>
        </p:sp>
        <p:sp>
          <p:nvSpPr>
            <p:cNvPr id="20" name="Oval 23"/>
            <p:cNvSpPr>
              <a:spLocks noChangeArrowheads="1"/>
            </p:cNvSpPr>
            <p:nvPr/>
          </p:nvSpPr>
          <p:spPr bwMode="auto">
            <a:xfrm>
              <a:off x="5062" y="2421"/>
              <a:ext cx="127" cy="128"/>
            </a:xfrm>
            <a:prstGeom prst="ellipse">
              <a:avLst/>
            </a:prstGeom>
            <a:solidFill>
              <a:schemeClr val="accent2"/>
            </a:solidFill>
            <a:ln w="9525">
              <a:noFill/>
              <a:round/>
              <a:headEnd/>
              <a:tailEnd/>
            </a:ln>
            <a:effectLst/>
          </p:spPr>
          <p:txBody>
            <a:bodyPr wrap="none" anchor="ctr"/>
            <a:lstStyle/>
            <a:p>
              <a:pPr>
                <a:buFontTx/>
                <a:buChar char="•"/>
                <a:defRPr/>
              </a:pPr>
              <a:endParaRPr lang="el-GR">
                <a:effectLst>
                  <a:outerShdw blurRad="38100" dist="38100" dir="2700000" algn="tl">
                    <a:srgbClr val="000000"/>
                  </a:outerShdw>
                </a:effectLst>
                <a:latin typeface="Arial" pitchFamily="34" charset="0"/>
              </a:endParaRPr>
            </a:p>
          </p:txBody>
        </p:sp>
        <p:sp>
          <p:nvSpPr>
            <p:cNvPr id="21" name="Oval 24"/>
            <p:cNvSpPr>
              <a:spLocks noChangeArrowheads="1"/>
            </p:cNvSpPr>
            <p:nvPr/>
          </p:nvSpPr>
          <p:spPr bwMode="auto">
            <a:xfrm>
              <a:off x="5241" y="2421"/>
              <a:ext cx="127" cy="128"/>
            </a:xfrm>
            <a:prstGeom prst="ellipse">
              <a:avLst/>
            </a:prstGeom>
            <a:solidFill>
              <a:schemeClr val="accent1"/>
            </a:solidFill>
            <a:ln w="9525">
              <a:noFill/>
              <a:round/>
              <a:headEnd/>
              <a:tailEnd/>
            </a:ln>
            <a:effectLst/>
          </p:spPr>
          <p:txBody>
            <a:bodyPr wrap="none" anchor="ctr"/>
            <a:lstStyle/>
            <a:p>
              <a:pPr>
                <a:buFontTx/>
                <a:buChar char="•"/>
                <a:defRPr/>
              </a:pPr>
              <a:endParaRPr lang="el-GR">
                <a:effectLst>
                  <a:outerShdw blurRad="38100" dist="38100" dir="2700000" algn="tl">
                    <a:srgbClr val="000000"/>
                  </a:outerShdw>
                </a:effectLst>
                <a:latin typeface="Arial" pitchFamily="34" charset="0"/>
              </a:endParaRPr>
            </a:p>
          </p:txBody>
        </p:sp>
        <p:sp>
          <p:nvSpPr>
            <p:cNvPr id="22" name="Oval 25"/>
            <p:cNvSpPr>
              <a:spLocks noChangeArrowheads="1"/>
            </p:cNvSpPr>
            <p:nvPr/>
          </p:nvSpPr>
          <p:spPr bwMode="auto">
            <a:xfrm>
              <a:off x="4704" y="2600"/>
              <a:ext cx="127" cy="128"/>
            </a:xfrm>
            <a:prstGeom prst="ellipse">
              <a:avLst/>
            </a:prstGeom>
            <a:solidFill>
              <a:schemeClr val="accent2"/>
            </a:solidFill>
            <a:ln w="9525">
              <a:noFill/>
              <a:round/>
              <a:headEnd/>
              <a:tailEnd/>
            </a:ln>
            <a:effectLst/>
          </p:spPr>
          <p:txBody>
            <a:bodyPr wrap="none" anchor="ctr"/>
            <a:lstStyle/>
            <a:p>
              <a:pPr>
                <a:buFontTx/>
                <a:buChar char="•"/>
                <a:defRPr/>
              </a:pPr>
              <a:endParaRPr lang="el-GR">
                <a:effectLst>
                  <a:outerShdw blurRad="38100" dist="38100" dir="2700000" algn="tl">
                    <a:srgbClr val="000000"/>
                  </a:outerShdw>
                </a:effectLst>
                <a:latin typeface="Arial" pitchFamily="34" charset="0"/>
              </a:endParaRPr>
            </a:p>
          </p:txBody>
        </p:sp>
        <p:sp>
          <p:nvSpPr>
            <p:cNvPr id="23" name="Oval 26"/>
            <p:cNvSpPr>
              <a:spLocks noChangeArrowheads="1"/>
            </p:cNvSpPr>
            <p:nvPr/>
          </p:nvSpPr>
          <p:spPr bwMode="auto">
            <a:xfrm>
              <a:off x="4883" y="2600"/>
              <a:ext cx="127" cy="128"/>
            </a:xfrm>
            <a:prstGeom prst="ellipse">
              <a:avLst/>
            </a:prstGeom>
            <a:solidFill>
              <a:schemeClr val="accent2"/>
            </a:solidFill>
            <a:ln w="9525">
              <a:noFill/>
              <a:round/>
              <a:headEnd/>
              <a:tailEnd/>
            </a:ln>
            <a:effectLst/>
          </p:spPr>
          <p:txBody>
            <a:bodyPr wrap="none" anchor="ctr"/>
            <a:lstStyle/>
            <a:p>
              <a:pPr>
                <a:buFontTx/>
                <a:buChar char="•"/>
                <a:defRPr/>
              </a:pPr>
              <a:endParaRPr lang="el-GR">
                <a:effectLst>
                  <a:outerShdw blurRad="38100" dist="38100" dir="2700000" algn="tl">
                    <a:srgbClr val="000000"/>
                  </a:outerShdw>
                </a:effectLst>
                <a:latin typeface="Arial" pitchFamily="34" charset="0"/>
              </a:endParaRPr>
            </a:p>
          </p:txBody>
        </p:sp>
        <p:sp>
          <p:nvSpPr>
            <p:cNvPr id="24" name="Oval 27"/>
            <p:cNvSpPr>
              <a:spLocks noChangeArrowheads="1"/>
            </p:cNvSpPr>
            <p:nvPr/>
          </p:nvSpPr>
          <p:spPr bwMode="auto">
            <a:xfrm>
              <a:off x="5062" y="2600"/>
              <a:ext cx="127" cy="128"/>
            </a:xfrm>
            <a:prstGeom prst="ellipse">
              <a:avLst/>
            </a:prstGeom>
            <a:solidFill>
              <a:schemeClr val="accent1"/>
            </a:solidFill>
            <a:ln w="9525">
              <a:noFill/>
              <a:round/>
              <a:headEnd/>
              <a:tailEnd/>
            </a:ln>
            <a:effectLst/>
          </p:spPr>
          <p:txBody>
            <a:bodyPr wrap="none" anchor="ctr"/>
            <a:lstStyle/>
            <a:p>
              <a:pPr>
                <a:buFontTx/>
                <a:buChar char="•"/>
                <a:defRPr/>
              </a:pPr>
              <a:endParaRPr lang="el-GR">
                <a:effectLst>
                  <a:outerShdw blurRad="38100" dist="38100" dir="2700000" algn="tl">
                    <a:srgbClr val="000000"/>
                  </a:outerShdw>
                </a:effectLst>
                <a:latin typeface="Arial" pitchFamily="34" charset="0"/>
              </a:endParaRPr>
            </a:p>
          </p:txBody>
        </p:sp>
        <p:sp>
          <p:nvSpPr>
            <p:cNvPr id="25" name="Oval 28"/>
            <p:cNvSpPr>
              <a:spLocks noChangeArrowheads="1"/>
            </p:cNvSpPr>
            <p:nvPr/>
          </p:nvSpPr>
          <p:spPr bwMode="auto">
            <a:xfrm>
              <a:off x="5241" y="2600"/>
              <a:ext cx="127" cy="128"/>
            </a:xfrm>
            <a:prstGeom prst="ellipse">
              <a:avLst/>
            </a:prstGeom>
            <a:solidFill>
              <a:schemeClr val="accent1"/>
            </a:solidFill>
            <a:ln w="9525">
              <a:noFill/>
              <a:round/>
              <a:headEnd/>
              <a:tailEnd/>
            </a:ln>
            <a:effectLst/>
          </p:spPr>
          <p:txBody>
            <a:bodyPr wrap="none" anchor="ctr"/>
            <a:lstStyle/>
            <a:p>
              <a:pPr>
                <a:buFontTx/>
                <a:buChar char="•"/>
                <a:defRPr/>
              </a:pPr>
              <a:endParaRPr lang="el-GR">
                <a:effectLst>
                  <a:outerShdw blurRad="38100" dist="38100" dir="2700000" algn="tl">
                    <a:srgbClr val="000000"/>
                  </a:outerShdw>
                </a:effectLst>
                <a:latin typeface="Arial" pitchFamily="34" charset="0"/>
              </a:endParaRPr>
            </a:p>
          </p:txBody>
        </p:sp>
        <p:sp>
          <p:nvSpPr>
            <p:cNvPr id="26" name="Oval 29"/>
            <p:cNvSpPr>
              <a:spLocks noChangeArrowheads="1"/>
            </p:cNvSpPr>
            <p:nvPr/>
          </p:nvSpPr>
          <p:spPr bwMode="auto">
            <a:xfrm>
              <a:off x="5420" y="2600"/>
              <a:ext cx="127" cy="128"/>
            </a:xfrm>
            <a:prstGeom prst="ellipse">
              <a:avLst/>
            </a:prstGeom>
            <a:solidFill>
              <a:schemeClr val="folHlink"/>
            </a:solidFill>
            <a:ln w="9525">
              <a:noFill/>
              <a:round/>
              <a:headEnd/>
              <a:tailEnd/>
            </a:ln>
            <a:effectLst/>
          </p:spPr>
          <p:txBody>
            <a:bodyPr wrap="none" anchor="ctr"/>
            <a:lstStyle/>
            <a:p>
              <a:pPr>
                <a:buFontTx/>
                <a:buChar char="•"/>
                <a:defRPr/>
              </a:pPr>
              <a:endParaRPr lang="el-GR">
                <a:effectLst>
                  <a:outerShdw blurRad="38100" dist="38100" dir="2700000" algn="tl">
                    <a:srgbClr val="000000"/>
                  </a:outerShdw>
                </a:effectLst>
                <a:latin typeface="Arial" pitchFamily="34" charset="0"/>
              </a:endParaRPr>
            </a:p>
          </p:txBody>
        </p:sp>
        <p:sp>
          <p:nvSpPr>
            <p:cNvPr id="27" name="Oval 30"/>
            <p:cNvSpPr>
              <a:spLocks noChangeArrowheads="1"/>
            </p:cNvSpPr>
            <p:nvPr/>
          </p:nvSpPr>
          <p:spPr bwMode="auto">
            <a:xfrm>
              <a:off x="4704" y="2779"/>
              <a:ext cx="127" cy="127"/>
            </a:xfrm>
            <a:prstGeom prst="ellipse">
              <a:avLst/>
            </a:prstGeom>
            <a:solidFill>
              <a:schemeClr val="accent2"/>
            </a:solidFill>
            <a:ln w="9525">
              <a:noFill/>
              <a:round/>
              <a:headEnd/>
              <a:tailEnd/>
            </a:ln>
            <a:effectLst/>
          </p:spPr>
          <p:txBody>
            <a:bodyPr wrap="none" anchor="ctr"/>
            <a:lstStyle/>
            <a:p>
              <a:pPr>
                <a:buFontTx/>
                <a:buChar char="•"/>
                <a:defRPr/>
              </a:pPr>
              <a:endParaRPr lang="el-GR">
                <a:effectLst>
                  <a:outerShdw blurRad="38100" dist="38100" dir="2700000" algn="tl">
                    <a:srgbClr val="000000"/>
                  </a:outerShdw>
                </a:effectLst>
                <a:latin typeface="Arial" pitchFamily="34" charset="0"/>
              </a:endParaRPr>
            </a:p>
          </p:txBody>
        </p:sp>
        <p:sp>
          <p:nvSpPr>
            <p:cNvPr id="28" name="Oval 31"/>
            <p:cNvSpPr>
              <a:spLocks noChangeArrowheads="1"/>
            </p:cNvSpPr>
            <p:nvPr/>
          </p:nvSpPr>
          <p:spPr bwMode="auto">
            <a:xfrm>
              <a:off x="4883" y="2779"/>
              <a:ext cx="127" cy="127"/>
            </a:xfrm>
            <a:prstGeom prst="ellipse">
              <a:avLst/>
            </a:prstGeom>
            <a:solidFill>
              <a:schemeClr val="accent1"/>
            </a:solidFill>
            <a:ln w="9525">
              <a:noFill/>
              <a:round/>
              <a:headEnd/>
              <a:tailEnd/>
            </a:ln>
            <a:effectLst/>
          </p:spPr>
          <p:txBody>
            <a:bodyPr wrap="none" anchor="ctr"/>
            <a:lstStyle/>
            <a:p>
              <a:pPr>
                <a:buFontTx/>
                <a:buChar char="•"/>
                <a:defRPr/>
              </a:pPr>
              <a:endParaRPr lang="el-GR">
                <a:effectLst>
                  <a:outerShdw blurRad="38100" dist="38100" dir="2700000" algn="tl">
                    <a:srgbClr val="000000"/>
                  </a:outerShdw>
                </a:effectLst>
                <a:latin typeface="Arial" pitchFamily="34" charset="0"/>
              </a:endParaRPr>
            </a:p>
          </p:txBody>
        </p:sp>
        <p:sp>
          <p:nvSpPr>
            <p:cNvPr id="29" name="Oval 32"/>
            <p:cNvSpPr>
              <a:spLocks noChangeArrowheads="1"/>
            </p:cNvSpPr>
            <p:nvPr/>
          </p:nvSpPr>
          <p:spPr bwMode="auto">
            <a:xfrm>
              <a:off x="5062" y="2779"/>
              <a:ext cx="127" cy="127"/>
            </a:xfrm>
            <a:prstGeom prst="ellipse">
              <a:avLst/>
            </a:prstGeom>
            <a:solidFill>
              <a:schemeClr val="accent1"/>
            </a:solidFill>
            <a:ln w="9525">
              <a:noFill/>
              <a:round/>
              <a:headEnd/>
              <a:tailEnd/>
            </a:ln>
            <a:effectLst/>
          </p:spPr>
          <p:txBody>
            <a:bodyPr wrap="none" anchor="ctr"/>
            <a:lstStyle/>
            <a:p>
              <a:pPr>
                <a:buFontTx/>
                <a:buChar char="•"/>
                <a:defRPr/>
              </a:pPr>
              <a:endParaRPr lang="el-GR">
                <a:effectLst>
                  <a:outerShdw blurRad="38100" dist="38100" dir="2700000" algn="tl">
                    <a:srgbClr val="000000"/>
                  </a:outerShdw>
                </a:effectLst>
                <a:latin typeface="Arial" pitchFamily="34" charset="0"/>
              </a:endParaRPr>
            </a:p>
          </p:txBody>
        </p:sp>
        <p:sp>
          <p:nvSpPr>
            <p:cNvPr id="30" name="Oval 33"/>
            <p:cNvSpPr>
              <a:spLocks noChangeArrowheads="1"/>
            </p:cNvSpPr>
            <p:nvPr/>
          </p:nvSpPr>
          <p:spPr bwMode="auto">
            <a:xfrm>
              <a:off x="5241" y="2779"/>
              <a:ext cx="127" cy="127"/>
            </a:xfrm>
            <a:prstGeom prst="ellipse">
              <a:avLst/>
            </a:prstGeom>
            <a:solidFill>
              <a:schemeClr val="folHlink"/>
            </a:solidFill>
            <a:ln w="9525">
              <a:noFill/>
              <a:round/>
              <a:headEnd/>
              <a:tailEnd/>
            </a:ln>
            <a:effectLst/>
          </p:spPr>
          <p:txBody>
            <a:bodyPr wrap="none" anchor="ctr"/>
            <a:lstStyle/>
            <a:p>
              <a:pPr>
                <a:buFontTx/>
                <a:buChar char="•"/>
                <a:defRPr/>
              </a:pPr>
              <a:endParaRPr lang="el-GR">
                <a:effectLst>
                  <a:outerShdw blurRad="38100" dist="38100" dir="2700000" algn="tl">
                    <a:srgbClr val="000000"/>
                  </a:outerShdw>
                </a:effectLst>
                <a:latin typeface="Arial" pitchFamily="34" charset="0"/>
              </a:endParaRPr>
            </a:p>
          </p:txBody>
        </p:sp>
        <p:sp>
          <p:nvSpPr>
            <p:cNvPr id="31" name="Oval 34"/>
            <p:cNvSpPr>
              <a:spLocks noChangeArrowheads="1"/>
            </p:cNvSpPr>
            <p:nvPr/>
          </p:nvSpPr>
          <p:spPr bwMode="auto">
            <a:xfrm>
              <a:off x="4704" y="2958"/>
              <a:ext cx="127" cy="127"/>
            </a:xfrm>
            <a:prstGeom prst="ellipse">
              <a:avLst/>
            </a:prstGeom>
            <a:solidFill>
              <a:schemeClr val="accent1"/>
            </a:solidFill>
            <a:ln w="9525">
              <a:noFill/>
              <a:round/>
              <a:headEnd/>
              <a:tailEnd/>
            </a:ln>
            <a:effectLst/>
          </p:spPr>
          <p:txBody>
            <a:bodyPr wrap="none" anchor="ctr"/>
            <a:lstStyle/>
            <a:p>
              <a:pPr>
                <a:buFontTx/>
                <a:buChar char="•"/>
                <a:defRPr/>
              </a:pPr>
              <a:endParaRPr lang="el-GR">
                <a:effectLst>
                  <a:outerShdw blurRad="38100" dist="38100" dir="2700000" algn="tl">
                    <a:srgbClr val="000000"/>
                  </a:outerShdw>
                </a:effectLst>
                <a:latin typeface="Arial" pitchFamily="34" charset="0"/>
              </a:endParaRPr>
            </a:p>
          </p:txBody>
        </p:sp>
        <p:sp>
          <p:nvSpPr>
            <p:cNvPr id="32" name="Oval 35"/>
            <p:cNvSpPr>
              <a:spLocks noChangeArrowheads="1"/>
            </p:cNvSpPr>
            <p:nvPr/>
          </p:nvSpPr>
          <p:spPr bwMode="auto">
            <a:xfrm>
              <a:off x="4883" y="2958"/>
              <a:ext cx="127" cy="127"/>
            </a:xfrm>
            <a:prstGeom prst="ellipse">
              <a:avLst/>
            </a:prstGeom>
            <a:solidFill>
              <a:schemeClr val="accent1"/>
            </a:solidFill>
            <a:ln w="9525">
              <a:noFill/>
              <a:round/>
              <a:headEnd/>
              <a:tailEnd/>
            </a:ln>
            <a:effectLst/>
          </p:spPr>
          <p:txBody>
            <a:bodyPr wrap="none" anchor="ctr"/>
            <a:lstStyle/>
            <a:p>
              <a:pPr>
                <a:buFontTx/>
                <a:buChar char="•"/>
                <a:defRPr/>
              </a:pPr>
              <a:endParaRPr lang="el-GR">
                <a:effectLst>
                  <a:outerShdw blurRad="38100" dist="38100" dir="2700000" algn="tl">
                    <a:srgbClr val="000000"/>
                  </a:outerShdw>
                </a:effectLst>
                <a:latin typeface="Arial" pitchFamily="34" charset="0"/>
              </a:endParaRPr>
            </a:p>
          </p:txBody>
        </p:sp>
        <p:sp>
          <p:nvSpPr>
            <p:cNvPr id="33" name="Oval 36"/>
            <p:cNvSpPr>
              <a:spLocks noChangeArrowheads="1"/>
            </p:cNvSpPr>
            <p:nvPr/>
          </p:nvSpPr>
          <p:spPr bwMode="auto">
            <a:xfrm>
              <a:off x="5062" y="2958"/>
              <a:ext cx="127" cy="127"/>
            </a:xfrm>
            <a:prstGeom prst="ellipse">
              <a:avLst/>
            </a:prstGeom>
            <a:solidFill>
              <a:schemeClr val="folHlink"/>
            </a:solidFill>
            <a:ln w="9525">
              <a:noFill/>
              <a:round/>
              <a:headEnd/>
              <a:tailEnd/>
            </a:ln>
            <a:effectLst/>
          </p:spPr>
          <p:txBody>
            <a:bodyPr wrap="none" anchor="ctr"/>
            <a:lstStyle/>
            <a:p>
              <a:pPr>
                <a:buFontTx/>
                <a:buChar char="•"/>
                <a:defRPr/>
              </a:pPr>
              <a:endParaRPr lang="el-GR">
                <a:effectLst>
                  <a:outerShdw blurRad="38100" dist="38100" dir="2700000" algn="tl">
                    <a:srgbClr val="000000"/>
                  </a:outerShdw>
                </a:effectLst>
                <a:latin typeface="Arial" pitchFamily="34" charset="0"/>
              </a:endParaRPr>
            </a:p>
          </p:txBody>
        </p:sp>
        <p:sp>
          <p:nvSpPr>
            <p:cNvPr id="34" name="Oval 37"/>
            <p:cNvSpPr>
              <a:spLocks noChangeArrowheads="1"/>
            </p:cNvSpPr>
            <p:nvPr/>
          </p:nvSpPr>
          <p:spPr bwMode="auto">
            <a:xfrm>
              <a:off x="5241" y="2958"/>
              <a:ext cx="127" cy="127"/>
            </a:xfrm>
            <a:prstGeom prst="ellipse">
              <a:avLst/>
            </a:prstGeom>
            <a:solidFill>
              <a:schemeClr val="folHlink"/>
            </a:solidFill>
            <a:ln w="9525">
              <a:noFill/>
              <a:round/>
              <a:headEnd/>
              <a:tailEnd/>
            </a:ln>
            <a:effectLst/>
          </p:spPr>
          <p:txBody>
            <a:bodyPr wrap="none" anchor="ctr"/>
            <a:lstStyle/>
            <a:p>
              <a:pPr>
                <a:buFontTx/>
                <a:buChar char="•"/>
                <a:defRPr/>
              </a:pPr>
              <a:endParaRPr lang="el-GR">
                <a:effectLst>
                  <a:outerShdw blurRad="38100" dist="38100" dir="2700000" algn="tl">
                    <a:srgbClr val="000000"/>
                  </a:outerShdw>
                </a:effectLst>
                <a:latin typeface="Arial" pitchFamily="34" charset="0"/>
              </a:endParaRPr>
            </a:p>
          </p:txBody>
        </p:sp>
        <p:sp>
          <p:nvSpPr>
            <p:cNvPr id="35" name="Oval 38"/>
            <p:cNvSpPr>
              <a:spLocks noChangeArrowheads="1"/>
            </p:cNvSpPr>
            <p:nvPr/>
          </p:nvSpPr>
          <p:spPr bwMode="auto">
            <a:xfrm>
              <a:off x="4883" y="3137"/>
              <a:ext cx="127" cy="127"/>
            </a:xfrm>
            <a:prstGeom prst="ellipse">
              <a:avLst/>
            </a:prstGeom>
            <a:solidFill>
              <a:schemeClr val="folHlink"/>
            </a:solidFill>
            <a:ln w="9525">
              <a:noFill/>
              <a:round/>
              <a:headEnd/>
              <a:tailEnd/>
            </a:ln>
            <a:effectLst/>
          </p:spPr>
          <p:txBody>
            <a:bodyPr wrap="none" anchor="ctr"/>
            <a:lstStyle/>
            <a:p>
              <a:pPr>
                <a:buFontTx/>
                <a:buChar char="•"/>
                <a:defRPr/>
              </a:pPr>
              <a:endParaRPr lang="el-GR">
                <a:effectLst>
                  <a:outerShdw blurRad="38100" dist="38100" dir="2700000" algn="tl">
                    <a:srgbClr val="000000"/>
                  </a:outerShdw>
                </a:effectLst>
                <a:latin typeface="Arial" pitchFamily="34" charset="0"/>
              </a:endParaRPr>
            </a:p>
          </p:txBody>
        </p:sp>
        <p:sp>
          <p:nvSpPr>
            <p:cNvPr id="36" name="Oval 39"/>
            <p:cNvSpPr>
              <a:spLocks noChangeArrowheads="1"/>
            </p:cNvSpPr>
            <p:nvPr/>
          </p:nvSpPr>
          <p:spPr bwMode="auto">
            <a:xfrm>
              <a:off x="5241" y="3137"/>
              <a:ext cx="127" cy="127"/>
            </a:xfrm>
            <a:prstGeom prst="ellipse">
              <a:avLst/>
            </a:prstGeom>
            <a:solidFill>
              <a:schemeClr val="folHlink"/>
            </a:solidFill>
            <a:ln w="9525">
              <a:noFill/>
              <a:round/>
              <a:headEnd/>
              <a:tailEnd/>
            </a:ln>
            <a:effectLst/>
          </p:spPr>
          <p:txBody>
            <a:bodyPr wrap="none" anchor="ctr"/>
            <a:lstStyle/>
            <a:p>
              <a:pPr>
                <a:buFontTx/>
                <a:buChar char="•"/>
                <a:defRPr/>
              </a:pPr>
              <a:endParaRPr lang="el-GR">
                <a:effectLst>
                  <a:outerShdw blurRad="38100" dist="38100" dir="2700000" algn="tl">
                    <a:srgbClr val="000000"/>
                  </a:outerShdw>
                </a:effectLst>
                <a:latin typeface="Arial" pitchFamily="34" charset="0"/>
              </a:endParaRPr>
            </a:p>
          </p:txBody>
        </p:sp>
      </p:grpSp>
      <p:sp>
        <p:nvSpPr>
          <p:cNvPr id="37" name="Line 40"/>
          <p:cNvSpPr>
            <a:spLocks noChangeShapeType="1"/>
          </p:cNvSpPr>
          <p:nvPr/>
        </p:nvSpPr>
        <p:spPr bwMode="auto">
          <a:xfrm>
            <a:off x="304800" y="2819400"/>
            <a:ext cx="8229600" cy="0"/>
          </a:xfrm>
          <a:prstGeom prst="line">
            <a:avLst/>
          </a:prstGeom>
          <a:noFill/>
          <a:ln w="6350">
            <a:solidFill>
              <a:schemeClr val="tx1"/>
            </a:solidFill>
            <a:round/>
            <a:headEnd/>
            <a:tailEnd/>
          </a:ln>
          <a:effectLst/>
        </p:spPr>
        <p:txBody>
          <a:bodyPr/>
          <a:lstStyle/>
          <a:p>
            <a:pPr>
              <a:buFontTx/>
              <a:buChar char="•"/>
              <a:defRPr/>
            </a:pPr>
            <a:endParaRPr lang="en-US">
              <a:effectLst>
                <a:outerShdw blurRad="38100" dist="38100" dir="2700000" algn="tl">
                  <a:srgbClr val="000000">
                    <a:alpha val="43137"/>
                  </a:srgbClr>
                </a:outerShdw>
              </a:effectLst>
              <a:latin typeface="Arial" charset="0"/>
              <a:cs typeface="+mn-cs"/>
            </a:endParaRPr>
          </a:p>
        </p:txBody>
      </p:sp>
      <p:sp>
        <p:nvSpPr>
          <p:cNvPr id="219139" name="Rectangle 3"/>
          <p:cNvSpPr>
            <a:spLocks noGrp="1" noChangeArrowheads="1"/>
          </p:cNvSpPr>
          <p:nvPr>
            <p:ph type="ctrTitle"/>
          </p:nvPr>
        </p:nvSpPr>
        <p:spPr>
          <a:xfrm>
            <a:off x="315913" y="466725"/>
            <a:ext cx="6781800" cy="2133600"/>
          </a:xfrm>
        </p:spPr>
        <p:txBody>
          <a:bodyPr/>
          <a:lstStyle>
            <a:lvl1pPr algn="r">
              <a:defRPr sz="4800"/>
            </a:lvl1pPr>
          </a:lstStyle>
          <a:p>
            <a:r>
              <a:rPr lang="en-US" altLang="en-US" smtClean="0"/>
              <a:t>Click to edit Master title style</a:t>
            </a:r>
            <a:endParaRPr lang="el-GR" altLang="en-US"/>
          </a:p>
        </p:txBody>
      </p:sp>
      <p:sp>
        <p:nvSpPr>
          <p:cNvPr id="219140" name="Rectangle 4"/>
          <p:cNvSpPr>
            <a:spLocks noGrp="1" noChangeArrowheads="1"/>
          </p:cNvSpPr>
          <p:nvPr>
            <p:ph type="subTitle" idx="1"/>
          </p:nvPr>
        </p:nvSpPr>
        <p:spPr>
          <a:xfrm>
            <a:off x="849313" y="3049588"/>
            <a:ext cx="6248400" cy="2362200"/>
          </a:xfrm>
        </p:spPr>
        <p:txBody>
          <a:bodyPr/>
          <a:lstStyle>
            <a:lvl1pPr marL="0" indent="0" algn="r">
              <a:buFont typeface="Wingdings" pitchFamily="2" charset="2"/>
              <a:buNone/>
              <a:defRPr sz="3200"/>
            </a:lvl1pPr>
          </a:lstStyle>
          <a:p>
            <a:r>
              <a:rPr lang="en-US" altLang="en-US" smtClean="0"/>
              <a:t>Click to edit Master subtitle style</a:t>
            </a:r>
            <a:endParaRPr lang="el-GR" altLang="en-US"/>
          </a:p>
        </p:txBody>
      </p:sp>
      <p:sp>
        <p:nvSpPr>
          <p:cNvPr id="38" name="Rectangle 5"/>
          <p:cNvSpPr>
            <a:spLocks noGrp="1" noChangeArrowheads="1"/>
          </p:cNvSpPr>
          <p:nvPr>
            <p:ph type="dt" sz="half" idx="10"/>
          </p:nvPr>
        </p:nvSpPr>
        <p:spPr/>
        <p:txBody>
          <a:bodyPr/>
          <a:lstStyle>
            <a:lvl1pPr>
              <a:defRPr/>
            </a:lvl1pPr>
          </a:lstStyle>
          <a:p>
            <a:pPr>
              <a:defRPr/>
            </a:pPr>
            <a:endParaRPr lang="el-GR" altLang="en-US"/>
          </a:p>
        </p:txBody>
      </p:sp>
      <p:sp>
        <p:nvSpPr>
          <p:cNvPr id="39" name="Rectangle 6"/>
          <p:cNvSpPr>
            <a:spLocks noGrp="1" noChangeArrowheads="1"/>
          </p:cNvSpPr>
          <p:nvPr>
            <p:ph type="ftr" sz="quarter" idx="11"/>
          </p:nvPr>
        </p:nvSpPr>
        <p:spPr/>
        <p:txBody>
          <a:bodyPr/>
          <a:lstStyle>
            <a:lvl1pPr>
              <a:defRPr/>
            </a:lvl1pPr>
          </a:lstStyle>
          <a:p>
            <a:pPr>
              <a:defRPr/>
            </a:pPr>
            <a:r>
              <a:rPr lang="el-GR" altLang="en-US"/>
              <a:t>Ι. Κουσιάππα 2009</a:t>
            </a:r>
          </a:p>
        </p:txBody>
      </p:sp>
      <p:sp>
        <p:nvSpPr>
          <p:cNvPr id="40" name="Rectangle 7"/>
          <p:cNvSpPr>
            <a:spLocks noGrp="1" noChangeArrowheads="1"/>
          </p:cNvSpPr>
          <p:nvPr>
            <p:ph type="sldNum" sz="quarter" idx="12"/>
          </p:nvPr>
        </p:nvSpPr>
        <p:spPr/>
        <p:txBody>
          <a:bodyPr/>
          <a:lstStyle>
            <a:lvl1pPr>
              <a:defRPr/>
            </a:lvl1pPr>
          </a:lstStyle>
          <a:p>
            <a:pPr>
              <a:defRPr/>
            </a:pPr>
            <a:fld id="{13303684-2119-49CB-9D5F-566D6DD73DD1}" type="slidenum">
              <a:rPr lang="el-GR" altLang="en-US"/>
              <a:pPr>
                <a:defRPr/>
              </a:pPr>
              <a:t>‹#›</a:t>
            </a:fld>
            <a:endParaRPr lang="el-GR" altLang="en-US"/>
          </a:p>
        </p:txBody>
      </p:sp>
    </p:spTree>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5"/>
          <p:cNvSpPr>
            <a:spLocks noGrp="1" noChangeArrowheads="1"/>
          </p:cNvSpPr>
          <p:nvPr>
            <p:ph type="dt" sz="half" idx="10"/>
          </p:nvPr>
        </p:nvSpPr>
        <p:spPr>
          <a:ln/>
        </p:spPr>
        <p:txBody>
          <a:bodyPr/>
          <a:lstStyle>
            <a:lvl1pPr>
              <a:defRPr/>
            </a:lvl1pPr>
          </a:lstStyle>
          <a:p>
            <a:pPr>
              <a:defRPr/>
            </a:pPr>
            <a:endParaRPr lang="el-GR" altLang="en-US"/>
          </a:p>
        </p:txBody>
      </p:sp>
      <p:sp>
        <p:nvSpPr>
          <p:cNvPr id="5" name="Rectangle 6"/>
          <p:cNvSpPr>
            <a:spLocks noGrp="1" noChangeArrowheads="1"/>
          </p:cNvSpPr>
          <p:nvPr>
            <p:ph type="ftr" sz="quarter" idx="11"/>
          </p:nvPr>
        </p:nvSpPr>
        <p:spPr>
          <a:ln/>
        </p:spPr>
        <p:txBody>
          <a:bodyPr/>
          <a:lstStyle>
            <a:lvl1pPr>
              <a:defRPr/>
            </a:lvl1pPr>
          </a:lstStyle>
          <a:p>
            <a:pPr>
              <a:defRPr/>
            </a:pPr>
            <a:r>
              <a:rPr lang="el-GR" altLang="en-US"/>
              <a:t>Ι. Κουσιάππα 2009</a:t>
            </a:r>
          </a:p>
        </p:txBody>
      </p:sp>
      <p:sp>
        <p:nvSpPr>
          <p:cNvPr id="6" name="Rectangle 7"/>
          <p:cNvSpPr>
            <a:spLocks noGrp="1" noChangeArrowheads="1"/>
          </p:cNvSpPr>
          <p:nvPr>
            <p:ph type="sldNum" sz="quarter" idx="12"/>
          </p:nvPr>
        </p:nvSpPr>
        <p:spPr>
          <a:ln/>
        </p:spPr>
        <p:txBody>
          <a:bodyPr/>
          <a:lstStyle>
            <a:lvl1pPr>
              <a:defRPr/>
            </a:lvl1pPr>
          </a:lstStyle>
          <a:p>
            <a:pPr>
              <a:defRPr/>
            </a:pPr>
            <a:fld id="{F2B3DE9D-88AF-4E86-8BB2-EE496175A959}" type="slidenum">
              <a:rPr lang="el-GR" altLang="en-US"/>
              <a:pPr>
                <a:defRPr/>
              </a:pPr>
              <a:t>‹#›</a:t>
            </a:fld>
            <a:endParaRPr lang="el-GR" altLang="en-US"/>
          </a:p>
        </p:txBody>
      </p:sp>
    </p:spTree>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5"/>
          <p:cNvSpPr>
            <a:spLocks noGrp="1" noChangeArrowheads="1"/>
          </p:cNvSpPr>
          <p:nvPr>
            <p:ph type="dt" sz="half" idx="10"/>
          </p:nvPr>
        </p:nvSpPr>
        <p:spPr>
          <a:ln/>
        </p:spPr>
        <p:txBody>
          <a:bodyPr/>
          <a:lstStyle>
            <a:lvl1pPr>
              <a:defRPr/>
            </a:lvl1pPr>
          </a:lstStyle>
          <a:p>
            <a:pPr>
              <a:defRPr/>
            </a:pPr>
            <a:endParaRPr lang="el-GR" altLang="en-US"/>
          </a:p>
        </p:txBody>
      </p:sp>
      <p:sp>
        <p:nvSpPr>
          <p:cNvPr id="5" name="Rectangle 6"/>
          <p:cNvSpPr>
            <a:spLocks noGrp="1" noChangeArrowheads="1"/>
          </p:cNvSpPr>
          <p:nvPr>
            <p:ph type="ftr" sz="quarter" idx="11"/>
          </p:nvPr>
        </p:nvSpPr>
        <p:spPr>
          <a:ln/>
        </p:spPr>
        <p:txBody>
          <a:bodyPr/>
          <a:lstStyle>
            <a:lvl1pPr>
              <a:defRPr/>
            </a:lvl1pPr>
          </a:lstStyle>
          <a:p>
            <a:pPr>
              <a:defRPr/>
            </a:pPr>
            <a:r>
              <a:rPr lang="el-GR" altLang="en-US"/>
              <a:t>Ι. Κουσιάππα 2009</a:t>
            </a:r>
          </a:p>
        </p:txBody>
      </p:sp>
      <p:sp>
        <p:nvSpPr>
          <p:cNvPr id="6" name="Rectangle 7"/>
          <p:cNvSpPr>
            <a:spLocks noGrp="1" noChangeArrowheads="1"/>
          </p:cNvSpPr>
          <p:nvPr>
            <p:ph type="sldNum" sz="quarter" idx="12"/>
          </p:nvPr>
        </p:nvSpPr>
        <p:spPr>
          <a:ln/>
        </p:spPr>
        <p:txBody>
          <a:bodyPr/>
          <a:lstStyle>
            <a:lvl1pPr>
              <a:defRPr/>
            </a:lvl1pPr>
          </a:lstStyle>
          <a:p>
            <a:pPr>
              <a:defRPr/>
            </a:pPr>
            <a:fld id="{C306A756-CBAB-43DC-BAF8-1347DCC77C8D}" type="slidenum">
              <a:rPr lang="el-GR" altLang="en-US"/>
              <a:pPr>
                <a:defRPr/>
              </a:pPr>
              <a:t>‹#›</a:t>
            </a:fld>
            <a:endParaRPr lang="el-GR" altLang="en-US"/>
          </a:p>
        </p:txBody>
      </p:sp>
    </p:spTree>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457200" y="1719263"/>
            <a:ext cx="4038600" cy="4411662"/>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48200" y="1719263"/>
            <a:ext cx="4038600" cy="4411662"/>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5"/>
          <p:cNvSpPr>
            <a:spLocks noGrp="1" noChangeArrowheads="1"/>
          </p:cNvSpPr>
          <p:nvPr>
            <p:ph type="dt" sz="half" idx="10"/>
          </p:nvPr>
        </p:nvSpPr>
        <p:spPr>
          <a:ln/>
        </p:spPr>
        <p:txBody>
          <a:bodyPr/>
          <a:lstStyle>
            <a:lvl1pPr>
              <a:defRPr/>
            </a:lvl1pPr>
          </a:lstStyle>
          <a:p>
            <a:pPr>
              <a:defRPr/>
            </a:pPr>
            <a:endParaRPr lang="el-GR" altLang="en-US"/>
          </a:p>
        </p:txBody>
      </p:sp>
      <p:sp>
        <p:nvSpPr>
          <p:cNvPr id="6" name="Rectangle 6"/>
          <p:cNvSpPr>
            <a:spLocks noGrp="1" noChangeArrowheads="1"/>
          </p:cNvSpPr>
          <p:nvPr>
            <p:ph type="ftr" sz="quarter" idx="11"/>
          </p:nvPr>
        </p:nvSpPr>
        <p:spPr>
          <a:ln/>
        </p:spPr>
        <p:txBody>
          <a:bodyPr/>
          <a:lstStyle>
            <a:lvl1pPr>
              <a:defRPr/>
            </a:lvl1pPr>
          </a:lstStyle>
          <a:p>
            <a:pPr>
              <a:defRPr/>
            </a:pPr>
            <a:r>
              <a:rPr lang="el-GR" altLang="en-US"/>
              <a:t>Ι. Κουσιάππα 2009</a:t>
            </a:r>
          </a:p>
        </p:txBody>
      </p:sp>
      <p:sp>
        <p:nvSpPr>
          <p:cNvPr id="7" name="Rectangle 7"/>
          <p:cNvSpPr>
            <a:spLocks noGrp="1" noChangeArrowheads="1"/>
          </p:cNvSpPr>
          <p:nvPr>
            <p:ph type="sldNum" sz="quarter" idx="12"/>
          </p:nvPr>
        </p:nvSpPr>
        <p:spPr>
          <a:ln/>
        </p:spPr>
        <p:txBody>
          <a:bodyPr/>
          <a:lstStyle>
            <a:lvl1pPr>
              <a:defRPr/>
            </a:lvl1pPr>
          </a:lstStyle>
          <a:p>
            <a:pPr>
              <a:defRPr/>
            </a:pPr>
            <a:fld id="{686EA781-0C9E-4340-827A-BF74270C50D3}" type="slidenum">
              <a:rPr lang="el-GR" altLang="en-US"/>
              <a:pPr>
                <a:defRPr/>
              </a:pPr>
              <a:t>‹#›</a:t>
            </a:fld>
            <a:endParaRPr lang="el-GR" altLang="en-US"/>
          </a:p>
        </p:txBody>
      </p:sp>
    </p:spTree>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5"/>
          <p:cNvSpPr>
            <a:spLocks noGrp="1" noChangeArrowheads="1"/>
          </p:cNvSpPr>
          <p:nvPr>
            <p:ph type="dt" sz="half" idx="10"/>
          </p:nvPr>
        </p:nvSpPr>
        <p:spPr>
          <a:ln/>
        </p:spPr>
        <p:txBody>
          <a:bodyPr/>
          <a:lstStyle>
            <a:lvl1pPr>
              <a:defRPr/>
            </a:lvl1pPr>
          </a:lstStyle>
          <a:p>
            <a:pPr>
              <a:defRPr/>
            </a:pPr>
            <a:endParaRPr lang="el-GR" altLang="en-US"/>
          </a:p>
        </p:txBody>
      </p:sp>
      <p:sp>
        <p:nvSpPr>
          <p:cNvPr id="8" name="Rectangle 6"/>
          <p:cNvSpPr>
            <a:spLocks noGrp="1" noChangeArrowheads="1"/>
          </p:cNvSpPr>
          <p:nvPr>
            <p:ph type="ftr" sz="quarter" idx="11"/>
          </p:nvPr>
        </p:nvSpPr>
        <p:spPr>
          <a:ln/>
        </p:spPr>
        <p:txBody>
          <a:bodyPr/>
          <a:lstStyle>
            <a:lvl1pPr>
              <a:defRPr/>
            </a:lvl1pPr>
          </a:lstStyle>
          <a:p>
            <a:pPr>
              <a:defRPr/>
            </a:pPr>
            <a:r>
              <a:rPr lang="el-GR" altLang="en-US"/>
              <a:t>Ι. Κουσιάππα 2009</a:t>
            </a:r>
          </a:p>
        </p:txBody>
      </p:sp>
      <p:sp>
        <p:nvSpPr>
          <p:cNvPr id="9" name="Rectangle 7"/>
          <p:cNvSpPr>
            <a:spLocks noGrp="1" noChangeArrowheads="1"/>
          </p:cNvSpPr>
          <p:nvPr>
            <p:ph type="sldNum" sz="quarter" idx="12"/>
          </p:nvPr>
        </p:nvSpPr>
        <p:spPr>
          <a:ln/>
        </p:spPr>
        <p:txBody>
          <a:bodyPr/>
          <a:lstStyle>
            <a:lvl1pPr>
              <a:defRPr/>
            </a:lvl1pPr>
          </a:lstStyle>
          <a:p>
            <a:pPr>
              <a:defRPr/>
            </a:pPr>
            <a:fld id="{F3379CE4-9499-49D6-8984-FA1DC44F0E8F}" type="slidenum">
              <a:rPr lang="el-GR" altLang="en-US"/>
              <a:pPr>
                <a:defRPr/>
              </a:pPr>
              <a:t>‹#›</a:t>
            </a:fld>
            <a:endParaRPr lang="el-GR" altLang="en-US"/>
          </a:p>
        </p:txBody>
      </p:sp>
    </p:spTree>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5"/>
          <p:cNvSpPr>
            <a:spLocks noGrp="1" noChangeArrowheads="1"/>
          </p:cNvSpPr>
          <p:nvPr>
            <p:ph type="dt" sz="half" idx="10"/>
          </p:nvPr>
        </p:nvSpPr>
        <p:spPr>
          <a:ln/>
        </p:spPr>
        <p:txBody>
          <a:bodyPr/>
          <a:lstStyle>
            <a:lvl1pPr>
              <a:defRPr/>
            </a:lvl1pPr>
          </a:lstStyle>
          <a:p>
            <a:pPr>
              <a:defRPr/>
            </a:pPr>
            <a:endParaRPr lang="el-GR" altLang="en-US"/>
          </a:p>
        </p:txBody>
      </p:sp>
      <p:sp>
        <p:nvSpPr>
          <p:cNvPr id="4" name="Rectangle 6"/>
          <p:cNvSpPr>
            <a:spLocks noGrp="1" noChangeArrowheads="1"/>
          </p:cNvSpPr>
          <p:nvPr>
            <p:ph type="ftr" sz="quarter" idx="11"/>
          </p:nvPr>
        </p:nvSpPr>
        <p:spPr>
          <a:ln/>
        </p:spPr>
        <p:txBody>
          <a:bodyPr/>
          <a:lstStyle>
            <a:lvl1pPr>
              <a:defRPr/>
            </a:lvl1pPr>
          </a:lstStyle>
          <a:p>
            <a:pPr>
              <a:defRPr/>
            </a:pPr>
            <a:r>
              <a:rPr lang="el-GR" altLang="en-US"/>
              <a:t>Ι. Κουσιάππα 2009</a:t>
            </a:r>
          </a:p>
        </p:txBody>
      </p:sp>
      <p:sp>
        <p:nvSpPr>
          <p:cNvPr id="5" name="Rectangle 7"/>
          <p:cNvSpPr>
            <a:spLocks noGrp="1" noChangeArrowheads="1"/>
          </p:cNvSpPr>
          <p:nvPr>
            <p:ph type="sldNum" sz="quarter" idx="12"/>
          </p:nvPr>
        </p:nvSpPr>
        <p:spPr>
          <a:ln/>
        </p:spPr>
        <p:txBody>
          <a:bodyPr/>
          <a:lstStyle>
            <a:lvl1pPr>
              <a:defRPr/>
            </a:lvl1pPr>
          </a:lstStyle>
          <a:p>
            <a:pPr>
              <a:defRPr/>
            </a:pPr>
            <a:fld id="{FE915113-BB22-4605-B515-2AB846C9365C}" type="slidenum">
              <a:rPr lang="el-GR" altLang="en-US"/>
              <a:pPr>
                <a:defRPr/>
              </a:pPr>
              <a:t>‹#›</a:t>
            </a:fld>
            <a:endParaRPr lang="el-GR" altLang="en-US"/>
          </a:p>
        </p:txBody>
      </p:sp>
    </p:spTree>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5"/>
          <p:cNvSpPr>
            <a:spLocks noGrp="1" noChangeArrowheads="1"/>
          </p:cNvSpPr>
          <p:nvPr>
            <p:ph type="dt" sz="half" idx="10"/>
          </p:nvPr>
        </p:nvSpPr>
        <p:spPr>
          <a:ln/>
        </p:spPr>
        <p:txBody>
          <a:bodyPr/>
          <a:lstStyle>
            <a:lvl1pPr>
              <a:defRPr/>
            </a:lvl1pPr>
          </a:lstStyle>
          <a:p>
            <a:pPr>
              <a:defRPr/>
            </a:pPr>
            <a:endParaRPr lang="el-GR" altLang="en-US"/>
          </a:p>
        </p:txBody>
      </p:sp>
      <p:sp>
        <p:nvSpPr>
          <p:cNvPr id="3" name="Rectangle 6"/>
          <p:cNvSpPr>
            <a:spLocks noGrp="1" noChangeArrowheads="1"/>
          </p:cNvSpPr>
          <p:nvPr>
            <p:ph type="ftr" sz="quarter" idx="11"/>
          </p:nvPr>
        </p:nvSpPr>
        <p:spPr>
          <a:ln/>
        </p:spPr>
        <p:txBody>
          <a:bodyPr/>
          <a:lstStyle>
            <a:lvl1pPr>
              <a:defRPr/>
            </a:lvl1pPr>
          </a:lstStyle>
          <a:p>
            <a:pPr>
              <a:defRPr/>
            </a:pPr>
            <a:r>
              <a:rPr lang="el-GR" altLang="en-US"/>
              <a:t>Ι. Κουσιάππα 2009</a:t>
            </a:r>
          </a:p>
        </p:txBody>
      </p:sp>
      <p:sp>
        <p:nvSpPr>
          <p:cNvPr id="4" name="Rectangle 7"/>
          <p:cNvSpPr>
            <a:spLocks noGrp="1" noChangeArrowheads="1"/>
          </p:cNvSpPr>
          <p:nvPr>
            <p:ph type="sldNum" sz="quarter" idx="12"/>
          </p:nvPr>
        </p:nvSpPr>
        <p:spPr>
          <a:ln/>
        </p:spPr>
        <p:txBody>
          <a:bodyPr/>
          <a:lstStyle>
            <a:lvl1pPr>
              <a:defRPr/>
            </a:lvl1pPr>
          </a:lstStyle>
          <a:p>
            <a:pPr>
              <a:defRPr/>
            </a:pPr>
            <a:fld id="{C86A8D47-8F21-4B33-82AD-7DC298C52D7F}" type="slidenum">
              <a:rPr lang="el-GR" altLang="en-US"/>
              <a:pPr>
                <a:defRPr/>
              </a:pPr>
              <a:t>‹#›</a:t>
            </a:fld>
            <a:endParaRPr lang="el-GR" altLang="en-US"/>
          </a:p>
        </p:txBody>
      </p:sp>
    </p:spTree>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5"/>
          <p:cNvSpPr>
            <a:spLocks noGrp="1" noChangeArrowheads="1"/>
          </p:cNvSpPr>
          <p:nvPr>
            <p:ph type="dt" sz="half" idx="10"/>
          </p:nvPr>
        </p:nvSpPr>
        <p:spPr>
          <a:ln/>
        </p:spPr>
        <p:txBody>
          <a:bodyPr/>
          <a:lstStyle>
            <a:lvl1pPr>
              <a:defRPr/>
            </a:lvl1pPr>
          </a:lstStyle>
          <a:p>
            <a:pPr>
              <a:defRPr/>
            </a:pPr>
            <a:endParaRPr lang="el-GR" altLang="en-US"/>
          </a:p>
        </p:txBody>
      </p:sp>
      <p:sp>
        <p:nvSpPr>
          <p:cNvPr id="6" name="Rectangle 6"/>
          <p:cNvSpPr>
            <a:spLocks noGrp="1" noChangeArrowheads="1"/>
          </p:cNvSpPr>
          <p:nvPr>
            <p:ph type="ftr" sz="quarter" idx="11"/>
          </p:nvPr>
        </p:nvSpPr>
        <p:spPr>
          <a:ln/>
        </p:spPr>
        <p:txBody>
          <a:bodyPr/>
          <a:lstStyle>
            <a:lvl1pPr>
              <a:defRPr/>
            </a:lvl1pPr>
          </a:lstStyle>
          <a:p>
            <a:pPr>
              <a:defRPr/>
            </a:pPr>
            <a:r>
              <a:rPr lang="el-GR" altLang="en-US"/>
              <a:t>Ι. Κουσιάππα 2009</a:t>
            </a:r>
          </a:p>
        </p:txBody>
      </p:sp>
      <p:sp>
        <p:nvSpPr>
          <p:cNvPr id="7" name="Rectangle 7"/>
          <p:cNvSpPr>
            <a:spLocks noGrp="1" noChangeArrowheads="1"/>
          </p:cNvSpPr>
          <p:nvPr>
            <p:ph type="sldNum" sz="quarter" idx="12"/>
          </p:nvPr>
        </p:nvSpPr>
        <p:spPr>
          <a:ln/>
        </p:spPr>
        <p:txBody>
          <a:bodyPr/>
          <a:lstStyle>
            <a:lvl1pPr>
              <a:defRPr/>
            </a:lvl1pPr>
          </a:lstStyle>
          <a:p>
            <a:pPr>
              <a:defRPr/>
            </a:pPr>
            <a:fld id="{13C3D3A4-B72F-4727-B93E-6361D951BD7E}" type="slidenum">
              <a:rPr lang="el-GR" altLang="en-US"/>
              <a:pPr>
                <a:defRPr/>
              </a:pPr>
              <a:t>‹#›</a:t>
            </a:fld>
            <a:endParaRPr lang="el-GR" altLang="en-US"/>
          </a:p>
        </p:txBody>
      </p:sp>
    </p:spTree>
  </p:cSld>
  <p:clrMapOvr>
    <a:masterClrMapping/>
  </p:clrMapOvr>
</p:sldLayout>
</file>

<file path=ppt/slideLayouts/slideLayout3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noProof="0" smtClean="0"/>
              <a:t>Click icon to add picture</a:t>
            </a:r>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5"/>
          <p:cNvSpPr>
            <a:spLocks noGrp="1" noChangeArrowheads="1"/>
          </p:cNvSpPr>
          <p:nvPr>
            <p:ph type="dt" sz="half" idx="10"/>
          </p:nvPr>
        </p:nvSpPr>
        <p:spPr>
          <a:ln/>
        </p:spPr>
        <p:txBody>
          <a:bodyPr/>
          <a:lstStyle>
            <a:lvl1pPr>
              <a:defRPr/>
            </a:lvl1pPr>
          </a:lstStyle>
          <a:p>
            <a:pPr>
              <a:defRPr/>
            </a:pPr>
            <a:endParaRPr lang="el-GR" altLang="en-US"/>
          </a:p>
        </p:txBody>
      </p:sp>
      <p:sp>
        <p:nvSpPr>
          <p:cNvPr id="6" name="Rectangle 6"/>
          <p:cNvSpPr>
            <a:spLocks noGrp="1" noChangeArrowheads="1"/>
          </p:cNvSpPr>
          <p:nvPr>
            <p:ph type="ftr" sz="quarter" idx="11"/>
          </p:nvPr>
        </p:nvSpPr>
        <p:spPr>
          <a:ln/>
        </p:spPr>
        <p:txBody>
          <a:bodyPr/>
          <a:lstStyle>
            <a:lvl1pPr>
              <a:defRPr/>
            </a:lvl1pPr>
          </a:lstStyle>
          <a:p>
            <a:pPr>
              <a:defRPr/>
            </a:pPr>
            <a:r>
              <a:rPr lang="el-GR" altLang="en-US"/>
              <a:t>Ι. Κουσιάππα 2009</a:t>
            </a:r>
          </a:p>
        </p:txBody>
      </p:sp>
      <p:sp>
        <p:nvSpPr>
          <p:cNvPr id="7" name="Rectangle 7"/>
          <p:cNvSpPr>
            <a:spLocks noGrp="1" noChangeArrowheads="1"/>
          </p:cNvSpPr>
          <p:nvPr>
            <p:ph type="sldNum" sz="quarter" idx="12"/>
          </p:nvPr>
        </p:nvSpPr>
        <p:spPr>
          <a:ln/>
        </p:spPr>
        <p:txBody>
          <a:bodyPr/>
          <a:lstStyle>
            <a:lvl1pPr>
              <a:defRPr/>
            </a:lvl1pPr>
          </a:lstStyle>
          <a:p>
            <a:pPr>
              <a:defRPr/>
            </a:pPr>
            <a:fld id="{2A379F35-6FAF-4374-8841-0AE9A06FAC3D}" type="slidenum">
              <a:rPr lang="el-GR" altLang="en-US"/>
              <a:pPr>
                <a:defRPr/>
              </a:pPr>
              <a:t>‹#›</a:t>
            </a:fld>
            <a:endParaRPr lang="el-GR" altLang="en-US"/>
          </a:p>
        </p:txBody>
      </p:sp>
    </p:spTree>
  </p:cSld>
  <p:clrMapOvr>
    <a:masterClrMapping/>
  </p:clrMapOvr>
</p:sldLayout>
</file>

<file path=ppt/slideLayouts/slideLayout3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5"/>
          <p:cNvSpPr>
            <a:spLocks noGrp="1" noChangeArrowheads="1"/>
          </p:cNvSpPr>
          <p:nvPr>
            <p:ph type="dt" sz="half" idx="10"/>
          </p:nvPr>
        </p:nvSpPr>
        <p:spPr>
          <a:ln/>
        </p:spPr>
        <p:txBody>
          <a:bodyPr/>
          <a:lstStyle>
            <a:lvl1pPr>
              <a:defRPr/>
            </a:lvl1pPr>
          </a:lstStyle>
          <a:p>
            <a:pPr>
              <a:defRPr/>
            </a:pPr>
            <a:endParaRPr lang="el-GR" altLang="en-US"/>
          </a:p>
        </p:txBody>
      </p:sp>
      <p:sp>
        <p:nvSpPr>
          <p:cNvPr id="5" name="Rectangle 6"/>
          <p:cNvSpPr>
            <a:spLocks noGrp="1" noChangeArrowheads="1"/>
          </p:cNvSpPr>
          <p:nvPr>
            <p:ph type="ftr" sz="quarter" idx="11"/>
          </p:nvPr>
        </p:nvSpPr>
        <p:spPr>
          <a:ln/>
        </p:spPr>
        <p:txBody>
          <a:bodyPr/>
          <a:lstStyle>
            <a:lvl1pPr>
              <a:defRPr/>
            </a:lvl1pPr>
          </a:lstStyle>
          <a:p>
            <a:pPr>
              <a:defRPr/>
            </a:pPr>
            <a:r>
              <a:rPr lang="el-GR" altLang="en-US"/>
              <a:t>Ι. Κουσιάππα 2009</a:t>
            </a:r>
          </a:p>
        </p:txBody>
      </p:sp>
      <p:sp>
        <p:nvSpPr>
          <p:cNvPr id="6" name="Rectangle 7"/>
          <p:cNvSpPr>
            <a:spLocks noGrp="1" noChangeArrowheads="1"/>
          </p:cNvSpPr>
          <p:nvPr>
            <p:ph type="sldNum" sz="quarter" idx="12"/>
          </p:nvPr>
        </p:nvSpPr>
        <p:spPr>
          <a:ln/>
        </p:spPr>
        <p:txBody>
          <a:bodyPr/>
          <a:lstStyle>
            <a:lvl1pPr>
              <a:defRPr/>
            </a:lvl1pPr>
          </a:lstStyle>
          <a:p>
            <a:pPr>
              <a:defRPr/>
            </a:pPr>
            <a:fld id="{D6EAD77F-0AB5-490D-8FF7-A8AADC645883}" type="slidenum">
              <a:rPr lang="el-GR" altLang="en-US"/>
              <a:pPr>
                <a:defRPr/>
              </a:pPr>
              <a:t>‹#›</a:t>
            </a:fld>
            <a:endParaRPr lang="el-GR" altLang="en-US"/>
          </a:p>
        </p:txBody>
      </p:sp>
    </p:spTree>
  </p:cSld>
  <p:clrMapOvr>
    <a:masterClrMapping/>
  </p:clrMapOvr>
</p:sldLayout>
</file>

<file path=ppt/slideLayouts/slideLayout3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122238"/>
            <a:ext cx="2057400" cy="6008687"/>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457200" y="122238"/>
            <a:ext cx="6019800" cy="6008687"/>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5"/>
          <p:cNvSpPr>
            <a:spLocks noGrp="1" noChangeArrowheads="1"/>
          </p:cNvSpPr>
          <p:nvPr>
            <p:ph type="dt" sz="half" idx="10"/>
          </p:nvPr>
        </p:nvSpPr>
        <p:spPr>
          <a:ln/>
        </p:spPr>
        <p:txBody>
          <a:bodyPr/>
          <a:lstStyle>
            <a:lvl1pPr>
              <a:defRPr/>
            </a:lvl1pPr>
          </a:lstStyle>
          <a:p>
            <a:pPr>
              <a:defRPr/>
            </a:pPr>
            <a:endParaRPr lang="el-GR" altLang="en-US"/>
          </a:p>
        </p:txBody>
      </p:sp>
      <p:sp>
        <p:nvSpPr>
          <p:cNvPr id="5" name="Rectangle 6"/>
          <p:cNvSpPr>
            <a:spLocks noGrp="1" noChangeArrowheads="1"/>
          </p:cNvSpPr>
          <p:nvPr>
            <p:ph type="ftr" sz="quarter" idx="11"/>
          </p:nvPr>
        </p:nvSpPr>
        <p:spPr>
          <a:ln/>
        </p:spPr>
        <p:txBody>
          <a:bodyPr/>
          <a:lstStyle>
            <a:lvl1pPr>
              <a:defRPr/>
            </a:lvl1pPr>
          </a:lstStyle>
          <a:p>
            <a:pPr>
              <a:defRPr/>
            </a:pPr>
            <a:r>
              <a:rPr lang="el-GR" altLang="en-US"/>
              <a:t>Ι. Κουσιάππα 2009</a:t>
            </a:r>
          </a:p>
        </p:txBody>
      </p:sp>
      <p:sp>
        <p:nvSpPr>
          <p:cNvPr id="6" name="Rectangle 7"/>
          <p:cNvSpPr>
            <a:spLocks noGrp="1" noChangeArrowheads="1"/>
          </p:cNvSpPr>
          <p:nvPr>
            <p:ph type="sldNum" sz="quarter" idx="12"/>
          </p:nvPr>
        </p:nvSpPr>
        <p:spPr>
          <a:ln/>
        </p:spPr>
        <p:txBody>
          <a:bodyPr/>
          <a:lstStyle>
            <a:lvl1pPr>
              <a:defRPr/>
            </a:lvl1pPr>
          </a:lstStyle>
          <a:p>
            <a:pPr>
              <a:defRPr/>
            </a:pPr>
            <a:fld id="{BADD396D-0178-4843-BB46-3B0F21278E10}" type="slidenum">
              <a:rPr lang="el-GR" altLang="en-US"/>
              <a:pPr>
                <a:defRPr/>
              </a:pPr>
              <a:t>‹#›</a:t>
            </a:fld>
            <a:endParaRPr lang="el-GR" altLang="en-US"/>
          </a:p>
        </p:txBody>
      </p:sp>
    </p:spTree>
  </p:cSld>
  <p:clrMapOvr>
    <a:masterClrMapping/>
  </p:clrMapOvr>
</p:sldLayout>
</file>

<file path=ppt/slideLayouts/slideLayout35.xml><?xml version="1.0" encoding="utf-8"?>
<p:sldLayout xmlns:a="http://schemas.openxmlformats.org/drawingml/2006/main" xmlns:r="http://schemas.openxmlformats.org/officeDocument/2006/relationships" xmlns:p="http://schemas.openxmlformats.org/presentationml/2006/main" type="txAndObj" preserve="1">
  <p:cSld name="Title, Text,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457200" y="122238"/>
            <a:ext cx="7543800" cy="1295400"/>
          </a:xfrm>
        </p:spPr>
        <p:txBody>
          <a:bodyPr/>
          <a:lstStyle/>
          <a:p>
            <a:r>
              <a:rPr lang="en-US" smtClean="0"/>
              <a:t>Click to edit Master title style</a:t>
            </a:r>
            <a:endParaRPr lang="en-US"/>
          </a:p>
        </p:txBody>
      </p:sp>
      <p:sp>
        <p:nvSpPr>
          <p:cNvPr id="3" name="Text Placeholder 2"/>
          <p:cNvSpPr>
            <a:spLocks noGrp="1"/>
          </p:cNvSpPr>
          <p:nvPr>
            <p:ph type="body" sz="half" idx="1"/>
          </p:nvPr>
        </p:nvSpPr>
        <p:spPr>
          <a:xfrm>
            <a:off x="457200" y="1719263"/>
            <a:ext cx="4038600" cy="4411662"/>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48200" y="1719263"/>
            <a:ext cx="4038600" cy="4411662"/>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5"/>
          <p:cNvSpPr>
            <a:spLocks noGrp="1" noChangeArrowheads="1"/>
          </p:cNvSpPr>
          <p:nvPr>
            <p:ph type="dt" sz="half" idx="10"/>
          </p:nvPr>
        </p:nvSpPr>
        <p:spPr>
          <a:ln/>
        </p:spPr>
        <p:txBody>
          <a:bodyPr/>
          <a:lstStyle>
            <a:lvl1pPr>
              <a:defRPr/>
            </a:lvl1pPr>
          </a:lstStyle>
          <a:p>
            <a:pPr>
              <a:defRPr/>
            </a:pPr>
            <a:endParaRPr lang="el-GR" altLang="en-US"/>
          </a:p>
        </p:txBody>
      </p:sp>
      <p:sp>
        <p:nvSpPr>
          <p:cNvPr id="6" name="Rectangle 6"/>
          <p:cNvSpPr>
            <a:spLocks noGrp="1" noChangeArrowheads="1"/>
          </p:cNvSpPr>
          <p:nvPr>
            <p:ph type="ftr" sz="quarter" idx="11"/>
          </p:nvPr>
        </p:nvSpPr>
        <p:spPr>
          <a:ln/>
        </p:spPr>
        <p:txBody>
          <a:bodyPr/>
          <a:lstStyle>
            <a:lvl1pPr>
              <a:defRPr/>
            </a:lvl1pPr>
          </a:lstStyle>
          <a:p>
            <a:pPr>
              <a:defRPr/>
            </a:pPr>
            <a:r>
              <a:rPr lang="el-GR" altLang="en-US"/>
              <a:t>Ι. Κουσιάππα 2009</a:t>
            </a:r>
          </a:p>
        </p:txBody>
      </p:sp>
      <p:sp>
        <p:nvSpPr>
          <p:cNvPr id="7" name="Rectangle 7"/>
          <p:cNvSpPr>
            <a:spLocks noGrp="1" noChangeArrowheads="1"/>
          </p:cNvSpPr>
          <p:nvPr>
            <p:ph type="sldNum" sz="quarter" idx="12"/>
          </p:nvPr>
        </p:nvSpPr>
        <p:spPr>
          <a:ln/>
        </p:spPr>
        <p:txBody>
          <a:bodyPr/>
          <a:lstStyle>
            <a:lvl1pPr>
              <a:defRPr/>
            </a:lvl1pPr>
          </a:lstStyle>
          <a:p>
            <a:pPr>
              <a:defRPr/>
            </a:pPr>
            <a:fld id="{7D7EC1DB-C580-4495-9612-1C048B0EBE13}" type="slidenum">
              <a:rPr lang="el-GR" altLang="en-US"/>
              <a:pPr>
                <a:defRPr/>
              </a:pPr>
              <a:t>‹#›</a:t>
            </a:fld>
            <a:endParaRPr lang="el-GR" altLang="en-US"/>
          </a:p>
        </p:txBody>
      </p:sp>
    </p:spTree>
  </p:cSld>
  <p:clrMapOvr>
    <a:masterClrMapping/>
  </p:clrMapOvr>
</p:sldLayout>
</file>

<file path=ppt/slideLayouts/slideLayout36.xml><?xml version="1.0" encoding="utf-8"?>
<p:sldLayout xmlns:a="http://schemas.openxmlformats.org/drawingml/2006/main" xmlns:r="http://schemas.openxmlformats.org/officeDocument/2006/relationships" xmlns:p="http://schemas.openxmlformats.org/presentationml/2006/main" type="txAndTwoObj" preserve="1">
  <p:cSld name="Title, Text, and 2 Content">
    <p:spTree>
      <p:nvGrpSpPr>
        <p:cNvPr id="1" name=""/>
        <p:cNvGrpSpPr/>
        <p:nvPr/>
      </p:nvGrpSpPr>
      <p:grpSpPr>
        <a:xfrm>
          <a:off x="0" y="0"/>
          <a:ext cx="0" cy="0"/>
          <a:chOff x="0" y="0"/>
          <a:chExt cx="0" cy="0"/>
        </a:xfrm>
      </p:grpSpPr>
      <p:sp>
        <p:nvSpPr>
          <p:cNvPr id="2" name="Title 1"/>
          <p:cNvSpPr>
            <a:spLocks noGrp="1"/>
          </p:cNvSpPr>
          <p:nvPr>
            <p:ph type="title"/>
          </p:nvPr>
        </p:nvSpPr>
        <p:spPr>
          <a:xfrm>
            <a:off x="457200" y="122238"/>
            <a:ext cx="7543800" cy="1295400"/>
          </a:xfrm>
        </p:spPr>
        <p:txBody>
          <a:bodyPr/>
          <a:lstStyle/>
          <a:p>
            <a:r>
              <a:rPr lang="en-US" smtClean="0"/>
              <a:t>Click to edit Master title style</a:t>
            </a:r>
            <a:endParaRPr lang="en-US"/>
          </a:p>
        </p:txBody>
      </p:sp>
      <p:sp>
        <p:nvSpPr>
          <p:cNvPr id="3" name="Text Placeholder 2"/>
          <p:cNvSpPr>
            <a:spLocks noGrp="1"/>
          </p:cNvSpPr>
          <p:nvPr>
            <p:ph type="body" sz="half" idx="1"/>
          </p:nvPr>
        </p:nvSpPr>
        <p:spPr>
          <a:xfrm>
            <a:off x="457200" y="1719263"/>
            <a:ext cx="4038600" cy="4411662"/>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quarter" idx="2"/>
          </p:nvPr>
        </p:nvSpPr>
        <p:spPr>
          <a:xfrm>
            <a:off x="4648200" y="1719263"/>
            <a:ext cx="4038600" cy="2128837"/>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Content Placeholder 4"/>
          <p:cNvSpPr>
            <a:spLocks noGrp="1"/>
          </p:cNvSpPr>
          <p:nvPr>
            <p:ph sz="quarter" idx="3"/>
          </p:nvPr>
        </p:nvSpPr>
        <p:spPr>
          <a:xfrm>
            <a:off x="4648200" y="4000500"/>
            <a:ext cx="4038600" cy="2130425"/>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6" name="Rectangle 5"/>
          <p:cNvSpPr>
            <a:spLocks noGrp="1" noChangeArrowheads="1"/>
          </p:cNvSpPr>
          <p:nvPr>
            <p:ph type="dt" sz="half" idx="10"/>
          </p:nvPr>
        </p:nvSpPr>
        <p:spPr>
          <a:ln/>
        </p:spPr>
        <p:txBody>
          <a:bodyPr/>
          <a:lstStyle>
            <a:lvl1pPr>
              <a:defRPr/>
            </a:lvl1pPr>
          </a:lstStyle>
          <a:p>
            <a:pPr>
              <a:defRPr/>
            </a:pPr>
            <a:endParaRPr lang="el-GR" altLang="en-US"/>
          </a:p>
        </p:txBody>
      </p:sp>
      <p:sp>
        <p:nvSpPr>
          <p:cNvPr id="7" name="Rectangle 6"/>
          <p:cNvSpPr>
            <a:spLocks noGrp="1" noChangeArrowheads="1"/>
          </p:cNvSpPr>
          <p:nvPr>
            <p:ph type="ftr" sz="quarter" idx="11"/>
          </p:nvPr>
        </p:nvSpPr>
        <p:spPr>
          <a:ln/>
        </p:spPr>
        <p:txBody>
          <a:bodyPr/>
          <a:lstStyle>
            <a:lvl1pPr>
              <a:defRPr/>
            </a:lvl1pPr>
          </a:lstStyle>
          <a:p>
            <a:pPr>
              <a:defRPr/>
            </a:pPr>
            <a:r>
              <a:rPr lang="el-GR" altLang="en-US"/>
              <a:t>Ι. Κουσιάππα 2009</a:t>
            </a:r>
          </a:p>
        </p:txBody>
      </p:sp>
      <p:sp>
        <p:nvSpPr>
          <p:cNvPr id="8" name="Rectangle 7"/>
          <p:cNvSpPr>
            <a:spLocks noGrp="1" noChangeArrowheads="1"/>
          </p:cNvSpPr>
          <p:nvPr>
            <p:ph type="sldNum" sz="quarter" idx="12"/>
          </p:nvPr>
        </p:nvSpPr>
        <p:spPr>
          <a:ln/>
        </p:spPr>
        <p:txBody>
          <a:bodyPr/>
          <a:lstStyle>
            <a:lvl1pPr>
              <a:defRPr/>
            </a:lvl1pPr>
          </a:lstStyle>
          <a:p>
            <a:pPr>
              <a:defRPr/>
            </a:pPr>
            <a:fld id="{8C8A1F65-98CB-4855-AD16-8C2A90CCA571}" type="slidenum">
              <a:rPr lang="el-GR" altLang="en-US"/>
              <a:pPr>
                <a:defRPr/>
              </a:pPr>
              <a:t>‹#›</a:t>
            </a:fld>
            <a:endParaRPr lang="el-GR" altLang="en-US"/>
          </a:p>
        </p:txBody>
      </p:sp>
    </p:spTree>
  </p:cSld>
  <p:clrMapOvr>
    <a:masterClrMapping/>
  </p:clrMapOvr>
</p:sldLayout>
</file>

<file path=ppt/slideLayouts/slideLayout37.xml><?xml version="1.0" encoding="utf-8"?>
<p:sldLayout xmlns:a="http://schemas.openxmlformats.org/drawingml/2006/main" xmlns:r="http://schemas.openxmlformats.org/officeDocument/2006/relationships" xmlns:p="http://schemas.openxmlformats.org/presentationml/2006/main" type="objOnly" preserve="1">
  <p:cSld name="Content">
    <p:spTree>
      <p:nvGrpSpPr>
        <p:cNvPr id="1" name=""/>
        <p:cNvGrpSpPr/>
        <p:nvPr/>
      </p:nvGrpSpPr>
      <p:grpSpPr>
        <a:xfrm>
          <a:off x="0" y="0"/>
          <a:ext cx="0" cy="0"/>
          <a:chOff x="0" y="0"/>
          <a:chExt cx="0" cy="0"/>
        </a:xfrm>
      </p:grpSpPr>
      <p:sp>
        <p:nvSpPr>
          <p:cNvPr id="2" name="Content Placeholder 1"/>
          <p:cNvSpPr>
            <a:spLocks noGrp="1"/>
          </p:cNvSpPr>
          <p:nvPr>
            <p:ph/>
          </p:nvPr>
        </p:nvSpPr>
        <p:spPr>
          <a:xfrm>
            <a:off x="457200" y="122238"/>
            <a:ext cx="8229600" cy="6008687"/>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3" name="Rectangle 5"/>
          <p:cNvSpPr>
            <a:spLocks noGrp="1" noChangeArrowheads="1"/>
          </p:cNvSpPr>
          <p:nvPr>
            <p:ph type="dt" sz="half" idx="10"/>
          </p:nvPr>
        </p:nvSpPr>
        <p:spPr>
          <a:ln/>
        </p:spPr>
        <p:txBody>
          <a:bodyPr/>
          <a:lstStyle>
            <a:lvl1pPr>
              <a:defRPr/>
            </a:lvl1pPr>
          </a:lstStyle>
          <a:p>
            <a:pPr>
              <a:defRPr/>
            </a:pPr>
            <a:endParaRPr lang="el-GR" altLang="en-US"/>
          </a:p>
        </p:txBody>
      </p:sp>
      <p:sp>
        <p:nvSpPr>
          <p:cNvPr id="4" name="Rectangle 6"/>
          <p:cNvSpPr>
            <a:spLocks noGrp="1" noChangeArrowheads="1"/>
          </p:cNvSpPr>
          <p:nvPr>
            <p:ph type="ftr" sz="quarter" idx="11"/>
          </p:nvPr>
        </p:nvSpPr>
        <p:spPr>
          <a:ln/>
        </p:spPr>
        <p:txBody>
          <a:bodyPr/>
          <a:lstStyle>
            <a:lvl1pPr>
              <a:defRPr/>
            </a:lvl1pPr>
          </a:lstStyle>
          <a:p>
            <a:pPr>
              <a:defRPr/>
            </a:pPr>
            <a:r>
              <a:rPr lang="el-GR" altLang="en-US"/>
              <a:t>Ι. Κουσιάππα 2009</a:t>
            </a:r>
          </a:p>
        </p:txBody>
      </p:sp>
      <p:sp>
        <p:nvSpPr>
          <p:cNvPr id="5" name="Rectangle 7"/>
          <p:cNvSpPr>
            <a:spLocks noGrp="1" noChangeArrowheads="1"/>
          </p:cNvSpPr>
          <p:nvPr>
            <p:ph type="sldNum" sz="quarter" idx="12"/>
          </p:nvPr>
        </p:nvSpPr>
        <p:spPr>
          <a:ln/>
        </p:spPr>
        <p:txBody>
          <a:bodyPr/>
          <a:lstStyle>
            <a:lvl1pPr>
              <a:defRPr/>
            </a:lvl1pPr>
          </a:lstStyle>
          <a:p>
            <a:pPr>
              <a:defRPr/>
            </a:pPr>
            <a:fld id="{8F605670-6E9E-4579-AB7C-C3739F49262D}" type="slidenum">
              <a:rPr lang="el-GR" altLang="en-US"/>
              <a:pPr>
                <a:defRPr/>
              </a:pPr>
              <a:t>‹#›</a:t>
            </a:fld>
            <a:endParaRPr lang="el-GR" altLang="en-US"/>
          </a:p>
        </p:txBody>
      </p:sp>
    </p:spTree>
  </p:cSld>
  <p:clrMapOvr>
    <a:masterClrMapping/>
  </p:clrMapOvr>
</p:sldLayout>
</file>

<file path=ppt/slideLayouts/slideLayout38.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grpSp>
        <p:nvGrpSpPr>
          <p:cNvPr id="4" name="Group 2"/>
          <p:cNvGrpSpPr>
            <a:grpSpLocks/>
          </p:cNvGrpSpPr>
          <p:nvPr/>
        </p:nvGrpSpPr>
        <p:grpSpPr bwMode="auto">
          <a:xfrm>
            <a:off x="0" y="0"/>
            <a:ext cx="5867400" cy="6858000"/>
            <a:chOff x="0" y="0"/>
            <a:chExt cx="3696" cy="4320"/>
          </a:xfrm>
        </p:grpSpPr>
        <p:sp>
          <p:nvSpPr>
            <p:cNvPr id="5" name="Rectangle 3"/>
            <p:cNvSpPr>
              <a:spLocks noChangeArrowheads="1"/>
            </p:cNvSpPr>
            <p:nvPr/>
          </p:nvSpPr>
          <p:spPr bwMode="auto">
            <a:xfrm>
              <a:off x="0" y="0"/>
              <a:ext cx="2880" cy="4320"/>
            </a:xfrm>
            <a:prstGeom prst="rect">
              <a:avLst/>
            </a:prstGeom>
            <a:solidFill>
              <a:schemeClr val="accent2"/>
            </a:solidFill>
            <a:ln w="9525">
              <a:noFill/>
              <a:miter lim="800000"/>
              <a:headEnd/>
              <a:tailEnd/>
            </a:ln>
            <a:effectLst/>
          </p:spPr>
          <p:txBody>
            <a:bodyPr wrap="none" anchor="ctr"/>
            <a:lstStyle/>
            <a:p>
              <a:pPr algn="ctr">
                <a:buFontTx/>
                <a:buChar char="•"/>
                <a:defRPr/>
              </a:pPr>
              <a:endParaRPr kumimoji="1" lang="el-GR" sz="2400">
                <a:effectLst>
                  <a:outerShdw blurRad="38100" dist="38100" dir="2700000" algn="tl">
                    <a:srgbClr val="000000"/>
                  </a:outerShdw>
                </a:effectLst>
              </a:endParaRPr>
            </a:p>
          </p:txBody>
        </p:sp>
        <p:sp>
          <p:nvSpPr>
            <p:cNvPr id="6" name="AutoShape 4"/>
            <p:cNvSpPr>
              <a:spLocks noChangeArrowheads="1"/>
            </p:cNvSpPr>
            <p:nvPr/>
          </p:nvSpPr>
          <p:spPr bwMode="white">
            <a:xfrm>
              <a:off x="432" y="624"/>
              <a:ext cx="3264" cy="1200"/>
            </a:xfrm>
            <a:prstGeom prst="roundRect">
              <a:avLst>
                <a:gd name="adj" fmla="val 50000"/>
              </a:avLst>
            </a:prstGeom>
            <a:solidFill>
              <a:schemeClr val="bg1"/>
            </a:solidFill>
            <a:ln w="9525">
              <a:noFill/>
              <a:round/>
              <a:headEnd/>
              <a:tailEnd/>
            </a:ln>
            <a:effectLst/>
          </p:spPr>
          <p:txBody>
            <a:bodyPr wrap="none" anchor="ctr"/>
            <a:lstStyle/>
            <a:p>
              <a:pPr algn="ctr">
                <a:buFontTx/>
                <a:buChar char="•"/>
                <a:defRPr/>
              </a:pPr>
              <a:endParaRPr kumimoji="1" lang="el-GR" sz="2400">
                <a:effectLst>
                  <a:outerShdw blurRad="38100" dist="38100" dir="2700000" algn="tl">
                    <a:srgbClr val="C0C0C0"/>
                  </a:outerShdw>
                </a:effectLst>
              </a:endParaRPr>
            </a:p>
          </p:txBody>
        </p:sp>
      </p:grpSp>
      <p:grpSp>
        <p:nvGrpSpPr>
          <p:cNvPr id="7" name="Group 5"/>
          <p:cNvGrpSpPr>
            <a:grpSpLocks/>
          </p:cNvGrpSpPr>
          <p:nvPr/>
        </p:nvGrpSpPr>
        <p:grpSpPr bwMode="auto">
          <a:xfrm>
            <a:off x="3632200" y="4889500"/>
            <a:ext cx="4876800" cy="319088"/>
            <a:chOff x="2288" y="3080"/>
            <a:chExt cx="3072" cy="201"/>
          </a:xfrm>
        </p:grpSpPr>
        <p:sp>
          <p:nvSpPr>
            <p:cNvPr id="8" name="AutoShape 6"/>
            <p:cNvSpPr>
              <a:spLocks noChangeArrowheads="1"/>
            </p:cNvSpPr>
            <p:nvPr/>
          </p:nvSpPr>
          <p:spPr bwMode="auto">
            <a:xfrm flipH="1">
              <a:off x="2288" y="3080"/>
              <a:ext cx="2914" cy="200"/>
            </a:xfrm>
            <a:prstGeom prst="roundRect">
              <a:avLst>
                <a:gd name="adj" fmla="val 0"/>
              </a:avLst>
            </a:prstGeom>
            <a:solidFill>
              <a:schemeClr val="hlink"/>
            </a:solidFill>
            <a:ln w="9525">
              <a:noFill/>
              <a:round/>
              <a:headEnd/>
              <a:tailEnd/>
            </a:ln>
            <a:effectLst/>
          </p:spPr>
          <p:txBody>
            <a:bodyPr wrap="none" anchor="ctr"/>
            <a:lstStyle/>
            <a:p>
              <a:pPr>
                <a:buFontTx/>
                <a:buChar char="•"/>
                <a:defRPr/>
              </a:pPr>
              <a:endParaRPr lang="el-GR">
                <a:effectLst>
                  <a:outerShdw blurRad="38100" dist="38100" dir="2700000" algn="tl">
                    <a:srgbClr val="000000"/>
                  </a:outerShdw>
                </a:effectLst>
                <a:latin typeface="Arial" pitchFamily="34" charset="0"/>
              </a:endParaRPr>
            </a:p>
          </p:txBody>
        </p:sp>
        <p:sp>
          <p:nvSpPr>
            <p:cNvPr id="9" name="AutoShape 7"/>
            <p:cNvSpPr>
              <a:spLocks noChangeArrowheads="1"/>
            </p:cNvSpPr>
            <p:nvPr/>
          </p:nvSpPr>
          <p:spPr bwMode="auto">
            <a:xfrm>
              <a:off x="5196" y="3080"/>
              <a:ext cx="164" cy="201"/>
            </a:xfrm>
            <a:prstGeom prst="flowChartDelay">
              <a:avLst/>
            </a:prstGeom>
            <a:solidFill>
              <a:schemeClr val="hlink"/>
            </a:solidFill>
            <a:ln w="9525">
              <a:noFill/>
              <a:miter lim="800000"/>
              <a:headEnd/>
              <a:tailEnd/>
            </a:ln>
            <a:effectLst/>
          </p:spPr>
          <p:txBody>
            <a:bodyPr wrap="none" anchor="ctr"/>
            <a:lstStyle/>
            <a:p>
              <a:pPr>
                <a:buFontTx/>
                <a:buChar char="•"/>
                <a:defRPr/>
              </a:pPr>
              <a:endParaRPr lang="el-GR">
                <a:effectLst>
                  <a:outerShdw blurRad="38100" dist="38100" dir="2700000" algn="tl">
                    <a:srgbClr val="000000"/>
                  </a:outerShdw>
                </a:effectLst>
                <a:latin typeface="Arial" pitchFamily="34" charset="0"/>
              </a:endParaRPr>
            </a:p>
          </p:txBody>
        </p:sp>
      </p:grpSp>
      <p:sp>
        <p:nvSpPr>
          <p:cNvPr id="409608" name="Rectangle 8"/>
          <p:cNvSpPr>
            <a:spLocks noGrp="1" noChangeArrowheads="1"/>
          </p:cNvSpPr>
          <p:nvPr>
            <p:ph type="subTitle" idx="1"/>
          </p:nvPr>
        </p:nvSpPr>
        <p:spPr>
          <a:xfrm>
            <a:off x="4673600" y="2927350"/>
            <a:ext cx="4013200" cy="1822450"/>
          </a:xfrm>
        </p:spPr>
        <p:txBody>
          <a:bodyPr anchor="b"/>
          <a:lstStyle>
            <a:lvl1pPr marL="0" indent="0" algn="ctr">
              <a:buFont typeface="Wingdings" pitchFamily="2" charset="2"/>
              <a:buNone/>
              <a:defRPr/>
            </a:lvl1pPr>
          </a:lstStyle>
          <a:p>
            <a:r>
              <a:rPr lang="en-US" smtClean="0"/>
              <a:t>Click to edit Master subtitle style</a:t>
            </a:r>
            <a:endParaRPr lang="el-GR"/>
          </a:p>
        </p:txBody>
      </p:sp>
      <p:sp>
        <p:nvSpPr>
          <p:cNvPr id="409612" name="AutoShape 12"/>
          <p:cNvSpPr>
            <a:spLocks noGrp="1" noChangeArrowheads="1"/>
          </p:cNvSpPr>
          <p:nvPr>
            <p:ph type="ctrTitle" sz="quarter"/>
          </p:nvPr>
        </p:nvSpPr>
        <p:spPr>
          <a:xfrm>
            <a:off x="685800" y="990600"/>
            <a:ext cx="8229600" cy="1905000"/>
          </a:xfrm>
          <a:prstGeom prst="roundRect">
            <a:avLst>
              <a:gd name="adj" fmla="val 50000"/>
            </a:avLst>
          </a:prstGeom>
        </p:spPr>
        <p:txBody>
          <a:bodyPr anchor="ctr"/>
          <a:lstStyle>
            <a:lvl1pPr>
              <a:defRPr/>
            </a:lvl1pPr>
          </a:lstStyle>
          <a:p>
            <a:r>
              <a:rPr lang="en-US" smtClean="0"/>
              <a:t>Click to edit Master title style</a:t>
            </a:r>
            <a:endParaRPr lang="el-GR"/>
          </a:p>
        </p:txBody>
      </p:sp>
      <p:sp>
        <p:nvSpPr>
          <p:cNvPr id="10" name="Rectangle 9"/>
          <p:cNvSpPr>
            <a:spLocks noGrp="1" noChangeArrowheads="1"/>
          </p:cNvSpPr>
          <p:nvPr>
            <p:ph type="dt" sz="quarter" idx="10"/>
          </p:nvPr>
        </p:nvSpPr>
        <p:spPr/>
        <p:txBody>
          <a:bodyPr/>
          <a:lstStyle>
            <a:lvl1pPr>
              <a:defRPr>
                <a:solidFill>
                  <a:schemeClr val="bg1"/>
                </a:solidFill>
              </a:defRPr>
            </a:lvl1pPr>
          </a:lstStyle>
          <a:p>
            <a:pPr>
              <a:defRPr/>
            </a:pPr>
            <a:endParaRPr lang="el-GR"/>
          </a:p>
        </p:txBody>
      </p:sp>
      <p:sp>
        <p:nvSpPr>
          <p:cNvPr id="11" name="Rectangle 10"/>
          <p:cNvSpPr>
            <a:spLocks noGrp="1" noChangeArrowheads="1"/>
          </p:cNvSpPr>
          <p:nvPr>
            <p:ph type="ftr" sz="quarter" idx="11"/>
          </p:nvPr>
        </p:nvSpPr>
        <p:spPr/>
        <p:txBody>
          <a:bodyPr/>
          <a:lstStyle>
            <a:lvl1pPr algn="r">
              <a:defRPr/>
            </a:lvl1pPr>
          </a:lstStyle>
          <a:p>
            <a:pPr>
              <a:defRPr/>
            </a:pPr>
            <a:r>
              <a:rPr lang="el-GR"/>
              <a:t>Ι. Κουσιάππα 2009</a:t>
            </a:r>
          </a:p>
        </p:txBody>
      </p:sp>
      <p:sp>
        <p:nvSpPr>
          <p:cNvPr id="12" name="Rectangle 11"/>
          <p:cNvSpPr>
            <a:spLocks noGrp="1" noChangeArrowheads="1"/>
          </p:cNvSpPr>
          <p:nvPr>
            <p:ph type="sldNum" sz="quarter" idx="12"/>
          </p:nvPr>
        </p:nvSpPr>
        <p:spPr>
          <a:xfrm>
            <a:off x="76200" y="6248400"/>
            <a:ext cx="588963" cy="488950"/>
          </a:xfrm>
        </p:spPr>
        <p:txBody>
          <a:bodyPr anchorCtr="0"/>
          <a:lstStyle>
            <a:lvl1pPr>
              <a:defRPr/>
            </a:lvl1pPr>
          </a:lstStyle>
          <a:p>
            <a:pPr>
              <a:defRPr/>
            </a:pPr>
            <a:fld id="{127FB2B0-9212-4190-A69A-C70C96395DE2}" type="slidenum">
              <a:rPr lang="el-GR"/>
              <a:pPr>
                <a:defRPr/>
              </a:pPr>
              <a:t>‹#›</a:t>
            </a:fld>
            <a:endParaRPr lang="el-GR"/>
          </a:p>
        </p:txBody>
      </p:sp>
    </p:spTree>
  </p:cSld>
  <p:clrMapOvr>
    <a:masterClrMapping/>
  </p:clrMapOvr>
</p:sldLayout>
</file>

<file path=ppt/slideLayouts/slideLayout3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1"/>
          <p:cNvSpPr>
            <a:spLocks noGrp="1" noChangeArrowheads="1"/>
          </p:cNvSpPr>
          <p:nvPr>
            <p:ph type="dt" sz="half" idx="10"/>
          </p:nvPr>
        </p:nvSpPr>
        <p:spPr>
          <a:ln/>
        </p:spPr>
        <p:txBody>
          <a:bodyPr/>
          <a:lstStyle>
            <a:lvl1pPr>
              <a:defRPr/>
            </a:lvl1pPr>
          </a:lstStyle>
          <a:p>
            <a:pPr>
              <a:defRPr/>
            </a:pPr>
            <a:endParaRPr lang="el-GR"/>
          </a:p>
        </p:txBody>
      </p:sp>
      <p:sp>
        <p:nvSpPr>
          <p:cNvPr id="5" name="Rectangle 12"/>
          <p:cNvSpPr>
            <a:spLocks noGrp="1" noChangeArrowheads="1"/>
          </p:cNvSpPr>
          <p:nvPr>
            <p:ph type="ftr" sz="quarter" idx="11"/>
          </p:nvPr>
        </p:nvSpPr>
        <p:spPr>
          <a:ln/>
        </p:spPr>
        <p:txBody>
          <a:bodyPr/>
          <a:lstStyle>
            <a:lvl1pPr>
              <a:defRPr/>
            </a:lvl1pPr>
          </a:lstStyle>
          <a:p>
            <a:pPr>
              <a:defRPr/>
            </a:pPr>
            <a:r>
              <a:rPr lang="el-GR"/>
              <a:t>Ι. Κουσιάππα 2009</a:t>
            </a:r>
          </a:p>
        </p:txBody>
      </p:sp>
      <p:sp>
        <p:nvSpPr>
          <p:cNvPr id="6" name="Rectangle 13"/>
          <p:cNvSpPr>
            <a:spLocks noGrp="1" noChangeArrowheads="1"/>
          </p:cNvSpPr>
          <p:nvPr>
            <p:ph type="sldNum" sz="quarter" idx="12"/>
          </p:nvPr>
        </p:nvSpPr>
        <p:spPr>
          <a:ln/>
        </p:spPr>
        <p:txBody>
          <a:bodyPr/>
          <a:lstStyle>
            <a:lvl1pPr>
              <a:defRPr/>
            </a:lvl1pPr>
          </a:lstStyle>
          <a:p>
            <a:pPr>
              <a:defRPr/>
            </a:pPr>
            <a:fld id="{4BDED7E9-C655-4100-BD53-6C556152E162}" type="slidenum">
              <a:rPr lang="el-GR"/>
              <a:pPr>
                <a:defRPr/>
              </a:pPr>
              <a:t>‹#›</a:t>
            </a:fld>
            <a:endParaRPr lang="el-GR"/>
          </a:p>
        </p:txBody>
      </p:sp>
    </p:spTree>
  </p:cSld>
  <p:clrMapOvr>
    <a:masterClrMapping/>
  </p:clrMapOvr>
</p:sldLayout>
</file>

<file path=ppt/slideLayouts/slideLayout4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1"/>
          <p:cNvSpPr>
            <a:spLocks noGrp="1" noChangeArrowheads="1"/>
          </p:cNvSpPr>
          <p:nvPr>
            <p:ph type="dt" sz="half" idx="10"/>
          </p:nvPr>
        </p:nvSpPr>
        <p:spPr>
          <a:ln/>
        </p:spPr>
        <p:txBody>
          <a:bodyPr/>
          <a:lstStyle>
            <a:lvl1pPr>
              <a:defRPr/>
            </a:lvl1pPr>
          </a:lstStyle>
          <a:p>
            <a:pPr>
              <a:defRPr/>
            </a:pPr>
            <a:endParaRPr lang="el-GR"/>
          </a:p>
        </p:txBody>
      </p:sp>
      <p:sp>
        <p:nvSpPr>
          <p:cNvPr id="5" name="Rectangle 12"/>
          <p:cNvSpPr>
            <a:spLocks noGrp="1" noChangeArrowheads="1"/>
          </p:cNvSpPr>
          <p:nvPr>
            <p:ph type="ftr" sz="quarter" idx="11"/>
          </p:nvPr>
        </p:nvSpPr>
        <p:spPr>
          <a:ln/>
        </p:spPr>
        <p:txBody>
          <a:bodyPr/>
          <a:lstStyle>
            <a:lvl1pPr>
              <a:defRPr/>
            </a:lvl1pPr>
          </a:lstStyle>
          <a:p>
            <a:pPr>
              <a:defRPr/>
            </a:pPr>
            <a:r>
              <a:rPr lang="el-GR"/>
              <a:t>Ι. Κουσιάππα 2009</a:t>
            </a:r>
          </a:p>
        </p:txBody>
      </p:sp>
      <p:sp>
        <p:nvSpPr>
          <p:cNvPr id="6" name="Rectangle 13"/>
          <p:cNvSpPr>
            <a:spLocks noGrp="1" noChangeArrowheads="1"/>
          </p:cNvSpPr>
          <p:nvPr>
            <p:ph type="sldNum" sz="quarter" idx="12"/>
          </p:nvPr>
        </p:nvSpPr>
        <p:spPr>
          <a:ln/>
        </p:spPr>
        <p:txBody>
          <a:bodyPr/>
          <a:lstStyle>
            <a:lvl1pPr>
              <a:defRPr/>
            </a:lvl1pPr>
          </a:lstStyle>
          <a:p>
            <a:pPr>
              <a:defRPr/>
            </a:pPr>
            <a:fld id="{D2DB954B-E5D4-4DB3-B5B9-A1E3FF9DA2F1}" type="slidenum">
              <a:rPr lang="el-GR"/>
              <a:pPr>
                <a:defRPr/>
              </a:pPr>
              <a:t>‹#›</a:t>
            </a:fld>
            <a:endParaRPr lang="el-GR"/>
          </a:p>
        </p:txBody>
      </p:sp>
    </p:spTree>
  </p:cSld>
  <p:clrMapOvr>
    <a:masterClrMapping/>
  </p:clrMapOvr>
</p:sldLayout>
</file>

<file path=ppt/slideLayouts/slideLayout4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838200" y="2362200"/>
            <a:ext cx="3770313" cy="3724275"/>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760913" y="2362200"/>
            <a:ext cx="3771900" cy="3724275"/>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1"/>
          <p:cNvSpPr>
            <a:spLocks noGrp="1" noChangeArrowheads="1"/>
          </p:cNvSpPr>
          <p:nvPr>
            <p:ph type="dt" sz="half" idx="10"/>
          </p:nvPr>
        </p:nvSpPr>
        <p:spPr>
          <a:ln/>
        </p:spPr>
        <p:txBody>
          <a:bodyPr/>
          <a:lstStyle>
            <a:lvl1pPr>
              <a:defRPr/>
            </a:lvl1pPr>
          </a:lstStyle>
          <a:p>
            <a:pPr>
              <a:defRPr/>
            </a:pPr>
            <a:endParaRPr lang="el-GR"/>
          </a:p>
        </p:txBody>
      </p:sp>
      <p:sp>
        <p:nvSpPr>
          <p:cNvPr id="6" name="Rectangle 12"/>
          <p:cNvSpPr>
            <a:spLocks noGrp="1" noChangeArrowheads="1"/>
          </p:cNvSpPr>
          <p:nvPr>
            <p:ph type="ftr" sz="quarter" idx="11"/>
          </p:nvPr>
        </p:nvSpPr>
        <p:spPr>
          <a:ln/>
        </p:spPr>
        <p:txBody>
          <a:bodyPr/>
          <a:lstStyle>
            <a:lvl1pPr>
              <a:defRPr/>
            </a:lvl1pPr>
          </a:lstStyle>
          <a:p>
            <a:pPr>
              <a:defRPr/>
            </a:pPr>
            <a:r>
              <a:rPr lang="el-GR"/>
              <a:t>Ι. Κουσιάππα 2009</a:t>
            </a:r>
          </a:p>
        </p:txBody>
      </p:sp>
      <p:sp>
        <p:nvSpPr>
          <p:cNvPr id="7" name="Rectangle 13"/>
          <p:cNvSpPr>
            <a:spLocks noGrp="1" noChangeArrowheads="1"/>
          </p:cNvSpPr>
          <p:nvPr>
            <p:ph type="sldNum" sz="quarter" idx="12"/>
          </p:nvPr>
        </p:nvSpPr>
        <p:spPr>
          <a:ln/>
        </p:spPr>
        <p:txBody>
          <a:bodyPr/>
          <a:lstStyle>
            <a:lvl1pPr>
              <a:defRPr/>
            </a:lvl1pPr>
          </a:lstStyle>
          <a:p>
            <a:pPr>
              <a:defRPr/>
            </a:pPr>
            <a:fld id="{6DA7897B-3695-4A7F-872D-B70299F72B9C}" type="slidenum">
              <a:rPr lang="el-GR"/>
              <a:pPr>
                <a:defRPr/>
              </a:pPr>
              <a:t>‹#›</a:t>
            </a:fld>
            <a:endParaRPr lang="el-GR"/>
          </a:p>
        </p:txBody>
      </p:sp>
    </p:spTree>
  </p:cSld>
  <p:clrMapOvr>
    <a:masterClrMapping/>
  </p:clrMapOvr>
</p:sldLayout>
</file>

<file path=ppt/slideLayouts/slideLayout4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1"/>
          <p:cNvSpPr>
            <a:spLocks noGrp="1" noChangeArrowheads="1"/>
          </p:cNvSpPr>
          <p:nvPr>
            <p:ph type="dt" sz="half" idx="10"/>
          </p:nvPr>
        </p:nvSpPr>
        <p:spPr>
          <a:ln/>
        </p:spPr>
        <p:txBody>
          <a:bodyPr/>
          <a:lstStyle>
            <a:lvl1pPr>
              <a:defRPr/>
            </a:lvl1pPr>
          </a:lstStyle>
          <a:p>
            <a:pPr>
              <a:defRPr/>
            </a:pPr>
            <a:endParaRPr lang="el-GR"/>
          </a:p>
        </p:txBody>
      </p:sp>
      <p:sp>
        <p:nvSpPr>
          <p:cNvPr id="8" name="Rectangle 12"/>
          <p:cNvSpPr>
            <a:spLocks noGrp="1" noChangeArrowheads="1"/>
          </p:cNvSpPr>
          <p:nvPr>
            <p:ph type="ftr" sz="quarter" idx="11"/>
          </p:nvPr>
        </p:nvSpPr>
        <p:spPr>
          <a:ln/>
        </p:spPr>
        <p:txBody>
          <a:bodyPr/>
          <a:lstStyle>
            <a:lvl1pPr>
              <a:defRPr/>
            </a:lvl1pPr>
          </a:lstStyle>
          <a:p>
            <a:pPr>
              <a:defRPr/>
            </a:pPr>
            <a:r>
              <a:rPr lang="el-GR"/>
              <a:t>Ι. Κουσιάππα 2009</a:t>
            </a:r>
          </a:p>
        </p:txBody>
      </p:sp>
      <p:sp>
        <p:nvSpPr>
          <p:cNvPr id="9" name="Rectangle 13"/>
          <p:cNvSpPr>
            <a:spLocks noGrp="1" noChangeArrowheads="1"/>
          </p:cNvSpPr>
          <p:nvPr>
            <p:ph type="sldNum" sz="quarter" idx="12"/>
          </p:nvPr>
        </p:nvSpPr>
        <p:spPr>
          <a:ln/>
        </p:spPr>
        <p:txBody>
          <a:bodyPr/>
          <a:lstStyle>
            <a:lvl1pPr>
              <a:defRPr/>
            </a:lvl1pPr>
          </a:lstStyle>
          <a:p>
            <a:pPr>
              <a:defRPr/>
            </a:pPr>
            <a:fld id="{8C32FC26-D7F6-43D3-9D67-D4767A30358A}" type="slidenum">
              <a:rPr lang="el-GR"/>
              <a:pPr>
                <a:defRPr/>
              </a:pPr>
              <a:t>‹#›</a:t>
            </a:fld>
            <a:endParaRPr lang="el-GR"/>
          </a:p>
        </p:txBody>
      </p:sp>
    </p:spTree>
  </p:cSld>
  <p:clrMapOvr>
    <a:masterClrMapping/>
  </p:clrMapOvr>
</p:sldLayout>
</file>

<file path=ppt/slideLayouts/slideLayout4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1"/>
          <p:cNvSpPr>
            <a:spLocks noGrp="1" noChangeArrowheads="1"/>
          </p:cNvSpPr>
          <p:nvPr>
            <p:ph type="dt" sz="half" idx="10"/>
          </p:nvPr>
        </p:nvSpPr>
        <p:spPr>
          <a:ln/>
        </p:spPr>
        <p:txBody>
          <a:bodyPr/>
          <a:lstStyle>
            <a:lvl1pPr>
              <a:defRPr/>
            </a:lvl1pPr>
          </a:lstStyle>
          <a:p>
            <a:pPr>
              <a:defRPr/>
            </a:pPr>
            <a:endParaRPr lang="el-GR"/>
          </a:p>
        </p:txBody>
      </p:sp>
      <p:sp>
        <p:nvSpPr>
          <p:cNvPr id="4" name="Rectangle 12"/>
          <p:cNvSpPr>
            <a:spLocks noGrp="1" noChangeArrowheads="1"/>
          </p:cNvSpPr>
          <p:nvPr>
            <p:ph type="ftr" sz="quarter" idx="11"/>
          </p:nvPr>
        </p:nvSpPr>
        <p:spPr>
          <a:ln/>
        </p:spPr>
        <p:txBody>
          <a:bodyPr/>
          <a:lstStyle>
            <a:lvl1pPr>
              <a:defRPr/>
            </a:lvl1pPr>
          </a:lstStyle>
          <a:p>
            <a:pPr>
              <a:defRPr/>
            </a:pPr>
            <a:r>
              <a:rPr lang="el-GR"/>
              <a:t>Ι. Κουσιάππα 2009</a:t>
            </a:r>
          </a:p>
        </p:txBody>
      </p:sp>
      <p:sp>
        <p:nvSpPr>
          <p:cNvPr id="5" name="Rectangle 13"/>
          <p:cNvSpPr>
            <a:spLocks noGrp="1" noChangeArrowheads="1"/>
          </p:cNvSpPr>
          <p:nvPr>
            <p:ph type="sldNum" sz="quarter" idx="12"/>
          </p:nvPr>
        </p:nvSpPr>
        <p:spPr>
          <a:ln/>
        </p:spPr>
        <p:txBody>
          <a:bodyPr/>
          <a:lstStyle>
            <a:lvl1pPr>
              <a:defRPr/>
            </a:lvl1pPr>
          </a:lstStyle>
          <a:p>
            <a:pPr>
              <a:defRPr/>
            </a:pPr>
            <a:fld id="{A3DC2379-B721-4267-BCA8-31FFCD496808}" type="slidenum">
              <a:rPr lang="el-GR"/>
              <a:pPr>
                <a:defRPr/>
              </a:pPr>
              <a:t>‹#›</a:t>
            </a:fld>
            <a:endParaRPr lang="el-GR"/>
          </a:p>
        </p:txBody>
      </p:sp>
    </p:spTree>
  </p:cSld>
  <p:clrMapOvr>
    <a:masterClrMapping/>
  </p:clrMapOvr>
</p:sldLayout>
</file>

<file path=ppt/slideLayouts/slideLayout4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1"/>
          <p:cNvSpPr>
            <a:spLocks noGrp="1" noChangeArrowheads="1"/>
          </p:cNvSpPr>
          <p:nvPr>
            <p:ph type="dt" sz="half" idx="10"/>
          </p:nvPr>
        </p:nvSpPr>
        <p:spPr>
          <a:ln/>
        </p:spPr>
        <p:txBody>
          <a:bodyPr/>
          <a:lstStyle>
            <a:lvl1pPr>
              <a:defRPr/>
            </a:lvl1pPr>
          </a:lstStyle>
          <a:p>
            <a:pPr>
              <a:defRPr/>
            </a:pPr>
            <a:endParaRPr lang="el-GR"/>
          </a:p>
        </p:txBody>
      </p:sp>
      <p:sp>
        <p:nvSpPr>
          <p:cNvPr id="3" name="Rectangle 12"/>
          <p:cNvSpPr>
            <a:spLocks noGrp="1" noChangeArrowheads="1"/>
          </p:cNvSpPr>
          <p:nvPr>
            <p:ph type="ftr" sz="quarter" idx="11"/>
          </p:nvPr>
        </p:nvSpPr>
        <p:spPr>
          <a:ln/>
        </p:spPr>
        <p:txBody>
          <a:bodyPr/>
          <a:lstStyle>
            <a:lvl1pPr>
              <a:defRPr/>
            </a:lvl1pPr>
          </a:lstStyle>
          <a:p>
            <a:pPr>
              <a:defRPr/>
            </a:pPr>
            <a:r>
              <a:rPr lang="el-GR"/>
              <a:t>Ι. Κουσιάππα 2009</a:t>
            </a:r>
          </a:p>
        </p:txBody>
      </p:sp>
      <p:sp>
        <p:nvSpPr>
          <p:cNvPr id="4" name="Rectangle 13"/>
          <p:cNvSpPr>
            <a:spLocks noGrp="1" noChangeArrowheads="1"/>
          </p:cNvSpPr>
          <p:nvPr>
            <p:ph type="sldNum" sz="quarter" idx="12"/>
          </p:nvPr>
        </p:nvSpPr>
        <p:spPr>
          <a:ln/>
        </p:spPr>
        <p:txBody>
          <a:bodyPr/>
          <a:lstStyle>
            <a:lvl1pPr>
              <a:defRPr/>
            </a:lvl1pPr>
          </a:lstStyle>
          <a:p>
            <a:pPr>
              <a:defRPr/>
            </a:pPr>
            <a:fld id="{A94D06F2-D7BF-4B36-A48B-C63E99AD76A9}" type="slidenum">
              <a:rPr lang="el-GR"/>
              <a:pPr>
                <a:defRPr/>
              </a:pPr>
              <a:t>‹#›</a:t>
            </a:fld>
            <a:endParaRPr lang="el-GR"/>
          </a:p>
        </p:txBody>
      </p:sp>
    </p:spTree>
  </p:cSld>
  <p:clrMapOvr>
    <a:masterClrMapping/>
  </p:clrMapOvr>
</p:sldLayout>
</file>

<file path=ppt/slideLayouts/slideLayout4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1"/>
          <p:cNvSpPr>
            <a:spLocks noGrp="1" noChangeArrowheads="1"/>
          </p:cNvSpPr>
          <p:nvPr>
            <p:ph type="dt" sz="half" idx="10"/>
          </p:nvPr>
        </p:nvSpPr>
        <p:spPr>
          <a:ln/>
        </p:spPr>
        <p:txBody>
          <a:bodyPr/>
          <a:lstStyle>
            <a:lvl1pPr>
              <a:defRPr/>
            </a:lvl1pPr>
          </a:lstStyle>
          <a:p>
            <a:pPr>
              <a:defRPr/>
            </a:pPr>
            <a:endParaRPr lang="el-GR"/>
          </a:p>
        </p:txBody>
      </p:sp>
      <p:sp>
        <p:nvSpPr>
          <p:cNvPr id="6" name="Rectangle 12"/>
          <p:cNvSpPr>
            <a:spLocks noGrp="1" noChangeArrowheads="1"/>
          </p:cNvSpPr>
          <p:nvPr>
            <p:ph type="ftr" sz="quarter" idx="11"/>
          </p:nvPr>
        </p:nvSpPr>
        <p:spPr>
          <a:ln/>
        </p:spPr>
        <p:txBody>
          <a:bodyPr/>
          <a:lstStyle>
            <a:lvl1pPr>
              <a:defRPr/>
            </a:lvl1pPr>
          </a:lstStyle>
          <a:p>
            <a:pPr>
              <a:defRPr/>
            </a:pPr>
            <a:r>
              <a:rPr lang="el-GR"/>
              <a:t>Ι. Κουσιάππα 2009</a:t>
            </a:r>
          </a:p>
        </p:txBody>
      </p:sp>
      <p:sp>
        <p:nvSpPr>
          <p:cNvPr id="7" name="Rectangle 13"/>
          <p:cNvSpPr>
            <a:spLocks noGrp="1" noChangeArrowheads="1"/>
          </p:cNvSpPr>
          <p:nvPr>
            <p:ph type="sldNum" sz="quarter" idx="12"/>
          </p:nvPr>
        </p:nvSpPr>
        <p:spPr>
          <a:ln/>
        </p:spPr>
        <p:txBody>
          <a:bodyPr/>
          <a:lstStyle>
            <a:lvl1pPr>
              <a:defRPr/>
            </a:lvl1pPr>
          </a:lstStyle>
          <a:p>
            <a:pPr>
              <a:defRPr/>
            </a:pPr>
            <a:fld id="{B95B6011-3A91-443C-8BA1-53514EF57283}" type="slidenum">
              <a:rPr lang="el-GR"/>
              <a:pPr>
                <a:defRPr/>
              </a:pPr>
              <a:t>‹#›</a:t>
            </a:fld>
            <a:endParaRPr lang="el-GR"/>
          </a:p>
        </p:txBody>
      </p:sp>
    </p:spTree>
  </p:cSld>
  <p:clrMapOvr>
    <a:masterClrMapping/>
  </p:clrMapOvr>
</p:sldLayout>
</file>

<file path=ppt/slideLayouts/slideLayout4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noProof="0" smtClean="0"/>
              <a:t>Click icon to add picture</a:t>
            </a:r>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1"/>
          <p:cNvSpPr>
            <a:spLocks noGrp="1" noChangeArrowheads="1"/>
          </p:cNvSpPr>
          <p:nvPr>
            <p:ph type="dt" sz="half" idx="10"/>
          </p:nvPr>
        </p:nvSpPr>
        <p:spPr>
          <a:ln/>
        </p:spPr>
        <p:txBody>
          <a:bodyPr/>
          <a:lstStyle>
            <a:lvl1pPr>
              <a:defRPr/>
            </a:lvl1pPr>
          </a:lstStyle>
          <a:p>
            <a:pPr>
              <a:defRPr/>
            </a:pPr>
            <a:endParaRPr lang="el-GR"/>
          </a:p>
        </p:txBody>
      </p:sp>
      <p:sp>
        <p:nvSpPr>
          <p:cNvPr id="6" name="Rectangle 12"/>
          <p:cNvSpPr>
            <a:spLocks noGrp="1" noChangeArrowheads="1"/>
          </p:cNvSpPr>
          <p:nvPr>
            <p:ph type="ftr" sz="quarter" idx="11"/>
          </p:nvPr>
        </p:nvSpPr>
        <p:spPr>
          <a:ln/>
        </p:spPr>
        <p:txBody>
          <a:bodyPr/>
          <a:lstStyle>
            <a:lvl1pPr>
              <a:defRPr/>
            </a:lvl1pPr>
          </a:lstStyle>
          <a:p>
            <a:pPr>
              <a:defRPr/>
            </a:pPr>
            <a:r>
              <a:rPr lang="el-GR"/>
              <a:t>Ι. Κουσιάππα 2009</a:t>
            </a:r>
          </a:p>
        </p:txBody>
      </p:sp>
      <p:sp>
        <p:nvSpPr>
          <p:cNvPr id="7" name="Rectangle 13"/>
          <p:cNvSpPr>
            <a:spLocks noGrp="1" noChangeArrowheads="1"/>
          </p:cNvSpPr>
          <p:nvPr>
            <p:ph type="sldNum" sz="quarter" idx="12"/>
          </p:nvPr>
        </p:nvSpPr>
        <p:spPr>
          <a:ln/>
        </p:spPr>
        <p:txBody>
          <a:bodyPr/>
          <a:lstStyle>
            <a:lvl1pPr>
              <a:defRPr/>
            </a:lvl1pPr>
          </a:lstStyle>
          <a:p>
            <a:pPr>
              <a:defRPr/>
            </a:pPr>
            <a:fld id="{5A1FADC0-04DE-4050-A884-1ECE0B58725D}" type="slidenum">
              <a:rPr lang="el-GR"/>
              <a:pPr>
                <a:defRPr/>
              </a:pPr>
              <a:t>‹#›</a:t>
            </a:fld>
            <a:endParaRPr lang="el-GR"/>
          </a:p>
        </p:txBody>
      </p:sp>
    </p:spTree>
  </p:cSld>
  <p:clrMapOvr>
    <a:masterClrMapping/>
  </p:clrMapOvr>
</p:sldLayout>
</file>

<file path=ppt/slideLayouts/slideLayout4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1"/>
          <p:cNvSpPr>
            <a:spLocks noGrp="1" noChangeArrowheads="1"/>
          </p:cNvSpPr>
          <p:nvPr>
            <p:ph type="dt" sz="half" idx="10"/>
          </p:nvPr>
        </p:nvSpPr>
        <p:spPr>
          <a:ln/>
        </p:spPr>
        <p:txBody>
          <a:bodyPr/>
          <a:lstStyle>
            <a:lvl1pPr>
              <a:defRPr/>
            </a:lvl1pPr>
          </a:lstStyle>
          <a:p>
            <a:pPr>
              <a:defRPr/>
            </a:pPr>
            <a:endParaRPr lang="el-GR"/>
          </a:p>
        </p:txBody>
      </p:sp>
      <p:sp>
        <p:nvSpPr>
          <p:cNvPr id="5" name="Rectangle 12"/>
          <p:cNvSpPr>
            <a:spLocks noGrp="1" noChangeArrowheads="1"/>
          </p:cNvSpPr>
          <p:nvPr>
            <p:ph type="ftr" sz="quarter" idx="11"/>
          </p:nvPr>
        </p:nvSpPr>
        <p:spPr>
          <a:ln/>
        </p:spPr>
        <p:txBody>
          <a:bodyPr/>
          <a:lstStyle>
            <a:lvl1pPr>
              <a:defRPr/>
            </a:lvl1pPr>
          </a:lstStyle>
          <a:p>
            <a:pPr>
              <a:defRPr/>
            </a:pPr>
            <a:r>
              <a:rPr lang="el-GR"/>
              <a:t>Ι. Κουσιάππα 2009</a:t>
            </a:r>
          </a:p>
        </p:txBody>
      </p:sp>
      <p:sp>
        <p:nvSpPr>
          <p:cNvPr id="6" name="Rectangle 13"/>
          <p:cNvSpPr>
            <a:spLocks noGrp="1" noChangeArrowheads="1"/>
          </p:cNvSpPr>
          <p:nvPr>
            <p:ph type="sldNum" sz="quarter" idx="12"/>
          </p:nvPr>
        </p:nvSpPr>
        <p:spPr>
          <a:ln/>
        </p:spPr>
        <p:txBody>
          <a:bodyPr/>
          <a:lstStyle>
            <a:lvl1pPr>
              <a:defRPr/>
            </a:lvl1pPr>
          </a:lstStyle>
          <a:p>
            <a:pPr>
              <a:defRPr/>
            </a:pPr>
            <a:fld id="{8913BE72-529A-4C1C-87AA-BBFBDCC576DF}" type="slidenum">
              <a:rPr lang="el-GR"/>
              <a:pPr>
                <a:defRPr/>
              </a:pPr>
              <a:t>‹#›</a:t>
            </a:fld>
            <a:endParaRPr lang="el-GR"/>
          </a:p>
        </p:txBody>
      </p:sp>
    </p:spTree>
  </p:cSld>
  <p:clrMapOvr>
    <a:masterClrMapping/>
  </p:clrMapOvr>
</p:sldLayout>
</file>

<file path=ppt/slideLayouts/slideLayout4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705600" y="762000"/>
            <a:ext cx="1981200" cy="5324475"/>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762000" y="762000"/>
            <a:ext cx="5791200" cy="5324475"/>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1"/>
          <p:cNvSpPr>
            <a:spLocks noGrp="1" noChangeArrowheads="1"/>
          </p:cNvSpPr>
          <p:nvPr>
            <p:ph type="dt" sz="half" idx="10"/>
          </p:nvPr>
        </p:nvSpPr>
        <p:spPr>
          <a:ln/>
        </p:spPr>
        <p:txBody>
          <a:bodyPr/>
          <a:lstStyle>
            <a:lvl1pPr>
              <a:defRPr/>
            </a:lvl1pPr>
          </a:lstStyle>
          <a:p>
            <a:pPr>
              <a:defRPr/>
            </a:pPr>
            <a:endParaRPr lang="el-GR"/>
          </a:p>
        </p:txBody>
      </p:sp>
      <p:sp>
        <p:nvSpPr>
          <p:cNvPr id="5" name="Rectangle 12"/>
          <p:cNvSpPr>
            <a:spLocks noGrp="1" noChangeArrowheads="1"/>
          </p:cNvSpPr>
          <p:nvPr>
            <p:ph type="ftr" sz="quarter" idx="11"/>
          </p:nvPr>
        </p:nvSpPr>
        <p:spPr>
          <a:ln/>
        </p:spPr>
        <p:txBody>
          <a:bodyPr/>
          <a:lstStyle>
            <a:lvl1pPr>
              <a:defRPr/>
            </a:lvl1pPr>
          </a:lstStyle>
          <a:p>
            <a:pPr>
              <a:defRPr/>
            </a:pPr>
            <a:r>
              <a:rPr lang="el-GR"/>
              <a:t>Ι. Κουσιάππα 2009</a:t>
            </a:r>
          </a:p>
        </p:txBody>
      </p:sp>
      <p:sp>
        <p:nvSpPr>
          <p:cNvPr id="6" name="Rectangle 13"/>
          <p:cNvSpPr>
            <a:spLocks noGrp="1" noChangeArrowheads="1"/>
          </p:cNvSpPr>
          <p:nvPr>
            <p:ph type="sldNum" sz="quarter" idx="12"/>
          </p:nvPr>
        </p:nvSpPr>
        <p:spPr>
          <a:ln/>
        </p:spPr>
        <p:txBody>
          <a:bodyPr/>
          <a:lstStyle>
            <a:lvl1pPr>
              <a:defRPr/>
            </a:lvl1pPr>
          </a:lstStyle>
          <a:p>
            <a:pPr>
              <a:defRPr/>
            </a:pPr>
            <a:fld id="{8CB6DEA4-8BA8-4F03-82F8-EB33F30EFCE1}" type="slidenum">
              <a:rPr lang="el-GR"/>
              <a:pPr>
                <a:defRPr/>
              </a:pPr>
              <a:t>‹#›</a:t>
            </a:fld>
            <a:endParaRPr lang="el-GR"/>
          </a:p>
        </p:txBody>
      </p:sp>
    </p:spTree>
  </p:cSld>
  <p:clrMapOvr>
    <a:masterClrMapping/>
  </p:clrMapOvr>
</p:sldLayout>
</file>

<file path=ppt/slideLayouts/slideLayout49.xml><?xml version="1.0" encoding="utf-8"?>
<p:sldLayout xmlns:a="http://schemas.openxmlformats.org/drawingml/2006/main" xmlns:r="http://schemas.openxmlformats.org/officeDocument/2006/relationships" xmlns:p="http://schemas.openxmlformats.org/presentationml/2006/main" type="txAndObj" preserve="1">
  <p:cSld name="Title, Text,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762000" y="762000"/>
            <a:ext cx="7924800" cy="1143000"/>
          </a:xfrm>
        </p:spPr>
        <p:txBody>
          <a:bodyPr/>
          <a:lstStyle/>
          <a:p>
            <a:r>
              <a:rPr lang="en-US" smtClean="0"/>
              <a:t>Click to edit Master title style</a:t>
            </a:r>
            <a:endParaRPr lang="en-US"/>
          </a:p>
        </p:txBody>
      </p:sp>
      <p:sp>
        <p:nvSpPr>
          <p:cNvPr id="3" name="Text Placeholder 2"/>
          <p:cNvSpPr>
            <a:spLocks noGrp="1"/>
          </p:cNvSpPr>
          <p:nvPr>
            <p:ph type="body" sz="half" idx="1"/>
          </p:nvPr>
        </p:nvSpPr>
        <p:spPr>
          <a:xfrm>
            <a:off x="838200" y="2362200"/>
            <a:ext cx="3770313" cy="3724275"/>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760913" y="2362200"/>
            <a:ext cx="3771900" cy="3724275"/>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1"/>
          <p:cNvSpPr>
            <a:spLocks noGrp="1" noChangeArrowheads="1"/>
          </p:cNvSpPr>
          <p:nvPr>
            <p:ph type="dt" sz="half" idx="10"/>
          </p:nvPr>
        </p:nvSpPr>
        <p:spPr>
          <a:ln/>
        </p:spPr>
        <p:txBody>
          <a:bodyPr/>
          <a:lstStyle>
            <a:lvl1pPr>
              <a:defRPr/>
            </a:lvl1pPr>
          </a:lstStyle>
          <a:p>
            <a:pPr>
              <a:defRPr/>
            </a:pPr>
            <a:endParaRPr lang="el-GR"/>
          </a:p>
        </p:txBody>
      </p:sp>
      <p:sp>
        <p:nvSpPr>
          <p:cNvPr id="6" name="Rectangle 12"/>
          <p:cNvSpPr>
            <a:spLocks noGrp="1" noChangeArrowheads="1"/>
          </p:cNvSpPr>
          <p:nvPr>
            <p:ph type="ftr" sz="quarter" idx="11"/>
          </p:nvPr>
        </p:nvSpPr>
        <p:spPr>
          <a:ln/>
        </p:spPr>
        <p:txBody>
          <a:bodyPr/>
          <a:lstStyle>
            <a:lvl1pPr>
              <a:defRPr/>
            </a:lvl1pPr>
          </a:lstStyle>
          <a:p>
            <a:pPr>
              <a:defRPr/>
            </a:pPr>
            <a:r>
              <a:rPr lang="el-GR"/>
              <a:t>Ι. Κουσιάππα 2009</a:t>
            </a:r>
          </a:p>
        </p:txBody>
      </p:sp>
      <p:sp>
        <p:nvSpPr>
          <p:cNvPr id="7" name="Rectangle 13"/>
          <p:cNvSpPr>
            <a:spLocks noGrp="1" noChangeArrowheads="1"/>
          </p:cNvSpPr>
          <p:nvPr>
            <p:ph type="sldNum" sz="quarter" idx="12"/>
          </p:nvPr>
        </p:nvSpPr>
        <p:spPr>
          <a:ln/>
        </p:spPr>
        <p:txBody>
          <a:bodyPr/>
          <a:lstStyle>
            <a:lvl1pPr>
              <a:defRPr/>
            </a:lvl1pPr>
          </a:lstStyle>
          <a:p>
            <a:pPr>
              <a:defRPr/>
            </a:pPr>
            <a:fld id="{CADDB14A-97B7-4C05-8145-55783EC0328E}" type="slidenum">
              <a:rPr lang="el-GR"/>
              <a:pPr>
                <a:defRPr/>
              </a:pPr>
              <a:t>‹#›</a:t>
            </a:fld>
            <a:endParaRPr lang="el-GR"/>
          </a:p>
        </p:txBody>
      </p:sp>
    </p:spTree>
  </p:cSld>
  <p:clrMapOvr>
    <a:masterClrMapping/>
  </p:clrMapOvr>
</p:sldLayout>
</file>

<file path=ppt/slideLayouts/slideLayout50.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grpSp>
        <p:nvGrpSpPr>
          <p:cNvPr id="4" name="Group 2"/>
          <p:cNvGrpSpPr>
            <a:grpSpLocks/>
          </p:cNvGrpSpPr>
          <p:nvPr/>
        </p:nvGrpSpPr>
        <p:grpSpPr bwMode="auto">
          <a:xfrm>
            <a:off x="1658938" y="1600200"/>
            <a:ext cx="6837362" cy="3200400"/>
            <a:chOff x="1045" y="1008"/>
            <a:chExt cx="4307" cy="2016"/>
          </a:xfrm>
        </p:grpSpPr>
        <p:sp>
          <p:nvSpPr>
            <p:cNvPr id="5" name="Oval 3"/>
            <p:cNvSpPr>
              <a:spLocks noChangeArrowheads="1"/>
            </p:cNvSpPr>
            <p:nvPr/>
          </p:nvSpPr>
          <p:spPr bwMode="hidden">
            <a:xfrm flipH="1">
              <a:off x="4392" y="1008"/>
              <a:ext cx="960" cy="960"/>
            </a:xfrm>
            <a:prstGeom prst="ellipse">
              <a:avLst/>
            </a:prstGeom>
            <a:solidFill>
              <a:schemeClr val="accent2"/>
            </a:solidFill>
            <a:ln w="9525">
              <a:noFill/>
              <a:round/>
              <a:headEnd/>
              <a:tailEnd/>
            </a:ln>
            <a:effectLst/>
          </p:spPr>
          <p:txBody>
            <a:bodyPr wrap="none" anchor="ctr"/>
            <a:lstStyle/>
            <a:p>
              <a:pPr algn="ctr">
                <a:buFontTx/>
                <a:buChar char="•"/>
                <a:defRPr/>
              </a:pPr>
              <a:endParaRPr lang="el-GR" sz="2400">
                <a:effectLst>
                  <a:outerShdw blurRad="38100" dist="38100" dir="2700000" algn="tl">
                    <a:srgbClr val="FFFFFF"/>
                  </a:outerShdw>
                </a:effectLst>
              </a:endParaRPr>
            </a:p>
          </p:txBody>
        </p:sp>
        <p:sp>
          <p:nvSpPr>
            <p:cNvPr id="6" name="Oval 4"/>
            <p:cNvSpPr>
              <a:spLocks noChangeArrowheads="1"/>
            </p:cNvSpPr>
            <p:nvPr/>
          </p:nvSpPr>
          <p:spPr bwMode="hidden">
            <a:xfrm flipH="1">
              <a:off x="3264" y="1008"/>
              <a:ext cx="960" cy="960"/>
            </a:xfrm>
            <a:prstGeom prst="ellipse">
              <a:avLst/>
            </a:prstGeom>
            <a:solidFill>
              <a:schemeClr val="accent2"/>
            </a:solidFill>
            <a:ln w="9525">
              <a:noFill/>
              <a:round/>
              <a:headEnd/>
              <a:tailEnd/>
            </a:ln>
            <a:effectLst/>
          </p:spPr>
          <p:txBody>
            <a:bodyPr wrap="none" anchor="ctr"/>
            <a:lstStyle/>
            <a:p>
              <a:pPr algn="ctr">
                <a:buFontTx/>
                <a:buChar char="•"/>
                <a:defRPr/>
              </a:pPr>
              <a:endParaRPr lang="el-GR" sz="2400">
                <a:effectLst>
                  <a:outerShdw blurRad="38100" dist="38100" dir="2700000" algn="tl">
                    <a:srgbClr val="FFFFFF"/>
                  </a:outerShdw>
                </a:effectLst>
              </a:endParaRPr>
            </a:p>
          </p:txBody>
        </p:sp>
        <p:sp>
          <p:nvSpPr>
            <p:cNvPr id="7" name="Oval 5"/>
            <p:cNvSpPr>
              <a:spLocks noChangeArrowheads="1"/>
            </p:cNvSpPr>
            <p:nvPr/>
          </p:nvSpPr>
          <p:spPr bwMode="hidden">
            <a:xfrm flipH="1">
              <a:off x="2136" y="1008"/>
              <a:ext cx="960" cy="960"/>
            </a:xfrm>
            <a:prstGeom prst="ellipse">
              <a:avLst/>
            </a:prstGeom>
            <a:noFill/>
            <a:ln w="28575">
              <a:solidFill>
                <a:schemeClr val="accent2"/>
              </a:solidFill>
              <a:round/>
              <a:headEnd/>
              <a:tailEnd/>
            </a:ln>
            <a:effectLst/>
          </p:spPr>
          <p:txBody>
            <a:bodyPr wrap="none" anchor="ctr"/>
            <a:lstStyle/>
            <a:p>
              <a:pPr algn="ctr">
                <a:buFontTx/>
                <a:buChar char="•"/>
                <a:defRPr/>
              </a:pPr>
              <a:endParaRPr lang="el-GR" sz="2400">
                <a:effectLst>
                  <a:outerShdw blurRad="38100" dist="38100" dir="2700000" algn="tl">
                    <a:srgbClr val="C0C0C0"/>
                  </a:outerShdw>
                </a:effectLst>
              </a:endParaRPr>
            </a:p>
          </p:txBody>
        </p:sp>
        <p:sp>
          <p:nvSpPr>
            <p:cNvPr id="8" name="Oval 6"/>
            <p:cNvSpPr>
              <a:spLocks noChangeArrowheads="1"/>
            </p:cNvSpPr>
            <p:nvPr/>
          </p:nvSpPr>
          <p:spPr bwMode="hidden">
            <a:xfrm flipH="1">
              <a:off x="2136" y="2064"/>
              <a:ext cx="960" cy="960"/>
            </a:xfrm>
            <a:prstGeom prst="ellipse">
              <a:avLst/>
            </a:prstGeom>
            <a:solidFill>
              <a:schemeClr val="accent2"/>
            </a:solidFill>
            <a:ln w="28575">
              <a:noFill/>
              <a:round/>
              <a:headEnd/>
              <a:tailEnd/>
            </a:ln>
            <a:effectLst/>
          </p:spPr>
          <p:txBody>
            <a:bodyPr wrap="none" anchor="ctr"/>
            <a:lstStyle/>
            <a:p>
              <a:pPr algn="ctr">
                <a:buFontTx/>
                <a:buChar char="•"/>
                <a:defRPr/>
              </a:pPr>
              <a:endParaRPr lang="el-GR" sz="2400">
                <a:effectLst>
                  <a:outerShdw blurRad="38100" dist="38100" dir="2700000" algn="tl">
                    <a:srgbClr val="FFFFFF"/>
                  </a:outerShdw>
                </a:effectLst>
              </a:endParaRPr>
            </a:p>
          </p:txBody>
        </p:sp>
        <p:sp>
          <p:nvSpPr>
            <p:cNvPr id="9" name="Oval 7"/>
            <p:cNvSpPr>
              <a:spLocks noChangeArrowheads="1"/>
            </p:cNvSpPr>
            <p:nvPr/>
          </p:nvSpPr>
          <p:spPr bwMode="hidden">
            <a:xfrm flipH="1">
              <a:off x="1045" y="2064"/>
              <a:ext cx="960" cy="960"/>
            </a:xfrm>
            <a:prstGeom prst="ellipse">
              <a:avLst/>
            </a:prstGeom>
            <a:solidFill>
              <a:schemeClr val="accent2"/>
            </a:solidFill>
            <a:ln w="9525">
              <a:noFill/>
              <a:round/>
              <a:headEnd/>
              <a:tailEnd/>
            </a:ln>
            <a:effectLst/>
          </p:spPr>
          <p:txBody>
            <a:bodyPr wrap="none" anchor="ctr"/>
            <a:lstStyle/>
            <a:p>
              <a:pPr algn="ctr">
                <a:buFontTx/>
                <a:buChar char="•"/>
                <a:defRPr/>
              </a:pPr>
              <a:endParaRPr lang="el-GR" sz="2400">
                <a:effectLst>
                  <a:outerShdw blurRad="38100" dist="38100" dir="2700000" algn="tl">
                    <a:srgbClr val="FFFFFF"/>
                  </a:outerShdw>
                </a:effectLst>
              </a:endParaRPr>
            </a:p>
          </p:txBody>
        </p:sp>
        <p:sp>
          <p:nvSpPr>
            <p:cNvPr id="10" name="Oval 8"/>
            <p:cNvSpPr>
              <a:spLocks noChangeArrowheads="1"/>
            </p:cNvSpPr>
            <p:nvPr/>
          </p:nvSpPr>
          <p:spPr bwMode="hidden">
            <a:xfrm flipH="1">
              <a:off x="4392" y="2064"/>
              <a:ext cx="960" cy="960"/>
            </a:xfrm>
            <a:prstGeom prst="ellipse">
              <a:avLst/>
            </a:prstGeom>
            <a:noFill/>
            <a:ln w="28575">
              <a:solidFill>
                <a:schemeClr val="accent2"/>
              </a:solidFill>
              <a:round/>
              <a:headEnd/>
              <a:tailEnd/>
            </a:ln>
            <a:effectLst/>
          </p:spPr>
          <p:txBody>
            <a:bodyPr wrap="none" anchor="ctr"/>
            <a:lstStyle/>
            <a:p>
              <a:pPr algn="ctr">
                <a:buFontTx/>
                <a:buChar char="•"/>
                <a:defRPr/>
              </a:pPr>
              <a:endParaRPr lang="el-GR" sz="2400">
                <a:effectLst>
                  <a:outerShdw blurRad="38100" dist="38100" dir="2700000" algn="tl">
                    <a:srgbClr val="C0C0C0"/>
                  </a:outerShdw>
                </a:effectLst>
              </a:endParaRPr>
            </a:p>
          </p:txBody>
        </p:sp>
      </p:grpSp>
      <p:sp>
        <p:nvSpPr>
          <p:cNvPr id="412684" name="Rectangle 12"/>
          <p:cNvSpPr>
            <a:spLocks noGrp="1" noChangeArrowheads="1"/>
          </p:cNvSpPr>
          <p:nvPr>
            <p:ph type="ctrTitle"/>
          </p:nvPr>
        </p:nvSpPr>
        <p:spPr>
          <a:xfrm>
            <a:off x="685800" y="1219200"/>
            <a:ext cx="7772400" cy="1933575"/>
          </a:xfrm>
        </p:spPr>
        <p:txBody>
          <a:bodyPr anchor="b"/>
          <a:lstStyle>
            <a:lvl1pPr>
              <a:defRPr/>
            </a:lvl1pPr>
          </a:lstStyle>
          <a:p>
            <a:r>
              <a:rPr lang="en-US" smtClean="0"/>
              <a:t>Click to edit Master title style</a:t>
            </a:r>
            <a:endParaRPr lang="el-GR"/>
          </a:p>
        </p:txBody>
      </p:sp>
      <p:sp>
        <p:nvSpPr>
          <p:cNvPr id="412685" name="Rectangle 13"/>
          <p:cNvSpPr>
            <a:spLocks noGrp="1" noChangeArrowheads="1"/>
          </p:cNvSpPr>
          <p:nvPr>
            <p:ph type="subTitle" idx="1"/>
          </p:nvPr>
        </p:nvSpPr>
        <p:spPr>
          <a:xfrm>
            <a:off x="2057400" y="3505200"/>
            <a:ext cx="6400800" cy="1752600"/>
          </a:xfrm>
        </p:spPr>
        <p:txBody>
          <a:bodyPr/>
          <a:lstStyle>
            <a:lvl1pPr marL="0" indent="0" algn="ctr">
              <a:buFont typeface="Wingdings" pitchFamily="2" charset="2"/>
              <a:buNone/>
              <a:defRPr/>
            </a:lvl1pPr>
          </a:lstStyle>
          <a:p>
            <a:r>
              <a:rPr lang="en-US" smtClean="0"/>
              <a:t>Click to edit Master subtitle style</a:t>
            </a:r>
            <a:endParaRPr lang="el-GR"/>
          </a:p>
        </p:txBody>
      </p:sp>
      <p:sp>
        <p:nvSpPr>
          <p:cNvPr id="11" name="Rectangle 9"/>
          <p:cNvSpPr>
            <a:spLocks noGrp="1" noChangeArrowheads="1"/>
          </p:cNvSpPr>
          <p:nvPr>
            <p:ph type="dt" sz="half" idx="10"/>
          </p:nvPr>
        </p:nvSpPr>
        <p:spPr/>
        <p:txBody>
          <a:bodyPr/>
          <a:lstStyle>
            <a:lvl1pPr>
              <a:defRPr/>
            </a:lvl1pPr>
          </a:lstStyle>
          <a:p>
            <a:pPr>
              <a:defRPr/>
            </a:pPr>
            <a:endParaRPr lang="el-GR"/>
          </a:p>
        </p:txBody>
      </p:sp>
      <p:sp>
        <p:nvSpPr>
          <p:cNvPr id="12" name="Rectangle 10"/>
          <p:cNvSpPr>
            <a:spLocks noGrp="1" noChangeArrowheads="1"/>
          </p:cNvSpPr>
          <p:nvPr>
            <p:ph type="ftr" sz="quarter" idx="11"/>
          </p:nvPr>
        </p:nvSpPr>
        <p:spPr/>
        <p:txBody>
          <a:bodyPr/>
          <a:lstStyle>
            <a:lvl1pPr>
              <a:defRPr/>
            </a:lvl1pPr>
          </a:lstStyle>
          <a:p>
            <a:pPr>
              <a:defRPr/>
            </a:pPr>
            <a:r>
              <a:rPr lang="el-GR"/>
              <a:t>Ι. Κουσιάππα 2009</a:t>
            </a:r>
          </a:p>
        </p:txBody>
      </p:sp>
      <p:sp>
        <p:nvSpPr>
          <p:cNvPr id="13" name="Rectangle 11"/>
          <p:cNvSpPr>
            <a:spLocks noGrp="1" noChangeArrowheads="1"/>
          </p:cNvSpPr>
          <p:nvPr>
            <p:ph type="sldNum" sz="quarter" idx="12"/>
          </p:nvPr>
        </p:nvSpPr>
        <p:spPr/>
        <p:txBody>
          <a:bodyPr/>
          <a:lstStyle>
            <a:lvl1pPr>
              <a:defRPr/>
            </a:lvl1pPr>
          </a:lstStyle>
          <a:p>
            <a:pPr>
              <a:defRPr/>
            </a:pPr>
            <a:fld id="{A23149CB-2AA6-45CA-B0C5-86A9A8A9E555}" type="slidenum">
              <a:rPr lang="el-GR"/>
              <a:pPr>
                <a:defRPr/>
              </a:pPr>
              <a:t>‹#›</a:t>
            </a:fld>
            <a:endParaRPr lang="el-GR"/>
          </a:p>
        </p:txBody>
      </p:sp>
    </p:spTree>
  </p:cSld>
  <p:clrMapOvr>
    <a:masterClrMapping/>
  </p:clrMapOvr>
</p:sldLayout>
</file>

<file path=ppt/slideLayouts/slideLayout5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9"/>
          <p:cNvSpPr>
            <a:spLocks noGrp="1" noChangeArrowheads="1"/>
          </p:cNvSpPr>
          <p:nvPr>
            <p:ph type="dt" sz="half" idx="10"/>
          </p:nvPr>
        </p:nvSpPr>
        <p:spPr>
          <a:ln/>
        </p:spPr>
        <p:txBody>
          <a:bodyPr/>
          <a:lstStyle>
            <a:lvl1pPr>
              <a:defRPr/>
            </a:lvl1pPr>
          </a:lstStyle>
          <a:p>
            <a:pPr>
              <a:defRPr/>
            </a:pPr>
            <a:endParaRPr lang="el-GR"/>
          </a:p>
        </p:txBody>
      </p:sp>
      <p:sp>
        <p:nvSpPr>
          <p:cNvPr id="5" name="Rectangle 10"/>
          <p:cNvSpPr>
            <a:spLocks noGrp="1" noChangeArrowheads="1"/>
          </p:cNvSpPr>
          <p:nvPr>
            <p:ph type="ftr" sz="quarter" idx="11"/>
          </p:nvPr>
        </p:nvSpPr>
        <p:spPr>
          <a:ln/>
        </p:spPr>
        <p:txBody>
          <a:bodyPr/>
          <a:lstStyle>
            <a:lvl1pPr>
              <a:defRPr/>
            </a:lvl1pPr>
          </a:lstStyle>
          <a:p>
            <a:pPr>
              <a:defRPr/>
            </a:pPr>
            <a:r>
              <a:rPr lang="el-GR"/>
              <a:t>Ι. Κουσιάππα 2009</a:t>
            </a:r>
          </a:p>
        </p:txBody>
      </p:sp>
      <p:sp>
        <p:nvSpPr>
          <p:cNvPr id="6" name="Rectangle 11"/>
          <p:cNvSpPr>
            <a:spLocks noGrp="1" noChangeArrowheads="1"/>
          </p:cNvSpPr>
          <p:nvPr>
            <p:ph type="sldNum" sz="quarter" idx="12"/>
          </p:nvPr>
        </p:nvSpPr>
        <p:spPr>
          <a:ln/>
        </p:spPr>
        <p:txBody>
          <a:bodyPr/>
          <a:lstStyle>
            <a:lvl1pPr>
              <a:defRPr/>
            </a:lvl1pPr>
          </a:lstStyle>
          <a:p>
            <a:pPr>
              <a:defRPr/>
            </a:pPr>
            <a:fld id="{5FE9E0AE-2F91-47A6-BF85-1B676A97EDE0}" type="slidenum">
              <a:rPr lang="el-GR"/>
              <a:pPr>
                <a:defRPr/>
              </a:pPr>
              <a:t>‹#›</a:t>
            </a:fld>
            <a:endParaRPr lang="el-GR"/>
          </a:p>
        </p:txBody>
      </p:sp>
    </p:spTree>
  </p:cSld>
  <p:clrMapOvr>
    <a:masterClrMapping/>
  </p:clrMapOvr>
</p:sldLayout>
</file>

<file path=ppt/slideLayouts/slideLayout5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9"/>
          <p:cNvSpPr>
            <a:spLocks noGrp="1" noChangeArrowheads="1"/>
          </p:cNvSpPr>
          <p:nvPr>
            <p:ph type="dt" sz="half" idx="10"/>
          </p:nvPr>
        </p:nvSpPr>
        <p:spPr>
          <a:ln/>
        </p:spPr>
        <p:txBody>
          <a:bodyPr/>
          <a:lstStyle>
            <a:lvl1pPr>
              <a:defRPr/>
            </a:lvl1pPr>
          </a:lstStyle>
          <a:p>
            <a:pPr>
              <a:defRPr/>
            </a:pPr>
            <a:endParaRPr lang="el-GR"/>
          </a:p>
        </p:txBody>
      </p:sp>
      <p:sp>
        <p:nvSpPr>
          <p:cNvPr id="5" name="Rectangle 10"/>
          <p:cNvSpPr>
            <a:spLocks noGrp="1" noChangeArrowheads="1"/>
          </p:cNvSpPr>
          <p:nvPr>
            <p:ph type="ftr" sz="quarter" idx="11"/>
          </p:nvPr>
        </p:nvSpPr>
        <p:spPr>
          <a:ln/>
        </p:spPr>
        <p:txBody>
          <a:bodyPr/>
          <a:lstStyle>
            <a:lvl1pPr>
              <a:defRPr/>
            </a:lvl1pPr>
          </a:lstStyle>
          <a:p>
            <a:pPr>
              <a:defRPr/>
            </a:pPr>
            <a:r>
              <a:rPr lang="el-GR"/>
              <a:t>Ι. Κουσιάππα 2009</a:t>
            </a:r>
          </a:p>
        </p:txBody>
      </p:sp>
      <p:sp>
        <p:nvSpPr>
          <p:cNvPr id="6" name="Rectangle 11"/>
          <p:cNvSpPr>
            <a:spLocks noGrp="1" noChangeArrowheads="1"/>
          </p:cNvSpPr>
          <p:nvPr>
            <p:ph type="sldNum" sz="quarter" idx="12"/>
          </p:nvPr>
        </p:nvSpPr>
        <p:spPr>
          <a:ln/>
        </p:spPr>
        <p:txBody>
          <a:bodyPr/>
          <a:lstStyle>
            <a:lvl1pPr>
              <a:defRPr/>
            </a:lvl1pPr>
          </a:lstStyle>
          <a:p>
            <a:pPr>
              <a:defRPr/>
            </a:pPr>
            <a:fld id="{9D4A19B4-485D-4338-A277-AAAD4A8E3E4B}" type="slidenum">
              <a:rPr lang="el-GR"/>
              <a:pPr>
                <a:defRPr/>
              </a:pPr>
              <a:t>‹#›</a:t>
            </a:fld>
            <a:endParaRPr lang="el-GR"/>
          </a:p>
        </p:txBody>
      </p:sp>
    </p:spTree>
  </p:cSld>
  <p:clrMapOvr>
    <a:masterClrMapping/>
  </p:clrMapOvr>
</p:sldLayout>
</file>

<file path=ppt/slideLayouts/slideLayout5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457200" y="1600200"/>
            <a:ext cx="4038600" cy="4530725"/>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48200" y="1600200"/>
            <a:ext cx="4038600" cy="4530725"/>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9"/>
          <p:cNvSpPr>
            <a:spLocks noGrp="1" noChangeArrowheads="1"/>
          </p:cNvSpPr>
          <p:nvPr>
            <p:ph type="dt" sz="half" idx="10"/>
          </p:nvPr>
        </p:nvSpPr>
        <p:spPr>
          <a:ln/>
        </p:spPr>
        <p:txBody>
          <a:bodyPr/>
          <a:lstStyle>
            <a:lvl1pPr>
              <a:defRPr/>
            </a:lvl1pPr>
          </a:lstStyle>
          <a:p>
            <a:pPr>
              <a:defRPr/>
            </a:pPr>
            <a:endParaRPr lang="el-GR"/>
          </a:p>
        </p:txBody>
      </p:sp>
      <p:sp>
        <p:nvSpPr>
          <p:cNvPr id="6" name="Rectangle 10"/>
          <p:cNvSpPr>
            <a:spLocks noGrp="1" noChangeArrowheads="1"/>
          </p:cNvSpPr>
          <p:nvPr>
            <p:ph type="ftr" sz="quarter" idx="11"/>
          </p:nvPr>
        </p:nvSpPr>
        <p:spPr>
          <a:ln/>
        </p:spPr>
        <p:txBody>
          <a:bodyPr/>
          <a:lstStyle>
            <a:lvl1pPr>
              <a:defRPr/>
            </a:lvl1pPr>
          </a:lstStyle>
          <a:p>
            <a:pPr>
              <a:defRPr/>
            </a:pPr>
            <a:r>
              <a:rPr lang="el-GR"/>
              <a:t>Ι. Κουσιάππα 2009</a:t>
            </a:r>
          </a:p>
        </p:txBody>
      </p:sp>
      <p:sp>
        <p:nvSpPr>
          <p:cNvPr id="7" name="Rectangle 11"/>
          <p:cNvSpPr>
            <a:spLocks noGrp="1" noChangeArrowheads="1"/>
          </p:cNvSpPr>
          <p:nvPr>
            <p:ph type="sldNum" sz="quarter" idx="12"/>
          </p:nvPr>
        </p:nvSpPr>
        <p:spPr>
          <a:ln/>
        </p:spPr>
        <p:txBody>
          <a:bodyPr/>
          <a:lstStyle>
            <a:lvl1pPr>
              <a:defRPr/>
            </a:lvl1pPr>
          </a:lstStyle>
          <a:p>
            <a:pPr>
              <a:defRPr/>
            </a:pPr>
            <a:fld id="{FCCAF04D-0C77-4A92-8C7F-6EA0FD55DFD9}" type="slidenum">
              <a:rPr lang="el-GR"/>
              <a:pPr>
                <a:defRPr/>
              </a:pPr>
              <a:t>‹#›</a:t>
            </a:fld>
            <a:endParaRPr lang="el-GR"/>
          </a:p>
        </p:txBody>
      </p:sp>
    </p:spTree>
  </p:cSld>
  <p:clrMapOvr>
    <a:masterClrMapping/>
  </p:clrMapOvr>
</p:sldLayout>
</file>

<file path=ppt/slideLayouts/slideLayout5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9"/>
          <p:cNvSpPr>
            <a:spLocks noGrp="1" noChangeArrowheads="1"/>
          </p:cNvSpPr>
          <p:nvPr>
            <p:ph type="dt" sz="half" idx="10"/>
          </p:nvPr>
        </p:nvSpPr>
        <p:spPr>
          <a:ln/>
        </p:spPr>
        <p:txBody>
          <a:bodyPr/>
          <a:lstStyle>
            <a:lvl1pPr>
              <a:defRPr/>
            </a:lvl1pPr>
          </a:lstStyle>
          <a:p>
            <a:pPr>
              <a:defRPr/>
            </a:pPr>
            <a:endParaRPr lang="el-GR"/>
          </a:p>
        </p:txBody>
      </p:sp>
      <p:sp>
        <p:nvSpPr>
          <p:cNvPr id="8" name="Rectangle 10"/>
          <p:cNvSpPr>
            <a:spLocks noGrp="1" noChangeArrowheads="1"/>
          </p:cNvSpPr>
          <p:nvPr>
            <p:ph type="ftr" sz="quarter" idx="11"/>
          </p:nvPr>
        </p:nvSpPr>
        <p:spPr>
          <a:ln/>
        </p:spPr>
        <p:txBody>
          <a:bodyPr/>
          <a:lstStyle>
            <a:lvl1pPr>
              <a:defRPr/>
            </a:lvl1pPr>
          </a:lstStyle>
          <a:p>
            <a:pPr>
              <a:defRPr/>
            </a:pPr>
            <a:r>
              <a:rPr lang="el-GR"/>
              <a:t>Ι. Κουσιάππα 2009</a:t>
            </a:r>
          </a:p>
        </p:txBody>
      </p:sp>
      <p:sp>
        <p:nvSpPr>
          <p:cNvPr id="9" name="Rectangle 11"/>
          <p:cNvSpPr>
            <a:spLocks noGrp="1" noChangeArrowheads="1"/>
          </p:cNvSpPr>
          <p:nvPr>
            <p:ph type="sldNum" sz="quarter" idx="12"/>
          </p:nvPr>
        </p:nvSpPr>
        <p:spPr>
          <a:ln/>
        </p:spPr>
        <p:txBody>
          <a:bodyPr/>
          <a:lstStyle>
            <a:lvl1pPr>
              <a:defRPr/>
            </a:lvl1pPr>
          </a:lstStyle>
          <a:p>
            <a:pPr>
              <a:defRPr/>
            </a:pPr>
            <a:fld id="{FF8C7C1C-7409-4749-96B3-CA990236AB0C}" type="slidenum">
              <a:rPr lang="el-GR"/>
              <a:pPr>
                <a:defRPr/>
              </a:pPr>
              <a:t>‹#›</a:t>
            </a:fld>
            <a:endParaRPr lang="el-GR"/>
          </a:p>
        </p:txBody>
      </p:sp>
    </p:spTree>
  </p:cSld>
  <p:clrMapOvr>
    <a:masterClrMapping/>
  </p:clrMapOvr>
</p:sldLayout>
</file>

<file path=ppt/slideLayouts/slideLayout5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9"/>
          <p:cNvSpPr>
            <a:spLocks noGrp="1" noChangeArrowheads="1"/>
          </p:cNvSpPr>
          <p:nvPr>
            <p:ph type="dt" sz="half" idx="10"/>
          </p:nvPr>
        </p:nvSpPr>
        <p:spPr>
          <a:ln/>
        </p:spPr>
        <p:txBody>
          <a:bodyPr/>
          <a:lstStyle>
            <a:lvl1pPr>
              <a:defRPr/>
            </a:lvl1pPr>
          </a:lstStyle>
          <a:p>
            <a:pPr>
              <a:defRPr/>
            </a:pPr>
            <a:endParaRPr lang="el-GR"/>
          </a:p>
        </p:txBody>
      </p:sp>
      <p:sp>
        <p:nvSpPr>
          <p:cNvPr id="4" name="Rectangle 10"/>
          <p:cNvSpPr>
            <a:spLocks noGrp="1" noChangeArrowheads="1"/>
          </p:cNvSpPr>
          <p:nvPr>
            <p:ph type="ftr" sz="quarter" idx="11"/>
          </p:nvPr>
        </p:nvSpPr>
        <p:spPr>
          <a:ln/>
        </p:spPr>
        <p:txBody>
          <a:bodyPr/>
          <a:lstStyle>
            <a:lvl1pPr>
              <a:defRPr/>
            </a:lvl1pPr>
          </a:lstStyle>
          <a:p>
            <a:pPr>
              <a:defRPr/>
            </a:pPr>
            <a:r>
              <a:rPr lang="el-GR"/>
              <a:t>Ι. Κουσιάππα 2009</a:t>
            </a:r>
          </a:p>
        </p:txBody>
      </p:sp>
      <p:sp>
        <p:nvSpPr>
          <p:cNvPr id="5" name="Rectangle 11"/>
          <p:cNvSpPr>
            <a:spLocks noGrp="1" noChangeArrowheads="1"/>
          </p:cNvSpPr>
          <p:nvPr>
            <p:ph type="sldNum" sz="quarter" idx="12"/>
          </p:nvPr>
        </p:nvSpPr>
        <p:spPr>
          <a:ln/>
        </p:spPr>
        <p:txBody>
          <a:bodyPr/>
          <a:lstStyle>
            <a:lvl1pPr>
              <a:defRPr/>
            </a:lvl1pPr>
          </a:lstStyle>
          <a:p>
            <a:pPr>
              <a:defRPr/>
            </a:pPr>
            <a:fld id="{B742BC1D-F0F1-46FA-BA98-4FAA9BD8D166}" type="slidenum">
              <a:rPr lang="el-GR"/>
              <a:pPr>
                <a:defRPr/>
              </a:pPr>
              <a:t>‹#›</a:t>
            </a:fld>
            <a:endParaRPr lang="el-GR"/>
          </a:p>
        </p:txBody>
      </p:sp>
    </p:spTree>
  </p:cSld>
  <p:clrMapOvr>
    <a:masterClrMapping/>
  </p:clrMapOvr>
</p:sldLayout>
</file>

<file path=ppt/slideLayouts/slideLayout5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9"/>
          <p:cNvSpPr>
            <a:spLocks noGrp="1" noChangeArrowheads="1"/>
          </p:cNvSpPr>
          <p:nvPr>
            <p:ph type="dt" sz="half" idx="10"/>
          </p:nvPr>
        </p:nvSpPr>
        <p:spPr>
          <a:ln/>
        </p:spPr>
        <p:txBody>
          <a:bodyPr/>
          <a:lstStyle>
            <a:lvl1pPr>
              <a:defRPr/>
            </a:lvl1pPr>
          </a:lstStyle>
          <a:p>
            <a:pPr>
              <a:defRPr/>
            </a:pPr>
            <a:endParaRPr lang="el-GR"/>
          </a:p>
        </p:txBody>
      </p:sp>
      <p:sp>
        <p:nvSpPr>
          <p:cNvPr id="3" name="Rectangle 10"/>
          <p:cNvSpPr>
            <a:spLocks noGrp="1" noChangeArrowheads="1"/>
          </p:cNvSpPr>
          <p:nvPr>
            <p:ph type="ftr" sz="quarter" idx="11"/>
          </p:nvPr>
        </p:nvSpPr>
        <p:spPr>
          <a:ln/>
        </p:spPr>
        <p:txBody>
          <a:bodyPr/>
          <a:lstStyle>
            <a:lvl1pPr>
              <a:defRPr/>
            </a:lvl1pPr>
          </a:lstStyle>
          <a:p>
            <a:pPr>
              <a:defRPr/>
            </a:pPr>
            <a:r>
              <a:rPr lang="el-GR"/>
              <a:t>Ι. Κουσιάππα 2009</a:t>
            </a:r>
          </a:p>
        </p:txBody>
      </p:sp>
      <p:sp>
        <p:nvSpPr>
          <p:cNvPr id="4" name="Rectangle 11"/>
          <p:cNvSpPr>
            <a:spLocks noGrp="1" noChangeArrowheads="1"/>
          </p:cNvSpPr>
          <p:nvPr>
            <p:ph type="sldNum" sz="quarter" idx="12"/>
          </p:nvPr>
        </p:nvSpPr>
        <p:spPr>
          <a:ln/>
        </p:spPr>
        <p:txBody>
          <a:bodyPr/>
          <a:lstStyle>
            <a:lvl1pPr>
              <a:defRPr/>
            </a:lvl1pPr>
          </a:lstStyle>
          <a:p>
            <a:pPr>
              <a:defRPr/>
            </a:pPr>
            <a:fld id="{A873329F-D8DC-4E1B-8B22-2A45D2F233B8}" type="slidenum">
              <a:rPr lang="el-GR"/>
              <a:pPr>
                <a:defRPr/>
              </a:pPr>
              <a:t>‹#›</a:t>
            </a:fld>
            <a:endParaRPr lang="el-GR"/>
          </a:p>
        </p:txBody>
      </p:sp>
    </p:spTree>
  </p:cSld>
  <p:clrMapOvr>
    <a:masterClrMapping/>
  </p:clrMapOvr>
</p:sldLayout>
</file>

<file path=ppt/slideLayouts/slideLayout5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9"/>
          <p:cNvSpPr>
            <a:spLocks noGrp="1" noChangeArrowheads="1"/>
          </p:cNvSpPr>
          <p:nvPr>
            <p:ph type="dt" sz="half" idx="10"/>
          </p:nvPr>
        </p:nvSpPr>
        <p:spPr>
          <a:ln/>
        </p:spPr>
        <p:txBody>
          <a:bodyPr/>
          <a:lstStyle>
            <a:lvl1pPr>
              <a:defRPr/>
            </a:lvl1pPr>
          </a:lstStyle>
          <a:p>
            <a:pPr>
              <a:defRPr/>
            </a:pPr>
            <a:endParaRPr lang="el-GR"/>
          </a:p>
        </p:txBody>
      </p:sp>
      <p:sp>
        <p:nvSpPr>
          <p:cNvPr id="6" name="Rectangle 10"/>
          <p:cNvSpPr>
            <a:spLocks noGrp="1" noChangeArrowheads="1"/>
          </p:cNvSpPr>
          <p:nvPr>
            <p:ph type="ftr" sz="quarter" idx="11"/>
          </p:nvPr>
        </p:nvSpPr>
        <p:spPr>
          <a:ln/>
        </p:spPr>
        <p:txBody>
          <a:bodyPr/>
          <a:lstStyle>
            <a:lvl1pPr>
              <a:defRPr/>
            </a:lvl1pPr>
          </a:lstStyle>
          <a:p>
            <a:pPr>
              <a:defRPr/>
            </a:pPr>
            <a:r>
              <a:rPr lang="el-GR"/>
              <a:t>Ι. Κουσιάππα 2009</a:t>
            </a:r>
          </a:p>
        </p:txBody>
      </p:sp>
      <p:sp>
        <p:nvSpPr>
          <p:cNvPr id="7" name="Rectangle 11"/>
          <p:cNvSpPr>
            <a:spLocks noGrp="1" noChangeArrowheads="1"/>
          </p:cNvSpPr>
          <p:nvPr>
            <p:ph type="sldNum" sz="quarter" idx="12"/>
          </p:nvPr>
        </p:nvSpPr>
        <p:spPr>
          <a:ln/>
        </p:spPr>
        <p:txBody>
          <a:bodyPr/>
          <a:lstStyle>
            <a:lvl1pPr>
              <a:defRPr/>
            </a:lvl1pPr>
          </a:lstStyle>
          <a:p>
            <a:pPr>
              <a:defRPr/>
            </a:pPr>
            <a:fld id="{24ED25BB-DFFE-44F1-9857-791E319CA9C2}" type="slidenum">
              <a:rPr lang="el-GR"/>
              <a:pPr>
                <a:defRPr/>
              </a:pPr>
              <a:t>‹#›</a:t>
            </a:fld>
            <a:endParaRPr lang="el-GR"/>
          </a:p>
        </p:txBody>
      </p:sp>
    </p:spTree>
  </p:cSld>
  <p:clrMapOvr>
    <a:masterClrMapping/>
  </p:clrMapOvr>
</p:sldLayout>
</file>

<file path=ppt/slideLayouts/slideLayout5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noProof="0" smtClean="0"/>
              <a:t>Click icon to add picture</a:t>
            </a:r>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9"/>
          <p:cNvSpPr>
            <a:spLocks noGrp="1" noChangeArrowheads="1"/>
          </p:cNvSpPr>
          <p:nvPr>
            <p:ph type="dt" sz="half" idx="10"/>
          </p:nvPr>
        </p:nvSpPr>
        <p:spPr>
          <a:ln/>
        </p:spPr>
        <p:txBody>
          <a:bodyPr/>
          <a:lstStyle>
            <a:lvl1pPr>
              <a:defRPr/>
            </a:lvl1pPr>
          </a:lstStyle>
          <a:p>
            <a:pPr>
              <a:defRPr/>
            </a:pPr>
            <a:endParaRPr lang="el-GR"/>
          </a:p>
        </p:txBody>
      </p:sp>
      <p:sp>
        <p:nvSpPr>
          <p:cNvPr id="6" name="Rectangle 10"/>
          <p:cNvSpPr>
            <a:spLocks noGrp="1" noChangeArrowheads="1"/>
          </p:cNvSpPr>
          <p:nvPr>
            <p:ph type="ftr" sz="quarter" idx="11"/>
          </p:nvPr>
        </p:nvSpPr>
        <p:spPr>
          <a:ln/>
        </p:spPr>
        <p:txBody>
          <a:bodyPr/>
          <a:lstStyle>
            <a:lvl1pPr>
              <a:defRPr/>
            </a:lvl1pPr>
          </a:lstStyle>
          <a:p>
            <a:pPr>
              <a:defRPr/>
            </a:pPr>
            <a:r>
              <a:rPr lang="el-GR"/>
              <a:t>Ι. Κουσιάππα 2009</a:t>
            </a:r>
          </a:p>
        </p:txBody>
      </p:sp>
      <p:sp>
        <p:nvSpPr>
          <p:cNvPr id="7" name="Rectangle 11"/>
          <p:cNvSpPr>
            <a:spLocks noGrp="1" noChangeArrowheads="1"/>
          </p:cNvSpPr>
          <p:nvPr>
            <p:ph type="sldNum" sz="quarter" idx="12"/>
          </p:nvPr>
        </p:nvSpPr>
        <p:spPr>
          <a:ln/>
        </p:spPr>
        <p:txBody>
          <a:bodyPr/>
          <a:lstStyle>
            <a:lvl1pPr>
              <a:defRPr/>
            </a:lvl1pPr>
          </a:lstStyle>
          <a:p>
            <a:pPr>
              <a:defRPr/>
            </a:pPr>
            <a:fld id="{DE0390DB-BB54-4056-BAF6-84B83A7619F3}" type="slidenum">
              <a:rPr lang="el-GR"/>
              <a:pPr>
                <a:defRPr/>
              </a:pPr>
              <a:t>‹#›</a:t>
            </a:fld>
            <a:endParaRPr lang="el-GR"/>
          </a:p>
        </p:txBody>
      </p:sp>
    </p:spTree>
  </p:cSld>
  <p:clrMapOvr>
    <a:masterClrMapping/>
  </p:clrMapOvr>
</p:sldLayout>
</file>

<file path=ppt/slideLayouts/slideLayout5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9"/>
          <p:cNvSpPr>
            <a:spLocks noGrp="1" noChangeArrowheads="1"/>
          </p:cNvSpPr>
          <p:nvPr>
            <p:ph type="dt" sz="half" idx="10"/>
          </p:nvPr>
        </p:nvSpPr>
        <p:spPr>
          <a:ln/>
        </p:spPr>
        <p:txBody>
          <a:bodyPr/>
          <a:lstStyle>
            <a:lvl1pPr>
              <a:defRPr/>
            </a:lvl1pPr>
          </a:lstStyle>
          <a:p>
            <a:pPr>
              <a:defRPr/>
            </a:pPr>
            <a:endParaRPr lang="el-GR"/>
          </a:p>
        </p:txBody>
      </p:sp>
      <p:sp>
        <p:nvSpPr>
          <p:cNvPr id="5" name="Rectangle 10"/>
          <p:cNvSpPr>
            <a:spLocks noGrp="1" noChangeArrowheads="1"/>
          </p:cNvSpPr>
          <p:nvPr>
            <p:ph type="ftr" sz="quarter" idx="11"/>
          </p:nvPr>
        </p:nvSpPr>
        <p:spPr>
          <a:ln/>
        </p:spPr>
        <p:txBody>
          <a:bodyPr/>
          <a:lstStyle>
            <a:lvl1pPr>
              <a:defRPr/>
            </a:lvl1pPr>
          </a:lstStyle>
          <a:p>
            <a:pPr>
              <a:defRPr/>
            </a:pPr>
            <a:r>
              <a:rPr lang="el-GR"/>
              <a:t>Ι. Κουσιάππα 2009</a:t>
            </a:r>
          </a:p>
        </p:txBody>
      </p:sp>
      <p:sp>
        <p:nvSpPr>
          <p:cNvPr id="6" name="Rectangle 11"/>
          <p:cNvSpPr>
            <a:spLocks noGrp="1" noChangeArrowheads="1"/>
          </p:cNvSpPr>
          <p:nvPr>
            <p:ph type="sldNum" sz="quarter" idx="12"/>
          </p:nvPr>
        </p:nvSpPr>
        <p:spPr>
          <a:ln/>
        </p:spPr>
        <p:txBody>
          <a:bodyPr/>
          <a:lstStyle>
            <a:lvl1pPr>
              <a:defRPr/>
            </a:lvl1pPr>
          </a:lstStyle>
          <a:p>
            <a:pPr>
              <a:defRPr/>
            </a:pPr>
            <a:fld id="{22D127DA-0EC0-45C2-99D4-ABC877CDB8CA}" type="slidenum">
              <a:rPr lang="el-GR"/>
              <a:pPr>
                <a:defRPr/>
              </a:pPr>
              <a:t>‹#›</a:t>
            </a:fld>
            <a:endParaRPr lang="el-GR"/>
          </a:p>
        </p:txBody>
      </p:sp>
    </p:spTree>
  </p:cSld>
  <p:clrMapOvr>
    <a:masterClrMapping/>
  </p:clrMapOvr>
</p:sldLayout>
</file>

<file path=ppt/slideLayouts/slideLayout6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38"/>
            <a:ext cx="2057400" cy="5856287"/>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457200" y="274638"/>
            <a:ext cx="6019800" cy="5856287"/>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9"/>
          <p:cNvSpPr>
            <a:spLocks noGrp="1" noChangeArrowheads="1"/>
          </p:cNvSpPr>
          <p:nvPr>
            <p:ph type="dt" sz="half" idx="10"/>
          </p:nvPr>
        </p:nvSpPr>
        <p:spPr>
          <a:ln/>
        </p:spPr>
        <p:txBody>
          <a:bodyPr/>
          <a:lstStyle>
            <a:lvl1pPr>
              <a:defRPr/>
            </a:lvl1pPr>
          </a:lstStyle>
          <a:p>
            <a:pPr>
              <a:defRPr/>
            </a:pPr>
            <a:endParaRPr lang="el-GR"/>
          </a:p>
        </p:txBody>
      </p:sp>
      <p:sp>
        <p:nvSpPr>
          <p:cNvPr id="5" name="Rectangle 10"/>
          <p:cNvSpPr>
            <a:spLocks noGrp="1" noChangeArrowheads="1"/>
          </p:cNvSpPr>
          <p:nvPr>
            <p:ph type="ftr" sz="quarter" idx="11"/>
          </p:nvPr>
        </p:nvSpPr>
        <p:spPr>
          <a:ln/>
        </p:spPr>
        <p:txBody>
          <a:bodyPr/>
          <a:lstStyle>
            <a:lvl1pPr>
              <a:defRPr/>
            </a:lvl1pPr>
          </a:lstStyle>
          <a:p>
            <a:pPr>
              <a:defRPr/>
            </a:pPr>
            <a:r>
              <a:rPr lang="el-GR"/>
              <a:t>Ι. Κουσιάππα 2009</a:t>
            </a:r>
          </a:p>
        </p:txBody>
      </p:sp>
      <p:sp>
        <p:nvSpPr>
          <p:cNvPr id="6" name="Rectangle 11"/>
          <p:cNvSpPr>
            <a:spLocks noGrp="1" noChangeArrowheads="1"/>
          </p:cNvSpPr>
          <p:nvPr>
            <p:ph type="sldNum" sz="quarter" idx="12"/>
          </p:nvPr>
        </p:nvSpPr>
        <p:spPr>
          <a:ln/>
        </p:spPr>
        <p:txBody>
          <a:bodyPr/>
          <a:lstStyle>
            <a:lvl1pPr>
              <a:defRPr/>
            </a:lvl1pPr>
          </a:lstStyle>
          <a:p>
            <a:pPr>
              <a:defRPr/>
            </a:pPr>
            <a:fld id="{2C302670-8D01-45C7-9615-590E882C37AC}" type="slidenum">
              <a:rPr lang="el-GR"/>
              <a:pPr>
                <a:defRPr/>
              </a:pPr>
              <a:t>‹#›</a:t>
            </a:fld>
            <a:endParaRPr lang="el-GR"/>
          </a:p>
        </p:txBody>
      </p:sp>
    </p:spTree>
  </p:cSld>
  <p:clrMapOvr>
    <a:masterClrMapping/>
  </p:clrMapOvr>
</p:sldLayout>
</file>

<file path=ppt/slideLayouts/slideLayout6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p>
            <a:r>
              <a:rPr lang="en-US" smtClean="0"/>
              <a:t>Click to edit Master title style</a:t>
            </a:r>
            <a:endParaRPr lang="en-US"/>
          </a:p>
        </p:txBody>
      </p:sp>
      <p:sp>
        <p:nvSpPr>
          <p:cNvPr id="3" name="Subtitle 2"/>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smtClean="0"/>
              <a:t>Click to edit Master subtitle style</a:t>
            </a:r>
            <a:endParaRPr lang="en-US"/>
          </a:p>
        </p:txBody>
      </p:sp>
      <p:sp>
        <p:nvSpPr>
          <p:cNvPr id="4" name="Rectangle 4"/>
          <p:cNvSpPr>
            <a:spLocks noGrp="1" noChangeArrowheads="1"/>
          </p:cNvSpPr>
          <p:nvPr>
            <p:ph type="dt" sz="half" idx="10"/>
          </p:nvPr>
        </p:nvSpPr>
        <p:spPr>
          <a:ln/>
        </p:spPr>
        <p:txBody>
          <a:bodyPr/>
          <a:lstStyle>
            <a:lvl1pPr>
              <a:defRPr/>
            </a:lvl1pPr>
          </a:lstStyle>
          <a:p>
            <a:pPr>
              <a:defRPr/>
            </a:pPr>
            <a:endParaRPr lang="el-GR"/>
          </a:p>
        </p:txBody>
      </p:sp>
      <p:sp>
        <p:nvSpPr>
          <p:cNvPr id="5" name="Rectangle 5"/>
          <p:cNvSpPr>
            <a:spLocks noGrp="1" noChangeArrowheads="1"/>
          </p:cNvSpPr>
          <p:nvPr>
            <p:ph type="ftr" sz="quarter" idx="11"/>
          </p:nvPr>
        </p:nvSpPr>
        <p:spPr>
          <a:ln/>
        </p:spPr>
        <p:txBody>
          <a:bodyPr/>
          <a:lstStyle>
            <a:lvl1pPr>
              <a:defRPr/>
            </a:lvl1pPr>
          </a:lstStyle>
          <a:p>
            <a:pPr>
              <a:defRPr/>
            </a:pPr>
            <a:r>
              <a:rPr lang="el-GR"/>
              <a:t>Ι. Κουσιάππα 2009</a:t>
            </a:r>
          </a:p>
        </p:txBody>
      </p:sp>
      <p:sp>
        <p:nvSpPr>
          <p:cNvPr id="6" name="Rectangle 6"/>
          <p:cNvSpPr>
            <a:spLocks noGrp="1" noChangeArrowheads="1"/>
          </p:cNvSpPr>
          <p:nvPr>
            <p:ph type="sldNum" sz="quarter" idx="12"/>
          </p:nvPr>
        </p:nvSpPr>
        <p:spPr>
          <a:ln/>
        </p:spPr>
        <p:txBody>
          <a:bodyPr/>
          <a:lstStyle>
            <a:lvl1pPr>
              <a:defRPr/>
            </a:lvl1pPr>
          </a:lstStyle>
          <a:p>
            <a:pPr>
              <a:defRPr/>
            </a:pPr>
            <a:fld id="{7B963F26-F790-4546-BB23-5CE37FF10B06}" type="slidenum">
              <a:rPr lang="el-GR"/>
              <a:pPr>
                <a:defRPr/>
              </a:pPr>
              <a:t>‹#›</a:t>
            </a:fld>
            <a:endParaRPr lang="el-GR"/>
          </a:p>
        </p:txBody>
      </p:sp>
    </p:spTree>
  </p:cSld>
  <p:clrMapOvr>
    <a:masterClrMapping/>
  </p:clrMapOvr>
</p:sldLayout>
</file>

<file path=ppt/slideLayouts/slideLayout6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4"/>
          <p:cNvSpPr>
            <a:spLocks noGrp="1" noChangeArrowheads="1"/>
          </p:cNvSpPr>
          <p:nvPr>
            <p:ph type="dt" sz="half" idx="10"/>
          </p:nvPr>
        </p:nvSpPr>
        <p:spPr>
          <a:ln/>
        </p:spPr>
        <p:txBody>
          <a:bodyPr/>
          <a:lstStyle>
            <a:lvl1pPr>
              <a:defRPr/>
            </a:lvl1pPr>
          </a:lstStyle>
          <a:p>
            <a:pPr>
              <a:defRPr/>
            </a:pPr>
            <a:endParaRPr lang="el-GR"/>
          </a:p>
        </p:txBody>
      </p:sp>
      <p:sp>
        <p:nvSpPr>
          <p:cNvPr id="5" name="Rectangle 5"/>
          <p:cNvSpPr>
            <a:spLocks noGrp="1" noChangeArrowheads="1"/>
          </p:cNvSpPr>
          <p:nvPr>
            <p:ph type="ftr" sz="quarter" idx="11"/>
          </p:nvPr>
        </p:nvSpPr>
        <p:spPr>
          <a:ln/>
        </p:spPr>
        <p:txBody>
          <a:bodyPr/>
          <a:lstStyle>
            <a:lvl1pPr>
              <a:defRPr/>
            </a:lvl1pPr>
          </a:lstStyle>
          <a:p>
            <a:pPr>
              <a:defRPr/>
            </a:pPr>
            <a:r>
              <a:rPr lang="el-GR"/>
              <a:t>Ι. Κουσιάππα 2009</a:t>
            </a:r>
          </a:p>
        </p:txBody>
      </p:sp>
      <p:sp>
        <p:nvSpPr>
          <p:cNvPr id="6" name="Rectangle 6"/>
          <p:cNvSpPr>
            <a:spLocks noGrp="1" noChangeArrowheads="1"/>
          </p:cNvSpPr>
          <p:nvPr>
            <p:ph type="sldNum" sz="quarter" idx="12"/>
          </p:nvPr>
        </p:nvSpPr>
        <p:spPr>
          <a:ln/>
        </p:spPr>
        <p:txBody>
          <a:bodyPr/>
          <a:lstStyle>
            <a:lvl1pPr>
              <a:defRPr/>
            </a:lvl1pPr>
          </a:lstStyle>
          <a:p>
            <a:pPr>
              <a:defRPr/>
            </a:pPr>
            <a:fld id="{EC192050-844E-4097-8410-3EA227634278}" type="slidenum">
              <a:rPr lang="el-GR"/>
              <a:pPr>
                <a:defRPr/>
              </a:pPr>
              <a:t>‹#›</a:t>
            </a:fld>
            <a:endParaRPr lang="el-GR"/>
          </a:p>
        </p:txBody>
      </p:sp>
    </p:spTree>
  </p:cSld>
  <p:clrMapOvr>
    <a:masterClrMapping/>
  </p:clrMapOvr>
</p:sldLayout>
</file>

<file path=ppt/slideLayouts/slideLayout6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4"/>
          <p:cNvSpPr>
            <a:spLocks noGrp="1" noChangeArrowheads="1"/>
          </p:cNvSpPr>
          <p:nvPr>
            <p:ph type="dt" sz="half" idx="10"/>
          </p:nvPr>
        </p:nvSpPr>
        <p:spPr>
          <a:ln/>
        </p:spPr>
        <p:txBody>
          <a:bodyPr/>
          <a:lstStyle>
            <a:lvl1pPr>
              <a:defRPr/>
            </a:lvl1pPr>
          </a:lstStyle>
          <a:p>
            <a:pPr>
              <a:defRPr/>
            </a:pPr>
            <a:endParaRPr lang="el-GR"/>
          </a:p>
        </p:txBody>
      </p:sp>
      <p:sp>
        <p:nvSpPr>
          <p:cNvPr id="5" name="Rectangle 5"/>
          <p:cNvSpPr>
            <a:spLocks noGrp="1" noChangeArrowheads="1"/>
          </p:cNvSpPr>
          <p:nvPr>
            <p:ph type="ftr" sz="quarter" idx="11"/>
          </p:nvPr>
        </p:nvSpPr>
        <p:spPr>
          <a:ln/>
        </p:spPr>
        <p:txBody>
          <a:bodyPr/>
          <a:lstStyle>
            <a:lvl1pPr>
              <a:defRPr/>
            </a:lvl1pPr>
          </a:lstStyle>
          <a:p>
            <a:pPr>
              <a:defRPr/>
            </a:pPr>
            <a:r>
              <a:rPr lang="el-GR"/>
              <a:t>Ι. Κουσιάππα 2009</a:t>
            </a:r>
          </a:p>
        </p:txBody>
      </p:sp>
      <p:sp>
        <p:nvSpPr>
          <p:cNvPr id="6" name="Rectangle 6"/>
          <p:cNvSpPr>
            <a:spLocks noGrp="1" noChangeArrowheads="1"/>
          </p:cNvSpPr>
          <p:nvPr>
            <p:ph type="sldNum" sz="quarter" idx="12"/>
          </p:nvPr>
        </p:nvSpPr>
        <p:spPr>
          <a:ln/>
        </p:spPr>
        <p:txBody>
          <a:bodyPr/>
          <a:lstStyle>
            <a:lvl1pPr>
              <a:defRPr/>
            </a:lvl1pPr>
          </a:lstStyle>
          <a:p>
            <a:pPr>
              <a:defRPr/>
            </a:pPr>
            <a:fld id="{6F4C2DFB-895A-46EF-B35E-52A0264CAC11}" type="slidenum">
              <a:rPr lang="el-GR"/>
              <a:pPr>
                <a:defRPr/>
              </a:pPr>
              <a:t>‹#›</a:t>
            </a:fld>
            <a:endParaRPr lang="el-GR"/>
          </a:p>
        </p:txBody>
      </p:sp>
    </p:spTree>
  </p:cSld>
  <p:clrMapOvr>
    <a:masterClrMapping/>
  </p:clrMapOvr>
</p:sldLayout>
</file>

<file path=ppt/slideLayouts/slideLayout6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4"/>
          <p:cNvSpPr>
            <a:spLocks noGrp="1" noChangeArrowheads="1"/>
          </p:cNvSpPr>
          <p:nvPr>
            <p:ph type="dt" sz="half" idx="10"/>
          </p:nvPr>
        </p:nvSpPr>
        <p:spPr>
          <a:ln/>
        </p:spPr>
        <p:txBody>
          <a:bodyPr/>
          <a:lstStyle>
            <a:lvl1pPr>
              <a:defRPr/>
            </a:lvl1pPr>
          </a:lstStyle>
          <a:p>
            <a:pPr>
              <a:defRPr/>
            </a:pPr>
            <a:endParaRPr lang="el-GR"/>
          </a:p>
        </p:txBody>
      </p:sp>
      <p:sp>
        <p:nvSpPr>
          <p:cNvPr id="6" name="Rectangle 5"/>
          <p:cNvSpPr>
            <a:spLocks noGrp="1" noChangeArrowheads="1"/>
          </p:cNvSpPr>
          <p:nvPr>
            <p:ph type="ftr" sz="quarter" idx="11"/>
          </p:nvPr>
        </p:nvSpPr>
        <p:spPr>
          <a:ln/>
        </p:spPr>
        <p:txBody>
          <a:bodyPr/>
          <a:lstStyle>
            <a:lvl1pPr>
              <a:defRPr/>
            </a:lvl1pPr>
          </a:lstStyle>
          <a:p>
            <a:pPr>
              <a:defRPr/>
            </a:pPr>
            <a:r>
              <a:rPr lang="el-GR"/>
              <a:t>Ι. Κουσιάππα 2009</a:t>
            </a:r>
          </a:p>
        </p:txBody>
      </p:sp>
      <p:sp>
        <p:nvSpPr>
          <p:cNvPr id="7" name="Rectangle 6"/>
          <p:cNvSpPr>
            <a:spLocks noGrp="1" noChangeArrowheads="1"/>
          </p:cNvSpPr>
          <p:nvPr>
            <p:ph type="sldNum" sz="quarter" idx="12"/>
          </p:nvPr>
        </p:nvSpPr>
        <p:spPr>
          <a:ln/>
        </p:spPr>
        <p:txBody>
          <a:bodyPr/>
          <a:lstStyle>
            <a:lvl1pPr>
              <a:defRPr/>
            </a:lvl1pPr>
          </a:lstStyle>
          <a:p>
            <a:pPr>
              <a:defRPr/>
            </a:pPr>
            <a:fld id="{8D55189B-B8EA-437F-B2F1-0D81AACAA228}" type="slidenum">
              <a:rPr lang="el-GR"/>
              <a:pPr>
                <a:defRPr/>
              </a:pPr>
              <a:t>‹#›</a:t>
            </a:fld>
            <a:endParaRPr lang="el-GR"/>
          </a:p>
        </p:txBody>
      </p:sp>
    </p:spTree>
  </p:cSld>
  <p:clrMapOvr>
    <a:masterClrMapping/>
  </p:clrMapOvr>
</p:sldLayout>
</file>

<file path=ppt/slideLayouts/slideLayout6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4"/>
          <p:cNvSpPr>
            <a:spLocks noGrp="1" noChangeArrowheads="1"/>
          </p:cNvSpPr>
          <p:nvPr>
            <p:ph type="dt" sz="half" idx="10"/>
          </p:nvPr>
        </p:nvSpPr>
        <p:spPr>
          <a:ln/>
        </p:spPr>
        <p:txBody>
          <a:bodyPr/>
          <a:lstStyle>
            <a:lvl1pPr>
              <a:defRPr/>
            </a:lvl1pPr>
          </a:lstStyle>
          <a:p>
            <a:pPr>
              <a:defRPr/>
            </a:pPr>
            <a:endParaRPr lang="el-GR"/>
          </a:p>
        </p:txBody>
      </p:sp>
      <p:sp>
        <p:nvSpPr>
          <p:cNvPr id="8" name="Rectangle 5"/>
          <p:cNvSpPr>
            <a:spLocks noGrp="1" noChangeArrowheads="1"/>
          </p:cNvSpPr>
          <p:nvPr>
            <p:ph type="ftr" sz="quarter" idx="11"/>
          </p:nvPr>
        </p:nvSpPr>
        <p:spPr>
          <a:ln/>
        </p:spPr>
        <p:txBody>
          <a:bodyPr/>
          <a:lstStyle>
            <a:lvl1pPr>
              <a:defRPr/>
            </a:lvl1pPr>
          </a:lstStyle>
          <a:p>
            <a:pPr>
              <a:defRPr/>
            </a:pPr>
            <a:r>
              <a:rPr lang="el-GR"/>
              <a:t>Ι. Κουσιάππα 2009</a:t>
            </a:r>
          </a:p>
        </p:txBody>
      </p:sp>
      <p:sp>
        <p:nvSpPr>
          <p:cNvPr id="9" name="Rectangle 6"/>
          <p:cNvSpPr>
            <a:spLocks noGrp="1" noChangeArrowheads="1"/>
          </p:cNvSpPr>
          <p:nvPr>
            <p:ph type="sldNum" sz="quarter" idx="12"/>
          </p:nvPr>
        </p:nvSpPr>
        <p:spPr>
          <a:ln/>
        </p:spPr>
        <p:txBody>
          <a:bodyPr/>
          <a:lstStyle>
            <a:lvl1pPr>
              <a:defRPr/>
            </a:lvl1pPr>
          </a:lstStyle>
          <a:p>
            <a:pPr>
              <a:defRPr/>
            </a:pPr>
            <a:fld id="{6CA891CF-11D6-4AD9-9790-AFB5D20474C2}" type="slidenum">
              <a:rPr lang="el-GR"/>
              <a:pPr>
                <a:defRPr/>
              </a:pPr>
              <a:t>‹#›</a:t>
            </a:fld>
            <a:endParaRPr lang="el-GR"/>
          </a:p>
        </p:txBody>
      </p:sp>
    </p:spTree>
  </p:cSld>
  <p:clrMapOvr>
    <a:masterClrMapping/>
  </p:clrMapOvr>
</p:sldLayout>
</file>

<file path=ppt/slideLayouts/slideLayout6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4"/>
          <p:cNvSpPr>
            <a:spLocks noGrp="1" noChangeArrowheads="1"/>
          </p:cNvSpPr>
          <p:nvPr>
            <p:ph type="dt" sz="half" idx="10"/>
          </p:nvPr>
        </p:nvSpPr>
        <p:spPr>
          <a:ln/>
        </p:spPr>
        <p:txBody>
          <a:bodyPr/>
          <a:lstStyle>
            <a:lvl1pPr>
              <a:defRPr/>
            </a:lvl1pPr>
          </a:lstStyle>
          <a:p>
            <a:pPr>
              <a:defRPr/>
            </a:pPr>
            <a:endParaRPr lang="el-GR"/>
          </a:p>
        </p:txBody>
      </p:sp>
      <p:sp>
        <p:nvSpPr>
          <p:cNvPr id="4" name="Rectangle 5"/>
          <p:cNvSpPr>
            <a:spLocks noGrp="1" noChangeArrowheads="1"/>
          </p:cNvSpPr>
          <p:nvPr>
            <p:ph type="ftr" sz="quarter" idx="11"/>
          </p:nvPr>
        </p:nvSpPr>
        <p:spPr>
          <a:ln/>
        </p:spPr>
        <p:txBody>
          <a:bodyPr/>
          <a:lstStyle>
            <a:lvl1pPr>
              <a:defRPr/>
            </a:lvl1pPr>
          </a:lstStyle>
          <a:p>
            <a:pPr>
              <a:defRPr/>
            </a:pPr>
            <a:r>
              <a:rPr lang="el-GR"/>
              <a:t>Ι. Κουσιάππα 2009</a:t>
            </a:r>
          </a:p>
        </p:txBody>
      </p:sp>
      <p:sp>
        <p:nvSpPr>
          <p:cNvPr id="5" name="Rectangle 6"/>
          <p:cNvSpPr>
            <a:spLocks noGrp="1" noChangeArrowheads="1"/>
          </p:cNvSpPr>
          <p:nvPr>
            <p:ph type="sldNum" sz="quarter" idx="12"/>
          </p:nvPr>
        </p:nvSpPr>
        <p:spPr>
          <a:ln/>
        </p:spPr>
        <p:txBody>
          <a:bodyPr/>
          <a:lstStyle>
            <a:lvl1pPr>
              <a:defRPr/>
            </a:lvl1pPr>
          </a:lstStyle>
          <a:p>
            <a:pPr>
              <a:defRPr/>
            </a:pPr>
            <a:fld id="{F0DD2876-9148-4A8F-A248-CDC2B3384FC3}" type="slidenum">
              <a:rPr lang="el-GR"/>
              <a:pPr>
                <a:defRPr/>
              </a:pPr>
              <a:t>‹#›</a:t>
            </a:fld>
            <a:endParaRPr lang="el-GR"/>
          </a:p>
        </p:txBody>
      </p:sp>
    </p:spTree>
  </p:cSld>
  <p:clrMapOvr>
    <a:masterClrMapping/>
  </p:clrMapOvr>
</p:sldLayout>
</file>

<file path=ppt/slideLayouts/slideLayout6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a:ln/>
        </p:spPr>
        <p:txBody>
          <a:bodyPr/>
          <a:lstStyle>
            <a:lvl1pPr>
              <a:defRPr/>
            </a:lvl1pPr>
          </a:lstStyle>
          <a:p>
            <a:pPr>
              <a:defRPr/>
            </a:pPr>
            <a:endParaRPr lang="el-GR"/>
          </a:p>
        </p:txBody>
      </p:sp>
      <p:sp>
        <p:nvSpPr>
          <p:cNvPr id="3" name="Rectangle 5"/>
          <p:cNvSpPr>
            <a:spLocks noGrp="1" noChangeArrowheads="1"/>
          </p:cNvSpPr>
          <p:nvPr>
            <p:ph type="ftr" sz="quarter" idx="11"/>
          </p:nvPr>
        </p:nvSpPr>
        <p:spPr>
          <a:ln/>
        </p:spPr>
        <p:txBody>
          <a:bodyPr/>
          <a:lstStyle>
            <a:lvl1pPr>
              <a:defRPr/>
            </a:lvl1pPr>
          </a:lstStyle>
          <a:p>
            <a:pPr>
              <a:defRPr/>
            </a:pPr>
            <a:r>
              <a:rPr lang="el-GR"/>
              <a:t>Ι. Κουσιάππα 2009</a:t>
            </a:r>
          </a:p>
        </p:txBody>
      </p:sp>
      <p:sp>
        <p:nvSpPr>
          <p:cNvPr id="4" name="Rectangle 6"/>
          <p:cNvSpPr>
            <a:spLocks noGrp="1" noChangeArrowheads="1"/>
          </p:cNvSpPr>
          <p:nvPr>
            <p:ph type="sldNum" sz="quarter" idx="12"/>
          </p:nvPr>
        </p:nvSpPr>
        <p:spPr>
          <a:ln/>
        </p:spPr>
        <p:txBody>
          <a:bodyPr/>
          <a:lstStyle>
            <a:lvl1pPr>
              <a:defRPr/>
            </a:lvl1pPr>
          </a:lstStyle>
          <a:p>
            <a:pPr>
              <a:defRPr/>
            </a:pPr>
            <a:fld id="{66D0AF80-FE59-467F-8F47-5A2BB7B964C1}" type="slidenum">
              <a:rPr lang="el-GR"/>
              <a:pPr>
                <a:defRPr/>
              </a:pPr>
              <a:t>‹#›</a:t>
            </a:fld>
            <a:endParaRPr lang="el-GR"/>
          </a:p>
        </p:txBody>
      </p:sp>
    </p:spTree>
  </p:cSld>
  <p:clrMapOvr>
    <a:masterClrMapping/>
  </p:clrMapOvr>
</p:sldLayout>
</file>

<file path=ppt/slideLayouts/slideLayout6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4"/>
          <p:cNvSpPr>
            <a:spLocks noGrp="1" noChangeArrowheads="1"/>
          </p:cNvSpPr>
          <p:nvPr>
            <p:ph type="dt" sz="half" idx="10"/>
          </p:nvPr>
        </p:nvSpPr>
        <p:spPr>
          <a:ln/>
        </p:spPr>
        <p:txBody>
          <a:bodyPr/>
          <a:lstStyle>
            <a:lvl1pPr>
              <a:defRPr/>
            </a:lvl1pPr>
          </a:lstStyle>
          <a:p>
            <a:pPr>
              <a:defRPr/>
            </a:pPr>
            <a:endParaRPr lang="el-GR"/>
          </a:p>
        </p:txBody>
      </p:sp>
      <p:sp>
        <p:nvSpPr>
          <p:cNvPr id="6" name="Rectangle 5"/>
          <p:cNvSpPr>
            <a:spLocks noGrp="1" noChangeArrowheads="1"/>
          </p:cNvSpPr>
          <p:nvPr>
            <p:ph type="ftr" sz="quarter" idx="11"/>
          </p:nvPr>
        </p:nvSpPr>
        <p:spPr>
          <a:ln/>
        </p:spPr>
        <p:txBody>
          <a:bodyPr/>
          <a:lstStyle>
            <a:lvl1pPr>
              <a:defRPr/>
            </a:lvl1pPr>
          </a:lstStyle>
          <a:p>
            <a:pPr>
              <a:defRPr/>
            </a:pPr>
            <a:r>
              <a:rPr lang="el-GR"/>
              <a:t>Ι. Κουσιάππα 2009</a:t>
            </a:r>
          </a:p>
        </p:txBody>
      </p:sp>
      <p:sp>
        <p:nvSpPr>
          <p:cNvPr id="7" name="Rectangle 6"/>
          <p:cNvSpPr>
            <a:spLocks noGrp="1" noChangeArrowheads="1"/>
          </p:cNvSpPr>
          <p:nvPr>
            <p:ph type="sldNum" sz="quarter" idx="12"/>
          </p:nvPr>
        </p:nvSpPr>
        <p:spPr>
          <a:ln/>
        </p:spPr>
        <p:txBody>
          <a:bodyPr/>
          <a:lstStyle>
            <a:lvl1pPr>
              <a:defRPr/>
            </a:lvl1pPr>
          </a:lstStyle>
          <a:p>
            <a:pPr>
              <a:defRPr/>
            </a:pPr>
            <a:fld id="{675FB09B-741E-4B4B-819F-22575BFCA251}" type="slidenum">
              <a:rPr lang="el-GR"/>
              <a:pPr>
                <a:defRPr/>
              </a:pPr>
              <a:t>‹#›</a:t>
            </a:fld>
            <a:endParaRPr lang="el-GR"/>
          </a:p>
        </p:txBody>
      </p:sp>
    </p:spTree>
  </p:cSld>
  <p:clrMapOvr>
    <a:masterClrMapping/>
  </p:clrMapOvr>
</p:sldLayout>
</file>

<file path=ppt/slideLayouts/slideLayout6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noProof="0" smtClean="0"/>
              <a:t>Click icon to add picture</a:t>
            </a:r>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4"/>
          <p:cNvSpPr>
            <a:spLocks noGrp="1" noChangeArrowheads="1"/>
          </p:cNvSpPr>
          <p:nvPr>
            <p:ph type="dt" sz="half" idx="10"/>
          </p:nvPr>
        </p:nvSpPr>
        <p:spPr>
          <a:ln/>
        </p:spPr>
        <p:txBody>
          <a:bodyPr/>
          <a:lstStyle>
            <a:lvl1pPr>
              <a:defRPr/>
            </a:lvl1pPr>
          </a:lstStyle>
          <a:p>
            <a:pPr>
              <a:defRPr/>
            </a:pPr>
            <a:endParaRPr lang="el-GR"/>
          </a:p>
        </p:txBody>
      </p:sp>
      <p:sp>
        <p:nvSpPr>
          <p:cNvPr id="6" name="Rectangle 5"/>
          <p:cNvSpPr>
            <a:spLocks noGrp="1" noChangeArrowheads="1"/>
          </p:cNvSpPr>
          <p:nvPr>
            <p:ph type="ftr" sz="quarter" idx="11"/>
          </p:nvPr>
        </p:nvSpPr>
        <p:spPr>
          <a:ln/>
        </p:spPr>
        <p:txBody>
          <a:bodyPr/>
          <a:lstStyle>
            <a:lvl1pPr>
              <a:defRPr/>
            </a:lvl1pPr>
          </a:lstStyle>
          <a:p>
            <a:pPr>
              <a:defRPr/>
            </a:pPr>
            <a:r>
              <a:rPr lang="el-GR"/>
              <a:t>Ι. Κουσιάππα 2009</a:t>
            </a:r>
          </a:p>
        </p:txBody>
      </p:sp>
      <p:sp>
        <p:nvSpPr>
          <p:cNvPr id="7" name="Rectangle 6"/>
          <p:cNvSpPr>
            <a:spLocks noGrp="1" noChangeArrowheads="1"/>
          </p:cNvSpPr>
          <p:nvPr>
            <p:ph type="sldNum" sz="quarter" idx="12"/>
          </p:nvPr>
        </p:nvSpPr>
        <p:spPr>
          <a:ln/>
        </p:spPr>
        <p:txBody>
          <a:bodyPr/>
          <a:lstStyle>
            <a:lvl1pPr>
              <a:defRPr/>
            </a:lvl1pPr>
          </a:lstStyle>
          <a:p>
            <a:pPr>
              <a:defRPr/>
            </a:pPr>
            <a:fld id="{B900134A-C007-4F4E-BE6F-A772A565DEC4}" type="slidenum">
              <a:rPr lang="el-GR"/>
              <a:pPr>
                <a:defRPr/>
              </a:pPr>
              <a:t>‹#›</a:t>
            </a:fld>
            <a:endParaRPr lang="el-GR"/>
          </a:p>
        </p:txBody>
      </p:sp>
    </p:spTree>
  </p:cSld>
  <p:clrMapOvr>
    <a:masterClrMapping/>
  </p:clrMapOvr>
</p:sldLayout>
</file>

<file path=ppt/slideLayouts/slideLayout7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4"/>
          <p:cNvSpPr>
            <a:spLocks noGrp="1" noChangeArrowheads="1"/>
          </p:cNvSpPr>
          <p:nvPr>
            <p:ph type="dt" sz="half" idx="10"/>
          </p:nvPr>
        </p:nvSpPr>
        <p:spPr>
          <a:ln/>
        </p:spPr>
        <p:txBody>
          <a:bodyPr/>
          <a:lstStyle>
            <a:lvl1pPr>
              <a:defRPr/>
            </a:lvl1pPr>
          </a:lstStyle>
          <a:p>
            <a:pPr>
              <a:defRPr/>
            </a:pPr>
            <a:endParaRPr lang="el-GR"/>
          </a:p>
        </p:txBody>
      </p:sp>
      <p:sp>
        <p:nvSpPr>
          <p:cNvPr id="5" name="Rectangle 5"/>
          <p:cNvSpPr>
            <a:spLocks noGrp="1" noChangeArrowheads="1"/>
          </p:cNvSpPr>
          <p:nvPr>
            <p:ph type="ftr" sz="quarter" idx="11"/>
          </p:nvPr>
        </p:nvSpPr>
        <p:spPr>
          <a:ln/>
        </p:spPr>
        <p:txBody>
          <a:bodyPr/>
          <a:lstStyle>
            <a:lvl1pPr>
              <a:defRPr/>
            </a:lvl1pPr>
          </a:lstStyle>
          <a:p>
            <a:pPr>
              <a:defRPr/>
            </a:pPr>
            <a:r>
              <a:rPr lang="el-GR"/>
              <a:t>Ι. Κουσιάππα 2009</a:t>
            </a:r>
          </a:p>
        </p:txBody>
      </p:sp>
      <p:sp>
        <p:nvSpPr>
          <p:cNvPr id="6" name="Rectangle 6"/>
          <p:cNvSpPr>
            <a:spLocks noGrp="1" noChangeArrowheads="1"/>
          </p:cNvSpPr>
          <p:nvPr>
            <p:ph type="sldNum" sz="quarter" idx="12"/>
          </p:nvPr>
        </p:nvSpPr>
        <p:spPr>
          <a:ln/>
        </p:spPr>
        <p:txBody>
          <a:bodyPr/>
          <a:lstStyle>
            <a:lvl1pPr>
              <a:defRPr/>
            </a:lvl1pPr>
          </a:lstStyle>
          <a:p>
            <a:pPr>
              <a:defRPr/>
            </a:pPr>
            <a:fld id="{56580874-1DA7-414F-9A60-BA9E26E8A2B9}" type="slidenum">
              <a:rPr lang="el-GR"/>
              <a:pPr>
                <a:defRPr/>
              </a:pPr>
              <a:t>‹#›</a:t>
            </a:fld>
            <a:endParaRPr lang="el-GR"/>
          </a:p>
        </p:txBody>
      </p:sp>
    </p:spTree>
  </p:cSld>
  <p:clrMapOvr>
    <a:masterClrMapping/>
  </p:clrMapOvr>
</p:sldLayout>
</file>

<file path=ppt/slideLayouts/slideLayout7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38"/>
            <a:ext cx="2057400" cy="5851525"/>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457200" y="274638"/>
            <a:ext cx="6019800" cy="5851525"/>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4"/>
          <p:cNvSpPr>
            <a:spLocks noGrp="1" noChangeArrowheads="1"/>
          </p:cNvSpPr>
          <p:nvPr>
            <p:ph type="dt" sz="half" idx="10"/>
          </p:nvPr>
        </p:nvSpPr>
        <p:spPr>
          <a:ln/>
        </p:spPr>
        <p:txBody>
          <a:bodyPr/>
          <a:lstStyle>
            <a:lvl1pPr>
              <a:defRPr/>
            </a:lvl1pPr>
          </a:lstStyle>
          <a:p>
            <a:pPr>
              <a:defRPr/>
            </a:pPr>
            <a:endParaRPr lang="el-GR"/>
          </a:p>
        </p:txBody>
      </p:sp>
      <p:sp>
        <p:nvSpPr>
          <p:cNvPr id="5" name="Rectangle 5"/>
          <p:cNvSpPr>
            <a:spLocks noGrp="1" noChangeArrowheads="1"/>
          </p:cNvSpPr>
          <p:nvPr>
            <p:ph type="ftr" sz="quarter" idx="11"/>
          </p:nvPr>
        </p:nvSpPr>
        <p:spPr>
          <a:ln/>
        </p:spPr>
        <p:txBody>
          <a:bodyPr/>
          <a:lstStyle>
            <a:lvl1pPr>
              <a:defRPr/>
            </a:lvl1pPr>
          </a:lstStyle>
          <a:p>
            <a:pPr>
              <a:defRPr/>
            </a:pPr>
            <a:r>
              <a:rPr lang="el-GR"/>
              <a:t>Ι. Κουσιάππα 2009</a:t>
            </a:r>
          </a:p>
        </p:txBody>
      </p:sp>
      <p:sp>
        <p:nvSpPr>
          <p:cNvPr id="6" name="Rectangle 6"/>
          <p:cNvSpPr>
            <a:spLocks noGrp="1" noChangeArrowheads="1"/>
          </p:cNvSpPr>
          <p:nvPr>
            <p:ph type="sldNum" sz="quarter" idx="12"/>
          </p:nvPr>
        </p:nvSpPr>
        <p:spPr>
          <a:ln/>
        </p:spPr>
        <p:txBody>
          <a:bodyPr/>
          <a:lstStyle>
            <a:lvl1pPr>
              <a:defRPr/>
            </a:lvl1pPr>
          </a:lstStyle>
          <a:p>
            <a:pPr>
              <a:defRPr/>
            </a:pPr>
            <a:fld id="{D031B72E-43D8-4F41-B086-E989FFA0E3F1}" type="slidenum">
              <a:rPr lang="el-GR"/>
              <a:pPr>
                <a:defRPr/>
              </a:pPr>
              <a:t>‹#›</a:t>
            </a:fld>
            <a:endParaRPr lang="el-GR"/>
          </a:p>
        </p:txBody>
      </p:sp>
    </p:spTree>
  </p:cSld>
  <p:clrMapOvr>
    <a:masterClrMapping/>
  </p:clrMapOvr>
</p:sldLayout>
</file>

<file path=ppt/slideLayouts/slideLayout72.xml><?xml version="1.0" encoding="utf-8"?>
<p:sldLayout xmlns:a="http://schemas.openxmlformats.org/drawingml/2006/main" xmlns:r="http://schemas.openxmlformats.org/officeDocument/2006/relationships" xmlns:p="http://schemas.openxmlformats.org/presentationml/2006/main" type="obj">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4"/>
          <p:cNvSpPr>
            <a:spLocks noGrp="1" noChangeArrowheads="1"/>
          </p:cNvSpPr>
          <p:nvPr>
            <p:ph type="dt" sz="half" idx="10"/>
          </p:nvPr>
        </p:nvSpPr>
        <p:spPr>
          <a:ln/>
        </p:spPr>
        <p:txBody>
          <a:bodyPr/>
          <a:lstStyle>
            <a:lvl1pPr>
              <a:defRPr/>
            </a:lvl1pPr>
          </a:lstStyle>
          <a:p>
            <a:pPr>
              <a:defRPr/>
            </a:pPr>
            <a:endParaRPr lang="el-GR"/>
          </a:p>
        </p:txBody>
      </p:sp>
      <p:sp>
        <p:nvSpPr>
          <p:cNvPr id="5" name="Rectangle 5"/>
          <p:cNvSpPr>
            <a:spLocks noGrp="1" noChangeArrowheads="1"/>
          </p:cNvSpPr>
          <p:nvPr>
            <p:ph type="ftr" sz="quarter" idx="11"/>
          </p:nvPr>
        </p:nvSpPr>
        <p:spPr>
          <a:ln/>
        </p:spPr>
        <p:txBody>
          <a:bodyPr/>
          <a:lstStyle>
            <a:lvl1pPr>
              <a:defRPr/>
            </a:lvl1pPr>
          </a:lstStyle>
          <a:p>
            <a:pPr>
              <a:defRPr/>
            </a:pPr>
            <a:endParaRPr lang="el-GR"/>
          </a:p>
        </p:txBody>
      </p:sp>
      <p:sp>
        <p:nvSpPr>
          <p:cNvPr id="6" name="Rectangle 6"/>
          <p:cNvSpPr>
            <a:spLocks noGrp="1" noChangeArrowheads="1"/>
          </p:cNvSpPr>
          <p:nvPr>
            <p:ph type="sldNum" sz="quarter" idx="12"/>
          </p:nvPr>
        </p:nvSpPr>
        <p:spPr>
          <a:ln/>
        </p:spPr>
        <p:txBody>
          <a:bodyPr/>
          <a:lstStyle>
            <a:lvl1pPr>
              <a:defRPr/>
            </a:lvl1pPr>
          </a:lstStyle>
          <a:p>
            <a:pPr>
              <a:defRPr/>
            </a:pPr>
            <a:fld id="{F0F9B3B9-200E-486F-B837-5BCB528A64DB}" type="slidenum">
              <a:rPr lang="en-US"/>
              <a:pPr>
                <a:defRPr/>
              </a:pPr>
              <a:t>‹#›</a:t>
            </a:fld>
            <a:endParaRPr lang="en-US"/>
          </a:p>
        </p:txBody>
      </p:sp>
    </p:spTree>
  </p:cSld>
  <p:clrMapOvr>
    <a:masterClrMapping/>
  </p:clrMapOvr>
</p:sldLayout>
</file>

<file path=ppt/slideLayouts/slideLayout73.xml><?xml version="1.0" encoding="utf-8"?>
<p:sldLayout xmlns:a="http://schemas.openxmlformats.org/drawingml/2006/main" xmlns:r="http://schemas.openxmlformats.org/officeDocument/2006/relationships" xmlns:p="http://schemas.openxmlformats.org/presentationml/2006/main" type="title">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p>
            <a:r>
              <a:rPr lang="en-US" smtClean="0"/>
              <a:t>Click to edit Master title style</a:t>
            </a:r>
            <a:endParaRPr lang="en-US"/>
          </a:p>
        </p:txBody>
      </p:sp>
      <p:sp>
        <p:nvSpPr>
          <p:cNvPr id="3" name="Subtitle 2"/>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smtClean="0"/>
              <a:t>Click to edit Master subtitle style</a:t>
            </a:r>
            <a:endParaRPr lang="en-US"/>
          </a:p>
        </p:txBody>
      </p:sp>
      <p:sp>
        <p:nvSpPr>
          <p:cNvPr id="4" name="Rectangle 4"/>
          <p:cNvSpPr>
            <a:spLocks noGrp="1" noChangeArrowheads="1"/>
          </p:cNvSpPr>
          <p:nvPr>
            <p:ph type="dt" sz="half" idx="10"/>
          </p:nvPr>
        </p:nvSpPr>
        <p:spPr>
          <a:ln/>
        </p:spPr>
        <p:txBody>
          <a:bodyPr/>
          <a:lstStyle>
            <a:lvl1pPr>
              <a:defRPr/>
            </a:lvl1pPr>
          </a:lstStyle>
          <a:p>
            <a:pPr>
              <a:defRPr/>
            </a:pPr>
            <a:endParaRPr lang="el-GR"/>
          </a:p>
        </p:txBody>
      </p:sp>
      <p:sp>
        <p:nvSpPr>
          <p:cNvPr id="5" name="Rectangle 5"/>
          <p:cNvSpPr>
            <a:spLocks noGrp="1" noChangeArrowheads="1"/>
          </p:cNvSpPr>
          <p:nvPr>
            <p:ph type="ftr" sz="quarter" idx="11"/>
          </p:nvPr>
        </p:nvSpPr>
        <p:spPr>
          <a:ln/>
        </p:spPr>
        <p:txBody>
          <a:bodyPr/>
          <a:lstStyle>
            <a:lvl1pPr>
              <a:defRPr/>
            </a:lvl1pPr>
          </a:lstStyle>
          <a:p>
            <a:pPr>
              <a:defRPr/>
            </a:pPr>
            <a:endParaRPr lang="el-GR"/>
          </a:p>
        </p:txBody>
      </p:sp>
      <p:sp>
        <p:nvSpPr>
          <p:cNvPr id="6" name="Rectangle 6"/>
          <p:cNvSpPr>
            <a:spLocks noGrp="1" noChangeArrowheads="1"/>
          </p:cNvSpPr>
          <p:nvPr>
            <p:ph type="sldNum" sz="quarter" idx="12"/>
          </p:nvPr>
        </p:nvSpPr>
        <p:spPr>
          <a:ln/>
        </p:spPr>
        <p:txBody>
          <a:bodyPr/>
          <a:lstStyle>
            <a:lvl1pPr>
              <a:defRPr/>
            </a:lvl1pPr>
          </a:lstStyle>
          <a:p>
            <a:pPr>
              <a:defRPr/>
            </a:pPr>
            <a:fld id="{1F993D94-B043-42C9-9AF7-5C2488AF60C3}" type="slidenum">
              <a:rPr lang="en-US"/>
              <a:pPr>
                <a:defRPr/>
              </a:pPr>
              <a:t>‹#›</a:t>
            </a:fld>
            <a:endParaRPr lang="en-US"/>
          </a:p>
        </p:txBody>
      </p:sp>
    </p:spTree>
  </p:cSld>
  <p:clrMapOvr>
    <a:masterClrMapping/>
  </p:clrMapOvr>
</p:sldLayout>
</file>

<file path=ppt/slideLayouts/slideLayout74.xml><?xml version="1.0" encoding="utf-8"?>
<p:sldLayout xmlns:a="http://schemas.openxmlformats.org/drawingml/2006/main" xmlns:r="http://schemas.openxmlformats.org/officeDocument/2006/relationships" xmlns:p="http://schemas.openxmlformats.org/presentationml/2006/main" type="blank">
  <p:cSld name="Blank">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a:ln/>
        </p:spPr>
        <p:txBody>
          <a:bodyPr/>
          <a:lstStyle>
            <a:lvl1pPr>
              <a:defRPr/>
            </a:lvl1pPr>
          </a:lstStyle>
          <a:p>
            <a:pPr>
              <a:defRPr/>
            </a:pPr>
            <a:endParaRPr lang="el-GR"/>
          </a:p>
        </p:txBody>
      </p:sp>
      <p:sp>
        <p:nvSpPr>
          <p:cNvPr id="3" name="Rectangle 5"/>
          <p:cNvSpPr>
            <a:spLocks noGrp="1" noChangeArrowheads="1"/>
          </p:cNvSpPr>
          <p:nvPr>
            <p:ph type="ftr" sz="quarter" idx="11"/>
          </p:nvPr>
        </p:nvSpPr>
        <p:spPr>
          <a:ln/>
        </p:spPr>
        <p:txBody>
          <a:bodyPr/>
          <a:lstStyle>
            <a:lvl1pPr>
              <a:defRPr/>
            </a:lvl1pPr>
          </a:lstStyle>
          <a:p>
            <a:pPr>
              <a:defRPr/>
            </a:pPr>
            <a:endParaRPr lang="el-GR"/>
          </a:p>
        </p:txBody>
      </p:sp>
      <p:sp>
        <p:nvSpPr>
          <p:cNvPr id="4" name="Rectangle 6"/>
          <p:cNvSpPr>
            <a:spLocks noGrp="1" noChangeArrowheads="1"/>
          </p:cNvSpPr>
          <p:nvPr>
            <p:ph type="sldNum" sz="quarter" idx="12"/>
          </p:nvPr>
        </p:nvSpPr>
        <p:spPr>
          <a:ln/>
        </p:spPr>
        <p:txBody>
          <a:bodyPr/>
          <a:lstStyle>
            <a:lvl1pPr>
              <a:defRPr/>
            </a:lvl1pPr>
          </a:lstStyle>
          <a:p>
            <a:pPr>
              <a:defRPr/>
            </a:pPr>
            <a:fld id="{54BB3A94-3100-417F-A070-022AC0BAE527}" type="slidenum">
              <a:rPr lang="en-US"/>
              <a:pPr>
                <a:defRPr/>
              </a:pPr>
              <a:t>‹#›</a:t>
            </a:fld>
            <a:endParaRPr lang="en-US"/>
          </a:p>
        </p:txBody>
      </p:sp>
    </p:spTree>
  </p:cSld>
  <p:clrMapOvr>
    <a:masterClrMapping/>
  </p:clrMapOvr>
</p:sldLayout>
</file>

<file path=ppt/slideLayouts/slideLayout75.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p>
            <a:r>
              <a:rPr lang="en-US" smtClean="0"/>
              <a:t>Click to edit Master title style</a:t>
            </a:r>
            <a:endParaRPr lang="en-US"/>
          </a:p>
        </p:txBody>
      </p:sp>
      <p:sp>
        <p:nvSpPr>
          <p:cNvPr id="3" name="Subtitle 2"/>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smtClean="0"/>
              <a:t>Click to edit Master subtitle style</a:t>
            </a:r>
            <a:endParaRPr lang="en-US"/>
          </a:p>
        </p:txBody>
      </p:sp>
      <p:sp>
        <p:nvSpPr>
          <p:cNvPr id="4" name="Rectangle 4"/>
          <p:cNvSpPr>
            <a:spLocks noGrp="1" noChangeArrowheads="1"/>
          </p:cNvSpPr>
          <p:nvPr>
            <p:ph type="dt" sz="half" idx="10"/>
          </p:nvPr>
        </p:nvSpPr>
        <p:spPr>
          <a:ln/>
        </p:spPr>
        <p:txBody>
          <a:bodyPr/>
          <a:lstStyle>
            <a:lvl1pPr>
              <a:defRPr/>
            </a:lvl1pPr>
          </a:lstStyle>
          <a:p>
            <a:pPr>
              <a:defRPr/>
            </a:pPr>
            <a:endParaRPr lang="en-US" altLang="fr-FR">
              <a:solidFill>
                <a:srgbClr val="FFFFFF"/>
              </a:solidFill>
            </a:endParaRPr>
          </a:p>
        </p:txBody>
      </p:sp>
      <p:sp>
        <p:nvSpPr>
          <p:cNvPr id="5" name="Rectangle 5"/>
          <p:cNvSpPr>
            <a:spLocks noGrp="1" noChangeArrowheads="1"/>
          </p:cNvSpPr>
          <p:nvPr>
            <p:ph type="ftr" sz="quarter" idx="11"/>
          </p:nvPr>
        </p:nvSpPr>
        <p:spPr>
          <a:ln/>
        </p:spPr>
        <p:txBody>
          <a:bodyPr/>
          <a:lstStyle>
            <a:lvl1pPr>
              <a:defRPr/>
            </a:lvl1pPr>
          </a:lstStyle>
          <a:p>
            <a:pPr>
              <a:defRPr/>
            </a:pPr>
            <a:endParaRPr lang="en-US" altLang="fr-FR">
              <a:solidFill>
                <a:srgbClr val="FFFFFF"/>
              </a:solidFill>
            </a:endParaRPr>
          </a:p>
        </p:txBody>
      </p:sp>
      <p:sp>
        <p:nvSpPr>
          <p:cNvPr id="6" name="Rectangle 6"/>
          <p:cNvSpPr>
            <a:spLocks noGrp="1" noChangeArrowheads="1"/>
          </p:cNvSpPr>
          <p:nvPr>
            <p:ph type="sldNum" sz="quarter" idx="12"/>
          </p:nvPr>
        </p:nvSpPr>
        <p:spPr>
          <a:ln/>
        </p:spPr>
        <p:txBody>
          <a:bodyPr/>
          <a:lstStyle>
            <a:lvl1pPr>
              <a:defRPr/>
            </a:lvl1pPr>
          </a:lstStyle>
          <a:p>
            <a:pPr>
              <a:defRPr/>
            </a:pPr>
            <a:endParaRPr lang="fr-FR" altLang="fr-FR">
              <a:solidFill>
                <a:srgbClr val="FFFFFF"/>
              </a:solidFill>
            </a:endParaRPr>
          </a:p>
        </p:txBody>
      </p:sp>
    </p:spTree>
  </p:cSld>
  <p:clrMapOvr>
    <a:masterClrMapping/>
  </p:clrMapOvr>
</p:sldLayout>
</file>

<file path=ppt/slideLayouts/slideLayout7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4"/>
          <p:cNvSpPr>
            <a:spLocks noGrp="1" noChangeArrowheads="1"/>
          </p:cNvSpPr>
          <p:nvPr>
            <p:ph type="dt" sz="half" idx="10"/>
          </p:nvPr>
        </p:nvSpPr>
        <p:spPr>
          <a:ln/>
        </p:spPr>
        <p:txBody>
          <a:bodyPr/>
          <a:lstStyle>
            <a:lvl1pPr>
              <a:defRPr/>
            </a:lvl1pPr>
          </a:lstStyle>
          <a:p>
            <a:pPr>
              <a:defRPr/>
            </a:pPr>
            <a:endParaRPr lang="en-US" altLang="fr-FR">
              <a:solidFill>
                <a:srgbClr val="FFFFFF"/>
              </a:solidFill>
            </a:endParaRPr>
          </a:p>
        </p:txBody>
      </p:sp>
      <p:sp>
        <p:nvSpPr>
          <p:cNvPr id="5" name="Rectangle 5"/>
          <p:cNvSpPr>
            <a:spLocks noGrp="1" noChangeArrowheads="1"/>
          </p:cNvSpPr>
          <p:nvPr>
            <p:ph type="ftr" sz="quarter" idx="11"/>
          </p:nvPr>
        </p:nvSpPr>
        <p:spPr>
          <a:ln/>
        </p:spPr>
        <p:txBody>
          <a:bodyPr/>
          <a:lstStyle>
            <a:lvl1pPr>
              <a:defRPr/>
            </a:lvl1pPr>
          </a:lstStyle>
          <a:p>
            <a:pPr>
              <a:defRPr/>
            </a:pPr>
            <a:endParaRPr lang="en-US" altLang="fr-FR">
              <a:solidFill>
                <a:srgbClr val="FFFFFF"/>
              </a:solidFill>
            </a:endParaRPr>
          </a:p>
        </p:txBody>
      </p:sp>
      <p:sp>
        <p:nvSpPr>
          <p:cNvPr id="6" name="Rectangle 6"/>
          <p:cNvSpPr>
            <a:spLocks noGrp="1" noChangeArrowheads="1"/>
          </p:cNvSpPr>
          <p:nvPr>
            <p:ph type="sldNum" sz="quarter" idx="12"/>
          </p:nvPr>
        </p:nvSpPr>
        <p:spPr>
          <a:ln/>
        </p:spPr>
        <p:txBody>
          <a:bodyPr/>
          <a:lstStyle>
            <a:lvl1pPr>
              <a:defRPr/>
            </a:lvl1pPr>
          </a:lstStyle>
          <a:p>
            <a:pPr>
              <a:defRPr/>
            </a:pPr>
            <a:endParaRPr lang="fr-FR" altLang="fr-FR">
              <a:solidFill>
                <a:srgbClr val="FFFFFF"/>
              </a:solidFill>
            </a:endParaRPr>
          </a:p>
        </p:txBody>
      </p:sp>
    </p:spTree>
  </p:cSld>
  <p:clrMapOvr>
    <a:masterClrMapping/>
  </p:clrMapOvr>
</p:sldLayout>
</file>

<file path=ppt/slideLayouts/slideLayout7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4"/>
          <p:cNvSpPr>
            <a:spLocks noGrp="1" noChangeArrowheads="1"/>
          </p:cNvSpPr>
          <p:nvPr>
            <p:ph type="dt" sz="half" idx="10"/>
          </p:nvPr>
        </p:nvSpPr>
        <p:spPr>
          <a:ln/>
        </p:spPr>
        <p:txBody>
          <a:bodyPr/>
          <a:lstStyle>
            <a:lvl1pPr>
              <a:defRPr/>
            </a:lvl1pPr>
          </a:lstStyle>
          <a:p>
            <a:pPr>
              <a:defRPr/>
            </a:pPr>
            <a:endParaRPr lang="en-US" altLang="fr-FR">
              <a:solidFill>
                <a:srgbClr val="FFFFFF"/>
              </a:solidFill>
            </a:endParaRPr>
          </a:p>
        </p:txBody>
      </p:sp>
      <p:sp>
        <p:nvSpPr>
          <p:cNvPr id="5" name="Rectangle 5"/>
          <p:cNvSpPr>
            <a:spLocks noGrp="1" noChangeArrowheads="1"/>
          </p:cNvSpPr>
          <p:nvPr>
            <p:ph type="ftr" sz="quarter" idx="11"/>
          </p:nvPr>
        </p:nvSpPr>
        <p:spPr>
          <a:ln/>
        </p:spPr>
        <p:txBody>
          <a:bodyPr/>
          <a:lstStyle>
            <a:lvl1pPr>
              <a:defRPr/>
            </a:lvl1pPr>
          </a:lstStyle>
          <a:p>
            <a:pPr>
              <a:defRPr/>
            </a:pPr>
            <a:endParaRPr lang="en-US" altLang="fr-FR">
              <a:solidFill>
                <a:srgbClr val="FFFFFF"/>
              </a:solidFill>
            </a:endParaRPr>
          </a:p>
        </p:txBody>
      </p:sp>
      <p:sp>
        <p:nvSpPr>
          <p:cNvPr id="6" name="Rectangle 6"/>
          <p:cNvSpPr>
            <a:spLocks noGrp="1" noChangeArrowheads="1"/>
          </p:cNvSpPr>
          <p:nvPr>
            <p:ph type="sldNum" sz="quarter" idx="12"/>
          </p:nvPr>
        </p:nvSpPr>
        <p:spPr>
          <a:ln/>
        </p:spPr>
        <p:txBody>
          <a:bodyPr/>
          <a:lstStyle>
            <a:lvl1pPr>
              <a:defRPr/>
            </a:lvl1pPr>
          </a:lstStyle>
          <a:p>
            <a:pPr>
              <a:defRPr/>
            </a:pPr>
            <a:endParaRPr lang="fr-FR" altLang="fr-FR">
              <a:solidFill>
                <a:srgbClr val="FFFFFF"/>
              </a:solidFill>
            </a:endParaRPr>
          </a:p>
        </p:txBody>
      </p:sp>
    </p:spTree>
  </p:cSld>
  <p:clrMapOvr>
    <a:masterClrMapping/>
  </p:clrMapOvr>
</p:sldLayout>
</file>

<file path=ppt/slideLayouts/slideLayout7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685800" y="1981200"/>
            <a:ext cx="38100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48200" y="1981200"/>
            <a:ext cx="38100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4"/>
          <p:cNvSpPr>
            <a:spLocks noGrp="1" noChangeArrowheads="1"/>
          </p:cNvSpPr>
          <p:nvPr>
            <p:ph type="dt" sz="half" idx="10"/>
          </p:nvPr>
        </p:nvSpPr>
        <p:spPr>
          <a:ln/>
        </p:spPr>
        <p:txBody>
          <a:bodyPr/>
          <a:lstStyle>
            <a:lvl1pPr>
              <a:defRPr/>
            </a:lvl1pPr>
          </a:lstStyle>
          <a:p>
            <a:pPr>
              <a:defRPr/>
            </a:pPr>
            <a:endParaRPr lang="en-US" altLang="fr-FR">
              <a:solidFill>
                <a:srgbClr val="FFFFFF"/>
              </a:solidFill>
            </a:endParaRPr>
          </a:p>
        </p:txBody>
      </p:sp>
      <p:sp>
        <p:nvSpPr>
          <p:cNvPr id="6" name="Rectangle 5"/>
          <p:cNvSpPr>
            <a:spLocks noGrp="1" noChangeArrowheads="1"/>
          </p:cNvSpPr>
          <p:nvPr>
            <p:ph type="ftr" sz="quarter" idx="11"/>
          </p:nvPr>
        </p:nvSpPr>
        <p:spPr>
          <a:ln/>
        </p:spPr>
        <p:txBody>
          <a:bodyPr/>
          <a:lstStyle>
            <a:lvl1pPr>
              <a:defRPr/>
            </a:lvl1pPr>
          </a:lstStyle>
          <a:p>
            <a:pPr>
              <a:defRPr/>
            </a:pPr>
            <a:endParaRPr lang="en-US" altLang="fr-FR">
              <a:solidFill>
                <a:srgbClr val="FFFFFF"/>
              </a:solidFill>
            </a:endParaRPr>
          </a:p>
        </p:txBody>
      </p:sp>
      <p:sp>
        <p:nvSpPr>
          <p:cNvPr id="7" name="Rectangle 6"/>
          <p:cNvSpPr>
            <a:spLocks noGrp="1" noChangeArrowheads="1"/>
          </p:cNvSpPr>
          <p:nvPr>
            <p:ph type="sldNum" sz="quarter" idx="12"/>
          </p:nvPr>
        </p:nvSpPr>
        <p:spPr>
          <a:ln/>
        </p:spPr>
        <p:txBody>
          <a:bodyPr/>
          <a:lstStyle>
            <a:lvl1pPr>
              <a:defRPr/>
            </a:lvl1pPr>
          </a:lstStyle>
          <a:p>
            <a:pPr>
              <a:defRPr/>
            </a:pPr>
            <a:endParaRPr lang="fr-FR" altLang="fr-FR">
              <a:solidFill>
                <a:srgbClr val="FFFFFF"/>
              </a:solidFill>
            </a:endParaRPr>
          </a:p>
        </p:txBody>
      </p:sp>
    </p:spTree>
  </p:cSld>
  <p:clrMapOvr>
    <a:masterClrMapping/>
  </p:clrMapOvr>
</p:sldLayout>
</file>

<file path=ppt/slideLayouts/slideLayout7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4"/>
          <p:cNvSpPr>
            <a:spLocks noGrp="1" noChangeArrowheads="1"/>
          </p:cNvSpPr>
          <p:nvPr>
            <p:ph type="dt" sz="half" idx="10"/>
          </p:nvPr>
        </p:nvSpPr>
        <p:spPr>
          <a:ln/>
        </p:spPr>
        <p:txBody>
          <a:bodyPr/>
          <a:lstStyle>
            <a:lvl1pPr>
              <a:defRPr/>
            </a:lvl1pPr>
          </a:lstStyle>
          <a:p>
            <a:pPr>
              <a:defRPr/>
            </a:pPr>
            <a:endParaRPr lang="en-US" altLang="fr-FR">
              <a:solidFill>
                <a:srgbClr val="FFFFFF"/>
              </a:solidFill>
            </a:endParaRPr>
          </a:p>
        </p:txBody>
      </p:sp>
      <p:sp>
        <p:nvSpPr>
          <p:cNvPr id="8" name="Rectangle 5"/>
          <p:cNvSpPr>
            <a:spLocks noGrp="1" noChangeArrowheads="1"/>
          </p:cNvSpPr>
          <p:nvPr>
            <p:ph type="ftr" sz="quarter" idx="11"/>
          </p:nvPr>
        </p:nvSpPr>
        <p:spPr>
          <a:ln/>
        </p:spPr>
        <p:txBody>
          <a:bodyPr/>
          <a:lstStyle>
            <a:lvl1pPr>
              <a:defRPr/>
            </a:lvl1pPr>
          </a:lstStyle>
          <a:p>
            <a:pPr>
              <a:defRPr/>
            </a:pPr>
            <a:endParaRPr lang="en-US" altLang="fr-FR">
              <a:solidFill>
                <a:srgbClr val="FFFFFF"/>
              </a:solidFill>
            </a:endParaRPr>
          </a:p>
        </p:txBody>
      </p:sp>
      <p:sp>
        <p:nvSpPr>
          <p:cNvPr id="9" name="Rectangle 6"/>
          <p:cNvSpPr>
            <a:spLocks noGrp="1" noChangeArrowheads="1"/>
          </p:cNvSpPr>
          <p:nvPr>
            <p:ph type="sldNum" sz="quarter" idx="12"/>
          </p:nvPr>
        </p:nvSpPr>
        <p:spPr>
          <a:ln/>
        </p:spPr>
        <p:txBody>
          <a:bodyPr/>
          <a:lstStyle>
            <a:lvl1pPr>
              <a:defRPr/>
            </a:lvl1pPr>
          </a:lstStyle>
          <a:p>
            <a:pPr>
              <a:defRPr/>
            </a:pPr>
            <a:endParaRPr lang="fr-FR" altLang="fr-FR">
              <a:solidFill>
                <a:srgbClr val="FFFFFF"/>
              </a:solidFill>
            </a:endParaRPr>
          </a:p>
        </p:txBody>
      </p:sp>
    </p:spTree>
  </p:cSld>
  <p:clrMapOvr>
    <a:masterClrMapping/>
  </p:clrMapOvr>
</p:sldLayout>
</file>

<file path=ppt/slideLayouts/slideLayout8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4"/>
          <p:cNvSpPr>
            <a:spLocks noGrp="1" noChangeArrowheads="1"/>
          </p:cNvSpPr>
          <p:nvPr>
            <p:ph type="dt" sz="half" idx="10"/>
          </p:nvPr>
        </p:nvSpPr>
        <p:spPr>
          <a:ln/>
        </p:spPr>
        <p:txBody>
          <a:bodyPr/>
          <a:lstStyle>
            <a:lvl1pPr>
              <a:defRPr/>
            </a:lvl1pPr>
          </a:lstStyle>
          <a:p>
            <a:pPr>
              <a:defRPr/>
            </a:pPr>
            <a:endParaRPr lang="en-US" altLang="fr-FR">
              <a:solidFill>
                <a:srgbClr val="FFFFFF"/>
              </a:solidFill>
            </a:endParaRPr>
          </a:p>
        </p:txBody>
      </p:sp>
      <p:sp>
        <p:nvSpPr>
          <p:cNvPr id="4" name="Rectangle 5"/>
          <p:cNvSpPr>
            <a:spLocks noGrp="1" noChangeArrowheads="1"/>
          </p:cNvSpPr>
          <p:nvPr>
            <p:ph type="ftr" sz="quarter" idx="11"/>
          </p:nvPr>
        </p:nvSpPr>
        <p:spPr>
          <a:ln/>
        </p:spPr>
        <p:txBody>
          <a:bodyPr/>
          <a:lstStyle>
            <a:lvl1pPr>
              <a:defRPr/>
            </a:lvl1pPr>
          </a:lstStyle>
          <a:p>
            <a:pPr>
              <a:defRPr/>
            </a:pPr>
            <a:endParaRPr lang="en-US" altLang="fr-FR">
              <a:solidFill>
                <a:srgbClr val="FFFFFF"/>
              </a:solidFill>
            </a:endParaRPr>
          </a:p>
        </p:txBody>
      </p:sp>
      <p:sp>
        <p:nvSpPr>
          <p:cNvPr id="5" name="Rectangle 6"/>
          <p:cNvSpPr>
            <a:spLocks noGrp="1" noChangeArrowheads="1"/>
          </p:cNvSpPr>
          <p:nvPr>
            <p:ph type="sldNum" sz="quarter" idx="12"/>
          </p:nvPr>
        </p:nvSpPr>
        <p:spPr>
          <a:ln/>
        </p:spPr>
        <p:txBody>
          <a:bodyPr/>
          <a:lstStyle>
            <a:lvl1pPr>
              <a:defRPr/>
            </a:lvl1pPr>
          </a:lstStyle>
          <a:p>
            <a:pPr>
              <a:defRPr/>
            </a:pPr>
            <a:endParaRPr lang="fr-FR" altLang="fr-FR">
              <a:solidFill>
                <a:srgbClr val="FFFFFF"/>
              </a:solidFill>
            </a:endParaRPr>
          </a:p>
        </p:txBody>
      </p:sp>
    </p:spTree>
  </p:cSld>
  <p:clrMapOvr>
    <a:masterClrMapping/>
  </p:clrMapOvr>
</p:sldLayout>
</file>

<file path=ppt/slideLayouts/slideLayout8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a:ln/>
        </p:spPr>
        <p:txBody>
          <a:bodyPr/>
          <a:lstStyle>
            <a:lvl1pPr>
              <a:defRPr/>
            </a:lvl1pPr>
          </a:lstStyle>
          <a:p>
            <a:pPr>
              <a:defRPr/>
            </a:pPr>
            <a:endParaRPr lang="en-US" altLang="fr-FR">
              <a:solidFill>
                <a:srgbClr val="FFFFFF"/>
              </a:solidFill>
            </a:endParaRPr>
          </a:p>
        </p:txBody>
      </p:sp>
      <p:sp>
        <p:nvSpPr>
          <p:cNvPr id="3" name="Rectangle 5"/>
          <p:cNvSpPr>
            <a:spLocks noGrp="1" noChangeArrowheads="1"/>
          </p:cNvSpPr>
          <p:nvPr>
            <p:ph type="ftr" sz="quarter" idx="11"/>
          </p:nvPr>
        </p:nvSpPr>
        <p:spPr>
          <a:ln/>
        </p:spPr>
        <p:txBody>
          <a:bodyPr/>
          <a:lstStyle>
            <a:lvl1pPr>
              <a:defRPr/>
            </a:lvl1pPr>
          </a:lstStyle>
          <a:p>
            <a:pPr>
              <a:defRPr/>
            </a:pPr>
            <a:endParaRPr lang="en-US" altLang="fr-FR">
              <a:solidFill>
                <a:srgbClr val="FFFFFF"/>
              </a:solidFill>
            </a:endParaRPr>
          </a:p>
        </p:txBody>
      </p:sp>
      <p:sp>
        <p:nvSpPr>
          <p:cNvPr id="4" name="Rectangle 6"/>
          <p:cNvSpPr>
            <a:spLocks noGrp="1" noChangeArrowheads="1"/>
          </p:cNvSpPr>
          <p:nvPr>
            <p:ph type="sldNum" sz="quarter" idx="12"/>
          </p:nvPr>
        </p:nvSpPr>
        <p:spPr>
          <a:ln/>
        </p:spPr>
        <p:txBody>
          <a:bodyPr/>
          <a:lstStyle>
            <a:lvl1pPr>
              <a:defRPr/>
            </a:lvl1pPr>
          </a:lstStyle>
          <a:p>
            <a:pPr>
              <a:defRPr/>
            </a:pPr>
            <a:endParaRPr lang="fr-FR" altLang="fr-FR">
              <a:solidFill>
                <a:srgbClr val="FFFFFF"/>
              </a:solidFill>
            </a:endParaRPr>
          </a:p>
        </p:txBody>
      </p:sp>
    </p:spTree>
  </p:cSld>
  <p:clrMapOvr>
    <a:masterClrMapping/>
  </p:clrMapOvr>
</p:sldLayout>
</file>

<file path=ppt/slideLayouts/slideLayout8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4"/>
          <p:cNvSpPr>
            <a:spLocks noGrp="1" noChangeArrowheads="1"/>
          </p:cNvSpPr>
          <p:nvPr>
            <p:ph type="dt" sz="half" idx="10"/>
          </p:nvPr>
        </p:nvSpPr>
        <p:spPr>
          <a:ln/>
        </p:spPr>
        <p:txBody>
          <a:bodyPr/>
          <a:lstStyle>
            <a:lvl1pPr>
              <a:defRPr/>
            </a:lvl1pPr>
          </a:lstStyle>
          <a:p>
            <a:pPr>
              <a:defRPr/>
            </a:pPr>
            <a:endParaRPr lang="en-US" altLang="fr-FR">
              <a:solidFill>
                <a:srgbClr val="FFFFFF"/>
              </a:solidFill>
            </a:endParaRPr>
          </a:p>
        </p:txBody>
      </p:sp>
      <p:sp>
        <p:nvSpPr>
          <p:cNvPr id="6" name="Rectangle 5"/>
          <p:cNvSpPr>
            <a:spLocks noGrp="1" noChangeArrowheads="1"/>
          </p:cNvSpPr>
          <p:nvPr>
            <p:ph type="ftr" sz="quarter" idx="11"/>
          </p:nvPr>
        </p:nvSpPr>
        <p:spPr>
          <a:ln/>
        </p:spPr>
        <p:txBody>
          <a:bodyPr/>
          <a:lstStyle>
            <a:lvl1pPr>
              <a:defRPr/>
            </a:lvl1pPr>
          </a:lstStyle>
          <a:p>
            <a:pPr>
              <a:defRPr/>
            </a:pPr>
            <a:endParaRPr lang="en-US" altLang="fr-FR">
              <a:solidFill>
                <a:srgbClr val="FFFFFF"/>
              </a:solidFill>
            </a:endParaRPr>
          </a:p>
        </p:txBody>
      </p:sp>
      <p:sp>
        <p:nvSpPr>
          <p:cNvPr id="7" name="Rectangle 6"/>
          <p:cNvSpPr>
            <a:spLocks noGrp="1" noChangeArrowheads="1"/>
          </p:cNvSpPr>
          <p:nvPr>
            <p:ph type="sldNum" sz="quarter" idx="12"/>
          </p:nvPr>
        </p:nvSpPr>
        <p:spPr>
          <a:ln/>
        </p:spPr>
        <p:txBody>
          <a:bodyPr/>
          <a:lstStyle>
            <a:lvl1pPr>
              <a:defRPr/>
            </a:lvl1pPr>
          </a:lstStyle>
          <a:p>
            <a:pPr>
              <a:defRPr/>
            </a:pPr>
            <a:endParaRPr lang="fr-FR" altLang="fr-FR">
              <a:solidFill>
                <a:srgbClr val="FFFFFF"/>
              </a:solidFill>
            </a:endParaRPr>
          </a:p>
        </p:txBody>
      </p:sp>
    </p:spTree>
  </p:cSld>
  <p:clrMapOvr>
    <a:masterClrMapping/>
  </p:clrMapOvr>
</p:sldLayout>
</file>

<file path=ppt/slideLayouts/slideLayout8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4"/>
          <p:cNvSpPr>
            <a:spLocks noGrp="1" noChangeArrowheads="1"/>
          </p:cNvSpPr>
          <p:nvPr>
            <p:ph type="dt" sz="half" idx="10"/>
          </p:nvPr>
        </p:nvSpPr>
        <p:spPr>
          <a:ln/>
        </p:spPr>
        <p:txBody>
          <a:bodyPr/>
          <a:lstStyle>
            <a:lvl1pPr>
              <a:defRPr/>
            </a:lvl1pPr>
          </a:lstStyle>
          <a:p>
            <a:pPr>
              <a:defRPr/>
            </a:pPr>
            <a:endParaRPr lang="en-US" altLang="fr-FR">
              <a:solidFill>
                <a:srgbClr val="FFFFFF"/>
              </a:solidFill>
            </a:endParaRPr>
          </a:p>
        </p:txBody>
      </p:sp>
      <p:sp>
        <p:nvSpPr>
          <p:cNvPr id="6" name="Rectangle 5"/>
          <p:cNvSpPr>
            <a:spLocks noGrp="1" noChangeArrowheads="1"/>
          </p:cNvSpPr>
          <p:nvPr>
            <p:ph type="ftr" sz="quarter" idx="11"/>
          </p:nvPr>
        </p:nvSpPr>
        <p:spPr>
          <a:ln/>
        </p:spPr>
        <p:txBody>
          <a:bodyPr/>
          <a:lstStyle>
            <a:lvl1pPr>
              <a:defRPr/>
            </a:lvl1pPr>
          </a:lstStyle>
          <a:p>
            <a:pPr>
              <a:defRPr/>
            </a:pPr>
            <a:endParaRPr lang="en-US" altLang="fr-FR">
              <a:solidFill>
                <a:srgbClr val="FFFFFF"/>
              </a:solidFill>
            </a:endParaRPr>
          </a:p>
        </p:txBody>
      </p:sp>
      <p:sp>
        <p:nvSpPr>
          <p:cNvPr id="7" name="Rectangle 6"/>
          <p:cNvSpPr>
            <a:spLocks noGrp="1" noChangeArrowheads="1"/>
          </p:cNvSpPr>
          <p:nvPr>
            <p:ph type="sldNum" sz="quarter" idx="12"/>
          </p:nvPr>
        </p:nvSpPr>
        <p:spPr>
          <a:ln/>
        </p:spPr>
        <p:txBody>
          <a:bodyPr/>
          <a:lstStyle>
            <a:lvl1pPr>
              <a:defRPr/>
            </a:lvl1pPr>
          </a:lstStyle>
          <a:p>
            <a:pPr>
              <a:defRPr/>
            </a:pPr>
            <a:endParaRPr lang="fr-FR" altLang="fr-FR">
              <a:solidFill>
                <a:srgbClr val="FFFFFF"/>
              </a:solidFill>
            </a:endParaRPr>
          </a:p>
        </p:txBody>
      </p:sp>
    </p:spTree>
  </p:cSld>
  <p:clrMapOvr>
    <a:masterClrMapping/>
  </p:clrMapOvr>
</p:sldLayout>
</file>

<file path=ppt/slideLayouts/slideLayout8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4"/>
          <p:cNvSpPr>
            <a:spLocks noGrp="1" noChangeArrowheads="1"/>
          </p:cNvSpPr>
          <p:nvPr>
            <p:ph type="dt" sz="half" idx="10"/>
          </p:nvPr>
        </p:nvSpPr>
        <p:spPr>
          <a:ln/>
        </p:spPr>
        <p:txBody>
          <a:bodyPr/>
          <a:lstStyle>
            <a:lvl1pPr>
              <a:defRPr/>
            </a:lvl1pPr>
          </a:lstStyle>
          <a:p>
            <a:pPr>
              <a:defRPr/>
            </a:pPr>
            <a:endParaRPr lang="en-US" altLang="fr-FR">
              <a:solidFill>
                <a:srgbClr val="FFFFFF"/>
              </a:solidFill>
            </a:endParaRPr>
          </a:p>
        </p:txBody>
      </p:sp>
      <p:sp>
        <p:nvSpPr>
          <p:cNvPr id="5" name="Rectangle 5"/>
          <p:cNvSpPr>
            <a:spLocks noGrp="1" noChangeArrowheads="1"/>
          </p:cNvSpPr>
          <p:nvPr>
            <p:ph type="ftr" sz="quarter" idx="11"/>
          </p:nvPr>
        </p:nvSpPr>
        <p:spPr>
          <a:ln/>
        </p:spPr>
        <p:txBody>
          <a:bodyPr/>
          <a:lstStyle>
            <a:lvl1pPr>
              <a:defRPr/>
            </a:lvl1pPr>
          </a:lstStyle>
          <a:p>
            <a:pPr>
              <a:defRPr/>
            </a:pPr>
            <a:endParaRPr lang="en-US" altLang="fr-FR">
              <a:solidFill>
                <a:srgbClr val="FFFFFF"/>
              </a:solidFill>
            </a:endParaRPr>
          </a:p>
        </p:txBody>
      </p:sp>
      <p:sp>
        <p:nvSpPr>
          <p:cNvPr id="6" name="Rectangle 6"/>
          <p:cNvSpPr>
            <a:spLocks noGrp="1" noChangeArrowheads="1"/>
          </p:cNvSpPr>
          <p:nvPr>
            <p:ph type="sldNum" sz="quarter" idx="12"/>
          </p:nvPr>
        </p:nvSpPr>
        <p:spPr>
          <a:ln/>
        </p:spPr>
        <p:txBody>
          <a:bodyPr/>
          <a:lstStyle>
            <a:lvl1pPr>
              <a:defRPr/>
            </a:lvl1pPr>
          </a:lstStyle>
          <a:p>
            <a:pPr>
              <a:defRPr/>
            </a:pPr>
            <a:endParaRPr lang="fr-FR" altLang="fr-FR">
              <a:solidFill>
                <a:srgbClr val="FFFFFF"/>
              </a:solidFill>
            </a:endParaRPr>
          </a:p>
        </p:txBody>
      </p:sp>
    </p:spTree>
  </p:cSld>
  <p:clrMapOvr>
    <a:masterClrMapping/>
  </p:clrMapOvr>
</p:sldLayout>
</file>

<file path=ppt/slideLayouts/slideLayout8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15100" y="609600"/>
            <a:ext cx="1943100" cy="54864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685800" y="609600"/>
            <a:ext cx="5676900" cy="54864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4"/>
          <p:cNvSpPr>
            <a:spLocks noGrp="1" noChangeArrowheads="1"/>
          </p:cNvSpPr>
          <p:nvPr>
            <p:ph type="dt" sz="half" idx="10"/>
          </p:nvPr>
        </p:nvSpPr>
        <p:spPr>
          <a:ln/>
        </p:spPr>
        <p:txBody>
          <a:bodyPr/>
          <a:lstStyle>
            <a:lvl1pPr>
              <a:defRPr/>
            </a:lvl1pPr>
          </a:lstStyle>
          <a:p>
            <a:pPr>
              <a:defRPr/>
            </a:pPr>
            <a:endParaRPr lang="en-US" altLang="fr-FR">
              <a:solidFill>
                <a:srgbClr val="FFFFFF"/>
              </a:solidFill>
            </a:endParaRPr>
          </a:p>
        </p:txBody>
      </p:sp>
      <p:sp>
        <p:nvSpPr>
          <p:cNvPr id="5" name="Rectangle 5"/>
          <p:cNvSpPr>
            <a:spLocks noGrp="1" noChangeArrowheads="1"/>
          </p:cNvSpPr>
          <p:nvPr>
            <p:ph type="ftr" sz="quarter" idx="11"/>
          </p:nvPr>
        </p:nvSpPr>
        <p:spPr>
          <a:ln/>
        </p:spPr>
        <p:txBody>
          <a:bodyPr/>
          <a:lstStyle>
            <a:lvl1pPr>
              <a:defRPr/>
            </a:lvl1pPr>
          </a:lstStyle>
          <a:p>
            <a:pPr>
              <a:defRPr/>
            </a:pPr>
            <a:endParaRPr lang="en-US" altLang="fr-FR">
              <a:solidFill>
                <a:srgbClr val="FFFFFF"/>
              </a:solidFill>
            </a:endParaRPr>
          </a:p>
        </p:txBody>
      </p:sp>
      <p:sp>
        <p:nvSpPr>
          <p:cNvPr id="6" name="Rectangle 6"/>
          <p:cNvSpPr>
            <a:spLocks noGrp="1" noChangeArrowheads="1"/>
          </p:cNvSpPr>
          <p:nvPr>
            <p:ph type="sldNum" sz="quarter" idx="12"/>
          </p:nvPr>
        </p:nvSpPr>
        <p:spPr>
          <a:ln/>
        </p:spPr>
        <p:txBody>
          <a:bodyPr/>
          <a:lstStyle>
            <a:lvl1pPr>
              <a:defRPr/>
            </a:lvl1pPr>
          </a:lstStyle>
          <a:p>
            <a:pPr>
              <a:defRPr/>
            </a:pPr>
            <a:endParaRPr lang="fr-FR" altLang="fr-FR">
              <a:solidFill>
                <a:srgbClr val="FFFFFF"/>
              </a:solidFill>
            </a:endParaRPr>
          </a:p>
        </p:txBody>
      </p:sp>
    </p:spTree>
  </p:cSld>
  <p:clrMapOvr>
    <a:masterClrMapping/>
  </p:clrMapOvr>
</p:sldLayout>
</file>

<file path=ppt/slideLayouts/slideLayout86.xml><?xml version="1.0" encoding="utf-8"?>
<p:sldLayout xmlns:a="http://schemas.openxmlformats.org/drawingml/2006/main" xmlns:r="http://schemas.openxmlformats.org/officeDocument/2006/relationships" xmlns:p="http://schemas.openxmlformats.org/presentationml/2006/main" type="tbl" preserve="1">
  <p:cSld name="Title and Table">
    <p:spTree>
      <p:nvGrpSpPr>
        <p:cNvPr id="1" name=""/>
        <p:cNvGrpSpPr/>
        <p:nvPr/>
      </p:nvGrpSpPr>
      <p:grpSpPr>
        <a:xfrm>
          <a:off x="0" y="0"/>
          <a:ext cx="0" cy="0"/>
          <a:chOff x="0" y="0"/>
          <a:chExt cx="0" cy="0"/>
        </a:xfrm>
      </p:grpSpPr>
      <p:sp>
        <p:nvSpPr>
          <p:cNvPr id="2" name="Title 1"/>
          <p:cNvSpPr>
            <a:spLocks noGrp="1"/>
          </p:cNvSpPr>
          <p:nvPr>
            <p:ph type="title"/>
          </p:nvPr>
        </p:nvSpPr>
        <p:spPr>
          <a:xfrm>
            <a:off x="685800" y="609600"/>
            <a:ext cx="7772400" cy="1143000"/>
          </a:xfrm>
        </p:spPr>
        <p:txBody>
          <a:bodyPr/>
          <a:lstStyle/>
          <a:p>
            <a:r>
              <a:rPr lang="en-US" smtClean="0"/>
              <a:t>Click to edit Master title style</a:t>
            </a:r>
            <a:endParaRPr lang="en-US"/>
          </a:p>
        </p:txBody>
      </p:sp>
      <p:sp>
        <p:nvSpPr>
          <p:cNvPr id="3" name="Table Placeholder 2"/>
          <p:cNvSpPr>
            <a:spLocks noGrp="1"/>
          </p:cNvSpPr>
          <p:nvPr>
            <p:ph type="tbl" idx="1"/>
          </p:nvPr>
        </p:nvSpPr>
        <p:spPr>
          <a:xfrm>
            <a:off x="685800" y="1981200"/>
            <a:ext cx="7772400" cy="4114800"/>
          </a:xfrm>
        </p:spPr>
        <p:txBody>
          <a:bodyPr/>
          <a:lstStyle/>
          <a:p>
            <a:pPr lvl="0"/>
            <a:endParaRPr lang="en-US" noProof="0" smtClean="0"/>
          </a:p>
        </p:txBody>
      </p:sp>
      <p:sp>
        <p:nvSpPr>
          <p:cNvPr id="4" name="Rectangle 4"/>
          <p:cNvSpPr>
            <a:spLocks noGrp="1" noChangeArrowheads="1"/>
          </p:cNvSpPr>
          <p:nvPr>
            <p:ph type="dt" sz="half" idx="10"/>
          </p:nvPr>
        </p:nvSpPr>
        <p:spPr>
          <a:ln/>
        </p:spPr>
        <p:txBody>
          <a:bodyPr/>
          <a:lstStyle>
            <a:lvl1pPr>
              <a:defRPr/>
            </a:lvl1pPr>
          </a:lstStyle>
          <a:p>
            <a:pPr>
              <a:defRPr/>
            </a:pPr>
            <a:endParaRPr lang="en-US" altLang="fr-FR">
              <a:solidFill>
                <a:srgbClr val="FFFFFF"/>
              </a:solidFill>
            </a:endParaRPr>
          </a:p>
        </p:txBody>
      </p:sp>
      <p:sp>
        <p:nvSpPr>
          <p:cNvPr id="5" name="Rectangle 5"/>
          <p:cNvSpPr>
            <a:spLocks noGrp="1" noChangeArrowheads="1"/>
          </p:cNvSpPr>
          <p:nvPr>
            <p:ph type="ftr" sz="quarter" idx="11"/>
          </p:nvPr>
        </p:nvSpPr>
        <p:spPr>
          <a:ln/>
        </p:spPr>
        <p:txBody>
          <a:bodyPr/>
          <a:lstStyle>
            <a:lvl1pPr>
              <a:defRPr/>
            </a:lvl1pPr>
          </a:lstStyle>
          <a:p>
            <a:pPr>
              <a:defRPr/>
            </a:pPr>
            <a:endParaRPr lang="en-US" altLang="fr-FR">
              <a:solidFill>
                <a:srgbClr val="FFFFFF"/>
              </a:solidFill>
            </a:endParaRPr>
          </a:p>
        </p:txBody>
      </p:sp>
      <p:sp>
        <p:nvSpPr>
          <p:cNvPr id="6" name="Rectangle 6"/>
          <p:cNvSpPr>
            <a:spLocks noGrp="1" noChangeArrowheads="1"/>
          </p:cNvSpPr>
          <p:nvPr>
            <p:ph type="sldNum" sz="quarter" idx="12"/>
          </p:nvPr>
        </p:nvSpPr>
        <p:spPr>
          <a:ln/>
        </p:spPr>
        <p:txBody>
          <a:bodyPr/>
          <a:lstStyle>
            <a:lvl1pPr>
              <a:defRPr/>
            </a:lvl1pPr>
          </a:lstStyle>
          <a:p>
            <a:pPr>
              <a:defRPr/>
            </a:pPr>
            <a:endParaRPr lang="fr-FR" altLang="fr-FR">
              <a:solidFill>
                <a:srgbClr val="FFFFFF"/>
              </a:solidFill>
            </a:endParaRPr>
          </a:p>
        </p:txBody>
      </p:sp>
    </p:spTree>
  </p:cSld>
  <p:clrMapOvr>
    <a:masterClrMapping/>
  </p:clrMapOvr>
</p:sldLayout>
</file>

<file path=ppt/slideLayouts/slideLayout87.xml><?xml version="1.0" encoding="utf-8"?>
<p:sldLayout xmlns:a="http://schemas.openxmlformats.org/drawingml/2006/main" xmlns:r="http://schemas.openxmlformats.org/officeDocument/2006/relationships" xmlns:p="http://schemas.openxmlformats.org/presentationml/2006/main" type="title">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p>
            <a:r>
              <a:rPr lang="en-US" smtClean="0"/>
              <a:t>Click to edit Master title style</a:t>
            </a:r>
            <a:endParaRPr lang="en-US"/>
          </a:p>
        </p:txBody>
      </p:sp>
      <p:sp>
        <p:nvSpPr>
          <p:cNvPr id="3" name="Subtitle 2"/>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smtClean="0"/>
              <a:t>Click to edit Master subtitle style</a:t>
            </a:r>
            <a:endParaRPr lang="en-US"/>
          </a:p>
        </p:txBody>
      </p:sp>
      <p:sp>
        <p:nvSpPr>
          <p:cNvPr id="4" name="Rectangle 4"/>
          <p:cNvSpPr>
            <a:spLocks noGrp="1" noChangeArrowheads="1"/>
          </p:cNvSpPr>
          <p:nvPr>
            <p:ph type="dt" sz="half" idx="10"/>
          </p:nvPr>
        </p:nvSpPr>
        <p:spPr>
          <a:ln/>
        </p:spPr>
        <p:txBody>
          <a:bodyPr/>
          <a:lstStyle>
            <a:lvl1pPr>
              <a:defRPr/>
            </a:lvl1pPr>
          </a:lstStyle>
          <a:p>
            <a:pPr>
              <a:defRPr/>
            </a:pPr>
            <a:endParaRPr lang="en-US" altLang="fr-FR">
              <a:solidFill>
                <a:srgbClr val="FFFFFF"/>
              </a:solidFill>
            </a:endParaRPr>
          </a:p>
        </p:txBody>
      </p:sp>
      <p:sp>
        <p:nvSpPr>
          <p:cNvPr id="5" name="Rectangle 5"/>
          <p:cNvSpPr>
            <a:spLocks noGrp="1" noChangeArrowheads="1"/>
          </p:cNvSpPr>
          <p:nvPr>
            <p:ph type="ftr" sz="quarter" idx="11"/>
          </p:nvPr>
        </p:nvSpPr>
        <p:spPr>
          <a:ln/>
        </p:spPr>
        <p:txBody>
          <a:bodyPr/>
          <a:lstStyle>
            <a:lvl1pPr>
              <a:defRPr/>
            </a:lvl1pPr>
          </a:lstStyle>
          <a:p>
            <a:pPr>
              <a:defRPr/>
            </a:pPr>
            <a:endParaRPr lang="en-US" altLang="fr-FR">
              <a:solidFill>
                <a:srgbClr val="FFFFFF"/>
              </a:solidFill>
            </a:endParaRPr>
          </a:p>
        </p:txBody>
      </p:sp>
      <p:sp>
        <p:nvSpPr>
          <p:cNvPr id="6" name="Rectangle 6"/>
          <p:cNvSpPr>
            <a:spLocks noGrp="1" noChangeArrowheads="1"/>
          </p:cNvSpPr>
          <p:nvPr>
            <p:ph type="sldNum" sz="quarter" idx="12"/>
          </p:nvPr>
        </p:nvSpPr>
        <p:spPr>
          <a:ln/>
        </p:spPr>
        <p:txBody>
          <a:bodyPr/>
          <a:lstStyle>
            <a:lvl1pPr>
              <a:defRPr/>
            </a:lvl1pPr>
          </a:lstStyle>
          <a:p>
            <a:pPr>
              <a:defRPr/>
            </a:pPr>
            <a:endParaRPr lang="fr-FR" altLang="fr-FR">
              <a:solidFill>
                <a:srgbClr val="FFFFFF"/>
              </a:solidFill>
            </a:endParaRPr>
          </a:p>
        </p:txBody>
      </p:sp>
    </p:spTree>
  </p:cSld>
  <p:clrMapOvr>
    <a:masterClrMapping/>
  </p:clrMapOvr>
</p:sldLayout>
</file>

<file path=ppt/slideLayouts/slideLayout88.xml><?xml version="1.0" encoding="utf-8"?>
<p:sldLayout xmlns:a="http://schemas.openxmlformats.org/drawingml/2006/main" xmlns:r="http://schemas.openxmlformats.org/officeDocument/2006/relationships" xmlns:p="http://schemas.openxmlformats.org/presentationml/2006/main" type="obj">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4"/>
          <p:cNvSpPr>
            <a:spLocks noGrp="1" noChangeArrowheads="1"/>
          </p:cNvSpPr>
          <p:nvPr>
            <p:ph type="dt" sz="half" idx="10"/>
          </p:nvPr>
        </p:nvSpPr>
        <p:spPr>
          <a:ln/>
        </p:spPr>
        <p:txBody>
          <a:bodyPr/>
          <a:lstStyle>
            <a:lvl1pPr>
              <a:defRPr/>
            </a:lvl1pPr>
          </a:lstStyle>
          <a:p>
            <a:pPr>
              <a:defRPr/>
            </a:pPr>
            <a:endParaRPr lang="en-US" altLang="fr-FR"/>
          </a:p>
        </p:txBody>
      </p:sp>
      <p:sp>
        <p:nvSpPr>
          <p:cNvPr id="5" name="Rectangle 5"/>
          <p:cNvSpPr>
            <a:spLocks noGrp="1" noChangeArrowheads="1"/>
          </p:cNvSpPr>
          <p:nvPr>
            <p:ph type="ftr" sz="quarter" idx="11"/>
          </p:nvPr>
        </p:nvSpPr>
        <p:spPr>
          <a:ln/>
        </p:spPr>
        <p:txBody>
          <a:bodyPr/>
          <a:lstStyle>
            <a:lvl1pPr>
              <a:defRPr/>
            </a:lvl1pPr>
          </a:lstStyle>
          <a:p>
            <a:pPr>
              <a:defRPr/>
            </a:pPr>
            <a:endParaRPr lang="en-US" altLang="fr-FR"/>
          </a:p>
        </p:txBody>
      </p:sp>
      <p:sp>
        <p:nvSpPr>
          <p:cNvPr id="6" name="Rectangle 6"/>
          <p:cNvSpPr>
            <a:spLocks noGrp="1" noChangeArrowheads="1"/>
          </p:cNvSpPr>
          <p:nvPr>
            <p:ph type="sldNum" sz="quarter" idx="12"/>
          </p:nvPr>
        </p:nvSpPr>
        <p:spPr>
          <a:ln/>
        </p:spPr>
        <p:txBody>
          <a:bodyPr/>
          <a:lstStyle>
            <a:lvl1pPr>
              <a:defRPr/>
            </a:lvl1pPr>
          </a:lstStyle>
          <a:p>
            <a:pPr>
              <a:defRPr/>
            </a:pPr>
            <a:endParaRPr lang="fr-FR" altLang="fr-FR"/>
          </a:p>
        </p:txBody>
      </p:sp>
    </p:spTree>
  </p:cSld>
  <p:clrMapOvr>
    <a:masterClrMapping/>
  </p:clrMapOvr>
</p:sldLayout>
</file>

<file path=ppt/slideLayouts/slideLayout89.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p>
            <a:r>
              <a:rPr lang="en-US" smtClean="0"/>
              <a:t>Click to edit Master title style</a:t>
            </a:r>
            <a:endParaRPr lang="en-US"/>
          </a:p>
        </p:txBody>
      </p:sp>
      <p:sp>
        <p:nvSpPr>
          <p:cNvPr id="3" name="Subtitle 2"/>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smtClean="0"/>
              <a:t>Click to edit Master subtitle style</a:t>
            </a:r>
            <a:endParaRPr lang="en-US"/>
          </a:p>
        </p:txBody>
      </p:sp>
      <p:sp>
        <p:nvSpPr>
          <p:cNvPr id="4" name="Rectangle 4"/>
          <p:cNvSpPr>
            <a:spLocks noGrp="1" noChangeArrowheads="1"/>
          </p:cNvSpPr>
          <p:nvPr>
            <p:ph type="dt" sz="half" idx="10"/>
          </p:nvPr>
        </p:nvSpPr>
        <p:spPr>
          <a:ln/>
        </p:spPr>
        <p:txBody>
          <a:bodyPr/>
          <a:lstStyle>
            <a:lvl1pPr>
              <a:defRPr/>
            </a:lvl1pPr>
          </a:lstStyle>
          <a:p>
            <a:pPr>
              <a:defRPr/>
            </a:pPr>
            <a:endParaRPr lang="en-US" altLang="fr-FR">
              <a:solidFill>
                <a:srgbClr val="FFFFFF"/>
              </a:solidFill>
            </a:endParaRPr>
          </a:p>
        </p:txBody>
      </p:sp>
      <p:sp>
        <p:nvSpPr>
          <p:cNvPr id="5" name="Rectangle 5"/>
          <p:cNvSpPr>
            <a:spLocks noGrp="1" noChangeArrowheads="1"/>
          </p:cNvSpPr>
          <p:nvPr>
            <p:ph type="ftr" sz="quarter" idx="11"/>
          </p:nvPr>
        </p:nvSpPr>
        <p:spPr>
          <a:ln/>
        </p:spPr>
        <p:txBody>
          <a:bodyPr/>
          <a:lstStyle>
            <a:lvl1pPr>
              <a:defRPr/>
            </a:lvl1pPr>
          </a:lstStyle>
          <a:p>
            <a:pPr>
              <a:defRPr/>
            </a:pPr>
            <a:endParaRPr lang="en-US" altLang="fr-FR">
              <a:solidFill>
                <a:srgbClr val="FFFFFF"/>
              </a:solidFill>
            </a:endParaRPr>
          </a:p>
        </p:txBody>
      </p:sp>
      <p:sp>
        <p:nvSpPr>
          <p:cNvPr id="6" name="Rectangle 6"/>
          <p:cNvSpPr>
            <a:spLocks noGrp="1" noChangeArrowheads="1"/>
          </p:cNvSpPr>
          <p:nvPr>
            <p:ph type="sldNum" sz="quarter" idx="12"/>
          </p:nvPr>
        </p:nvSpPr>
        <p:spPr>
          <a:ln/>
        </p:spPr>
        <p:txBody>
          <a:bodyPr/>
          <a:lstStyle>
            <a:lvl1pPr>
              <a:defRPr/>
            </a:lvl1pPr>
          </a:lstStyle>
          <a:p>
            <a:pPr>
              <a:defRPr/>
            </a:pPr>
            <a:endParaRPr lang="fr-FR" altLang="fr-FR">
              <a:solidFill>
                <a:srgbClr val="FFFFFF"/>
              </a:solidFill>
            </a:endParaRPr>
          </a:p>
        </p:txBody>
      </p:sp>
    </p:spTree>
    <p:extLst>
      <p:ext uri="{BB962C8B-B14F-4D97-AF65-F5344CB8AC3E}">
        <p14:creationId xmlns="" xmlns:p14="http://schemas.microsoft.com/office/powerpoint/2010/main" val="2550346294"/>
      </p:ext>
    </p:extLst>
  </p:cSld>
  <p:clrMapOvr>
    <a:masterClrMapping/>
  </p:clrMapOvr>
</p:sldLayout>
</file>

<file path=ppt/slideLayouts/slideLayout9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4"/>
          <p:cNvSpPr>
            <a:spLocks noGrp="1" noChangeArrowheads="1"/>
          </p:cNvSpPr>
          <p:nvPr>
            <p:ph type="dt" sz="half" idx="10"/>
          </p:nvPr>
        </p:nvSpPr>
        <p:spPr>
          <a:ln/>
        </p:spPr>
        <p:txBody>
          <a:bodyPr/>
          <a:lstStyle>
            <a:lvl1pPr>
              <a:defRPr/>
            </a:lvl1pPr>
          </a:lstStyle>
          <a:p>
            <a:pPr>
              <a:defRPr/>
            </a:pPr>
            <a:endParaRPr lang="en-US" altLang="fr-FR">
              <a:solidFill>
                <a:srgbClr val="FFFFFF"/>
              </a:solidFill>
            </a:endParaRPr>
          </a:p>
        </p:txBody>
      </p:sp>
      <p:sp>
        <p:nvSpPr>
          <p:cNvPr id="5" name="Rectangle 5"/>
          <p:cNvSpPr>
            <a:spLocks noGrp="1" noChangeArrowheads="1"/>
          </p:cNvSpPr>
          <p:nvPr>
            <p:ph type="ftr" sz="quarter" idx="11"/>
          </p:nvPr>
        </p:nvSpPr>
        <p:spPr>
          <a:ln/>
        </p:spPr>
        <p:txBody>
          <a:bodyPr/>
          <a:lstStyle>
            <a:lvl1pPr>
              <a:defRPr/>
            </a:lvl1pPr>
          </a:lstStyle>
          <a:p>
            <a:pPr>
              <a:defRPr/>
            </a:pPr>
            <a:endParaRPr lang="en-US" altLang="fr-FR">
              <a:solidFill>
                <a:srgbClr val="FFFFFF"/>
              </a:solidFill>
            </a:endParaRPr>
          </a:p>
        </p:txBody>
      </p:sp>
      <p:sp>
        <p:nvSpPr>
          <p:cNvPr id="6" name="Rectangle 6"/>
          <p:cNvSpPr>
            <a:spLocks noGrp="1" noChangeArrowheads="1"/>
          </p:cNvSpPr>
          <p:nvPr>
            <p:ph type="sldNum" sz="quarter" idx="12"/>
          </p:nvPr>
        </p:nvSpPr>
        <p:spPr>
          <a:ln/>
        </p:spPr>
        <p:txBody>
          <a:bodyPr/>
          <a:lstStyle>
            <a:lvl1pPr>
              <a:defRPr/>
            </a:lvl1pPr>
          </a:lstStyle>
          <a:p>
            <a:pPr>
              <a:defRPr/>
            </a:pPr>
            <a:endParaRPr lang="fr-FR" altLang="fr-FR">
              <a:solidFill>
                <a:srgbClr val="FFFFFF"/>
              </a:solidFill>
            </a:endParaRPr>
          </a:p>
        </p:txBody>
      </p:sp>
    </p:spTree>
    <p:extLst>
      <p:ext uri="{BB962C8B-B14F-4D97-AF65-F5344CB8AC3E}">
        <p14:creationId xmlns="" xmlns:p14="http://schemas.microsoft.com/office/powerpoint/2010/main" val="2879597046"/>
      </p:ext>
    </p:extLst>
  </p:cSld>
  <p:clrMapOvr>
    <a:masterClrMapping/>
  </p:clrMapOvr>
</p:sldLayout>
</file>

<file path=ppt/slideLayouts/slideLayout9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4"/>
          <p:cNvSpPr>
            <a:spLocks noGrp="1" noChangeArrowheads="1"/>
          </p:cNvSpPr>
          <p:nvPr>
            <p:ph type="dt" sz="half" idx="10"/>
          </p:nvPr>
        </p:nvSpPr>
        <p:spPr>
          <a:ln/>
        </p:spPr>
        <p:txBody>
          <a:bodyPr/>
          <a:lstStyle>
            <a:lvl1pPr>
              <a:defRPr/>
            </a:lvl1pPr>
          </a:lstStyle>
          <a:p>
            <a:pPr>
              <a:defRPr/>
            </a:pPr>
            <a:endParaRPr lang="en-US" altLang="fr-FR">
              <a:solidFill>
                <a:srgbClr val="FFFFFF"/>
              </a:solidFill>
            </a:endParaRPr>
          </a:p>
        </p:txBody>
      </p:sp>
      <p:sp>
        <p:nvSpPr>
          <p:cNvPr id="5" name="Rectangle 5"/>
          <p:cNvSpPr>
            <a:spLocks noGrp="1" noChangeArrowheads="1"/>
          </p:cNvSpPr>
          <p:nvPr>
            <p:ph type="ftr" sz="quarter" idx="11"/>
          </p:nvPr>
        </p:nvSpPr>
        <p:spPr>
          <a:ln/>
        </p:spPr>
        <p:txBody>
          <a:bodyPr/>
          <a:lstStyle>
            <a:lvl1pPr>
              <a:defRPr/>
            </a:lvl1pPr>
          </a:lstStyle>
          <a:p>
            <a:pPr>
              <a:defRPr/>
            </a:pPr>
            <a:endParaRPr lang="en-US" altLang="fr-FR">
              <a:solidFill>
                <a:srgbClr val="FFFFFF"/>
              </a:solidFill>
            </a:endParaRPr>
          </a:p>
        </p:txBody>
      </p:sp>
      <p:sp>
        <p:nvSpPr>
          <p:cNvPr id="6" name="Rectangle 6"/>
          <p:cNvSpPr>
            <a:spLocks noGrp="1" noChangeArrowheads="1"/>
          </p:cNvSpPr>
          <p:nvPr>
            <p:ph type="sldNum" sz="quarter" idx="12"/>
          </p:nvPr>
        </p:nvSpPr>
        <p:spPr>
          <a:ln/>
        </p:spPr>
        <p:txBody>
          <a:bodyPr/>
          <a:lstStyle>
            <a:lvl1pPr>
              <a:defRPr/>
            </a:lvl1pPr>
          </a:lstStyle>
          <a:p>
            <a:pPr>
              <a:defRPr/>
            </a:pPr>
            <a:endParaRPr lang="fr-FR" altLang="fr-FR">
              <a:solidFill>
                <a:srgbClr val="FFFFFF"/>
              </a:solidFill>
            </a:endParaRPr>
          </a:p>
        </p:txBody>
      </p:sp>
    </p:spTree>
    <p:extLst>
      <p:ext uri="{BB962C8B-B14F-4D97-AF65-F5344CB8AC3E}">
        <p14:creationId xmlns="" xmlns:p14="http://schemas.microsoft.com/office/powerpoint/2010/main" val="3234063450"/>
      </p:ext>
    </p:extLst>
  </p:cSld>
  <p:clrMapOvr>
    <a:masterClrMapping/>
  </p:clrMapOvr>
</p:sldLayout>
</file>

<file path=ppt/slideLayouts/slideLayout9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685800" y="1981200"/>
            <a:ext cx="38100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48200" y="1981200"/>
            <a:ext cx="38100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4"/>
          <p:cNvSpPr>
            <a:spLocks noGrp="1" noChangeArrowheads="1"/>
          </p:cNvSpPr>
          <p:nvPr>
            <p:ph type="dt" sz="half" idx="10"/>
          </p:nvPr>
        </p:nvSpPr>
        <p:spPr>
          <a:ln/>
        </p:spPr>
        <p:txBody>
          <a:bodyPr/>
          <a:lstStyle>
            <a:lvl1pPr>
              <a:defRPr/>
            </a:lvl1pPr>
          </a:lstStyle>
          <a:p>
            <a:pPr>
              <a:defRPr/>
            </a:pPr>
            <a:endParaRPr lang="en-US" altLang="fr-FR">
              <a:solidFill>
                <a:srgbClr val="FFFFFF"/>
              </a:solidFill>
            </a:endParaRPr>
          </a:p>
        </p:txBody>
      </p:sp>
      <p:sp>
        <p:nvSpPr>
          <p:cNvPr id="6" name="Rectangle 5"/>
          <p:cNvSpPr>
            <a:spLocks noGrp="1" noChangeArrowheads="1"/>
          </p:cNvSpPr>
          <p:nvPr>
            <p:ph type="ftr" sz="quarter" idx="11"/>
          </p:nvPr>
        </p:nvSpPr>
        <p:spPr>
          <a:ln/>
        </p:spPr>
        <p:txBody>
          <a:bodyPr/>
          <a:lstStyle>
            <a:lvl1pPr>
              <a:defRPr/>
            </a:lvl1pPr>
          </a:lstStyle>
          <a:p>
            <a:pPr>
              <a:defRPr/>
            </a:pPr>
            <a:endParaRPr lang="en-US" altLang="fr-FR">
              <a:solidFill>
                <a:srgbClr val="FFFFFF"/>
              </a:solidFill>
            </a:endParaRPr>
          </a:p>
        </p:txBody>
      </p:sp>
      <p:sp>
        <p:nvSpPr>
          <p:cNvPr id="7" name="Rectangle 6"/>
          <p:cNvSpPr>
            <a:spLocks noGrp="1" noChangeArrowheads="1"/>
          </p:cNvSpPr>
          <p:nvPr>
            <p:ph type="sldNum" sz="quarter" idx="12"/>
          </p:nvPr>
        </p:nvSpPr>
        <p:spPr>
          <a:ln/>
        </p:spPr>
        <p:txBody>
          <a:bodyPr/>
          <a:lstStyle>
            <a:lvl1pPr>
              <a:defRPr/>
            </a:lvl1pPr>
          </a:lstStyle>
          <a:p>
            <a:pPr>
              <a:defRPr/>
            </a:pPr>
            <a:endParaRPr lang="fr-FR" altLang="fr-FR">
              <a:solidFill>
                <a:srgbClr val="FFFFFF"/>
              </a:solidFill>
            </a:endParaRPr>
          </a:p>
        </p:txBody>
      </p:sp>
    </p:spTree>
    <p:extLst>
      <p:ext uri="{BB962C8B-B14F-4D97-AF65-F5344CB8AC3E}">
        <p14:creationId xmlns="" xmlns:p14="http://schemas.microsoft.com/office/powerpoint/2010/main" val="2374241949"/>
      </p:ext>
    </p:extLst>
  </p:cSld>
  <p:clrMapOvr>
    <a:masterClrMapping/>
  </p:clrMapOvr>
</p:sldLayout>
</file>

<file path=ppt/slideLayouts/slideLayout9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4"/>
          <p:cNvSpPr>
            <a:spLocks noGrp="1" noChangeArrowheads="1"/>
          </p:cNvSpPr>
          <p:nvPr>
            <p:ph type="dt" sz="half" idx="10"/>
          </p:nvPr>
        </p:nvSpPr>
        <p:spPr>
          <a:ln/>
        </p:spPr>
        <p:txBody>
          <a:bodyPr/>
          <a:lstStyle>
            <a:lvl1pPr>
              <a:defRPr/>
            </a:lvl1pPr>
          </a:lstStyle>
          <a:p>
            <a:pPr>
              <a:defRPr/>
            </a:pPr>
            <a:endParaRPr lang="en-US" altLang="fr-FR">
              <a:solidFill>
                <a:srgbClr val="FFFFFF"/>
              </a:solidFill>
            </a:endParaRPr>
          </a:p>
        </p:txBody>
      </p:sp>
      <p:sp>
        <p:nvSpPr>
          <p:cNvPr id="8" name="Rectangle 5"/>
          <p:cNvSpPr>
            <a:spLocks noGrp="1" noChangeArrowheads="1"/>
          </p:cNvSpPr>
          <p:nvPr>
            <p:ph type="ftr" sz="quarter" idx="11"/>
          </p:nvPr>
        </p:nvSpPr>
        <p:spPr>
          <a:ln/>
        </p:spPr>
        <p:txBody>
          <a:bodyPr/>
          <a:lstStyle>
            <a:lvl1pPr>
              <a:defRPr/>
            </a:lvl1pPr>
          </a:lstStyle>
          <a:p>
            <a:pPr>
              <a:defRPr/>
            </a:pPr>
            <a:endParaRPr lang="en-US" altLang="fr-FR">
              <a:solidFill>
                <a:srgbClr val="FFFFFF"/>
              </a:solidFill>
            </a:endParaRPr>
          </a:p>
        </p:txBody>
      </p:sp>
      <p:sp>
        <p:nvSpPr>
          <p:cNvPr id="9" name="Rectangle 6"/>
          <p:cNvSpPr>
            <a:spLocks noGrp="1" noChangeArrowheads="1"/>
          </p:cNvSpPr>
          <p:nvPr>
            <p:ph type="sldNum" sz="quarter" idx="12"/>
          </p:nvPr>
        </p:nvSpPr>
        <p:spPr>
          <a:ln/>
        </p:spPr>
        <p:txBody>
          <a:bodyPr/>
          <a:lstStyle>
            <a:lvl1pPr>
              <a:defRPr/>
            </a:lvl1pPr>
          </a:lstStyle>
          <a:p>
            <a:pPr>
              <a:defRPr/>
            </a:pPr>
            <a:endParaRPr lang="fr-FR" altLang="fr-FR">
              <a:solidFill>
                <a:srgbClr val="FFFFFF"/>
              </a:solidFill>
            </a:endParaRPr>
          </a:p>
        </p:txBody>
      </p:sp>
    </p:spTree>
    <p:extLst>
      <p:ext uri="{BB962C8B-B14F-4D97-AF65-F5344CB8AC3E}">
        <p14:creationId xmlns="" xmlns:p14="http://schemas.microsoft.com/office/powerpoint/2010/main" val="41606660"/>
      </p:ext>
    </p:extLst>
  </p:cSld>
  <p:clrMapOvr>
    <a:masterClrMapping/>
  </p:clrMapOvr>
</p:sldLayout>
</file>

<file path=ppt/slideLayouts/slideLayout9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4"/>
          <p:cNvSpPr>
            <a:spLocks noGrp="1" noChangeArrowheads="1"/>
          </p:cNvSpPr>
          <p:nvPr>
            <p:ph type="dt" sz="half" idx="10"/>
          </p:nvPr>
        </p:nvSpPr>
        <p:spPr>
          <a:ln/>
        </p:spPr>
        <p:txBody>
          <a:bodyPr/>
          <a:lstStyle>
            <a:lvl1pPr>
              <a:defRPr/>
            </a:lvl1pPr>
          </a:lstStyle>
          <a:p>
            <a:pPr>
              <a:defRPr/>
            </a:pPr>
            <a:endParaRPr lang="en-US" altLang="fr-FR">
              <a:solidFill>
                <a:srgbClr val="FFFFFF"/>
              </a:solidFill>
            </a:endParaRPr>
          </a:p>
        </p:txBody>
      </p:sp>
      <p:sp>
        <p:nvSpPr>
          <p:cNvPr id="4" name="Rectangle 5"/>
          <p:cNvSpPr>
            <a:spLocks noGrp="1" noChangeArrowheads="1"/>
          </p:cNvSpPr>
          <p:nvPr>
            <p:ph type="ftr" sz="quarter" idx="11"/>
          </p:nvPr>
        </p:nvSpPr>
        <p:spPr>
          <a:ln/>
        </p:spPr>
        <p:txBody>
          <a:bodyPr/>
          <a:lstStyle>
            <a:lvl1pPr>
              <a:defRPr/>
            </a:lvl1pPr>
          </a:lstStyle>
          <a:p>
            <a:pPr>
              <a:defRPr/>
            </a:pPr>
            <a:endParaRPr lang="en-US" altLang="fr-FR">
              <a:solidFill>
                <a:srgbClr val="FFFFFF"/>
              </a:solidFill>
            </a:endParaRPr>
          </a:p>
        </p:txBody>
      </p:sp>
      <p:sp>
        <p:nvSpPr>
          <p:cNvPr id="5" name="Rectangle 6"/>
          <p:cNvSpPr>
            <a:spLocks noGrp="1" noChangeArrowheads="1"/>
          </p:cNvSpPr>
          <p:nvPr>
            <p:ph type="sldNum" sz="quarter" idx="12"/>
          </p:nvPr>
        </p:nvSpPr>
        <p:spPr>
          <a:ln/>
        </p:spPr>
        <p:txBody>
          <a:bodyPr/>
          <a:lstStyle>
            <a:lvl1pPr>
              <a:defRPr/>
            </a:lvl1pPr>
          </a:lstStyle>
          <a:p>
            <a:pPr>
              <a:defRPr/>
            </a:pPr>
            <a:endParaRPr lang="fr-FR" altLang="fr-FR">
              <a:solidFill>
                <a:srgbClr val="FFFFFF"/>
              </a:solidFill>
            </a:endParaRPr>
          </a:p>
        </p:txBody>
      </p:sp>
    </p:spTree>
    <p:extLst>
      <p:ext uri="{BB962C8B-B14F-4D97-AF65-F5344CB8AC3E}">
        <p14:creationId xmlns="" xmlns:p14="http://schemas.microsoft.com/office/powerpoint/2010/main" val="2843626804"/>
      </p:ext>
    </p:extLst>
  </p:cSld>
  <p:clrMapOvr>
    <a:masterClrMapping/>
  </p:clrMapOvr>
</p:sldLayout>
</file>

<file path=ppt/slideLayouts/slideLayout9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a:ln/>
        </p:spPr>
        <p:txBody>
          <a:bodyPr/>
          <a:lstStyle>
            <a:lvl1pPr>
              <a:defRPr/>
            </a:lvl1pPr>
          </a:lstStyle>
          <a:p>
            <a:pPr>
              <a:defRPr/>
            </a:pPr>
            <a:endParaRPr lang="en-US" altLang="fr-FR">
              <a:solidFill>
                <a:srgbClr val="FFFFFF"/>
              </a:solidFill>
            </a:endParaRPr>
          </a:p>
        </p:txBody>
      </p:sp>
      <p:sp>
        <p:nvSpPr>
          <p:cNvPr id="3" name="Rectangle 5"/>
          <p:cNvSpPr>
            <a:spLocks noGrp="1" noChangeArrowheads="1"/>
          </p:cNvSpPr>
          <p:nvPr>
            <p:ph type="ftr" sz="quarter" idx="11"/>
          </p:nvPr>
        </p:nvSpPr>
        <p:spPr>
          <a:ln/>
        </p:spPr>
        <p:txBody>
          <a:bodyPr/>
          <a:lstStyle>
            <a:lvl1pPr>
              <a:defRPr/>
            </a:lvl1pPr>
          </a:lstStyle>
          <a:p>
            <a:pPr>
              <a:defRPr/>
            </a:pPr>
            <a:endParaRPr lang="en-US" altLang="fr-FR">
              <a:solidFill>
                <a:srgbClr val="FFFFFF"/>
              </a:solidFill>
            </a:endParaRPr>
          </a:p>
        </p:txBody>
      </p:sp>
      <p:sp>
        <p:nvSpPr>
          <p:cNvPr id="4" name="Rectangle 6"/>
          <p:cNvSpPr>
            <a:spLocks noGrp="1" noChangeArrowheads="1"/>
          </p:cNvSpPr>
          <p:nvPr>
            <p:ph type="sldNum" sz="quarter" idx="12"/>
          </p:nvPr>
        </p:nvSpPr>
        <p:spPr>
          <a:ln/>
        </p:spPr>
        <p:txBody>
          <a:bodyPr/>
          <a:lstStyle>
            <a:lvl1pPr>
              <a:defRPr/>
            </a:lvl1pPr>
          </a:lstStyle>
          <a:p>
            <a:pPr>
              <a:defRPr/>
            </a:pPr>
            <a:endParaRPr lang="fr-FR" altLang="fr-FR">
              <a:solidFill>
                <a:srgbClr val="FFFFFF"/>
              </a:solidFill>
            </a:endParaRPr>
          </a:p>
        </p:txBody>
      </p:sp>
    </p:spTree>
    <p:extLst>
      <p:ext uri="{BB962C8B-B14F-4D97-AF65-F5344CB8AC3E}">
        <p14:creationId xmlns="" xmlns:p14="http://schemas.microsoft.com/office/powerpoint/2010/main" val="3605816878"/>
      </p:ext>
    </p:extLst>
  </p:cSld>
  <p:clrMapOvr>
    <a:masterClrMapping/>
  </p:clrMapOvr>
</p:sldLayout>
</file>

<file path=ppt/slideLayouts/slideLayout9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4"/>
          <p:cNvSpPr>
            <a:spLocks noGrp="1" noChangeArrowheads="1"/>
          </p:cNvSpPr>
          <p:nvPr>
            <p:ph type="dt" sz="half" idx="10"/>
          </p:nvPr>
        </p:nvSpPr>
        <p:spPr>
          <a:ln/>
        </p:spPr>
        <p:txBody>
          <a:bodyPr/>
          <a:lstStyle>
            <a:lvl1pPr>
              <a:defRPr/>
            </a:lvl1pPr>
          </a:lstStyle>
          <a:p>
            <a:pPr>
              <a:defRPr/>
            </a:pPr>
            <a:endParaRPr lang="en-US" altLang="fr-FR">
              <a:solidFill>
                <a:srgbClr val="FFFFFF"/>
              </a:solidFill>
            </a:endParaRPr>
          </a:p>
        </p:txBody>
      </p:sp>
      <p:sp>
        <p:nvSpPr>
          <p:cNvPr id="6" name="Rectangle 5"/>
          <p:cNvSpPr>
            <a:spLocks noGrp="1" noChangeArrowheads="1"/>
          </p:cNvSpPr>
          <p:nvPr>
            <p:ph type="ftr" sz="quarter" idx="11"/>
          </p:nvPr>
        </p:nvSpPr>
        <p:spPr>
          <a:ln/>
        </p:spPr>
        <p:txBody>
          <a:bodyPr/>
          <a:lstStyle>
            <a:lvl1pPr>
              <a:defRPr/>
            </a:lvl1pPr>
          </a:lstStyle>
          <a:p>
            <a:pPr>
              <a:defRPr/>
            </a:pPr>
            <a:endParaRPr lang="en-US" altLang="fr-FR">
              <a:solidFill>
                <a:srgbClr val="FFFFFF"/>
              </a:solidFill>
            </a:endParaRPr>
          </a:p>
        </p:txBody>
      </p:sp>
      <p:sp>
        <p:nvSpPr>
          <p:cNvPr id="7" name="Rectangle 6"/>
          <p:cNvSpPr>
            <a:spLocks noGrp="1" noChangeArrowheads="1"/>
          </p:cNvSpPr>
          <p:nvPr>
            <p:ph type="sldNum" sz="quarter" idx="12"/>
          </p:nvPr>
        </p:nvSpPr>
        <p:spPr>
          <a:ln/>
        </p:spPr>
        <p:txBody>
          <a:bodyPr/>
          <a:lstStyle>
            <a:lvl1pPr>
              <a:defRPr/>
            </a:lvl1pPr>
          </a:lstStyle>
          <a:p>
            <a:pPr>
              <a:defRPr/>
            </a:pPr>
            <a:endParaRPr lang="fr-FR" altLang="fr-FR">
              <a:solidFill>
                <a:srgbClr val="FFFFFF"/>
              </a:solidFill>
            </a:endParaRPr>
          </a:p>
        </p:txBody>
      </p:sp>
    </p:spTree>
    <p:extLst>
      <p:ext uri="{BB962C8B-B14F-4D97-AF65-F5344CB8AC3E}">
        <p14:creationId xmlns="" xmlns:p14="http://schemas.microsoft.com/office/powerpoint/2010/main" val="244103638"/>
      </p:ext>
    </p:extLst>
  </p:cSld>
  <p:clrMapOvr>
    <a:masterClrMapping/>
  </p:clrMapOvr>
</p:sldLayout>
</file>

<file path=ppt/slideLayouts/slideLayout9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4"/>
          <p:cNvSpPr>
            <a:spLocks noGrp="1" noChangeArrowheads="1"/>
          </p:cNvSpPr>
          <p:nvPr>
            <p:ph type="dt" sz="half" idx="10"/>
          </p:nvPr>
        </p:nvSpPr>
        <p:spPr>
          <a:ln/>
        </p:spPr>
        <p:txBody>
          <a:bodyPr/>
          <a:lstStyle>
            <a:lvl1pPr>
              <a:defRPr/>
            </a:lvl1pPr>
          </a:lstStyle>
          <a:p>
            <a:pPr>
              <a:defRPr/>
            </a:pPr>
            <a:endParaRPr lang="en-US" altLang="fr-FR">
              <a:solidFill>
                <a:srgbClr val="FFFFFF"/>
              </a:solidFill>
            </a:endParaRPr>
          </a:p>
        </p:txBody>
      </p:sp>
      <p:sp>
        <p:nvSpPr>
          <p:cNvPr id="6" name="Rectangle 5"/>
          <p:cNvSpPr>
            <a:spLocks noGrp="1" noChangeArrowheads="1"/>
          </p:cNvSpPr>
          <p:nvPr>
            <p:ph type="ftr" sz="quarter" idx="11"/>
          </p:nvPr>
        </p:nvSpPr>
        <p:spPr>
          <a:ln/>
        </p:spPr>
        <p:txBody>
          <a:bodyPr/>
          <a:lstStyle>
            <a:lvl1pPr>
              <a:defRPr/>
            </a:lvl1pPr>
          </a:lstStyle>
          <a:p>
            <a:pPr>
              <a:defRPr/>
            </a:pPr>
            <a:endParaRPr lang="en-US" altLang="fr-FR">
              <a:solidFill>
                <a:srgbClr val="FFFFFF"/>
              </a:solidFill>
            </a:endParaRPr>
          </a:p>
        </p:txBody>
      </p:sp>
      <p:sp>
        <p:nvSpPr>
          <p:cNvPr id="7" name="Rectangle 6"/>
          <p:cNvSpPr>
            <a:spLocks noGrp="1" noChangeArrowheads="1"/>
          </p:cNvSpPr>
          <p:nvPr>
            <p:ph type="sldNum" sz="quarter" idx="12"/>
          </p:nvPr>
        </p:nvSpPr>
        <p:spPr>
          <a:ln/>
        </p:spPr>
        <p:txBody>
          <a:bodyPr/>
          <a:lstStyle>
            <a:lvl1pPr>
              <a:defRPr/>
            </a:lvl1pPr>
          </a:lstStyle>
          <a:p>
            <a:pPr>
              <a:defRPr/>
            </a:pPr>
            <a:endParaRPr lang="fr-FR" altLang="fr-FR">
              <a:solidFill>
                <a:srgbClr val="FFFFFF"/>
              </a:solidFill>
            </a:endParaRPr>
          </a:p>
        </p:txBody>
      </p:sp>
    </p:spTree>
    <p:extLst>
      <p:ext uri="{BB962C8B-B14F-4D97-AF65-F5344CB8AC3E}">
        <p14:creationId xmlns="" xmlns:p14="http://schemas.microsoft.com/office/powerpoint/2010/main" val="748222743"/>
      </p:ext>
    </p:extLst>
  </p:cSld>
  <p:clrMapOvr>
    <a:masterClrMapping/>
  </p:clrMapOvr>
</p:sldLayout>
</file>

<file path=ppt/slideLayouts/slideLayout9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4"/>
          <p:cNvSpPr>
            <a:spLocks noGrp="1" noChangeArrowheads="1"/>
          </p:cNvSpPr>
          <p:nvPr>
            <p:ph type="dt" sz="half" idx="10"/>
          </p:nvPr>
        </p:nvSpPr>
        <p:spPr>
          <a:ln/>
        </p:spPr>
        <p:txBody>
          <a:bodyPr/>
          <a:lstStyle>
            <a:lvl1pPr>
              <a:defRPr/>
            </a:lvl1pPr>
          </a:lstStyle>
          <a:p>
            <a:pPr>
              <a:defRPr/>
            </a:pPr>
            <a:endParaRPr lang="en-US" altLang="fr-FR">
              <a:solidFill>
                <a:srgbClr val="FFFFFF"/>
              </a:solidFill>
            </a:endParaRPr>
          </a:p>
        </p:txBody>
      </p:sp>
      <p:sp>
        <p:nvSpPr>
          <p:cNvPr id="5" name="Rectangle 5"/>
          <p:cNvSpPr>
            <a:spLocks noGrp="1" noChangeArrowheads="1"/>
          </p:cNvSpPr>
          <p:nvPr>
            <p:ph type="ftr" sz="quarter" idx="11"/>
          </p:nvPr>
        </p:nvSpPr>
        <p:spPr>
          <a:ln/>
        </p:spPr>
        <p:txBody>
          <a:bodyPr/>
          <a:lstStyle>
            <a:lvl1pPr>
              <a:defRPr/>
            </a:lvl1pPr>
          </a:lstStyle>
          <a:p>
            <a:pPr>
              <a:defRPr/>
            </a:pPr>
            <a:endParaRPr lang="en-US" altLang="fr-FR">
              <a:solidFill>
                <a:srgbClr val="FFFFFF"/>
              </a:solidFill>
            </a:endParaRPr>
          </a:p>
        </p:txBody>
      </p:sp>
      <p:sp>
        <p:nvSpPr>
          <p:cNvPr id="6" name="Rectangle 6"/>
          <p:cNvSpPr>
            <a:spLocks noGrp="1" noChangeArrowheads="1"/>
          </p:cNvSpPr>
          <p:nvPr>
            <p:ph type="sldNum" sz="quarter" idx="12"/>
          </p:nvPr>
        </p:nvSpPr>
        <p:spPr>
          <a:ln/>
        </p:spPr>
        <p:txBody>
          <a:bodyPr/>
          <a:lstStyle>
            <a:lvl1pPr>
              <a:defRPr/>
            </a:lvl1pPr>
          </a:lstStyle>
          <a:p>
            <a:pPr>
              <a:defRPr/>
            </a:pPr>
            <a:endParaRPr lang="fr-FR" altLang="fr-FR">
              <a:solidFill>
                <a:srgbClr val="FFFFFF"/>
              </a:solidFill>
            </a:endParaRPr>
          </a:p>
        </p:txBody>
      </p:sp>
    </p:spTree>
    <p:extLst>
      <p:ext uri="{BB962C8B-B14F-4D97-AF65-F5344CB8AC3E}">
        <p14:creationId xmlns="" xmlns:p14="http://schemas.microsoft.com/office/powerpoint/2010/main" val="2424511366"/>
      </p:ext>
    </p:extLst>
  </p:cSld>
  <p:clrMapOvr>
    <a:masterClrMapping/>
  </p:clrMapOvr>
</p:sldLayout>
</file>

<file path=ppt/slideLayouts/slideLayout9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15100" y="609600"/>
            <a:ext cx="1943100" cy="54864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685800" y="609600"/>
            <a:ext cx="5676900" cy="54864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4"/>
          <p:cNvSpPr>
            <a:spLocks noGrp="1" noChangeArrowheads="1"/>
          </p:cNvSpPr>
          <p:nvPr>
            <p:ph type="dt" sz="half" idx="10"/>
          </p:nvPr>
        </p:nvSpPr>
        <p:spPr>
          <a:ln/>
        </p:spPr>
        <p:txBody>
          <a:bodyPr/>
          <a:lstStyle>
            <a:lvl1pPr>
              <a:defRPr/>
            </a:lvl1pPr>
          </a:lstStyle>
          <a:p>
            <a:pPr>
              <a:defRPr/>
            </a:pPr>
            <a:endParaRPr lang="en-US" altLang="fr-FR">
              <a:solidFill>
                <a:srgbClr val="FFFFFF"/>
              </a:solidFill>
            </a:endParaRPr>
          </a:p>
        </p:txBody>
      </p:sp>
      <p:sp>
        <p:nvSpPr>
          <p:cNvPr id="5" name="Rectangle 5"/>
          <p:cNvSpPr>
            <a:spLocks noGrp="1" noChangeArrowheads="1"/>
          </p:cNvSpPr>
          <p:nvPr>
            <p:ph type="ftr" sz="quarter" idx="11"/>
          </p:nvPr>
        </p:nvSpPr>
        <p:spPr>
          <a:ln/>
        </p:spPr>
        <p:txBody>
          <a:bodyPr/>
          <a:lstStyle>
            <a:lvl1pPr>
              <a:defRPr/>
            </a:lvl1pPr>
          </a:lstStyle>
          <a:p>
            <a:pPr>
              <a:defRPr/>
            </a:pPr>
            <a:endParaRPr lang="en-US" altLang="fr-FR">
              <a:solidFill>
                <a:srgbClr val="FFFFFF"/>
              </a:solidFill>
            </a:endParaRPr>
          </a:p>
        </p:txBody>
      </p:sp>
      <p:sp>
        <p:nvSpPr>
          <p:cNvPr id="6" name="Rectangle 6"/>
          <p:cNvSpPr>
            <a:spLocks noGrp="1" noChangeArrowheads="1"/>
          </p:cNvSpPr>
          <p:nvPr>
            <p:ph type="sldNum" sz="quarter" idx="12"/>
          </p:nvPr>
        </p:nvSpPr>
        <p:spPr>
          <a:ln/>
        </p:spPr>
        <p:txBody>
          <a:bodyPr/>
          <a:lstStyle>
            <a:lvl1pPr>
              <a:defRPr/>
            </a:lvl1pPr>
          </a:lstStyle>
          <a:p>
            <a:pPr>
              <a:defRPr/>
            </a:pPr>
            <a:endParaRPr lang="fr-FR" altLang="fr-FR">
              <a:solidFill>
                <a:srgbClr val="FFFFFF"/>
              </a:solidFill>
            </a:endParaRPr>
          </a:p>
        </p:txBody>
      </p:sp>
    </p:spTree>
    <p:extLst>
      <p:ext uri="{BB962C8B-B14F-4D97-AF65-F5344CB8AC3E}">
        <p14:creationId xmlns="" xmlns:p14="http://schemas.microsoft.com/office/powerpoint/2010/main" val="328177512"/>
      </p:ext>
    </p:extLst>
  </p:cSld>
  <p:clrMapOvr>
    <a:masterClrMapping/>
  </p:clrMapOvr>
</p:sldLayout>
</file>

<file path=ppt/slideLayouts/slideLayout100.xml><?xml version="1.0" encoding="utf-8"?>
<p:sldLayout xmlns:a="http://schemas.openxmlformats.org/drawingml/2006/main" xmlns:r="http://schemas.openxmlformats.org/officeDocument/2006/relationships" xmlns:p="http://schemas.openxmlformats.org/presentationml/2006/main" type="tbl" preserve="1">
  <p:cSld name="Title and Table">
    <p:spTree>
      <p:nvGrpSpPr>
        <p:cNvPr id="1" name=""/>
        <p:cNvGrpSpPr/>
        <p:nvPr/>
      </p:nvGrpSpPr>
      <p:grpSpPr>
        <a:xfrm>
          <a:off x="0" y="0"/>
          <a:ext cx="0" cy="0"/>
          <a:chOff x="0" y="0"/>
          <a:chExt cx="0" cy="0"/>
        </a:xfrm>
      </p:grpSpPr>
      <p:sp>
        <p:nvSpPr>
          <p:cNvPr id="2" name="Title 1"/>
          <p:cNvSpPr>
            <a:spLocks noGrp="1"/>
          </p:cNvSpPr>
          <p:nvPr>
            <p:ph type="title"/>
          </p:nvPr>
        </p:nvSpPr>
        <p:spPr>
          <a:xfrm>
            <a:off x="685800" y="609600"/>
            <a:ext cx="7772400" cy="1143000"/>
          </a:xfrm>
        </p:spPr>
        <p:txBody>
          <a:bodyPr/>
          <a:lstStyle/>
          <a:p>
            <a:r>
              <a:rPr lang="en-US" smtClean="0"/>
              <a:t>Click to edit Master title style</a:t>
            </a:r>
            <a:endParaRPr lang="en-US"/>
          </a:p>
        </p:txBody>
      </p:sp>
      <p:sp>
        <p:nvSpPr>
          <p:cNvPr id="3" name="Table Placeholder 2"/>
          <p:cNvSpPr>
            <a:spLocks noGrp="1"/>
          </p:cNvSpPr>
          <p:nvPr>
            <p:ph type="tbl" idx="1"/>
          </p:nvPr>
        </p:nvSpPr>
        <p:spPr>
          <a:xfrm>
            <a:off x="685800" y="1981200"/>
            <a:ext cx="7772400" cy="4114800"/>
          </a:xfrm>
        </p:spPr>
        <p:txBody>
          <a:bodyPr/>
          <a:lstStyle/>
          <a:p>
            <a:pPr lvl="0"/>
            <a:endParaRPr lang="en-US" noProof="0" smtClean="0"/>
          </a:p>
        </p:txBody>
      </p:sp>
      <p:sp>
        <p:nvSpPr>
          <p:cNvPr id="4" name="Rectangle 4"/>
          <p:cNvSpPr>
            <a:spLocks noGrp="1" noChangeArrowheads="1"/>
          </p:cNvSpPr>
          <p:nvPr>
            <p:ph type="dt" sz="half" idx="10"/>
          </p:nvPr>
        </p:nvSpPr>
        <p:spPr>
          <a:ln/>
        </p:spPr>
        <p:txBody>
          <a:bodyPr/>
          <a:lstStyle>
            <a:lvl1pPr>
              <a:defRPr/>
            </a:lvl1pPr>
          </a:lstStyle>
          <a:p>
            <a:pPr>
              <a:defRPr/>
            </a:pPr>
            <a:endParaRPr lang="en-US" altLang="fr-FR">
              <a:solidFill>
                <a:srgbClr val="FFFFFF"/>
              </a:solidFill>
            </a:endParaRPr>
          </a:p>
        </p:txBody>
      </p:sp>
      <p:sp>
        <p:nvSpPr>
          <p:cNvPr id="5" name="Rectangle 5"/>
          <p:cNvSpPr>
            <a:spLocks noGrp="1" noChangeArrowheads="1"/>
          </p:cNvSpPr>
          <p:nvPr>
            <p:ph type="ftr" sz="quarter" idx="11"/>
          </p:nvPr>
        </p:nvSpPr>
        <p:spPr>
          <a:ln/>
        </p:spPr>
        <p:txBody>
          <a:bodyPr/>
          <a:lstStyle>
            <a:lvl1pPr>
              <a:defRPr/>
            </a:lvl1pPr>
          </a:lstStyle>
          <a:p>
            <a:pPr>
              <a:defRPr/>
            </a:pPr>
            <a:endParaRPr lang="en-US" altLang="fr-FR">
              <a:solidFill>
                <a:srgbClr val="FFFFFF"/>
              </a:solidFill>
            </a:endParaRPr>
          </a:p>
        </p:txBody>
      </p:sp>
      <p:sp>
        <p:nvSpPr>
          <p:cNvPr id="6" name="Rectangle 6"/>
          <p:cNvSpPr>
            <a:spLocks noGrp="1" noChangeArrowheads="1"/>
          </p:cNvSpPr>
          <p:nvPr>
            <p:ph type="sldNum" sz="quarter" idx="12"/>
          </p:nvPr>
        </p:nvSpPr>
        <p:spPr>
          <a:ln/>
        </p:spPr>
        <p:txBody>
          <a:bodyPr/>
          <a:lstStyle>
            <a:lvl1pPr>
              <a:defRPr/>
            </a:lvl1pPr>
          </a:lstStyle>
          <a:p>
            <a:pPr>
              <a:defRPr/>
            </a:pPr>
            <a:endParaRPr lang="fr-FR" altLang="fr-FR">
              <a:solidFill>
                <a:srgbClr val="FFFFFF"/>
              </a:solidFill>
            </a:endParaRPr>
          </a:p>
        </p:txBody>
      </p:sp>
    </p:spTree>
    <p:extLst>
      <p:ext uri="{BB962C8B-B14F-4D97-AF65-F5344CB8AC3E}">
        <p14:creationId xmlns="" xmlns:p14="http://schemas.microsoft.com/office/powerpoint/2010/main" val="1782795977"/>
      </p:ext>
    </p:extLst>
  </p:cSld>
  <p:clrMapOvr>
    <a:masterClrMapping/>
  </p:clrMapOvr>
</p:sldLayout>
</file>

<file path=ppt/slideLayouts/slideLayout101.xml><?xml version="1.0" encoding="utf-8"?>
<p:sldLayout xmlns:a="http://schemas.openxmlformats.org/drawingml/2006/main" xmlns:r="http://schemas.openxmlformats.org/officeDocument/2006/relationships" xmlns:p="http://schemas.openxmlformats.org/presentationml/2006/main" type="twoObjAndObj">
  <p:cSld name="Title, 2 Content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p>
            <a:r>
              <a:rPr lang="en-US" smtClean="0"/>
              <a:t>Click to edit Master title style</a:t>
            </a:r>
            <a:endParaRPr lang="en-US"/>
          </a:p>
        </p:txBody>
      </p:sp>
      <p:sp>
        <p:nvSpPr>
          <p:cNvPr id="3" name="Content Placeholder 2"/>
          <p:cNvSpPr>
            <a:spLocks noGrp="1"/>
          </p:cNvSpPr>
          <p:nvPr>
            <p:ph sz="quarter" idx="1"/>
          </p:nvPr>
        </p:nvSpPr>
        <p:spPr>
          <a:xfrm>
            <a:off x="457200" y="1600200"/>
            <a:ext cx="4038600" cy="21859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quarter" idx="2"/>
          </p:nvPr>
        </p:nvSpPr>
        <p:spPr>
          <a:xfrm>
            <a:off x="457200" y="3938588"/>
            <a:ext cx="4038600" cy="2187575"/>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Content Placeholder 4"/>
          <p:cNvSpPr>
            <a:spLocks noGrp="1"/>
          </p:cNvSpPr>
          <p:nvPr>
            <p:ph sz="half" idx="3"/>
          </p:nvPr>
        </p:nvSpPr>
        <p:spPr>
          <a:xfrm>
            <a:off x="4648200" y="1600200"/>
            <a:ext cx="4038600" cy="4525963"/>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6" name="Date Placeholder 5"/>
          <p:cNvSpPr>
            <a:spLocks noGrp="1"/>
          </p:cNvSpPr>
          <p:nvPr>
            <p:ph type="dt" sz="half" idx="10"/>
          </p:nvPr>
        </p:nvSpPr>
        <p:spPr>
          <a:xfrm>
            <a:off x="457200" y="6245225"/>
            <a:ext cx="2133600" cy="476250"/>
          </a:xfrm>
        </p:spPr>
        <p:txBody>
          <a:bodyPr/>
          <a:lstStyle>
            <a:lvl1pPr>
              <a:defRPr/>
            </a:lvl1pPr>
          </a:lstStyle>
          <a:p>
            <a:endParaRPr lang="en-GB"/>
          </a:p>
        </p:txBody>
      </p:sp>
      <p:sp>
        <p:nvSpPr>
          <p:cNvPr id="7" name="Footer Placeholder 6"/>
          <p:cNvSpPr>
            <a:spLocks noGrp="1"/>
          </p:cNvSpPr>
          <p:nvPr>
            <p:ph type="ftr" sz="quarter" idx="11"/>
          </p:nvPr>
        </p:nvSpPr>
        <p:spPr>
          <a:xfrm>
            <a:off x="3124200" y="6245225"/>
            <a:ext cx="2895600" cy="476250"/>
          </a:xfrm>
        </p:spPr>
        <p:txBody>
          <a:bodyPr/>
          <a:lstStyle>
            <a:lvl1pPr>
              <a:defRPr/>
            </a:lvl1pPr>
          </a:lstStyle>
          <a:p>
            <a:endParaRPr lang="en-GB"/>
          </a:p>
        </p:txBody>
      </p:sp>
      <p:sp>
        <p:nvSpPr>
          <p:cNvPr id="8" name="Slide Number Placeholder 7"/>
          <p:cNvSpPr>
            <a:spLocks noGrp="1"/>
          </p:cNvSpPr>
          <p:nvPr>
            <p:ph type="sldNum" sz="quarter" idx="12"/>
          </p:nvPr>
        </p:nvSpPr>
        <p:spPr>
          <a:xfrm>
            <a:off x="6553200" y="6245225"/>
            <a:ext cx="2133600" cy="476250"/>
          </a:xfrm>
        </p:spPr>
        <p:txBody>
          <a:bodyPr/>
          <a:lstStyle>
            <a:lvl1pPr>
              <a:defRPr/>
            </a:lvl1pPr>
          </a:lstStyle>
          <a:p>
            <a:fld id="{50DD91D1-F2A8-4D46-8C8B-CFF69EAB278E}" type="slidenum">
              <a:rPr lang="en-GB"/>
              <a:pPr/>
              <a:t>‹#›</a:t>
            </a:fld>
            <a:endParaRPr lang="en-GB"/>
          </a:p>
        </p:txBody>
      </p:sp>
    </p:spTree>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theme" Target="../theme/theme1.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slideLayout" Target="../slideLayouts/slideLayout12.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image" Target="../media/image1.jpeg"/></Relationships>
</file>

<file path=ppt/slideMasters/_rels/slideMaster2.xml.rels><?xml version="1.0" encoding="UTF-8" standalone="yes"?>
<Relationships xmlns="http://schemas.openxmlformats.org/package/2006/relationships"><Relationship Id="rId8" Type="http://schemas.openxmlformats.org/officeDocument/2006/relationships/slideLayout" Target="../slideLayouts/slideLayout20.xml"/><Relationship Id="rId13" Type="http://schemas.openxmlformats.org/officeDocument/2006/relationships/image" Target="../media/image1.jpeg"/><Relationship Id="rId3" Type="http://schemas.openxmlformats.org/officeDocument/2006/relationships/slideLayout" Target="../slideLayouts/slideLayout15.xml"/><Relationship Id="rId7" Type="http://schemas.openxmlformats.org/officeDocument/2006/relationships/slideLayout" Target="../slideLayouts/slideLayout19.xml"/><Relationship Id="rId12" Type="http://schemas.openxmlformats.org/officeDocument/2006/relationships/theme" Target="../theme/theme2.xml"/><Relationship Id="rId2" Type="http://schemas.openxmlformats.org/officeDocument/2006/relationships/slideLayout" Target="../slideLayouts/slideLayout14.xml"/><Relationship Id="rId1" Type="http://schemas.openxmlformats.org/officeDocument/2006/relationships/slideLayout" Target="../slideLayouts/slideLayout13.xml"/><Relationship Id="rId6" Type="http://schemas.openxmlformats.org/officeDocument/2006/relationships/slideLayout" Target="../slideLayouts/slideLayout18.xml"/><Relationship Id="rId11" Type="http://schemas.openxmlformats.org/officeDocument/2006/relationships/slideLayout" Target="../slideLayouts/slideLayout23.xml"/><Relationship Id="rId5" Type="http://schemas.openxmlformats.org/officeDocument/2006/relationships/slideLayout" Target="../slideLayouts/slideLayout17.xml"/><Relationship Id="rId10" Type="http://schemas.openxmlformats.org/officeDocument/2006/relationships/slideLayout" Target="../slideLayouts/slideLayout22.xml"/><Relationship Id="rId4" Type="http://schemas.openxmlformats.org/officeDocument/2006/relationships/slideLayout" Target="../slideLayouts/slideLayout16.xml"/><Relationship Id="rId9" Type="http://schemas.openxmlformats.org/officeDocument/2006/relationships/slideLayout" Target="../slideLayouts/slideLayout21.xml"/></Relationships>
</file>

<file path=ppt/slideMasters/_rels/slideMaster3.xml.rels><?xml version="1.0" encoding="UTF-8" standalone="yes"?>
<Relationships xmlns="http://schemas.openxmlformats.org/package/2006/relationships"><Relationship Id="rId8" Type="http://schemas.openxmlformats.org/officeDocument/2006/relationships/slideLayout" Target="../slideLayouts/slideLayout31.xml"/><Relationship Id="rId13" Type="http://schemas.openxmlformats.org/officeDocument/2006/relationships/slideLayout" Target="../slideLayouts/slideLayout36.xml"/><Relationship Id="rId3" Type="http://schemas.openxmlformats.org/officeDocument/2006/relationships/slideLayout" Target="../slideLayouts/slideLayout26.xml"/><Relationship Id="rId7" Type="http://schemas.openxmlformats.org/officeDocument/2006/relationships/slideLayout" Target="../slideLayouts/slideLayout30.xml"/><Relationship Id="rId12" Type="http://schemas.openxmlformats.org/officeDocument/2006/relationships/slideLayout" Target="../slideLayouts/slideLayout35.xml"/><Relationship Id="rId2" Type="http://schemas.openxmlformats.org/officeDocument/2006/relationships/slideLayout" Target="../slideLayouts/slideLayout25.xml"/><Relationship Id="rId1" Type="http://schemas.openxmlformats.org/officeDocument/2006/relationships/slideLayout" Target="../slideLayouts/slideLayout24.xml"/><Relationship Id="rId6" Type="http://schemas.openxmlformats.org/officeDocument/2006/relationships/slideLayout" Target="../slideLayouts/slideLayout29.xml"/><Relationship Id="rId11" Type="http://schemas.openxmlformats.org/officeDocument/2006/relationships/slideLayout" Target="../slideLayouts/slideLayout34.xml"/><Relationship Id="rId5" Type="http://schemas.openxmlformats.org/officeDocument/2006/relationships/slideLayout" Target="../slideLayouts/slideLayout28.xml"/><Relationship Id="rId15" Type="http://schemas.openxmlformats.org/officeDocument/2006/relationships/theme" Target="../theme/theme3.xml"/><Relationship Id="rId10" Type="http://schemas.openxmlformats.org/officeDocument/2006/relationships/slideLayout" Target="../slideLayouts/slideLayout33.xml"/><Relationship Id="rId4" Type="http://schemas.openxmlformats.org/officeDocument/2006/relationships/slideLayout" Target="../slideLayouts/slideLayout27.xml"/><Relationship Id="rId9" Type="http://schemas.openxmlformats.org/officeDocument/2006/relationships/slideLayout" Target="../slideLayouts/slideLayout32.xml"/><Relationship Id="rId14" Type="http://schemas.openxmlformats.org/officeDocument/2006/relationships/slideLayout" Target="../slideLayouts/slideLayout37.xml"/></Relationships>
</file>

<file path=ppt/slideMasters/_rels/slideMaster4.xml.rels><?xml version="1.0" encoding="UTF-8" standalone="yes"?>
<Relationships xmlns="http://schemas.openxmlformats.org/package/2006/relationships"><Relationship Id="rId8" Type="http://schemas.openxmlformats.org/officeDocument/2006/relationships/slideLayout" Target="../slideLayouts/slideLayout45.xml"/><Relationship Id="rId13" Type="http://schemas.openxmlformats.org/officeDocument/2006/relationships/theme" Target="../theme/theme4.xml"/><Relationship Id="rId3" Type="http://schemas.openxmlformats.org/officeDocument/2006/relationships/slideLayout" Target="../slideLayouts/slideLayout40.xml"/><Relationship Id="rId7" Type="http://schemas.openxmlformats.org/officeDocument/2006/relationships/slideLayout" Target="../slideLayouts/slideLayout44.xml"/><Relationship Id="rId12" Type="http://schemas.openxmlformats.org/officeDocument/2006/relationships/slideLayout" Target="../slideLayouts/slideLayout49.xml"/><Relationship Id="rId2" Type="http://schemas.openxmlformats.org/officeDocument/2006/relationships/slideLayout" Target="../slideLayouts/slideLayout39.xml"/><Relationship Id="rId1" Type="http://schemas.openxmlformats.org/officeDocument/2006/relationships/slideLayout" Target="../slideLayouts/slideLayout38.xml"/><Relationship Id="rId6" Type="http://schemas.openxmlformats.org/officeDocument/2006/relationships/slideLayout" Target="../slideLayouts/slideLayout43.xml"/><Relationship Id="rId11" Type="http://schemas.openxmlformats.org/officeDocument/2006/relationships/slideLayout" Target="../slideLayouts/slideLayout48.xml"/><Relationship Id="rId5" Type="http://schemas.openxmlformats.org/officeDocument/2006/relationships/slideLayout" Target="../slideLayouts/slideLayout42.xml"/><Relationship Id="rId10" Type="http://schemas.openxmlformats.org/officeDocument/2006/relationships/slideLayout" Target="../slideLayouts/slideLayout47.xml"/><Relationship Id="rId4" Type="http://schemas.openxmlformats.org/officeDocument/2006/relationships/slideLayout" Target="../slideLayouts/slideLayout41.xml"/><Relationship Id="rId9" Type="http://schemas.openxmlformats.org/officeDocument/2006/relationships/slideLayout" Target="../slideLayouts/slideLayout46.xml"/></Relationships>
</file>

<file path=ppt/slideMasters/_rels/slideMaster5.xml.rels><?xml version="1.0" encoding="UTF-8" standalone="yes"?>
<Relationships xmlns="http://schemas.openxmlformats.org/package/2006/relationships"><Relationship Id="rId8" Type="http://schemas.openxmlformats.org/officeDocument/2006/relationships/slideLayout" Target="../slideLayouts/slideLayout57.xml"/><Relationship Id="rId3" Type="http://schemas.openxmlformats.org/officeDocument/2006/relationships/slideLayout" Target="../slideLayouts/slideLayout52.xml"/><Relationship Id="rId7" Type="http://schemas.openxmlformats.org/officeDocument/2006/relationships/slideLayout" Target="../slideLayouts/slideLayout56.xml"/><Relationship Id="rId12" Type="http://schemas.openxmlformats.org/officeDocument/2006/relationships/theme" Target="../theme/theme5.xml"/><Relationship Id="rId2" Type="http://schemas.openxmlformats.org/officeDocument/2006/relationships/slideLayout" Target="../slideLayouts/slideLayout51.xml"/><Relationship Id="rId1" Type="http://schemas.openxmlformats.org/officeDocument/2006/relationships/slideLayout" Target="../slideLayouts/slideLayout50.xml"/><Relationship Id="rId6" Type="http://schemas.openxmlformats.org/officeDocument/2006/relationships/slideLayout" Target="../slideLayouts/slideLayout55.xml"/><Relationship Id="rId11" Type="http://schemas.openxmlformats.org/officeDocument/2006/relationships/slideLayout" Target="../slideLayouts/slideLayout60.xml"/><Relationship Id="rId5" Type="http://schemas.openxmlformats.org/officeDocument/2006/relationships/slideLayout" Target="../slideLayouts/slideLayout54.xml"/><Relationship Id="rId10" Type="http://schemas.openxmlformats.org/officeDocument/2006/relationships/slideLayout" Target="../slideLayouts/slideLayout59.xml"/><Relationship Id="rId4" Type="http://schemas.openxmlformats.org/officeDocument/2006/relationships/slideLayout" Target="../slideLayouts/slideLayout53.xml"/><Relationship Id="rId9" Type="http://schemas.openxmlformats.org/officeDocument/2006/relationships/slideLayout" Target="../slideLayouts/slideLayout58.xml"/></Relationships>
</file>

<file path=ppt/slideMasters/_rels/slideMaster6.xml.rels><?xml version="1.0" encoding="UTF-8" standalone="yes"?>
<Relationships xmlns="http://schemas.openxmlformats.org/package/2006/relationships"><Relationship Id="rId8" Type="http://schemas.openxmlformats.org/officeDocument/2006/relationships/slideLayout" Target="../slideLayouts/slideLayout68.xml"/><Relationship Id="rId3" Type="http://schemas.openxmlformats.org/officeDocument/2006/relationships/slideLayout" Target="../slideLayouts/slideLayout63.xml"/><Relationship Id="rId7" Type="http://schemas.openxmlformats.org/officeDocument/2006/relationships/slideLayout" Target="../slideLayouts/slideLayout67.xml"/><Relationship Id="rId12" Type="http://schemas.openxmlformats.org/officeDocument/2006/relationships/theme" Target="../theme/theme6.xml"/><Relationship Id="rId2" Type="http://schemas.openxmlformats.org/officeDocument/2006/relationships/slideLayout" Target="../slideLayouts/slideLayout62.xml"/><Relationship Id="rId1" Type="http://schemas.openxmlformats.org/officeDocument/2006/relationships/slideLayout" Target="../slideLayouts/slideLayout61.xml"/><Relationship Id="rId6" Type="http://schemas.openxmlformats.org/officeDocument/2006/relationships/slideLayout" Target="../slideLayouts/slideLayout66.xml"/><Relationship Id="rId11" Type="http://schemas.openxmlformats.org/officeDocument/2006/relationships/slideLayout" Target="../slideLayouts/slideLayout71.xml"/><Relationship Id="rId5" Type="http://schemas.openxmlformats.org/officeDocument/2006/relationships/slideLayout" Target="../slideLayouts/slideLayout65.xml"/><Relationship Id="rId10" Type="http://schemas.openxmlformats.org/officeDocument/2006/relationships/slideLayout" Target="../slideLayouts/slideLayout70.xml"/><Relationship Id="rId4" Type="http://schemas.openxmlformats.org/officeDocument/2006/relationships/slideLayout" Target="../slideLayouts/slideLayout64.xml"/><Relationship Id="rId9" Type="http://schemas.openxmlformats.org/officeDocument/2006/relationships/slideLayout" Target="../slideLayouts/slideLayout69.xml"/></Relationships>
</file>

<file path=ppt/slideMasters/_rels/slideMaster7.xml.rels><?xml version="1.0" encoding="UTF-8" standalone="yes"?>
<Relationships xmlns="http://schemas.openxmlformats.org/package/2006/relationships"><Relationship Id="rId3" Type="http://schemas.openxmlformats.org/officeDocument/2006/relationships/slideLayout" Target="../slideLayouts/slideLayout74.xml"/><Relationship Id="rId2" Type="http://schemas.openxmlformats.org/officeDocument/2006/relationships/slideLayout" Target="../slideLayouts/slideLayout73.xml"/><Relationship Id="rId1" Type="http://schemas.openxmlformats.org/officeDocument/2006/relationships/slideLayout" Target="../slideLayouts/slideLayout72.xml"/><Relationship Id="rId5" Type="http://schemas.openxmlformats.org/officeDocument/2006/relationships/image" Target="../media/image2.jpeg"/><Relationship Id="rId4" Type="http://schemas.openxmlformats.org/officeDocument/2006/relationships/theme" Target="../theme/theme7.xml"/></Relationships>
</file>

<file path=ppt/slideMasters/_rels/slideMaster8.xml.rels><?xml version="1.0" encoding="UTF-8" standalone="yes"?>
<Relationships xmlns="http://schemas.openxmlformats.org/package/2006/relationships"><Relationship Id="rId8" Type="http://schemas.openxmlformats.org/officeDocument/2006/relationships/slideLayout" Target="../slideLayouts/slideLayout82.xml"/><Relationship Id="rId13" Type="http://schemas.openxmlformats.org/officeDocument/2006/relationships/theme" Target="../theme/theme8.xml"/><Relationship Id="rId3" Type="http://schemas.openxmlformats.org/officeDocument/2006/relationships/slideLayout" Target="../slideLayouts/slideLayout77.xml"/><Relationship Id="rId7" Type="http://schemas.openxmlformats.org/officeDocument/2006/relationships/slideLayout" Target="../slideLayouts/slideLayout81.xml"/><Relationship Id="rId12" Type="http://schemas.openxmlformats.org/officeDocument/2006/relationships/slideLayout" Target="../slideLayouts/slideLayout86.xml"/><Relationship Id="rId2" Type="http://schemas.openxmlformats.org/officeDocument/2006/relationships/slideLayout" Target="../slideLayouts/slideLayout76.xml"/><Relationship Id="rId1" Type="http://schemas.openxmlformats.org/officeDocument/2006/relationships/slideLayout" Target="../slideLayouts/slideLayout75.xml"/><Relationship Id="rId6" Type="http://schemas.openxmlformats.org/officeDocument/2006/relationships/slideLayout" Target="../slideLayouts/slideLayout80.xml"/><Relationship Id="rId11" Type="http://schemas.openxmlformats.org/officeDocument/2006/relationships/slideLayout" Target="../slideLayouts/slideLayout85.xml"/><Relationship Id="rId5" Type="http://schemas.openxmlformats.org/officeDocument/2006/relationships/slideLayout" Target="../slideLayouts/slideLayout79.xml"/><Relationship Id="rId10" Type="http://schemas.openxmlformats.org/officeDocument/2006/relationships/slideLayout" Target="../slideLayouts/slideLayout84.xml"/><Relationship Id="rId4" Type="http://schemas.openxmlformats.org/officeDocument/2006/relationships/slideLayout" Target="../slideLayouts/slideLayout78.xml"/><Relationship Id="rId9" Type="http://schemas.openxmlformats.org/officeDocument/2006/relationships/slideLayout" Target="../slideLayouts/slideLayout83.xml"/><Relationship Id="rId14" Type="http://schemas.openxmlformats.org/officeDocument/2006/relationships/image" Target="../media/image1.jpeg"/></Relationships>
</file>

<file path=ppt/slideMasters/_rels/slideMaster9.xml.rels><?xml version="1.0" encoding="UTF-8" standalone="yes"?>
<Relationships xmlns="http://schemas.openxmlformats.org/package/2006/relationships"><Relationship Id="rId3" Type="http://schemas.openxmlformats.org/officeDocument/2006/relationships/theme" Target="../theme/theme9.xml"/><Relationship Id="rId2" Type="http://schemas.openxmlformats.org/officeDocument/2006/relationships/slideLayout" Target="../slideLayouts/slideLayout88.xml"/><Relationship Id="rId1" Type="http://schemas.openxmlformats.org/officeDocument/2006/relationships/slideLayout" Target="../slideLayouts/slideLayout87.xml"/><Relationship Id="rId4" Type="http://schemas.openxmlformats.org/officeDocument/2006/relationships/image" Target="../media/image1.jpeg"/></Relationships>
</file>

<file path=ppt/slideMasters/_rels/slideMaster10.xml.rels><?xml version="1.0" encoding="UTF-8" standalone="yes"?>
<Relationships xmlns="http://schemas.openxmlformats.org/package/2006/relationships"><Relationship Id="rId8" Type="http://schemas.openxmlformats.org/officeDocument/2006/relationships/slideLayout" Target="../slideLayouts/slideLayout96.xml"/><Relationship Id="rId13" Type="http://schemas.openxmlformats.org/officeDocument/2006/relationships/slideLayout" Target="../slideLayouts/slideLayout101.xml"/><Relationship Id="rId3" Type="http://schemas.openxmlformats.org/officeDocument/2006/relationships/slideLayout" Target="../slideLayouts/slideLayout91.xml"/><Relationship Id="rId7" Type="http://schemas.openxmlformats.org/officeDocument/2006/relationships/slideLayout" Target="../slideLayouts/slideLayout95.xml"/><Relationship Id="rId12" Type="http://schemas.openxmlformats.org/officeDocument/2006/relationships/slideLayout" Target="../slideLayouts/slideLayout100.xml"/><Relationship Id="rId2" Type="http://schemas.openxmlformats.org/officeDocument/2006/relationships/slideLayout" Target="../slideLayouts/slideLayout90.xml"/><Relationship Id="rId1" Type="http://schemas.openxmlformats.org/officeDocument/2006/relationships/slideLayout" Target="../slideLayouts/slideLayout89.xml"/><Relationship Id="rId6" Type="http://schemas.openxmlformats.org/officeDocument/2006/relationships/slideLayout" Target="../slideLayouts/slideLayout94.xml"/><Relationship Id="rId11" Type="http://schemas.openxmlformats.org/officeDocument/2006/relationships/slideLayout" Target="../slideLayouts/slideLayout99.xml"/><Relationship Id="rId5" Type="http://schemas.openxmlformats.org/officeDocument/2006/relationships/slideLayout" Target="../slideLayouts/slideLayout93.xml"/><Relationship Id="rId15" Type="http://schemas.openxmlformats.org/officeDocument/2006/relationships/image" Target="../media/image1.jpeg"/><Relationship Id="rId10" Type="http://schemas.openxmlformats.org/officeDocument/2006/relationships/slideLayout" Target="../slideLayouts/slideLayout98.xml"/><Relationship Id="rId4" Type="http://schemas.openxmlformats.org/officeDocument/2006/relationships/slideLayout" Target="../slideLayouts/slideLayout92.xml"/><Relationship Id="rId9" Type="http://schemas.openxmlformats.org/officeDocument/2006/relationships/slideLayout" Target="../slideLayouts/slideLayout97.xml"/><Relationship Id="rId14" Type="http://schemas.openxmlformats.org/officeDocument/2006/relationships/theme" Target="../theme/theme10.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gradFill rotWithShape="0">
          <a:gsLst>
            <a:gs pos="0">
              <a:srgbClr val="000082"/>
            </a:gs>
            <a:gs pos="13000">
              <a:srgbClr val="0047FF"/>
            </a:gs>
            <a:gs pos="28000">
              <a:srgbClr val="000082"/>
            </a:gs>
            <a:gs pos="42999">
              <a:srgbClr val="0047FF"/>
            </a:gs>
            <a:gs pos="58000">
              <a:srgbClr val="000082"/>
            </a:gs>
            <a:gs pos="72000">
              <a:srgbClr val="0047FF"/>
            </a:gs>
            <a:gs pos="87000">
              <a:srgbClr val="000082"/>
            </a:gs>
            <a:gs pos="100000">
              <a:srgbClr val="0047FF"/>
            </a:gs>
          </a:gsLst>
          <a:lin ang="18900000" scaled="1"/>
        </a:gradFill>
        <a:effectLst/>
      </p:bgPr>
    </p:bg>
    <p:spTree>
      <p:nvGrpSpPr>
        <p:cNvPr id="1" name=""/>
        <p:cNvGrpSpPr/>
        <p:nvPr/>
      </p:nvGrpSpPr>
      <p:grpSpPr>
        <a:xfrm>
          <a:off x="0" y="0"/>
          <a:ext cx="0" cy="0"/>
          <a:chOff x="0" y="0"/>
          <a:chExt cx="0" cy="0"/>
        </a:xfrm>
      </p:grpSpPr>
      <p:pic>
        <p:nvPicPr>
          <p:cNvPr id="4098" name="Picture 7" descr="BackGround"/>
          <p:cNvPicPr>
            <a:picLocks noChangeAspect="1" noChangeArrowheads="1"/>
          </p:cNvPicPr>
          <p:nvPr/>
        </p:nvPicPr>
        <p:blipFill>
          <a:blip r:embed="rId14" cstate="print">
            <a:lum bright="-6000" contrast="6000"/>
          </a:blip>
          <a:srcRect/>
          <a:stretch>
            <a:fillRect/>
          </a:stretch>
        </p:blipFill>
        <p:spPr bwMode="hidden">
          <a:xfrm>
            <a:off x="0" y="0"/>
            <a:ext cx="9144000" cy="6858000"/>
          </a:xfrm>
          <a:prstGeom prst="rect">
            <a:avLst/>
          </a:prstGeom>
          <a:noFill/>
          <a:ln w="9525">
            <a:noFill/>
            <a:miter lim="800000"/>
            <a:headEnd/>
            <a:tailEnd/>
          </a:ln>
        </p:spPr>
      </p:pic>
      <p:sp>
        <p:nvSpPr>
          <p:cNvPr id="4099" name="Rectangle 2"/>
          <p:cNvSpPr>
            <a:spLocks noGrp="1" noChangeArrowheads="1"/>
          </p:cNvSpPr>
          <p:nvPr>
            <p:ph type="title"/>
          </p:nvPr>
        </p:nvSpPr>
        <p:spPr bwMode="auto">
          <a:xfrm>
            <a:off x="685800" y="609600"/>
            <a:ext cx="7772400" cy="1143000"/>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bodyPr>
          <a:lstStyle/>
          <a:p>
            <a:pPr lvl="0"/>
            <a:r>
              <a:rPr lang="en-US" altLang="fr-FR" smtClean="0"/>
              <a:t>Click to edit Master title style</a:t>
            </a:r>
          </a:p>
        </p:txBody>
      </p:sp>
      <p:sp>
        <p:nvSpPr>
          <p:cNvPr id="4100" name="Rectangle 3"/>
          <p:cNvSpPr>
            <a:spLocks noGrp="1" noChangeArrowheads="1"/>
          </p:cNvSpPr>
          <p:nvPr>
            <p:ph type="body" idx="1"/>
          </p:nvPr>
        </p:nvSpPr>
        <p:spPr bwMode="auto">
          <a:xfrm>
            <a:off x="685800" y="1981200"/>
            <a:ext cx="7772400" cy="4114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fr-FR" smtClean="0"/>
              <a:t>Click to edit Master text styles</a:t>
            </a:r>
          </a:p>
          <a:p>
            <a:pPr lvl="1"/>
            <a:r>
              <a:rPr lang="en-US" altLang="fr-FR" smtClean="0"/>
              <a:t>Second level</a:t>
            </a:r>
          </a:p>
          <a:p>
            <a:pPr lvl="2"/>
            <a:r>
              <a:rPr lang="en-US" altLang="fr-FR" smtClean="0"/>
              <a:t>Third level</a:t>
            </a:r>
          </a:p>
          <a:p>
            <a:pPr lvl="3"/>
            <a:r>
              <a:rPr lang="en-US" altLang="fr-FR" smtClean="0"/>
              <a:t>Fourth level</a:t>
            </a:r>
          </a:p>
          <a:p>
            <a:pPr lvl="4"/>
            <a:r>
              <a:rPr lang="en-US" altLang="fr-FR" smtClean="0"/>
              <a:t>Fifth level</a:t>
            </a:r>
          </a:p>
        </p:txBody>
      </p:sp>
      <p:sp>
        <p:nvSpPr>
          <p:cNvPr id="2" name="Rectangle 4"/>
          <p:cNvSpPr>
            <a:spLocks noGrp="1" noChangeArrowheads="1"/>
          </p:cNvSpPr>
          <p:nvPr>
            <p:ph type="dt" sz="half" idx="2"/>
          </p:nvPr>
        </p:nvSpPr>
        <p:spPr bwMode="auto">
          <a:xfrm>
            <a:off x="6858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defRPr sz="1400" b="1"/>
            </a:lvl1pPr>
          </a:lstStyle>
          <a:p>
            <a:pPr>
              <a:defRPr/>
            </a:pPr>
            <a:endParaRPr lang="en-US" altLang="fr-FR"/>
          </a:p>
        </p:txBody>
      </p:sp>
      <p:sp>
        <p:nvSpPr>
          <p:cNvPr id="1029" name="Rectangle 5"/>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a:defRPr sz="1400" b="1"/>
            </a:lvl1pPr>
          </a:lstStyle>
          <a:p>
            <a:pPr>
              <a:defRPr/>
            </a:pPr>
            <a:endParaRPr lang="en-US" altLang="fr-FR"/>
          </a:p>
        </p:txBody>
      </p:sp>
      <p:sp>
        <p:nvSpPr>
          <p:cNvPr id="1030" name="Rectangle 6"/>
          <p:cNvSpPr>
            <a:spLocks noGrp="1" noChangeArrowheads="1"/>
          </p:cNvSpPr>
          <p:nvPr>
            <p:ph type="sldNum" sz="quarter" idx="4"/>
          </p:nvPr>
        </p:nvSpPr>
        <p:spPr bwMode="auto">
          <a:xfrm>
            <a:off x="6121400" y="6350000"/>
            <a:ext cx="2832100" cy="2921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a:defRPr sz="1200" b="1">
                <a:latin typeface="Arial" pitchFamily="34" charset="0"/>
              </a:defRPr>
            </a:lvl1pPr>
          </a:lstStyle>
          <a:p>
            <a:pPr>
              <a:defRPr/>
            </a:pPr>
            <a:endParaRPr lang="fr-FR" altLang="fr-FR"/>
          </a:p>
        </p:txBody>
      </p:sp>
    </p:spTree>
  </p:cSld>
  <p:clrMap bg1="dk2" tx1="lt1" bg2="dk1" tx2="lt2" accent1="accent1" accent2="accent2" accent3="accent3" accent4="accent4" accent5="accent5" accent6="accent6" hlink="hlink" folHlink="folHlink"/>
  <p:sldLayoutIdLst>
    <p:sldLayoutId id="2147494595" r:id="rId1"/>
    <p:sldLayoutId id="2147494596" r:id="rId2"/>
    <p:sldLayoutId id="2147494597" r:id="rId3"/>
    <p:sldLayoutId id="2147494598" r:id="rId4"/>
    <p:sldLayoutId id="2147494599" r:id="rId5"/>
    <p:sldLayoutId id="2147494600" r:id="rId6"/>
    <p:sldLayoutId id="2147494601" r:id="rId7"/>
    <p:sldLayoutId id="2147494602" r:id="rId8"/>
    <p:sldLayoutId id="2147494603" r:id="rId9"/>
    <p:sldLayoutId id="2147494604" r:id="rId10"/>
    <p:sldLayoutId id="2147494605" r:id="rId11"/>
    <p:sldLayoutId id="2147494606" r:id="rId12"/>
  </p:sldLayoutIdLst>
  <p:txStyles>
    <p:titleStyle>
      <a:lvl1pPr algn="ctr" rtl="0" eaLnBrk="0" fontAlgn="base" hangingPunct="0">
        <a:spcBef>
          <a:spcPct val="0"/>
        </a:spcBef>
        <a:spcAft>
          <a:spcPct val="0"/>
        </a:spcAft>
        <a:defRPr sz="4400" b="1">
          <a:solidFill>
            <a:schemeClr val="tx2"/>
          </a:solidFill>
          <a:latin typeface="+mj-lt"/>
          <a:ea typeface="+mj-ea"/>
          <a:cs typeface="+mj-cs"/>
        </a:defRPr>
      </a:lvl1pPr>
      <a:lvl2pPr algn="ctr" rtl="0" eaLnBrk="0" fontAlgn="base" hangingPunct="0">
        <a:spcBef>
          <a:spcPct val="0"/>
        </a:spcBef>
        <a:spcAft>
          <a:spcPct val="0"/>
        </a:spcAft>
        <a:defRPr sz="4400" b="1">
          <a:solidFill>
            <a:schemeClr val="tx2"/>
          </a:solidFill>
          <a:latin typeface="Arial" pitchFamily="34" charset="0"/>
        </a:defRPr>
      </a:lvl2pPr>
      <a:lvl3pPr algn="ctr" rtl="0" eaLnBrk="0" fontAlgn="base" hangingPunct="0">
        <a:spcBef>
          <a:spcPct val="0"/>
        </a:spcBef>
        <a:spcAft>
          <a:spcPct val="0"/>
        </a:spcAft>
        <a:defRPr sz="4400" b="1">
          <a:solidFill>
            <a:schemeClr val="tx2"/>
          </a:solidFill>
          <a:latin typeface="Arial" pitchFamily="34" charset="0"/>
        </a:defRPr>
      </a:lvl3pPr>
      <a:lvl4pPr algn="ctr" rtl="0" eaLnBrk="0" fontAlgn="base" hangingPunct="0">
        <a:spcBef>
          <a:spcPct val="0"/>
        </a:spcBef>
        <a:spcAft>
          <a:spcPct val="0"/>
        </a:spcAft>
        <a:defRPr sz="4400" b="1">
          <a:solidFill>
            <a:schemeClr val="tx2"/>
          </a:solidFill>
          <a:latin typeface="Arial" pitchFamily="34" charset="0"/>
        </a:defRPr>
      </a:lvl4pPr>
      <a:lvl5pPr algn="ctr" rtl="0" eaLnBrk="0" fontAlgn="base" hangingPunct="0">
        <a:spcBef>
          <a:spcPct val="0"/>
        </a:spcBef>
        <a:spcAft>
          <a:spcPct val="0"/>
        </a:spcAft>
        <a:defRPr sz="4400" b="1">
          <a:solidFill>
            <a:schemeClr val="tx2"/>
          </a:solidFill>
          <a:latin typeface="Arial" pitchFamily="34" charset="0"/>
        </a:defRPr>
      </a:lvl5pPr>
      <a:lvl6pPr marL="457200" algn="ctr" rtl="0" fontAlgn="base">
        <a:spcBef>
          <a:spcPct val="0"/>
        </a:spcBef>
        <a:spcAft>
          <a:spcPct val="0"/>
        </a:spcAft>
        <a:defRPr sz="4400" b="1">
          <a:solidFill>
            <a:schemeClr val="tx2"/>
          </a:solidFill>
          <a:latin typeface="Arial" pitchFamily="34" charset="0"/>
        </a:defRPr>
      </a:lvl6pPr>
      <a:lvl7pPr marL="914400" algn="ctr" rtl="0" fontAlgn="base">
        <a:spcBef>
          <a:spcPct val="0"/>
        </a:spcBef>
        <a:spcAft>
          <a:spcPct val="0"/>
        </a:spcAft>
        <a:defRPr sz="4400" b="1">
          <a:solidFill>
            <a:schemeClr val="tx2"/>
          </a:solidFill>
          <a:latin typeface="Arial" pitchFamily="34" charset="0"/>
        </a:defRPr>
      </a:lvl7pPr>
      <a:lvl8pPr marL="1371600" algn="ctr" rtl="0" fontAlgn="base">
        <a:spcBef>
          <a:spcPct val="0"/>
        </a:spcBef>
        <a:spcAft>
          <a:spcPct val="0"/>
        </a:spcAft>
        <a:defRPr sz="4400" b="1">
          <a:solidFill>
            <a:schemeClr val="tx2"/>
          </a:solidFill>
          <a:latin typeface="Arial" pitchFamily="34" charset="0"/>
        </a:defRPr>
      </a:lvl8pPr>
      <a:lvl9pPr marL="1828800" algn="ctr" rtl="0" fontAlgn="base">
        <a:spcBef>
          <a:spcPct val="0"/>
        </a:spcBef>
        <a:spcAft>
          <a:spcPct val="0"/>
        </a:spcAft>
        <a:defRPr sz="4400" b="1">
          <a:solidFill>
            <a:schemeClr val="tx2"/>
          </a:solidFill>
          <a:latin typeface="Arial" pitchFamily="34" charset="0"/>
        </a:defRPr>
      </a:lvl9pPr>
    </p:titleStyle>
    <p:bodyStyle>
      <a:lvl1pPr marL="342900" indent="-342900" algn="l" rtl="0" eaLnBrk="0" fontAlgn="base" hangingPunct="0">
        <a:spcBef>
          <a:spcPct val="20000"/>
        </a:spcBef>
        <a:spcAft>
          <a:spcPct val="0"/>
        </a:spcAft>
        <a:buClr>
          <a:schemeClr val="tx2"/>
        </a:buClr>
        <a:buChar char="•"/>
        <a:defRPr sz="3200" b="1">
          <a:solidFill>
            <a:schemeClr val="tx1"/>
          </a:solidFill>
          <a:latin typeface="+mn-lt"/>
          <a:ea typeface="+mn-ea"/>
          <a:cs typeface="+mn-cs"/>
        </a:defRPr>
      </a:lvl1pPr>
      <a:lvl2pPr marL="742950" indent="-285750" algn="l" rtl="0" eaLnBrk="0" fontAlgn="base" hangingPunct="0">
        <a:spcBef>
          <a:spcPct val="20000"/>
        </a:spcBef>
        <a:spcAft>
          <a:spcPct val="0"/>
        </a:spcAft>
        <a:buClr>
          <a:srgbClr val="00FF00"/>
        </a:buClr>
        <a:buFont typeface="Wingdings" pitchFamily="2" charset="2"/>
        <a:buChar char="§"/>
        <a:defRPr sz="2800" b="1">
          <a:solidFill>
            <a:schemeClr val="tx1"/>
          </a:solidFill>
          <a:latin typeface="+mn-lt"/>
        </a:defRPr>
      </a:lvl2pPr>
      <a:lvl3pPr marL="1143000" indent="-228600" algn="l" rtl="0" eaLnBrk="0" fontAlgn="base" hangingPunct="0">
        <a:spcBef>
          <a:spcPct val="20000"/>
        </a:spcBef>
        <a:spcAft>
          <a:spcPct val="0"/>
        </a:spcAft>
        <a:buChar char="•"/>
        <a:defRPr sz="2400" b="1">
          <a:solidFill>
            <a:schemeClr val="tx1"/>
          </a:solidFill>
          <a:latin typeface="+mn-lt"/>
        </a:defRPr>
      </a:lvl3pPr>
      <a:lvl4pPr marL="1600200" indent="-228600" algn="l" rtl="0" eaLnBrk="0" fontAlgn="base" hangingPunct="0">
        <a:spcBef>
          <a:spcPct val="20000"/>
        </a:spcBef>
        <a:spcAft>
          <a:spcPct val="0"/>
        </a:spcAft>
        <a:buChar char="–"/>
        <a:defRPr sz="2000" b="1">
          <a:solidFill>
            <a:schemeClr val="tx1"/>
          </a:solidFill>
          <a:latin typeface="+mn-lt"/>
        </a:defRPr>
      </a:lvl4pPr>
      <a:lvl5pPr marL="2057400" indent="-228600" algn="l" rtl="0" eaLnBrk="0" fontAlgn="base" hangingPunct="0">
        <a:spcBef>
          <a:spcPct val="20000"/>
        </a:spcBef>
        <a:spcAft>
          <a:spcPct val="0"/>
        </a:spcAft>
        <a:buChar char="»"/>
        <a:defRPr sz="2000" b="1">
          <a:solidFill>
            <a:schemeClr val="tx1"/>
          </a:solidFill>
          <a:latin typeface="+mn-lt"/>
        </a:defRPr>
      </a:lvl5pPr>
      <a:lvl6pPr marL="2514600" indent="-228600" algn="l" rtl="0" fontAlgn="base">
        <a:spcBef>
          <a:spcPct val="20000"/>
        </a:spcBef>
        <a:spcAft>
          <a:spcPct val="0"/>
        </a:spcAft>
        <a:buChar char="»"/>
        <a:defRPr sz="2000" b="1">
          <a:solidFill>
            <a:schemeClr val="tx1"/>
          </a:solidFill>
          <a:latin typeface="+mn-lt"/>
        </a:defRPr>
      </a:lvl6pPr>
      <a:lvl7pPr marL="2971800" indent="-228600" algn="l" rtl="0" fontAlgn="base">
        <a:spcBef>
          <a:spcPct val="20000"/>
        </a:spcBef>
        <a:spcAft>
          <a:spcPct val="0"/>
        </a:spcAft>
        <a:buChar char="»"/>
        <a:defRPr sz="2000" b="1">
          <a:solidFill>
            <a:schemeClr val="tx1"/>
          </a:solidFill>
          <a:latin typeface="+mn-lt"/>
        </a:defRPr>
      </a:lvl7pPr>
      <a:lvl8pPr marL="3429000" indent="-228600" algn="l" rtl="0" fontAlgn="base">
        <a:spcBef>
          <a:spcPct val="20000"/>
        </a:spcBef>
        <a:spcAft>
          <a:spcPct val="0"/>
        </a:spcAft>
        <a:buChar char="»"/>
        <a:defRPr sz="2000" b="1">
          <a:solidFill>
            <a:schemeClr val="tx1"/>
          </a:solidFill>
          <a:latin typeface="+mn-lt"/>
        </a:defRPr>
      </a:lvl8pPr>
      <a:lvl9pPr marL="3886200" indent="-228600" algn="l" rtl="0" fontAlgn="base">
        <a:spcBef>
          <a:spcPct val="20000"/>
        </a:spcBef>
        <a:spcAft>
          <a:spcPct val="0"/>
        </a:spcAft>
        <a:buChar char="»"/>
        <a:defRPr sz="2000" b="1">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grpSp>
        <p:nvGrpSpPr>
          <p:cNvPr id="5122" name="Group 2"/>
          <p:cNvGrpSpPr>
            <a:grpSpLocks/>
          </p:cNvGrpSpPr>
          <p:nvPr/>
        </p:nvGrpSpPr>
        <p:grpSpPr bwMode="auto">
          <a:xfrm>
            <a:off x="0" y="0"/>
            <a:ext cx="9161463" cy="6858000"/>
            <a:chOff x="0" y="0"/>
            <a:chExt cx="5770" cy="4320"/>
          </a:xfrm>
        </p:grpSpPr>
        <p:sp>
          <p:nvSpPr>
            <p:cNvPr id="79875" name="Rectangle 3"/>
            <p:cNvSpPr>
              <a:spLocks noChangeArrowheads="1"/>
            </p:cNvSpPr>
            <p:nvPr userDrawn="1"/>
          </p:nvSpPr>
          <p:spPr bwMode="hidden">
            <a:xfrm>
              <a:off x="5232" y="1"/>
              <a:ext cx="528" cy="4319"/>
            </a:xfrm>
            <a:prstGeom prst="rect">
              <a:avLst/>
            </a:prstGeom>
            <a:gradFill rotWithShape="0">
              <a:gsLst>
                <a:gs pos="0">
                  <a:schemeClr val="accent2"/>
                </a:gs>
                <a:gs pos="100000">
                  <a:schemeClr val="accent2">
                    <a:gamma/>
                    <a:tint val="94118"/>
                    <a:invGamma/>
                  </a:schemeClr>
                </a:gs>
              </a:gsLst>
              <a:lin ang="0" scaled="1"/>
            </a:gradFill>
            <a:ln w="9525">
              <a:noFill/>
              <a:miter lim="800000"/>
              <a:headEnd/>
              <a:tailEnd/>
            </a:ln>
            <a:effectLst/>
          </p:spPr>
          <p:txBody>
            <a:bodyPr wrap="none" anchor="ctr"/>
            <a:lstStyle/>
            <a:p>
              <a:pPr>
                <a:buFontTx/>
                <a:buChar char="•"/>
                <a:defRPr/>
              </a:pPr>
              <a:endParaRPr lang="el-GR">
                <a:effectLst>
                  <a:outerShdw blurRad="38100" dist="38100" dir="2700000" algn="tl">
                    <a:srgbClr val="602000"/>
                  </a:outerShdw>
                </a:effectLst>
                <a:latin typeface="Arial" pitchFamily="34" charset="0"/>
              </a:endParaRPr>
            </a:p>
          </p:txBody>
        </p:sp>
        <p:sp>
          <p:nvSpPr>
            <p:cNvPr id="79876" name="Rectangle 4"/>
            <p:cNvSpPr>
              <a:spLocks noChangeArrowheads="1"/>
            </p:cNvSpPr>
            <p:nvPr userDrawn="1"/>
          </p:nvSpPr>
          <p:spPr bwMode="hidden">
            <a:xfrm>
              <a:off x="1056" y="0"/>
              <a:ext cx="192" cy="4320"/>
            </a:xfrm>
            <a:prstGeom prst="rect">
              <a:avLst/>
            </a:prstGeom>
            <a:gradFill rotWithShape="0">
              <a:gsLst>
                <a:gs pos="0">
                  <a:schemeClr val="bg1"/>
                </a:gs>
                <a:gs pos="100000">
                  <a:schemeClr val="bg2"/>
                </a:gs>
              </a:gsLst>
              <a:lin ang="0" scaled="1"/>
            </a:gradFill>
            <a:ln w="9525">
              <a:noFill/>
              <a:miter lim="800000"/>
              <a:headEnd/>
              <a:tailEnd/>
            </a:ln>
            <a:effectLst/>
          </p:spPr>
          <p:txBody>
            <a:bodyPr wrap="none" anchor="ctr"/>
            <a:lstStyle/>
            <a:p>
              <a:pPr>
                <a:buFontTx/>
                <a:buChar char="•"/>
                <a:defRPr/>
              </a:pPr>
              <a:endParaRPr lang="el-GR">
                <a:effectLst>
                  <a:outerShdw blurRad="38100" dist="38100" dir="2700000" algn="tl">
                    <a:srgbClr val="000000"/>
                  </a:outerShdw>
                </a:effectLst>
                <a:latin typeface="Arial" pitchFamily="34" charset="0"/>
              </a:endParaRPr>
            </a:p>
          </p:txBody>
        </p:sp>
        <p:sp>
          <p:nvSpPr>
            <p:cNvPr id="79877" name="Rectangle 5"/>
            <p:cNvSpPr>
              <a:spLocks noChangeArrowheads="1"/>
            </p:cNvSpPr>
            <p:nvPr userDrawn="1"/>
          </p:nvSpPr>
          <p:spPr bwMode="hidden">
            <a:xfrm>
              <a:off x="1728" y="0"/>
              <a:ext cx="432" cy="4320"/>
            </a:xfrm>
            <a:prstGeom prst="rect">
              <a:avLst/>
            </a:prstGeom>
            <a:gradFill rotWithShape="0">
              <a:gsLst>
                <a:gs pos="0">
                  <a:schemeClr val="bg1"/>
                </a:gs>
                <a:gs pos="100000">
                  <a:schemeClr val="bg2"/>
                </a:gs>
              </a:gsLst>
              <a:lin ang="0" scaled="1"/>
            </a:gradFill>
            <a:ln w="9525">
              <a:noFill/>
              <a:miter lim="800000"/>
              <a:headEnd/>
              <a:tailEnd/>
            </a:ln>
            <a:effectLst/>
          </p:spPr>
          <p:txBody>
            <a:bodyPr wrap="none" anchor="ctr"/>
            <a:lstStyle/>
            <a:p>
              <a:pPr>
                <a:buFontTx/>
                <a:buChar char="•"/>
                <a:defRPr/>
              </a:pPr>
              <a:endParaRPr lang="el-GR">
                <a:effectLst>
                  <a:outerShdw blurRad="38100" dist="38100" dir="2700000" algn="tl">
                    <a:srgbClr val="000000"/>
                  </a:outerShdw>
                </a:effectLst>
                <a:latin typeface="Arial" pitchFamily="34" charset="0"/>
              </a:endParaRPr>
            </a:p>
          </p:txBody>
        </p:sp>
        <p:sp>
          <p:nvSpPr>
            <p:cNvPr id="79878" name="Rectangle 6"/>
            <p:cNvSpPr>
              <a:spLocks noChangeArrowheads="1"/>
            </p:cNvSpPr>
            <p:nvPr userDrawn="1"/>
          </p:nvSpPr>
          <p:spPr bwMode="hidden">
            <a:xfrm>
              <a:off x="2256" y="0"/>
              <a:ext cx="240" cy="4320"/>
            </a:xfrm>
            <a:prstGeom prst="rect">
              <a:avLst/>
            </a:prstGeom>
            <a:solidFill>
              <a:schemeClr val="bg1"/>
            </a:solidFill>
            <a:ln w="9525">
              <a:noFill/>
              <a:miter lim="800000"/>
              <a:headEnd/>
              <a:tailEnd/>
            </a:ln>
            <a:effectLst/>
          </p:spPr>
          <p:txBody>
            <a:bodyPr wrap="none" anchor="ctr"/>
            <a:lstStyle/>
            <a:p>
              <a:pPr>
                <a:buFontTx/>
                <a:buChar char="•"/>
                <a:defRPr/>
              </a:pPr>
              <a:endParaRPr lang="el-GR">
                <a:effectLst>
                  <a:outerShdw blurRad="38100" dist="38100" dir="2700000" algn="tl">
                    <a:srgbClr val="000000"/>
                  </a:outerShdw>
                </a:effectLst>
                <a:latin typeface="Arial" pitchFamily="34" charset="0"/>
              </a:endParaRPr>
            </a:p>
          </p:txBody>
        </p:sp>
        <p:sp>
          <p:nvSpPr>
            <p:cNvPr id="79879" name="Rectangle 7"/>
            <p:cNvSpPr>
              <a:spLocks noChangeArrowheads="1"/>
            </p:cNvSpPr>
            <p:nvPr userDrawn="1"/>
          </p:nvSpPr>
          <p:spPr bwMode="hidden">
            <a:xfrm>
              <a:off x="1344" y="0"/>
              <a:ext cx="384" cy="4320"/>
            </a:xfrm>
            <a:prstGeom prst="rect">
              <a:avLst/>
            </a:prstGeom>
            <a:gradFill rotWithShape="0">
              <a:gsLst>
                <a:gs pos="0">
                  <a:schemeClr val="bg2"/>
                </a:gs>
                <a:gs pos="100000">
                  <a:schemeClr val="bg1"/>
                </a:gs>
              </a:gsLst>
              <a:lin ang="0" scaled="1"/>
            </a:gradFill>
            <a:ln w="9525">
              <a:noFill/>
              <a:miter lim="800000"/>
              <a:headEnd/>
              <a:tailEnd/>
            </a:ln>
            <a:effectLst/>
          </p:spPr>
          <p:txBody>
            <a:bodyPr wrap="none" anchor="ctr"/>
            <a:lstStyle/>
            <a:p>
              <a:pPr>
                <a:buFontTx/>
                <a:buChar char="•"/>
                <a:defRPr/>
              </a:pPr>
              <a:endParaRPr lang="el-GR">
                <a:effectLst>
                  <a:outerShdw blurRad="38100" dist="38100" dir="2700000" algn="tl">
                    <a:srgbClr val="000000"/>
                  </a:outerShdw>
                </a:effectLst>
                <a:latin typeface="Arial" pitchFamily="34" charset="0"/>
              </a:endParaRPr>
            </a:p>
          </p:txBody>
        </p:sp>
        <p:sp>
          <p:nvSpPr>
            <p:cNvPr id="79880" name="Rectangle 8"/>
            <p:cNvSpPr>
              <a:spLocks noChangeArrowheads="1"/>
            </p:cNvSpPr>
            <p:nvPr userDrawn="1"/>
          </p:nvSpPr>
          <p:spPr bwMode="hidden">
            <a:xfrm>
              <a:off x="480" y="0"/>
              <a:ext cx="576" cy="4320"/>
            </a:xfrm>
            <a:prstGeom prst="rect">
              <a:avLst/>
            </a:prstGeom>
            <a:gradFill rotWithShape="0">
              <a:gsLst>
                <a:gs pos="0">
                  <a:schemeClr val="bg2"/>
                </a:gs>
                <a:gs pos="100000">
                  <a:schemeClr val="bg1"/>
                </a:gs>
              </a:gsLst>
              <a:lin ang="0" scaled="1"/>
            </a:gradFill>
            <a:ln w="9525">
              <a:noFill/>
              <a:miter lim="800000"/>
              <a:headEnd/>
              <a:tailEnd/>
            </a:ln>
            <a:effectLst/>
          </p:spPr>
          <p:txBody>
            <a:bodyPr wrap="none" anchor="ctr"/>
            <a:lstStyle/>
            <a:p>
              <a:pPr>
                <a:buFontTx/>
                <a:buChar char="•"/>
                <a:defRPr/>
              </a:pPr>
              <a:endParaRPr lang="el-GR">
                <a:effectLst>
                  <a:outerShdw blurRad="38100" dist="38100" dir="2700000" algn="tl">
                    <a:srgbClr val="000000"/>
                  </a:outerShdw>
                </a:effectLst>
                <a:latin typeface="Arial" pitchFamily="34" charset="0"/>
              </a:endParaRPr>
            </a:p>
          </p:txBody>
        </p:sp>
        <p:sp>
          <p:nvSpPr>
            <p:cNvPr id="79881" name="Rectangle 9"/>
            <p:cNvSpPr>
              <a:spLocks noChangeArrowheads="1"/>
            </p:cNvSpPr>
            <p:nvPr userDrawn="1"/>
          </p:nvSpPr>
          <p:spPr bwMode="hidden">
            <a:xfrm>
              <a:off x="288" y="0"/>
              <a:ext cx="192" cy="4320"/>
            </a:xfrm>
            <a:prstGeom prst="rect">
              <a:avLst/>
            </a:prstGeom>
            <a:gradFill rotWithShape="0">
              <a:gsLst>
                <a:gs pos="0">
                  <a:schemeClr val="bg2"/>
                </a:gs>
                <a:gs pos="50000">
                  <a:schemeClr val="bg2">
                    <a:gamma/>
                    <a:shade val="84706"/>
                    <a:invGamma/>
                  </a:schemeClr>
                </a:gs>
                <a:gs pos="100000">
                  <a:schemeClr val="bg2"/>
                </a:gs>
              </a:gsLst>
              <a:lin ang="0" scaled="1"/>
            </a:gradFill>
            <a:ln w="9525">
              <a:noFill/>
              <a:miter lim="800000"/>
              <a:headEnd/>
              <a:tailEnd/>
            </a:ln>
            <a:effectLst/>
          </p:spPr>
          <p:txBody>
            <a:bodyPr wrap="none" anchor="ctr"/>
            <a:lstStyle/>
            <a:p>
              <a:pPr>
                <a:buFontTx/>
                <a:buChar char="•"/>
                <a:defRPr/>
              </a:pPr>
              <a:endParaRPr lang="el-GR">
                <a:effectLst>
                  <a:outerShdw blurRad="38100" dist="38100" dir="2700000" algn="tl">
                    <a:srgbClr val="000000"/>
                  </a:outerShdw>
                </a:effectLst>
                <a:latin typeface="Arial" pitchFamily="34" charset="0"/>
              </a:endParaRPr>
            </a:p>
          </p:txBody>
        </p:sp>
        <p:sp>
          <p:nvSpPr>
            <p:cNvPr id="79882" name="Rectangle 10"/>
            <p:cNvSpPr>
              <a:spLocks noChangeArrowheads="1"/>
            </p:cNvSpPr>
            <p:nvPr userDrawn="1"/>
          </p:nvSpPr>
          <p:spPr bwMode="hidden">
            <a:xfrm>
              <a:off x="0" y="0"/>
              <a:ext cx="288" cy="4320"/>
            </a:xfrm>
            <a:prstGeom prst="rect">
              <a:avLst/>
            </a:prstGeom>
            <a:gradFill rotWithShape="0">
              <a:gsLst>
                <a:gs pos="0">
                  <a:schemeClr val="bg2">
                    <a:gamma/>
                    <a:shade val="78824"/>
                    <a:invGamma/>
                  </a:schemeClr>
                </a:gs>
                <a:gs pos="100000">
                  <a:schemeClr val="bg2"/>
                </a:gs>
              </a:gsLst>
              <a:lin ang="0" scaled="1"/>
            </a:gradFill>
            <a:ln w="9525">
              <a:noFill/>
              <a:miter lim="800000"/>
              <a:headEnd/>
              <a:tailEnd/>
            </a:ln>
            <a:effectLst/>
          </p:spPr>
          <p:txBody>
            <a:bodyPr wrap="none" anchor="ctr"/>
            <a:lstStyle/>
            <a:p>
              <a:pPr>
                <a:buFontTx/>
                <a:buChar char="•"/>
                <a:defRPr/>
              </a:pPr>
              <a:endParaRPr lang="el-GR">
                <a:effectLst>
                  <a:outerShdw blurRad="38100" dist="38100" dir="2700000" algn="tl">
                    <a:srgbClr val="000000"/>
                  </a:outerShdw>
                </a:effectLst>
                <a:latin typeface="Arial" pitchFamily="34" charset="0"/>
              </a:endParaRPr>
            </a:p>
          </p:txBody>
        </p:sp>
        <p:sp>
          <p:nvSpPr>
            <p:cNvPr id="79883" name="Rectangle 11"/>
            <p:cNvSpPr>
              <a:spLocks noChangeArrowheads="1"/>
            </p:cNvSpPr>
            <p:nvPr userDrawn="1"/>
          </p:nvSpPr>
          <p:spPr bwMode="hidden">
            <a:xfrm>
              <a:off x="2160" y="0"/>
              <a:ext cx="240" cy="4320"/>
            </a:xfrm>
            <a:prstGeom prst="rect">
              <a:avLst/>
            </a:prstGeom>
            <a:gradFill rotWithShape="0">
              <a:gsLst>
                <a:gs pos="0">
                  <a:schemeClr val="bg2"/>
                </a:gs>
                <a:gs pos="100000">
                  <a:schemeClr val="bg1"/>
                </a:gs>
              </a:gsLst>
              <a:lin ang="0" scaled="1"/>
            </a:gradFill>
            <a:ln w="9525">
              <a:noFill/>
              <a:miter lim="800000"/>
              <a:headEnd/>
              <a:tailEnd/>
            </a:ln>
            <a:effectLst/>
          </p:spPr>
          <p:txBody>
            <a:bodyPr wrap="none" anchor="ctr"/>
            <a:lstStyle/>
            <a:p>
              <a:pPr>
                <a:buFontTx/>
                <a:buChar char="•"/>
                <a:defRPr/>
              </a:pPr>
              <a:endParaRPr lang="el-GR">
                <a:effectLst>
                  <a:outerShdw blurRad="38100" dist="38100" dir="2700000" algn="tl">
                    <a:srgbClr val="000000"/>
                  </a:outerShdw>
                </a:effectLst>
                <a:latin typeface="Arial" pitchFamily="34" charset="0"/>
              </a:endParaRPr>
            </a:p>
          </p:txBody>
        </p:sp>
        <p:sp>
          <p:nvSpPr>
            <p:cNvPr id="79884" name="Rectangle 12"/>
            <p:cNvSpPr>
              <a:spLocks noChangeArrowheads="1"/>
            </p:cNvSpPr>
            <p:nvPr userDrawn="1"/>
          </p:nvSpPr>
          <p:spPr bwMode="hidden">
            <a:xfrm>
              <a:off x="2784" y="0"/>
              <a:ext cx="676" cy="4320"/>
            </a:xfrm>
            <a:prstGeom prst="rect">
              <a:avLst/>
            </a:prstGeom>
            <a:gradFill rotWithShape="0">
              <a:gsLst>
                <a:gs pos="0">
                  <a:schemeClr val="bg1"/>
                </a:gs>
                <a:gs pos="100000">
                  <a:schemeClr val="bg2"/>
                </a:gs>
              </a:gsLst>
              <a:lin ang="0" scaled="1"/>
            </a:gradFill>
            <a:ln w="9525">
              <a:noFill/>
              <a:miter lim="800000"/>
              <a:headEnd/>
              <a:tailEnd/>
            </a:ln>
            <a:effectLst/>
          </p:spPr>
          <p:txBody>
            <a:bodyPr wrap="none" anchor="ctr"/>
            <a:lstStyle/>
            <a:p>
              <a:pPr>
                <a:buFontTx/>
                <a:buChar char="•"/>
                <a:defRPr/>
              </a:pPr>
              <a:endParaRPr lang="el-GR">
                <a:effectLst>
                  <a:outerShdw blurRad="38100" dist="38100" dir="2700000" algn="tl">
                    <a:srgbClr val="000000"/>
                  </a:outerShdw>
                </a:effectLst>
                <a:latin typeface="Arial" pitchFamily="34" charset="0"/>
              </a:endParaRPr>
            </a:p>
          </p:txBody>
        </p:sp>
        <p:sp>
          <p:nvSpPr>
            <p:cNvPr id="79885" name="Rectangle 13"/>
            <p:cNvSpPr>
              <a:spLocks noChangeArrowheads="1"/>
            </p:cNvSpPr>
            <p:nvPr userDrawn="1"/>
          </p:nvSpPr>
          <p:spPr bwMode="hidden">
            <a:xfrm>
              <a:off x="1248" y="0"/>
              <a:ext cx="144" cy="4320"/>
            </a:xfrm>
            <a:prstGeom prst="rect">
              <a:avLst/>
            </a:prstGeom>
            <a:solidFill>
              <a:schemeClr val="bg2"/>
            </a:solidFill>
            <a:ln w="9525">
              <a:noFill/>
              <a:miter lim="800000"/>
              <a:headEnd/>
              <a:tailEnd/>
            </a:ln>
            <a:effectLst/>
          </p:spPr>
          <p:txBody>
            <a:bodyPr wrap="none" anchor="ctr"/>
            <a:lstStyle/>
            <a:p>
              <a:pPr>
                <a:buFontTx/>
                <a:buChar char="•"/>
                <a:defRPr/>
              </a:pPr>
              <a:endParaRPr lang="el-GR">
                <a:effectLst>
                  <a:outerShdw blurRad="38100" dist="38100" dir="2700000" algn="tl">
                    <a:srgbClr val="000000"/>
                  </a:outerShdw>
                </a:effectLst>
                <a:latin typeface="Arial" pitchFamily="34" charset="0"/>
              </a:endParaRPr>
            </a:p>
          </p:txBody>
        </p:sp>
        <p:sp>
          <p:nvSpPr>
            <p:cNvPr id="79886" name="Rectangle 14"/>
            <p:cNvSpPr>
              <a:spLocks noChangeArrowheads="1"/>
            </p:cNvSpPr>
            <p:nvPr userDrawn="1"/>
          </p:nvSpPr>
          <p:spPr bwMode="hidden">
            <a:xfrm>
              <a:off x="3300" y="0"/>
              <a:ext cx="252" cy="4320"/>
            </a:xfrm>
            <a:prstGeom prst="rect">
              <a:avLst/>
            </a:prstGeom>
            <a:solidFill>
              <a:schemeClr val="bg2"/>
            </a:solidFill>
            <a:ln w="9525">
              <a:noFill/>
              <a:miter lim="800000"/>
              <a:headEnd/>
              <a:tailEnd/>
            </a:ln>
            <a:effectLst/>
          </p:spPr>
          <p:txBody>
            <a:bodyPr wrap="none" anchor="ctr"/>
            <a:lstStyle/>
            <a:p>
              <a:pPr>
                <a:buFontTx/>
                <a:buChar char="•"/>
                <a:defRPr/>
              </a:pPr>
              <a:endParaRPr lang="el-GR">
                <a:effectLst>
                  <a:outerShdw blurRad="38100" dist="38100" dir="2700000" algn="tl">
                    <a:srgbClr val="000000"/>
                  </a:outerShdw>
                </a:effectLst>
                <a:latin typeface="Arial" pitchFamily="34" charset="0"/>
              </a:endParaRPr>
            </a:p>
          </p:txBody>
        </p:sp>
        <p:sp>
          <p:nvSpPr>
            <p:cNvPr id="79887" name="Rectangle 15"/>
            <p:cNvSpPr>
              <a:spLocks noChangeArrowheads="1"/>
            </p:cNvSpPr>
            <p:nvPr userDrawn="1"/>
          </p:nvSpPr>
          <p:spPr bwMode="hidden">
            <a:xfrm>
              <a:off x="4656" y="0"/>
              <a:ext cx="144" cy="4320"/>
            </a:xfrm>
            <a:prstGeom prst="rect">
              <a:avLst/>
            </a:prstGeom>
            <a:gradFill rotWithShape="0">
              <a:gsLst>
                <a:gs pos="0">
                  <a:schemeClr val="bg2"/>
                </a:gs>
                <a:gs pos="50000">
                  <a:schemeClr val="bg2">
                    <a:gamma/>
                    <a:shade val="96863"/>
                    <a:invGamma/>
                  </a:schemeClr>
                </a:gs>
                <a:gs pos="100000">
                  <a:schemeClr val="bg2"/>
                </a:gs>
              </a:gsLst>
              <a:lin ang="0" scaled="1"/>
            </a:gradFill>
            <a:ln w="9525">
              <a:noFill/>
              <a:miter lim="800000"/>
              <a:headEnd/>
              <a:tailEnd/>
            </a:ln>
            <a:effectLst/>
          </p:spPr>
          <p:txBody>
            <a:bodyPr wrap="none" anchor="ctr"/>
            <a:lstStyle/>
            <a:p>
              <a:pPr>
                <a:buFontTx/>
                <a:buChar char="•"/>
                <a:defRPr/>
              </a:pPr>
              <a:endParaRPr lang="el-GR">
                <a:effectLst>
                  <a:outerShdw blurRad="38100" dist="38100" dir="2700000" algn="tl">
                    <a:srgbClr val="000000"/>
                  </a:outerShdw>
                </a:effectLst>
                <a:latin typeface="Arial" pitchFamily="34" charset="0"/>
              </a:endParaRPr>
            </a:p>
          </p:txBody>
        </p:sp>
        <p:sp>
          <p:nvSpPr>
            <p:cNvPr id="79888" name="Rectangle 16"/>
            <p:cNvSpPr>
              <a:spLocks noChangeArrowheads="1"/>
            </p:cNvSpPr>
            <p:nvPr userDrawn="1"/>
          </p:nvSpPr>
          <p:spPr bwMode="hidden">
            <a:xfrm>
              <a:off x="4608" y="0"/>
              <a:ext cx="672" cy="4320"/>
            </a:xfrm>
            <a:prstGeom prst="rect">
              <a:avLst/>
            </a:prstGeom>
            <a:gradFill rotWithShape="0">
              <a:gsLst>
                <a:gs pos="0">
                  <a:schemeClr val="bg2"/>
                </a:gs>
                <a:gs pos="100000">
                  <a:schemeClr val="accent2"/>
                </a:gs>
              </a:gsLst>
              <a:lin ang="0" scaled="1"/>
            </a:gradFill>
            <a:ln w="9525">
              <a:noFill/>
              <a:miter lim="800000"/>
              <a:headEnd/>
              <a:tailEnd/>
            </a:ln>
            <a:effectLst/>
          </p:spPr>
          <p:txBody>
            <a:bodyPr wrap="none" anchor="ctr"/>
            <a:lstStyle/>
            <a:p>
              <a:pPr>
                <a:buFontTx/>
                <a:buChar char="•"/>
                <a:defRPr/>
              </a:pPr>
              <a:endParaRPr lang="el-GR">
                <a:effectLst>
                  <a:outerShdw blurRad="38100" dist="38100" dir="2700000" algn="tl">
                    <a:srgbClr val="000000"/>
                  </a:outerShdw>
                </a:effectLst>
                <a:latin typeface="Arial" pitchFamily="34" charset="0"/>
              </a:endParaRPr>
            </a:p>
          </p:txBody>
        </p:sp>
        <p:sp>
          <p:nvSpPr>
            <p:cNvPr id="79889" name="Rectangle 17"/>
            <p:cNvSpPr>
              <a:spLocks noChangeArrowheads="1"/>
            </p:cNvSpPr>
            <p:nvPr userDrawn="1"/>
          </p:nvSpPr>
          <p:spPr bwMode="hidden">
            <a:xfrm>
              <a:off x="3504" y="0"/>
              <a:ext cx="624" cy="4320"/>
            </a:xfrm>
            <a:prstGeom prst="rect">
              <a:avLst/>
            </a:prstGeom>
            <a:gradFill rotWithShape="0">
              <a:gsLst>
                <a:gs pos="0">
                  <a:schemeClr val="bg2"/>
                </a:gs>
                <a:gs pos="50000">
                  <a:schemeClr val="bg1"/>
                </a:gs>
                <a:gs pos="100000">
                  <a:schemeClr val="bg2"/>
                </a:gs>
              </a:gsLst>
              <a:lin ang="0" scaled="1"/>
            </a:gradFill>
            <a:ln w="9525">
              <a:noFill/>
              <a:miter lim="800000"/>
              <a:headEnd/>
              <a:tailEnd/>
            </a:ln>
            <a:effectLst/>
          </p:spPr>
          <p:txBody>
            <a:bodyPr wrap="none" anchor="ctr"/>
            <a:lstStyle/>
            <a:p>
              <a:pPr>
                <a:buFontTx/>
                <a:buChar char="•"/>
                <a:defRPr/>
              </a:pPr>
              <a:endParaRPr lang="el-GR">
                <a:effectLst>
                  <a:outerShdw blurRad="38100" dist="38100" dir="2700000" algn="tl">
                    <a:srgbClr val="000000"/>
                  </a:outerShdw>
                </a:effectLst>
                <a:latin typeface="Arial" pitchFamily="34" charset="0"/>
              </a:endParaRPr>
            </a:p>
          </p:txBody>
        </p:sp>
        <p:sp>
          <p:nvSpPr>
            <p:cNvPr id="79890" name="Rectangle 18"/>
            <p:cNvSpPr>
              <a:spLocks noChangeArrowheads="1"/>
            </p:cNvSpPr>
            <p:nvPr userDrawn="1"/>
          </p:nvSpPr>
          <p:spPr bwMode="hidden">
            <a:xfrm>
              <a:off x="3840" y="0"/>
              <a:ext cx="528" cy="4320"/>
            </a:xfrm>
            <a:prstGeom prst="rect">
              <a:avLst/>
            </a:prstGeom>
            <a:gradFill rotWithShape="0">
              <a:gsLst>
                <a:gs pos="0">
                  <a:schemeClr val="bg1"/>
                </a:gs>
                <a:gs pos="100000">
                  <a:schemeClr val="bg2"/>
                </a:gs>
              </a:gsLst>
              <a:lin ang="0" scaled="1"/>
            </a:gradFill>
            <a:ln w="9525">
              <a:noFill/>
              <a:miter lim="800000"/>
              <a:headEnd/>
              <a:tailEnd/>
            </a:ln>
            <a:effectLst/>
          </p:spPr>
          <p:txBody>
            <a:bodyPr wrap="none" anchor="ctr"/>
            <a:lstStyle/>
            <a:p>
              <a:pPr>
                <a:buFontTx/>
                <a:buChar char="•"/>
                <a:defRPr/>
              </a:pPr>
              <a:endParaRPr lang="el-GR">
                <a:effectLst>
                  <a:outerShdw blurRad="38100" dist="38100" dir="2700000" algn="tl">
                    <a:srgbClr val="000000"/>
                  </a:outerShdw>
                </a:effectLst>
                <a:latin typeface="Arial" pitchFamily="34" charset="0"/>
              </a:endParaRPr>
            </a:p>
          </p:txBody>
        </p:sp>
        <p:sp>
          <p:nvSpPr>
            <p:cNvPr id="79891" name="Rectangle 19"/>
            <p:cNvSpPr>
              <a:spLocks noChangeArrowheads="1"/>
            </p:cNvSpPr>
            <p:nvPr userDrawn="1"/>
          </p:nvSpPr>
          <p:spPr bwMode="hidden">
            <a:xfrm>
              <a:off x="4368" y="0"/>
              <a:ext cx="240" cy="4320"/>
            </a:xfrm>
            <a:prstGeom prst="rect">
              <a:avLst/>
            </a:prstGeom>
            <a:gradFill rotWithShape="0">
              <a:gsLst>
                <a:gs pos="0">
                  <a:schemeClr val="bg2"/>
                </a:gs>
                <a:gs pos="50000">
                  <a:schemeClr val="bg2">
                    <a:gamma/>
                    <a:shade val="96863"/>
                    <a:invGamma/>
                  </a:schemeClr>
                </a:gs>
                <a:gs pos="100000">
                  <a:schemeClr val="bg2"/>
                </a:gs>
              </a:gsLst>
              <a:lin ang="0" scaled="1"/>
            </a:gradFill>
            <a:ln w="9525">
              <a:noFill/>
              <a:miter lim="800000"/>
              <a:headEnd/>
              <a:tailEnd/>
            </a:ln>
            <a:effectLst/>
          </p:spPr>
          <p:txBody>
            <a:bodyPr wrap="none" anchor="ctr"/>
            <a:lstStyle/>
            <a:p>
              <a:pPr>
                <a:buFontTx/>
                <a:buChar char="•"/>
                <a:defRPr/>
              </a:pPr>
              <a:endParaRPr lang="el-GR">
                <a:effectLst>
                  <a:outerShdw blurRad="38100" dist="38100" dir="2700000" algn="tl">
                    <a:srgbClr val="000000"/>
                  </a:outerShdw>
                </a:effectLst>
                <a:latin typeface="Arial" pitchFamily="34" charset="0"/>
              </a:endParaRPr>
            </a:p>
          </p:txBody>
        </p:sp>
        <p:sp>
          <p:nvSpPr>
            <p:cNvPr id="79892" name="Rectangle 20"/>
            <p:cNvSpPr>
              <a:spLocks noChangeArrowheads="1"/>
            </p:cNvSpPr>
            <p:nvPr userDrawn="1"/>
          </p:nvSpPr>
          <p:spPr bwMode="hidden">
            <a:xfrm>
              <a:off x="2680" y="0"/>
              <a:ext cx="152" cy="4320"/>
            </a:xfrm>
            <a:prstGeom prst="rect">
              <a:avLst/>
            </a:prstGeom>
            <a:gradFill rotWithShape="0">
              <a:gsLst>
                <a:gs pos="0">
                  <a:schemeClr val="bg2"/>
                </a:gs>
                <a:gs pos="100000">
                  <a:schemeClr val="bg1"/>
                </a:gs>
              </a:gsLst>
              <a:lin ang="0" scaled="1"/>
            </a:gradFill>
            <a:ln w="9525">
              <a:noFill/>
              <a:miter lim="800000"/>
              <a:headEnd/>
              <a:tailEnd/>
            </a:ln>
            <a:effectLst/>
          </p:spPr>
          <p:txBody>
            <a:bodyPr wrap="none" anchor="ctr"/>
            <a:lstStyle/>
            <a:p>
              <a:pPr>
                <a:buFontTx/>
                <a:buChar char="•"/>
                <a:defRPr/>
              </a:pPr>
              <a:endParaRPr lang="el-GR">
                <a:effectLst>
                  <a:outerShdw blurRad="38100" dist="38100" dir="2700000" algn="tl">
                    <a:srgbClr val="000000"/>
                  </a:outerShdw>
                </a:effectLst>
                <a:latin typeface="Arial" pitchFamily="34" charset="0"/>
              </a:endParaRPr>
            </a:p>
          </p:txBody>
        </p:sp>
        <p:sp>
          <p:nvSpPr>
            <p:cNvPr id="79893" name="Rectangle 21"/>
            <p:cNvSpPr>
              <a:spLocks noChangeArrowheads="1"/>
            </p:cNvSpPr>
            <p:nvPr userDrawn="1"/>
          </p:nvSpPr>
          <p:spPr bwMode="hidden">
            <a:xfrm>
              <a:off x="2366" y="0"/>
              <a:ext cx="336" cy="4320"/>
            </a:xfrm>
            <a:prstGeom prst="rect">
              <a:avLst/>
            </a:prstGeom>
            <a:gradFill rotWithShape="0">
              <a:gsLst>
                <a:gs pos="0">
                  <a:schemeClr val="bg1"/>
                </a:gs>
                <a:gs pos="100000">
                  <a:schemeClr val="bg2"/>
                </a:gs>
              </a:gsLst>
              <a:lin ang="0" scaled="1"/>
            </a:gradFill>
            <a:ln w="9525">
              <a:noFill/>
              <a:miter lim="800000"/>
              <a:headEnd/>
              <a:tailEnd/>
            </a:ln>
            <a:effectLst/>
          </p:spPr>
          <p:txBody>
            <a:bodyPr wrap="none" anchor="ctr"/>
            <a:lstStyle/>
            <a:p>
              <a:pPr>
                <a:buFontTx/>
                <a:buChar char="•"/>
                <a:defRPr/>
              </a:pPr>
              <a:endParaRPr lang="el-GR">
                <a:effectLst>
                  <a:outerShdw blurRad="38100" dist="38100" dir="2700000" algn="tl">
                    <a:srgbClr val="000000"/>
                  </a:outerShdw>
                </a:effectLst>
                <a:latin typeface="Arial" pitchFamily="34" charset="0"/>
              </a:endParaRPr>
            </a:p>
          </p:txBody>
        </p:sp>
        <p:sp>
          <p:nvSpPr>
            <p:cNvPr id="79894" name="Freeform 22"/>
            <p:cNvSpPr>
              <a:spLocks/>
            </p:cNvSpPr>
            <p:nvPr userDrawn="1"/>
          </p:nvSpPr>
          <p:spPr bwMode="hidden">
            <a:xfrm>
              <a:off x="1" y="3875"/>
              <a:ext cx="5760" cy="445"/>
            </a:xfrm>
            <a:custGeom>
              <a:avLst/>
              <a:gdLst/>
              <a:ahLst/>
              <a:cxnLst>
                <a:cxn ang="0">
                  <a:pos x="5700" y="86"/>
                </a:cxn>
                <a:cxn ang="0">
                  <a:pos x="5508" y="86"/>
                </a:cxn>
                <a:cxn ang="0">
                  <a:pos x="5454" y="76"/>
                </a:cxn>
                <a:cxn ang="0">
                  <a:pos x="5448" y="65"/>
                </a:cxn>
                <a:cxn ang="0">
                  <a:pos x="5442" y="44"/>
                </a:cxn>
                <a:cxn ang="0">
                  <a:pos x="5414" y="18"/>
                </a:cxn>
                <a:cxn ang="0">
                  <a:pos x="5332" y="7"/>
                </a:cxn>
                <a:cxn ang="0">
                  <a:pos x="5051" y="22"/>
                </a:cxn>
                <a:cxn ang="0">
                  <a:pos x="4986" y="55"/>
                </a:cxn>
                <a:cxn ang="0">
                  <a:pos x="4854" y="102"/>
                </a:cxn>
                <a:cxn ang="0">
                  <a:pos x="4740" y="112"/>
                </a:cxn>
                <a:cxn ang="0">
                  <a:pos x="4662" y="91"/>
                </a:cxn>
                <a:cxn ang="0">
                  <a:pos x="4598" y="25"/>
                </a:cxn>
                <a:cxn ang="0">
                  <a:pos x="4514" y="9"/>
                </a:cxn>
                <a:cxn ang="0">
                  <a:pos x="4410" y="39"/>
                </a:cxn>
                <a:cxn ang="0">
                  <a:pos x="4236" y="81"/>
                </a:cxn>
                <a:cxn ang="0">
                  <a:pos x="4020" y="102"/>
                </a:cxn>
                <a:cxn ang="0">
                  <a:pos x="3810" y="102"/>
                </a:cxn>
                <a:cxn ang="0">
                  <a:pos x="3654" y="76"/>
                </a:cxn>
                <a:cxn ang="0">
                  <a:pos x="3594" y="50"/>
                </a:cxn>
                <a:cxn ang="0">
                  <a:pos x="3528" y="44"/>
                </a:cxn>
                <a:cxn ang="0">
                  <a:pos x="3480" y="55"/>
                </a:cxn>
                <a:cxn ang="0">
                  <a:pos x="3420" y="76"/>
                </a:cxn>
                <a:cxn ang="0">
                  <a:pos x="3048" y="112"/>
                </a:cxn>
                <a:cxn ang="0">
                  <a:pos x="2844" y="128"/>
                </a:cxn>
                <a:cxn ang="0">
                  <a:pos x="2742" y="117"/>
                </a:cxn>
                <a:cxn ang="0">
                  <a:pos x="2710" y="56"/>
                </a:cxn>
                <a:cxn ang="0">
                  <a:pos x="2658" y="50"/>
                </a:cxn>
                <a:cxn ang="0">
                  <a:pos x="2558" y="95"/>
                </a:cxn>
                <a:cxn ang="0">
                  <a:pos x="2444" y="109"/>
                </a:cxn>
                <a:cxn ang="0">
                  <a:pos x="2322" y="91"/>
                </a:cxn>
                <a:cxn ang="0">
                  <a:pos x="2274" y="70"/>
                </a:cxn>
                <a:cxn ang="0">
                  <a:pos x="2185" y="3"/>
                </a:cxn>
                <a:cxn ang="0">
                  <a:pos x="2048" y="64"/>
                </a:cxn>
                <a:cxn ang="0">
                  <a:pos x="1794" y="102"/>
                </a:cxn>
                <a:cxn ang="0">
                  <a:pos x="1560" y="91"/>
                </a:cxn>
                <a:cxn ang="0">
                  <a:pos x="1482" y="76"/>
                </a:cxn>
                <a:cxn ang="0">
                  <a:pos x="1428" y="50"/>
                </a:cxn>
                <a:cxn ang="0">
                  <a:pos x="1374" y="44"/>
                </a:cxn>
                <a:cxn ang="0">
                  <a:pos x="1308" y="55"/>
                </a:cxn>
                <a:cxn ang="0">
                  <a:pos x="1140" y="107"/>
                </a:cxn>
                <a:cxn ang="0">
                  <a:pos x="948" y="143"/>
                </a:cxn>
                <a:cxn ang="0">
                  <a:pos x="708" y="138"/>
                </a:cxn>
                <a:cxn ang="0">
                  <a:pos x="534" y="96"/>
                </a:cxn>
                <a:cxn ang="0">
                  <a:pos x="444" y="55"/>
                </a:cxn>
                <a:cxn ang="0">
                  <a:pos x="396" y="34"/>
                </a:cxn>
                <a:cxn ang="0">
                  <a:pos x="378" y="39"/>
                </a:cxn>
                <a:cxn ang="0">
                  <a:pos x="342" y="70"/>
                </a:cxn>
                <a:cxn ang="0">
                  <a:pos x="288" y="96"/>
                </a:cxn>
                <a:cxn ang="0">
                  <a:pos x="192" y="112"/>
                </a:cxn>
                <a:cxn ang="0">
                  <a:pos x="90" y="112"/>
                </a:cxn>
                <a:cxn ang="0">
                  <a:pos x="0" y="96"/>
                </a:cxn>
                <a:cxn ang="0">
                  <a:pos x="5760" y="445"/>
                </a:cxn>
              </a:cxnLst>
              <a:rect l="0" t="0" r="r" b="b"/>
              <a:pathLst>
                <a:path w="5760" h="445">
                  <a:moveTo>
                    <a:pt x="5760" y="445"/>
                  </a:moveTo>
                  <a:lnTo>
                    <a:pt x="5760" y="76"/>
                  </a:lnTo>
                  <a:lnTo>
                    <a:pt x="5730" y="81"/>
                  </a:lnTo>
                  <a:lnTo>
                    <a:pt x="5700" y="86"/>
                  </a:lnTo>
                  <a:lnTo>
                    <a:pt x="5646" y="91"/>
                  </a:lnTo>
                  <a:lnTo>
                    <a:pt x="5592" y="91"/>
                  </a:lnTo>
                  <a:lnTo>
                    <a:pt x="5544" y="91"/>
                  </a:lnTo>
                  <a:lnTo>
                    <a:pt x="5508" y="86"/>
                  </a:lnTo>
                  <a:lnTo>
                    <a:pt x="5490" y="86"/>
                  </a:lnTo>
                  <a:lnTo>
                    <a:pt x="5478" y="81"/>
                  </a:lnTo>
                  <a:lnTo>
                    <a:pt x="5466" y="76"/>
                  </a:lnTo>
                  <a:lnTo>
                    <a:pt x="5454" y="76"/>
                  </a:lnTo>
                  <a:lnTo>
                    <a:pt x="5454" y="70"/>
                  </a:lnTo>
                  <a:lnTo>
                    <a:pt x="5454" y="70"/>
                  </a:lnTo>
                  <a:lnTo>
                    <a:pt x="5448" y="70"/>
                  </a:lnTo>
                  <a:lnTo>
                    <a:pt x="5448" y="65"/>
                  </a:lnTo>
                  <a:lnTo>
                    <a:pt x="5448" y="60"/>
                  </a:lnTo>
                  <a:lnTo>
                    <a:pt x="5448" y="55"/>
                  </a:lnTo>
                  <a:lnTo>
                    <a:pt x="5442" y="50"/>
                  </a:lnTo>
                  <a:lnTo>
                    <a:pt x="5442" y="44"/>
                  </a:lnTo>
                  <a:lnTo>
                    <a:pt x="5436" y="39"/>
                  </a:lnTo>
                  <a:lnTo>
                    <a:pt x="5424" y="34"/>
                  </a:lnTo>
                  <a:lnTo>
                    <a:pt x="5418" y="29"/>
                  </a:lnTo>
                  <a:lnTo>
                    <a:pt x="5414" y="18"/>
                  </a:lnTo>
                  <a:lnTo>
                    <a:pt x="5401" y="16"/>
                  </a:lnTo>
                  <a:lnTo>
                    <a:pt x="5386" y="10"/>
                  </a:lnTo>
                  <a:lnTo>
                    <a:pt x="5368" y="7"/>
                  </a:lnTo>
                  <a:lnTo>
                    <a:pt x="5332" y="7"/>
                  </a:lnTo>
                  <a:lnTo>
                    <a:pt x="5246" y="10"/>
                  </a:lnTo>
                  <a:lnTo>
                    <a:pt x="5144" y="7"/>
                  </a:lnTo>
                  <a:lnTo>
                    <a:pt x="5090" y="16"/>
                  </a:lnTo>
                  <a:lnTo>
                    <a:pt x="5051" y="22"/>
                  </a:lnTo>
                  <a:lnTo>
                    <a:pt x="5036" y="30"/>
                  </a:lnTo>
                  <a:lnTo>
                    <a:pt x="5022" y="39"/>
                  </a:lnTo>
                  <a:lnTo>
                    <a:pt x="5010" y="44"/>
                  </a:lnTo>
                  <a:lnTo>
                    <a:pt x="4986" y="55"/>
                  </a:lnTo>
                  <a:lnTo>
                    <a:pt x="4950" y="70"/>
                  </a:lnTo>
                  <a:lnTo>
                    <a:pt x="4920" y="86"/>
                  </a:lnTo>
                  <a:lnTo>
                    <a:pt x="4884" y="96"/>
                  </a:lnTo>
                  <a:lnTo>
                    <a:pt x="4854" y="102"/>
                  </a:lnTo>
                  <a:lnTo>
                    <a:pt x="4824" y="107"/>
                  </a:lnTo>
                  <a:lnTo>
                    <a:pt x="4794" y="112"/>
                  </a:lnTo>
                  <a:lnTo>
                    <a:pt x="4764" y="112"/>
                  </a:lnTo>
                  <a:lnTo>
                    <a:pt x="4740" y="112"/>
                  </a:lnTo>
                  <a:lnTo>
                    <a:pt x="4716" y="107"/>
                  </a:lnTo>
                  <a:lnTo>
                    <a:pt x="4698" y="102"/>
                  </a:lnTo>
                  <a:lnTo>
                    <a:pt x="4674" y="96"/>
                  </a:lnTo>
                  <a:lnTo>
                    <a:pt x="4662" y="91"/>
                  </a:lnTo>
                  <a:lnTo>
                    <a:pt x="4644" y="86"/>
                  </a:lnTo>
                  <a:lnTo>
                    <a:pt x="4631" y="66"/>
                  </a:lnTo>
                  <a:lnTo>
                    <a:pt x="4617" y="42"/>
                  </a:lnTo>
                  <a:lnTo>
                    <a:pt x="4598" y="25"/>
                  </a:lnTo>
                  <a:lnTo>
                    <a:pt x="4584" y="13"/>
                  </a:lnTo>
                  <a:lnTo>
                    <a:pt x="4565" y="4"/>
                  </a:lnTo>
                  <a:lnTo>
                    <a:pt x="4535" y="3"/>
                  </a:lnTo>
                  <a:lnTo>
                    <a:pt x="4514" y="9"/>
                  </a:lnTo>
                  <a:lnTo>
                    <a:pt x="4494" y="18"/>
                  </a:lnTo>
                  <a:lnTo>
                    <a:pt x="4471" y="23"/>
                  </a:lnTo>
                  <a:lnTo>
                    <a:pt x="4440" y="29"/>
                  </a:lnTo>
                  <a:lnTo>
                    <a:pt x="4410" y="39"/>
                  </a:lnTo>
                  <a:lnTo>
                    <a:pt x="4374" y="50"/>
                  </a:lnTo>
                  <a:lnTo>
                    <a:pt x="4332" y="60"/>
                  </a:lnTo>
                  <a:lnTo>
                    <a:pt x="4284" y="76"/>
                  </a:lnTo>
                  <a:lnTo>
                    <a:pt x="4236" y="81"/>
                  </a:lnTo>
                  <a:lnTo>
                    <a:pt x="4183" y="91"/>
                  </a:lnTo>
                  <a:lnTo>
                    <a:pt x="4128" y="96"/>
                  </a:lnTo>
                  <a:lnTo>
                    <a:pt x="4074" y="102"/>
                  </a:lnTo>
                  <a:lnTo>
                    <a:pt x="4020" y="102"/>
                  </a:lnTo>
                  <a:lnTo>
                    <a:pt x="3966" y="102"/>
                  </a:lnTo>
                  <a:lnTo>
                    <a:pt x="3912" y="102"/>
                  </a:lnTo>
                  <a:lnTo>
                    <a:pt x="3858" y="102"/>
                  </a:lnTo>
                  <a:lnTo>
                    <a:pt x="3810" y="102"/>
                  </a:lnTo>
                  <a:lnTo>
                    <a:pt x="3762" y="96"/>
                  </a:lnTo>
                  <a:lnTo>
                    <a:pt x="3726" y="91"/>
                  </a:lnTo>
                  <a:lnTo>
                    <a:pt x="3684" y="81"/>
                  </a:lnTo>
                  <a:lnTo>
                    <a:pt x="3654" y="76"/>
                  </a:lnTo>
                  <a:lnTo>
                    <a:pt x="3642" y="70"/>
                  </a:lnTo>
                  <a:lnTo>
                    <a:pt x="3630" y="65"/>
                  </a:lnTo>
                  <a:lnTo>
                    <a:pt x="3612" y="60"/>
                  </a:lnTo>
                  <a:lnTo>
                    <a:pt x="3594" y="50"/>
                  </a:lnTo>
                  <a:lnTo>
                    <a:pt x="3576" y="50"/>
                  </a:lnTo>
                  <a:lnTo>
                    <a:pt x="3558" y="44"/>
                  </a:lnTo>
                  <a:lnTo>
                    <a:pt x="3540" y="44"/>
                  </a:lnTo>
                  <a:lnTo>
                    <a:pt x="3528" y="44"/>
                  </a:lnTo>
                  <a:lnTo>
                    <a:pt x="3516" y="50"/>
                  </a:lnTo>
                  <a:lnTo>
                    <a:pt x="3504" y="50"/>
                  </a:lnTo>
                  <a:lnTo>
                    <a:pt x="3492" y="55"/>
                  </a:lnTo>
                  <a:lnTo>
                    <a:pt x="3480" y="55"/>
                  </a:lnTo>
                  <a:lnTo>
                    <a:pt x="3468" y="65"/>
                  </a:lnTo>
                  <a:lnTo>
                    <a:pt x="3456" y="70"/>
                  </a:lnTo>
                  <a:lnTo>
                    <a:pt x="3450" y="70"/>
                  </a:lnTo>
                  <a:lnTo>
                    <a:pt x="3420" y="76"/>
                  </a:lnTo>
                  <a:lnTo>
                    <a:pt x="3330" y="81"/>
                  </a:lnTo>
                  <a:lnTo>
                    <a:pt x="3204" y="91"/>
                  </a:lnTo>
                  <a:lnTo>
                    <a:pt x="3126" y="102"/>
                  </a:lnTo>
                  <a:lnTo>
                    <a:pt x="3048" y="112"/>
                  </a:lnTo>
                  <a:lnTo>
                    <a:pt x="2970" y="123"/>
                  </a:lnTo>
                  <a:lnTo>
                    <a:pt x="2904" y="128"/>
                  </a:lnTo>
                  <a:lnTo>
                    <a:pt x="2868" y="128"/>
                  </a:lnTo>
                  <a:lnTo>
                    <a:pt x="2844" y="128"/>
                  </a:lnTo>
                  <a:lnTo>
                    <a:pt x="2814" y="128"/>
                  </a:lnTo>
                  <a:lnTo>
                    <a:pt x="2790" y="128"/>
                  </a:lnTo>
                  <a:lnTo>
                    <a:pt x="2766" y="123"/>
                  </a:lnTo>
                  <a:lnTo>
                    <a:pt x="2742" y="117"/>
                  </a:lnTo>
                  <a:lnTo>
                    <a:pt x="2724" y="112"/>
                  </a:lnTo>
                  <a:lnTo>
                    <a:pt x="2706" y="107"/>
                  </a:lnTo>
                  <a:lnTo>
                    <a:pt x="2704" y="83"/>
                  </a:lnTo>
                  <a:lnTo>
                    <a:pt x="2710" y="56"/>
                  </a:lnTo>
                  <a:lnTo>
                    <a:pt x="2710" y="36"/>
                  </a:lnTo>
                  <a:lnTo>
                    <a:pt x="2696" y="25"/>
                  </a:lnTo>
                  <a:lnTo>
                    <a:pt x="2672" y="36"/>
                  </a:lnTo>
                  <a:lnTo>
                    <a:pt x="2658" y="50"/>
                  </a:lnTo>
                  <a:lnTo>
                    <a:pt x="2638" y="60"/>
                  </a:lnTo>
                  <a:lnTo>
                    <a:pt x="2614" y="76"/>
                  </a:lnTo>
                  <a:lnTo>
                    <a:pt x="2590" y="84"/>
                  </a:lnTo>
                  <a:lnTo>
                    <a:pt x="2558" y="95"/>
                  </a:lnTo>
                  <a:lnTo>
                    <a:pt x="2536" y="98"/>
                  </a:lnTo>
                  <a:lnTo>
                    <a:pt x="2508" y="102"/>
                  </a:lnTo>
                  <a:lnTo>
                    <a:pt x="2478" y="105"/>
                  </a:lnTo>
                  <a:lnTo>
                    <a:pt x="2444" y="109"/>
                  </a:lnTo>
                  <a:lnTo>
                    <a:pt x="2410" y="110"/>
                  </a:lnTo>
                  <a:lnTo>
                    <a:pt x="2374" y="107"/>
                  </a:lnTo>
                  <a:lnTo>
                    <a:pt x="2348" y="103"/>
                  </a:lnTo>
                  <a:lnTo>
                    <a:pt x="2322" y="91"/>
                  </a:lnTo>
                  <a:lnTo>
                    <a:pt x="2304" y="86"/>
                  </a:lnTo>
                  <a:lnTo>
                    <a:pt x="2292" y="81"/>
                  </a:lnTo>
                  <a:lnTo>
                    <a:pt x="2286" y="76"/>
                  </a:lnTo>
                  <a:lnTo>
                    <a:pt x="2274" y="70"/>
                  </a:lnTo>
                  <a:lnTo>
                    <a:pt x="2268" y="65"/>
                  </a:lnTo>
                  <a:lnTo>
                    <a:pt x="2246" y="18"/>
                  </a:lnTo>
                  <a:lnTo>
                    <a:pt x="2224" y="0"/>
                  </a:lnTo>
                  <a:lnTo>
                    <a:pt x="2185" y="3"/>
                  </a:lnTo>
                  <a:lnTo>
                    <a:pt x="2156" y="16"/>
                  </a:lnTo>
                  <a:lnTo>
                    <a:pt x="2126" y="22"/>
                  </a:lnTo>
                  <a:lnTo>
                    <a:pt x="2081" y="49"/>
                  </a:lnTo>
                  <a:lnTo>
                    <a:pt x="2048" y="64"/>
                  </a:lnTo>
                  <a:lnTo>
                    <a:pt x="2018" y="76"/>
                  </a:lnTo>
                  <a:lnTo>
                    <a:pt x="1986" y="96"/>
                  </a:lnTo>
                  <a:lnTo>
                    <a:pt x="1896" y="102"/>
                  </a:lnTo>
                  <a:lnTo>
                    <a:pt x="1794" y="102"/>
                  </a:lnTo>
                  <a:lnTo>
                    <a:pt x="1692" y="102"/>
                  </a:lnTo>
                  <a:lnTo>
                    <a:pt x="1644" y="102"/>
                  </a:lnTo>
                  <a:lnTo>
                    <a:pt x="1602" y="96"/>
                  </a:lnTo>
                  <a:lnTo>
                    <a:pt x="1560" y="91"/>
                  </a:lnTo>
                  <a:lnTo>
                    <a:pt x="1524" y="86"/>
                  </a:lnTo>
                  <a:lnTo>
                    <a:pt x="1506" y="86"/>
                  </a:lnTo>
                  <a:lnTo>
                    <a:pt x="1494" y="81"/>
                  </a:lnTo>
                  <a:lnTo>
                    <a:pt x="1482" y="76"/>
                  </a:lnTo>
                  <a:lnTo>
                    <a:pt x="1476" y="70"/>
                  </a:lnTo>
                  <a:lnTo>
                    <a:pt x="1458" y="65"/>
                  </a:lnTo>
                  <a:lnTo>
                    <a:pt x="1440" y="55"/>
                  </a:lnTo>
                  <a:lnTo>
                    <a:pt x="1428" y="50"/>
                  </a:lnTo>
                  <a:lnTo>
                    <a:pt x="1410" y="50"/>
                  </a:lnTo>
                  <a:lnTo>
                    <a:pt x="1398" y="44"/>
                  </a:lnTo>
                  <a:lnTo>
                    <a:pt x="1386" y="44"/>
                  </a:lnTo>
                  <a:lnTo>
                    <a:pt x="1374" y="44"/>
                  </a:lnTo>
                  <a:lnTo>
                    <a:pt x="1356" y="44"/>
                  </a:lnTo>
                  <a:lnTo>
                    <a:pt x="1344" y="44"/>
                  </a:lnTo>
                  <a:lnTo>
                    <a:pt x="1332" y="50"/>
                  </a:lnTo>
                  <a:lnTo>
                    <a:pt x="1308" y="55"/>
                  </a:lnTo>
                  <a:lnTo>
                    <a:pt x="1260" y="70"/>
                  </a:lnTo>
                  <a:lnTo>
                    <a:pt x="1218" y="86"/>
                  </a:lnTo>
                  <a:lnTo>
                    <a:pt x="1176" y="96"/>
                  </a:lnTo>
                  <a:lnTo>
                    <a:pt x="1140" y="107"/>
                  </a:lnTo>
                  <a:lnTo>
                    <a:pt x="1098" y="117"/>
                  </a:lnTo>
                  <a:lnTo>
                    <a:pt x="1062" y="128"/>
                  </a:lnTo>
                  <a:lnTo>
                    <a:pt x="1020" y="133"/>
                  </a:lnTo>
                  <a:lnTo>
                    <a:pt x="948" y="143"/>
                  </a:lnTo>
                  <a:lnTo>
                    <a:pt x="882" y="149"/>
                  </a:lnTo>
                  <a:lnTo>
                    <a:pt x="822" y="149"/>
                  </a:lnTo>
                  <a:lnTo>
                    <a:pt x="762" y="143"/>
                  </a:lnTo>
                  <a:lnTo>
                    <a:pt x="708" y="138"/>
                  </a:lnTo>
                  <a:lnTo>
                    <a:pt x="654" y="128"/>
                  </a:lnTo>
                  <a:lnTo>
                    <a:pt x="612" y="117"/>
                  </a:lnTo>
                  <a:lnTo>
                    <a:pt x="570" y="107"/>
                  </a:lnTo>
                  <a:lnTo>
                    <a:pt x="534" y="96"/>
                  </a:lnTo>
                  <a:lnTo>
                    <a:pt x="504" y="86"/>
                  </a:lnTo>
                  <a:lnTo>
                    <a:pt x="480" y="76"/>
                  </a:lnTo>
                  <a:lnTo>
                    <a:pt x="462" y="65"/>
                  </a:lnTo>
                  <a:lnTo>
                    <a:pt x="444" y="55"/>
                  </a:lnTo>
                  <a:lnTo>
                    <a:pt x="426" y="44"/>
                  </a:lnTo>
                  <a:lnTo>
                    <a:pt x="408" y="34"/>
                  </a:lnTo>
                  <a:lnTo>
                    <a:pt x="402" y="34"/>
                  </a:lnTo>
                  <a:lnTo>
                    <a:pt x="396" y="34"/>
                  </a:lnTo>
                  <a:lnTo>
                    <a:pt x="390" y="34"/>
                  </a:lnTo>
                  <a:lnTo>
                    <a:pt x="390" y="34"/>
                  </a:lnTo>
                  <a:lnTo>
                    <a:pt x="384" y="34"/>
                  </a:lnTo>
                  <a:lnTo>
                    <a:pt x="378" y="39"/>
                  </a:lnTo>
                  <a:lnTo>
                    <a:pt x="372" y="44"/>
                  </a:lnTo>
                  <a:lnTo>
                    <a:pt x="360" y="55"/>
                  </a:lnTo>
                  <a:lnTo>
                    <a:pt x="348" y="65"/>
                  </a:lnTo>
                  <a:lnTo>
                    <a:pt x="342" y="70"/>
                  </a:lnTo>
                  <a:lnTo>
                    <a:pt x="336" y="76"/>
                  </a:lnTo>
                  <a:lnTo>
                    <a:pt x="324" y="86"/>
                  </a:lnTo>
                  <a:lnTo>
                    <a:pt x="306" y="91"/>
                  </a:lnTo>
                  <a:lnTo>
                    <a:pt x="288" y="96"/>
                  </a:lnTo>
                  <a:lnTo>
                    <a:pt x="264" y="102"/>
                  </a:lnTo>
                  <a:lnTo>
                    <a:pt x="240" y="107"/>
                  </a:lnTo>
                  <a:lnTo>
                    <a:pt x="216" y="112"/>
                  </a:lnTo>
                  <a:lnTo>
                    <a:pt x="192" y="112"/>
                  </a:lnTo>
                  <a:lnTo>
                    <a:pt x="168" y="117"/>
                  </a:lnTo>
                  <a:lnTo>
                    <a:pt x="145" y="117"/>
                  </a:lnTo>
                  <a:lnTo>
                    <a:pt x="120" y="117"/>
                  </a:lnTo>
                  <a:lnTo>
                    <a:pt x="90" y="112"/>
                  </a:lnTo>
                  <a:lnTo>
                    <a:pt x="66" y="112"/>
                  </a:lnTo>
                  <a:lnTo>
                    <a:pt x="42" y="107"/>
                  </a:lnTo>
                  <a:lnTo>
                    <a:pt x="24" y="102"/>
                  </a:lnTo>
                  <a:lnTo>
                    <a:pt x="0" y="96"/>
                  </a:lnTo>
                  <a:lnTo>
                    <a:pt x="0" y="445"/>
                  </a:lnTo>
                  <a:lnTo>
                    <a:pt x="5760" y="445"/>
                  </a:lnTo>
                  <a:lnTo>
                    <a:pt x="5760" y="445"/>
                  </a:lnTo>
                  <a:lnTo>
                    <a:pt x="5760" y="445"/>
                  </a:lnTo>
                </a:path>
              </a:pathLst>
            </a:custGeom>
            <a:solidFill>
              <a:schemeClr val="accent2">
                <a:alpha val="50000"/>
              </a:schemeClr>
            </a:solidFill>
            <a:ln w="9525">
              <a:noFill/>
              <a:prstDash val="solid"/>
              <a:round/>
              <a:headEnd/>
              <a:tailEnd/>
            </a:ln>
          </p:spPr>
          <p:txBody>
            <a:bodyPr/>
            <a:lstStyle/>
            <a:p>
              <a:pPr>
                <a:buFontTx/>
                <a:buChar char="•"/>
                <a:defRPr/>
              </a:pPr>
              <a:endParaRPr lang="el-GR">
                <a:effectLst>
                  <a:outerShdw blurRad="38100" dist="38100" dir="2700000" algn="tl">
                    <a:srgbClr val="602000"/>
                  </a:outerShdw>
                </a:effectLst>
                <a:latin typeface="Arial" pitchFamily="34" charset="0"/>
              </a:endParaRPr>
            </a:p>
          </p:txBody>
        </p:sp>
        <p:sp>
          <p:nvSpPr>
            <p:cNvPr id="79895" name="Freeform 23"/>
            <p:cNvSpPr>
              <a:spLocks/>
            </p:cNvSpPr>
            <p:nvPr userDrawn="1"/>
          </p:nvSpPr>
          <p:spPr bwMode="hidden">
            <a:xfrm>
              <a:off x="0" y="3867"/>
              <a:ext cx="5770" cy="174"/>
            </a:xfrm>
            <a:custGeom>
              <a:avLst/>
              <a:gdLst/>
              <a:ahLst/>
              <a:cxnLst>
                <a:cxn ang="0">
                  <a:pos x="4993" y="66"/>
                </a:cxn>
                <a:cxn ang="0">
                  <a:pos x="4771" y="132"/>
                </a:cxn>
                <a:cxn ang="0">
                  <a:pos x="4640" y="96"/>
                </a:cxn>
                <a:cxn ang="0">
                  <a:pos x="4598" y="36"/>
                </a:cxn>
                <a:cxn ang="0">
                  <a:pos x="4478" y="30"/>
                </a:cxn>
                <a:cxn ang="0">
                  <a:pos x="4186" y="108"/>
                </a:cxn>
                <a:cxn ang="0">
                  <a:pos x="3815" y="120"/>
                </a:cxn>
                <a:cxn ang="0">
                  <a:pos x="3617" y="72"/>
                </a:cxn>
                <a:cxn ang="0">
                  <a:pos x="3510" y="60"/>
                </a:cxn>
                <a:cxn ang="0">
                  <a:pos x="3336" y="96"/>
                </a:cxn>
                <a:cxn ang="0">
                  <a:pos x="2846" y="150"/>
                </a:cxn>
                <a:cxn ang="0">
                  <a:pos x="2703" y="96"/>
                </a:cxn>
                <a:cxn ang="0">
                  <a:pos x="2619" y="90"/>
                </a:cxn>
                <a:cxn ang="0">
                  <a:pos x="2416" y="132"/>
                </a:cxn>
                <a:cxn ang="0">
                  <a:pos x="2278" y="84"/>
                </a:cxn>
                <a:cxn ang="0">
                  <a:pos x="2151" y="36"/>
                </a:cxn>
                <a:cxn ang="0">
                  <a:pos x="1947" y="120"/>
                </a:cxn>
                <a:cxn ang="0">
                  <a:pos x="1525" y="102"/>
                </a:cxn>
                <a:cxn ang="0">
                  <a:pos x="1429" y="60"/>
                </a:cxn>
                <a:cxn ang="0">
                  <a:pos x="1333" y="60"/>
                </a:cxn>
                <a:cxn ang="0">
                  <a:pos x="1058" y="150"/>
                </a:cxn>
                <a:cxn ang="0">
                  <a:pos x="652" y="150"/>
                </a:cxn>
                <a:cxn ang="0">
                  <a:pos x="442" y="66"/>
                </a:cxn>
                <a:cxn ang="0">
                  <a:pos x="377" y="48"/>
                </a:cxn>
                <a:cxn ang="0">
                  <a:pos x="305" y="108"/>
                </a:cxn>
                <a:cxn ang="0">
                  <a:pos x="144" y="138"/>
                </a:cxn>
                <a:cxn ang="0">
                  <a:pos x="0" y="96"/>
                </a:cxn>
                <a:cxn ang="0">
                  <a:pos x="167" y="120"/>
                </a:cxn>
                <a:cxn ang="0">
                  <a:pos x="323" y="84"/>
                </a:cxn>
                <a:cxn ang="0">
                  <a:pos x="383" y="24"/>
                </a:cxn>
                <a:cxn ang="0">
                  <a:pos x="460" y="60"/>
                </a:cxn>
                <a:cxn ang="0">
                  <a:pos x="706" y="144"/>
                </a:cxn>
                <a:cxn ang="0">
                  <a:pos x="1100" y="120"/>
                </a:cxn>
                <a:cxn ang="0">
                  <a:pos x="1345" y="36"/>
                </a:cxn>
                <a:cxn ang="0">
                  <a:pos x="1441" y="48"/>
                </a:cxn>
                <a:cxn ang="0">
                  <a:pos x="1561" y="90"/>
                </a:cxn>
                <a:cxn ang="0">
                  <a:pos x="1971" y="96"/>
                </a:cxn>
                <a:cxn ang="0">
                  <a:pos x="2235" y="3"/>
                </a:cxn>
                <a:cxn ang="0">
                  <a:pos x="2350" y="102"/>
                </a:cxn>
                <a:cxn ang="0">
                  <a:pos x="2559" y="96"/>
                </a:cxn>
                <a:cxn ang="0">
                  <a:pos x="2715" y="24"/>
                </a:cxn>
                <a:cxn ang="0">
                  <a:pos x="2792" y="132"/>
                </a:cxn>
                <a:cxn ang="0">
                  <a:pos x="3127" y="102"/>
                </a:cxn>
                <a:cxn ang="0">
                  <a:pos x="3486" y="48"/>
                </a:cxn>
                <a:cxn ang="0">
                  <a:pos x="3582" y="42"/>
                </a:cxn>
                <a:cxn ang="0">
                  <a:pos x="3731" y="90"/>
                </a:cxn>
                <a:cxn ang="0">
                  <a:pos x="4078" y="102"/>
                </a:cxn>
                <a:cxn ang="0">
                  <a:pos x="4419" y="30"/>
                </a:cxn>
                <a:cxn ang="0">
                  <a:pos x="4574" y="6"/>
                </a:cxn>
                <a:cxn ang="0">
                  <a:pos x="4628" y="60"/>
                </a:cxn>
                <a:cxn ang="0">
                  <a:pos x="4724" y="108"/>
                </a:cxn>
                <a:cxn ang="0">
                  <a:pos x="4927" y="84"/>
                </a:cxn>
                <a:cxn ang="0">
                  <a:pos x="5118" y="14"/>
                </a:cxn>
                <a:cxn ang="0">
                  <a:pos x="5280" y="9"/>
                </a:cxn>
                <a:cxn ang="0">
                  <a:pos x="5453" y="36"/>
                </a:cxn>
                <a:cxn ang="0">
                  <a:pos x="5465" y="72"/>
                </a:cxn>
                <a:cxn ang="0">
                  <a:pos x="5656" y="90"/>
                </a:cxn>
                <a:cxn ang="0">
                  <a:pos x="5710" y="102"/>
                </a:cxn>
                <a:cxn ang="0">
                  <a:pos x="5477" y="90"/>
                </a:cxn>
                <a:cxn ang="0">
                  <a:pos x="5453" y="60"/>
                </a:cxn>
                <a:cxn ang="0">
                  <a:pos x="5393" y="30"/>
                </a:cxn>
                <a:cxn ang="0">
                  <a:pos x="5219" y="24"/>
                </a:cxn>
              </a:cxnLst>
              <a:rect l="0" t="0" r="r" b="b"/>
              <a:pathLst>
                <a:path w="5770" h="174">
                  <a:moveTo>
                    <a:pt x="5151" y="24"/>
                  </a:moveTo>
                  <a:lnTo>
                    <a:pt x="5127" y="26"/>
                  </a:lnTo>
                  <a:lnTo>
                    <a:pt x="5082" y="30"/>
                  </a:lnTo>
                  <a:lnTo>
                    <a:pt x="5049" y="38"/>
                  </a:lnTo>
                  <a:lnTo>
                    <a:pt x="5029" y="48"/>
                  </a:lnTo>
                  <a:lnTo>
                    <a:pt x="5017" y="54"/>
                  </a:lnTo>
                  <a:lnTo>
                    <a:pt x="4993" y="66"/>
                  </a:lnTo>
                  <a:lnTo>
                    <a:pt x="4957" y="84"/>
                  </a:lnTo>
                  <a:lnTo>
                    <a:pt x="4927" y="102"/>
                  </a:lnTo>
                  <a:lnTo>
                    <a:pt x="4891" y="114"/>
                  </a:lnTo>
                  <a:lnTo>
                    <a:pt x="4861" y="120"/>
                  </a:lnTo>
                  <a:lnTo>
                    <a:pt x="4831" y="126"/>
                  </a:lnTo>
                  <a:lnTo>
                    <a:pt x="4801" y="132"/>
                  </a:lnTo>
                  <a:lnTo>
                    <a:pt x="4771" y="132"/>
                  </a:lnTo>
                  <a:lnTo>
                    <a:pt x="4748" y="132"/>
                  </a:lnTo>
                  <a:lnTo>
                    <a:pt x="4724" y="126"/>
                  </a:lnTo>
                  <a:lnTo>
                    <a:pt x="4706" y="120"/>
                  </a:lnTo>
                  <a:lnTo>
                    <a:pt x="4682" y="114"/>
                  </a:lnTo>
                  <a:lnTo>
                    <a:pt x="4670" y="108"/>
                  </a:lnTo>
                  <a:lnTo>
                    <a:pt x="4652" y="102"/>
                  </a:lnTo>
                  <a:lnTo>
                    <a:pt x="4640" y="96"/>
                  </a:lnTo>
                  <a:lnTo>
                    <a:pt x="4634" y="84"/>
                  </a:lnTo>
                  <a:lnTo>
                    <a:pt x="4628" y="78"/>
                  </a:lnTo>
                  <a:lnTo>
                    <a:pt x="4622" y="66"/>
                  </a:lnTo>
                  <a:lnTo>
                    <a:pt x="4616" y="54"/>
                  </a:lnTo>
                  <a:lnTo>
                    <a:pt x="4610" y="48"/>
                  </a:lnTo>
                  <a:lnTo>
                    <a:pt x="4604" y="42"/>
                  </a:lnTo>
                  <a:lnTo>
                    <a:pt x="4598" y="36"/>
                  </a:lnTo>
                  <a:lnTo>
                    <a:pt x="4586" y="30"/>
                  </a:lnTo>
                  <a:lnTo>
                    <a:pt x="4574" y="24"/>
                  </a:lnTo>
                  <a:lnTo>
                    <a:pt x="4562" y="18"/>
                  </a:lnTo>
                  <a:lnTo>
                    <a:pt x="4544" y="18"/>
                  </a:lnTo>
                  <a:lnTo>
                    <a:pt x="4526" y="18"/>
                  </a:lnTo>
                  <a:lnTo>
                    <a:pt x="4502" y="24"/>
                  </a:lnTo>
                  <a:lnTo>
                    <a:pt x="4478" y="30"/>
                  </a:lnTo>
                  <a:lnTo>
                    <a:pt x="4449" y="36"/>
                  </a:lnTo>
                  <a:lnTo>
                    <a:pt x="4419" y="48"/>
                  </a:lnTo>
                  <a:lnTo>
                    <a:pt x="4383" y="60"/>
                  </a:lnTo>
                  <a:lnTo>
                    <a:pt x="4341" y="72"/>
                  </a:lnTo>
                  <a:lnTo>
                    <a:pt x="4287" y="90"/>
                  </a:lnTo>
                  <a:lnTo>
                    <a:pt x="4239" y="96"/>
                  </a:lnTo>
                  <a:lnTo>
                    <a:pt x="4186" y="108"/>
                  </a:lnTo>
                  <a:lnTo>
                    <a:pt x="4132" y="114"/>
                  </a:lnTo>
                  <a:lnTo>
                    <a:pt x="4078" y="120"/>
                  </a:lnTo>
                  <a:lnTo>
                    <a:pt x="4024" y="120"/>
                  </a:lnTo>
                  <a:lnTo>
                    <a:pt x="3970" y="120"/>
                  </a:lnTo>
                  <a:lnTo>
                    <a:pt x="3916" y="120"/>
                  </a:lnTo>
                  <a:lnTo>
                    <a:pt x="3863" y="120"/>
                  </a:lnTo>
                  <a:lnTo>
                    <a:pt x="3815" y="120"/>
                  </a:lnTo>
                  <a:lnTo>
                    <a:pt x="3767" y="114"/>
                  </a:lnTo>
                  <a:lnTo>
                    <a:pt x="3731" y="108"/>
                  </a:lnTo>
                  <a:lnTo>
                    <a:pt x="3689" y="96"/>
                  </a:lnTo>
                  <a:lnTo>
                    <a:pt x="3659" y="90"/>
                  </a:lnTo>
                  <a:lnTo>
                    <a:pt x="3647" y="84"/>
                  </a:lnTo>
                  <a:lnTo>
                    <a:pt x="3635" y="78"/>
                  </a:lnTo>
                  <a:lnTo>
                    <a:pt x="3617" y="72"/>
                  </a:lnTo>
                  <a:lnTo>
                    <a:pt x="3600" y="60"/>
                  </a:lnTo>
                  <a:lnTo>
                    <a:pt x="3582" y="60"/>
                  </a:lnTo>
                  <a:lnTo>
                    <a:pt x="3564" y="54"/>
                  </a:lnTo>
                  <a:lnTo>
                    <a:pt x="3546" y="54"/>
                  </a:lnTo>
                  <a:lnTo>
                    <a:pt x="3534" y="54"/>
                  </a:lnTo>
                  <a:lnTo>
                    <a:pt x="3522" y="60"/>
                  </a:lnTo>
                  <a:lnTo>
                    <a:pt x="3510" y="60"/>
                  </a:lnTo>
                  <a:lnTo>
                    <a:pt x="3498" y="66"/>
                  </a:lnTo>
                  <a:lnTo>
                    <a:pt x="3486" y="66"/>
                  </a:lnTo>
                  <a:lnTo>
                    <a:pt x="3474" y="78"/>
                  </a:lnTo>
                  <a:lnTo>
                    <a:pt x="3462" y="84"/>
                  </a:lnTo>
                  <a:lnTo>
                    <a:pt x="3456" y="84"/>
                  </a:lnTo>
                  <a:lnTo>
                    <a:pt x="3426" y="90"/>
                  </a:lnTo>
                  <a:lnTo>
                    <a:pt x="3336" y="96"/>
                  </a:lnTo>
                  <a:lnTo>
                    <a:pt x="3205" y="108"/>
                  </a:lnTo>
                  <a:lnTo>
                    <a:pt x="3127" y="120"/>
                  </a:lnTo>
                  <a:lnTo>
                    <a:pt x="3049" y="132"/>
                  </a:lnTo>
                  <a:lnTo>
                    <a:pt x="2972" y="144"/>
                  </a:lnTo>
                  <a:lnTo>
                    <a:pt x="2906" y="150"/>
                  </a:lnTo>
                  <a:lnTo>
                    <a:pt x="2870" y="150"/>
                  </a:lnTo>
                  <a:lnTo>
                    <a:pt x="2846" y="150"/>
                  </a:lnTo>
                  <a:lnTo>
                    <a:pt x="2816" y="150"/>
                  </a:lnTo>
                  <a:lnTo>
                    <a:pt x="2792" y="150"/>
                  </a:lnTo>
                  <a:lnTo>
                    <a:pt x="2768" y="144"/>
                  </a:lnTo>
                  <a:lnTo>
                    <a:pt x="2744" y="138"/>
                  </a:lnTo>
                  <a:lnTo>
                    <a:pt x="2727" y="132"/>
                  </a:lnTo>
                  <a:lnTo>
                    <a:pt x="2709" y="126"/>
                  </a:lnTo>
                  <a:lnTo>
                    <a:pt x="2703" y="96"/>
                  </a:lnTo>
                  <a:lnTo>
                    <a:pt x="2703" y="78"/>
                  </a:lnTo>
                  <a:lnTo>
                    <a:pt x="2709" y="42"/>
                  </a:lnTo>
                  <a:lnTo>
                    <a:pt x="2697" y="36"/>
                  </a:lnTo>
                  <a:lnTo>
                    <a:pt x="2673" y="42"/>
                  </a:lnTo>
                  <a:lnTo>
                    <a:pt x="2661" y="60"/>
                  </a:lnTo>
                  <a:lnTo>
                    <a:pt x="2643" y="72"/>
                  </a:lnTo>
                  <a:lnTo>
                    <a:pt x="2619" y="90"/>
                  </a:lnTo>
                  <a:lnTo>
                    <a:pt x="2595" y="102"/>
                  </a:lnTo>
                  <a:lnTo>
                    <a:pt x="2559" y="114"/>
                  </a:lnTo>
                  <a:lnTo>
                    <a:pt x="2541" y="114"/>
                  </a:lnTo>
                  <a:lnTo>
                    <a:pt x="2511" y="120"/>
                  </a:lnTo>
                  <a:lnTo>
                    <a:pt x="2481" y="126"/>
                  </a:lnTo>
                  <a:lnTo>
                    <a:pt x="2446" y="126"/>
                  </a:lnTo>
                  <a:lnTo>
                    <a:pt x="2416" y="132"/>
                  </a:lnTo>
                  <a:lnTo>
                    <a:pt x="2380" y="126"/>
                  </a:lnTo>
                  <a:lnTo>
                    <a:pt x="2350" y="120"/>
                  </a:lnTo>
                  <a:lnTo>
                    <a:pt x="2326" y="108"/>
                  </a:lnTo>
                  <a:lnTo>
                    <a:pt x="2308" y="102"/>
                  </a:lnTo>
                  <a:lnTo>
                    <a:pt x="2296" y="96"/>
                  </a:lnTo>
                  <a:lnTo>
                    <a:pt x="2290" y="90"/>
                  </a:lnTo>
                  <a:lnTo>
                    <a:pt x="2278" y="84"/>
                  </a:lnTo>
                  <a:lnTo>
                    <a:pt x="2272" y="78"/>
                  </a:lnTo>
                  <a:lnTo>
                    <a:pt x="2250" y="57"/>
                  </a:lnTo>
                  <a:lnTo>
                    <a:pt x="2243" y="35"/>
                  </a:lnTo>
                  <a:lnTo>
                    <a:pt x="2228" y="18"/>
                  </a:lnTo>
                  <a:lnTo>
                    <a:pt x="2208" y="18"/>
                  </a:lnTo>
                  <a:lnTo>
                    <a:pt x="2172" y="24"/>
                  </a:lnTo>
                  <a:lnTo>
                    <a:pt x="2151" y="36"/>
                  </a:lnTo>
                  <a:lnTo>
                    <a:pt x="2127" y="51"/>
                  </a:lnTo>
                  <a:lnTo>
                    <a:pt x="2097" y="60"/>
                  </a:lnTo>
                  <a:lnTo>
                    <a:pt x="2073" y="72"/>
                  </a:lnTo>
                  <a:lnTo>
                    <a:pt x="2046" y="87"/>
                  </a:lnTo>
                  <a:lnTo>
                    <a:pt x="2007" y="102"/>
                  </a:lnTo>
                  <a:lnTo>
                    <a:pt x="1977" y="114"/>
                  </a:lnTo>
                  <a:lnTo>
                    <a:pt x="1947" y="120"/>
                  </a:lnTo>
                  <a:lnTo>
                    <a:pt x="1895" y="120"/>
                  </a:lnTo>
                  <a:lnTo>
                    <a:pt x="1794" y="120"/>
                  </a:lnTo>
                  <a:lnTo>
                    <a:pt x="1692" y="120"/>
                  </a:lnTo>
                  <a:lnTo>
                    <a:pt x="1644" y="120"/>
                  </a:lnTo>
                  <a:lnTo>
                    <a:pt x="1602" y="114"/>
                  </a:lnTo>
                  <a:lnTo>
                    <a:pt x="1561" y="108"/>
                  </a:lnTo>
                  <a:lnTo>
                    <a:pt x="1525" y="102"/>
                  </a:lnTo>
                  <a:lnTo>
                    <a:pt x="1507" y="102"/>
                  </a:lnTo>
                  <a:lnTo>
                    <a:pt x="1495" y="96"/>
                  </a:lnTo>
                  <a:lnTo>
                    <a:pt x="1483" y="90"/>
                  </a:lnTo>
                  <a:lnTo>
                    <a:pt x="1477" y="84"/>
                  </a:lnTo>
                  <a:lnTo>
                    <a:pt x="1459" y="78"/>
                  </a:lnTo>
                  <a:lnTo>
                    <a:pt x="1441" y="66"/>
                  </a:lnTo>
                  <a:lnTo>
                    <a:pt x="1429" y="60"/>
                  </a:lnTo>
                  <a:lnTo>
                    <a:pt x="1411" y="60"/>
                  </a:lnTo>
                  <a:lnTo>
                    <a:pt x="1399" y="54"/>
                  </a:lnTo>
                  <a:lnTo>
                    <a:pt x="1387" y="54"/>
                  </a:lnTo>
                  <a:lnTo>
                    <a:pt x="1375" y="54"/>
                  </a:lnTo>
                  <a:lnTo>
                    <a:pt x="1357" y="54"/>
                  </a:lnTo>
                  <a:lnTo>
                    <a:pt x="1345" y="54"/>
                  </a:lnTo>
                  <a:lnTo>
                    <a:pt x="1333" y="60"/>
                  </a:lnTo>
                  <a:lnTo>
                    <a:pt x="1309" y="66"/>
                  </a:lnTo>
                  <a:lnTo>
                    <a:pt x="1262" y="84"/>
                  </a:lnTo>
                  <a:lnTo>
                    <a:pt x="1220" y="102"/>
                  </a:lnTo>
                  <a:lnTo>
                    <a:pt x="1178" y="114"/>
                  </a:lnTo>
                  <a:lnTo>
                    <a:pt x="1142" y="126"/>
                  </a:lnTo>
                  <a:lnTo>
                    <a:pt x="1100" y="138"/>
                  </a:lnTo>
                  <a:lnTo>
                    <a:pt x="1058" y="150"/>
                  </a:lnTo>
                  <a:lnTo>
                    <a:pt x="1016" y="156"/>
                  </a:lnTo>
                  <a:lnTo>
                    <a:pt x="945" y="168"/>
                  </a:lnTo>
                  <a:lnTo>
                    <a:pt x="879" y="174"/>
                  </a:lnTo>
                  <a:lnTo>
                    <a:pt x="819" y="174"/>
                  </a:lnTo>
                  <a:lnTo>
                    <a:pt x="759" y="168"/>
                  </a:lnTo>
                  <a:lnTo>
                    <a:pt x="706" y="162"/>
                  </a:lnTo>
                  <a:lnTo>
                    <a:pt x="652" y="150"/>
                  </a:lnTo>
                  <a:lnTo>
                    <a:pt x="610" y="138"/>
                  </a:lnTo>
                  <a:lnTo>
                    <a:pt x="568" y="126"/>
                  </a:lnTo>
                  <a:lnTo>
                    <a:pt x="532" y="114"/>
                  </a:lnTo>
                  <a:lnTo>
                    <a:pt x="502" y="102"/>
                  </a:lnTo>
                  <a:lnTo>
                    <a:pt x="478" y="90"/>
                  </a:lnTo>
                  <a:lnTo>
                    <a:pt x="460" y="78"/>
                  </a:lnTo>
                  <a:lnTo>
                    <a:pt x="442" y="66"/>
                  </a:lnTo>
                  <a:lnTo>
                    <a:pt x="425" y="54"/>
                  </a:lnTo>
                  <a:lnTo>
                    <a:pt x="407" y="42"/>
                  </a:lnTo>
                  <a:lnTo>
                    <a:pt x="401" y="42"/>
                  </a:lnTo>
                  <a:lnTo>
                    <a:pt x="395" y="42"/>
                  </a:lnTo>
                  <a:lnTo>
                    <a:pt x="389" y="42"/>
                  </a:lnTo>
                  <a:lnTo>
                    <a:pt x="383" y="42"/>
                  </a:lnTo>
                  <a:lnTo>
                    <a:pt x="377" y="48"/>
                  </a:lnTo>
                  <a:lnTo>
                    <a:pt x="371" y="54"/>
                  </a:lnTo>
                  <a:lnTo>
                    <a:pt x="359" y="66"/>
                  </a:lnTo>
                  <a:lnTo>
                    <a:pt x="347" y="78"/>
                  </a:lnTo>
                  <a:lnTo>
                    <a:pt x="341" y="84"/>
                  </a:lnTo>
                  <a:lnTo>
                    <a:pt x="335" y="90"/>
                  </a:lnTo>
                  <a:lnTo>
                    <a:pt x="323" y="102"/>
                  </a:lnTo>
                  <a:lnTo>
                    <a:pt x="305" y="108"/>
                  </a:lnTo>
                  <a:lnTo>
                    <a:pt x="287" y="114"/>
                  </a:lnTo>
                  <a:lnTo>
                    <a:pt x="263" y="120"/>
                  </a:lnTo>
                  <a:lnTo>
                    <a:pt x="239" y="126"/>
                  </a:lnTo>
                  <a:lnTo>
                    <a:pt x="215" y="132"/>
                  </a:lnTo>
                  <a:lnTo>
                    <a:pt x="191" y="132"/>
                  </a:lnTo>
                  <a:lnTo>
                    <a:pt x="167" y="138"/>
                  </a:lnTo>
                  <a:lnTo>
                    <a:pt x="144" y="138"/>
                  </a:lnTo>
                  <a:lnTo>
                    <a:pt x="120" y="138"/>
                  </a:lnTo>
                  <a:lnTo>
                    <a:pt x="90" y="132"/>
                  </a:lnTo>
                  <a:lnTo>
                    <a:pt x="66" y="132"/>
                  </a:lnTo>
                  <a:lnTo>
                    <a:pt x="42" y="126"/>
                  </a:lnTo>
                  <a:lnTo>
                    <a:pt x="24" y="120"/>
                  </a:lnTo>
                  <a:lnTo>
                    <a:pt x="0" y="114"/>
                  </a:lnTo>
                  <a:lnTo>
                    <a:pt x="0" y="96"/>
                  </a:lnTo>
                  <a:lnTo>
                    <a:pt x="24" y="102"/>
                  </a:lnTo>
                  <a:lnTo>
                    <a:pt x="42" y="108"/>
                  </a:lnTo>
                  <a:lnTo>
                    <a:pt x="66" y="114"/>
                  </a:lnTo>
                  <a:lnTo>
                    <a:pt x="90" y="114"/>
                  </a:lnTo>
                  <a:lnTo>
                    <a:pt x="120" y="120"/>
                  </a:lnTo>
                  <a:lnTo>
                    <a:pt x="144" y="120"/>
                  </a:lnTo>
                  <a:lnTo>
                    <a:pt x="167" y="120"/>
                  </a:lnTo>
                  <a:lnTo>
                    <a:pt x="191" y="114"/>
                  </a:lnTo>
                  <a:lnTo>
                    <a:pt x="215" y="114"/>
                  </a:lnTo>
                  <a:lnTo>
                    <a:pt x="239" y="108"/>
                  </a:lnTo>
                  <a:lnTo>
                    <a:pt x="263" y="102"/>
                  </a:lnTo>
                  <a:lnTo>
                    <a:pt x="287" y="96"/>
                  </a:lnTo>
                  <a:lnTo>
                    <a:pt x="305" y="90"/>
                  </a:lnTo>
                  <a:lnTo>
                    <a:pt x="323" y="84"/>
                  </a:lnTo>
                  <a:lnTo>
                    <a:pt x="335" y="72"/>
                  </a:lnTo>
                  <a:lnTo>
                    <a:pt x="341" y="66"/>
                  </a:lnTo>
                  <a:lnTo>
                    <a:pt x="347" y="60"/>
                  </a:lnTo>
                  <a:lnTo>
                    <a:pt x="359" y="48"/>
                  </a:lnTo>
                  <a:lnTo>
                    <a:pt x="371" y="36"/>
                  </a:lnTo>
                  <a:lnTo>
                    <a:pt x="377" y="30"/>
                  </a:lnTo>
                  <a:lnTo>
                    <a:pt x="383" y="24"/>
                  </a:lnTo>
                  <a:lnTo>
                    <a:pt x="389" y="24"/>
                  </a:lnTo>
                  <a:lnTo>
                    <a:pt x="395" y="24"/>
                  </a:lnTo>
                  <a:lnTo>
                    <a:pt x="401" y="24"/>
                  </a:lnTo>
                  <a:lnTo>
                    <a:pt x="407" y="24"/>
                  </a:lnTo>
                  <a:lnTo>
                    <a:pt x="425" y="36"/>
                  </a:lnTo>
                  <a:lnTo>
                    <a:pt x="442" y="48"/>
                  </a:lnTo>
                  <a:lnTo>
                    <a:pt x="460" y="60"/>
                  </a:lnTo>
                  <a:lnTo>
                    <a:pt x="478" y="72"/>
                  </a:lnTo>
                  <a:lnTo>
                    <a:pt x="502" y="84"/>
                  </a:lnTo>
                  <a:lnTo>
                    <a:pt x="532" y="96"/>
                  </a:lnTo>
                  <a:lnTo>
                    <a:pt x="568" y="108"/>
                  </a:lnTo>
                  <a:lnTo>
                    <a:pt x="610" y="120"/>
                  </a:lnTo>
                  <a:lnTo>
                    <a:pt x="652" y="132"/>
                  </a:lnTo>
                  <a:lnTo>
                    <a:pt x="706" y="144"/>
                  </a:lnTo>
                  <a:lnTo>
                    <a:pt x="759" y="150"/>
                  </a:lnTo>
                  <a:lnTo>
                    <a:pt x="819" y="156"/>
                  </a:lnTo>
                  <a:lnTo>
                    <a:pt x="879" y="156"/>
                  </a:lnTo>
                  <a:lnTo>
                    <a:pt x="945" y="150"/>
                  </a:lnTo>
                  <a:lnTo>
                    <a:pt x="1016" y="138"/>
                  </a:lnTo>
                  <a:lnTo>
                    <a:pt x="1058" y="132"/>
                  </a:lnTo>
                  <a:lnTo>
                    <a:pt x="1100" y="120"/>
                  </a:lnTo>
                  <a:lnTo>
                    <a:pt x="1142" y="108"/>
                  </a:lnTo>
                  <a:lnTo>
                    <a:pt x="1178" y="96"/>
                  </a:lnTo>
                  <a:lnTo>
                    <a:pt x="1220" y="84"/>
                  </a:lnTo>
                  <a:lnTo>
                    <a:pt x="1262" y="66"/>
                  </a:lnTo>
                  <a:lnTo>
                    <a:pt x="1309" y="48"/>
                  </a:lnTo>
                  <a:lnTo>
                    <a:pt x="1333" y="42"/>
                  </a:lnTo>
                  <a:lnTo>
                    <a:pt x="1345" y="36"/>
                  </a:lnTo>
                  <a:lnTo>
                    <a:pt x="1357" y="36"/>
                  </a:lnTo>
                  <a:lnTo>
                    <a:pt x="1375" y="36"/>
                  </a:lnTo>
                  <a:lnTo>
                    <a:pt x="1387" y="36"/>
                  </a:lnTo>
                  <a:lnTo>
                    <a:pt x="1399" y="36"/>
                  </a:lnTo>
                  <a:lnTo>
                    <a:pt x="1411" y="42"/>
                  </a:lnTo>
                  <a:lnTo>
                    <a:pt x="1429" y="42"/>
                  </a:lnTo>
                  <a:lnTo>
                    <a:pt x="1441" y="48"/>
                  </a:lnTo>
                  <a:lnTo>
                    <a:pt x="1459" y="60"/>
                  </a:lnTo>
                  <a:lnTo>
                    <a:pt x="1477" y="66"/>
                  </a:lnTo>
                  <a:lnTo>
                    <a:pt x="1483" y="72"/>
                  </a:lnTo>
                  <a:lnTo>
                    <a:pt x="1495" y="78"/>
                  </a:lnTo>
                  <a:lnTo>
                    <a:pt x="1507" y="84"/>
                  </a:lnTo>
                  <a:lnTo>
                    <a:pt x="1525" y="84"/>
                  </a:lnTo>
                  <a:lnTo>
                    <a:pt x="1561" y="90"/>
                  </a:lnTo>
                  <a:lnTo>
                    <a:pt x="1602" y="96"/>
                  </a:lnTo>
                  <a:lnTo>
                    <a:pt x="1644" y="102"/>
                  </a:lnTo>
                  <a:lnTo>
                    <a:pt x="1692" y="102"/>
                  </a:lnTo>
                  <a:lnTo>
                    <a:pt x="1794" y="102"/>
                  </a:lnTo>
                  <a:lnTo>
                    <a:pt x="1895" y="102"/>
                  </a:lnTo>
                  <a:lnTo>
                    <a:pt x="1938" y="102"/>
                  </a:lnTo>
                  <a:lnTo>
                    <a:pt x="1971" y="96"/>
                  </a:lnTo>
                  <a:lnTo>
                    <a:pt x="2019" y="77"/>
                  </a:lnTo>
                  <a:lnTo>
                    <a:pt x="2063" y="57"/>
                  </a:lnTo>
                  <a:lnTo>
                    <a:pt x="2111" y="38"/>
                  </a:lnTo>
                  <a:lnTo>
                    <a:pt x="2145" y="18"/>
                  </a:lnTo>
                  <a:lnTo>
                    <a:pt x="2172" y="9"/>
                  </a:lnTo>
                  <a:lnTo>
                    <a:pt x="2202" y="0"/>
                  </a:lnTo>
                  <a:lnTo>
                    <a:pt x="2235" y="3"/>
                  </a:lnTo>
                  <a:lnTo>
                    <a:pt x="2250" y="24"/>
                  </a:lnTo>
                  <a:lnTo>
                    <a:pt x="2262" y="51"/>
                  </a:lnTo>
                  <a:lnTo>
                    <a:pt x="2290" y="72"/>
                  </a:lnTo>
                  <a:lnTo>
                    <a:pt x="2296" y="78"/>
                  </a:lnTo>
                  <a:lnTo>
                    <a:pt x="2308" y="84"/>
                  </a:lnTo>
                  <a:lnTo>
                    <a:pt x="2326" y="90"/>
                  </a:lnTo>
                  <a:lnTo>
                    <a:pt x="2350" y="102"/>
                  </a:lnTo>
                  <a:lnTo>
                    <a:pt x="2380" y="108"/>
                  </a:lnTo>
                  <a:lnTo>
                    <a:pt x="2416" y="114"/>
                  </a:lnTo>
                  <a:lnTo>
                    <a:pt x="2446" y="108"/>
                  </a:lnTo>
                  <a:lnTo>
                    <a:pt x="2481" y="108"/>
                  </a:lnTo>
                  <a:lnTo>
                    <a:pt x="2511" y="102"/>
                  </a:lnTo>
                  <a:lnTo>
                    <a:pt x="2541" y="96"/>
                  </a:lnTo>
                  <a:lnTo>
                    <a:pt x="2559" y="96"/>
                  </a:lnTo>
                  <a:lnTo>
                    <a:pt x="2595" y="84"/>
                  </a:lnTo>
                  <a:lnTo>
                    <a:pt x="2619" y="72"/>
                  </a:lnTo>
                  <a:lnTo>
                    <a:pt x="2643" y="54"/>
                  </a:lnTo>
                  <a:lnTo>
                    <a:pt x="2661" y="42"/>
                  </a:lnTo>
                  <a:lnTo>
                    <a:pt x="2673" y="24"/>
                  </a:lnTo>
                  <a:lnTo>
                    <a:pt x="2697" y="18"/>
                  </a:lnTo>
                  <a:lnTo>
                    <a:pt x="2715" y="24"/>
                  </a:lnTo>
                  <a:lnTo>
                    <a:pt x="2715" y="48"/>
                  </a:lnTo>
                  <a:lnTo>
                    <a:pt x="2709" y="78"/>
                  </a:lnTo>
                  <a:lnTo>
                    <a:pt x="2709" y="108"/>
                  </a:lnTo>
                  <a:lnTo>
                    <a:pt x="2727" y="114"/>
                  </a:lnTo>
                  <a:lnTo>
                    <a:pt x="2744" y="120"/>
                  </a:lnTo>
                  <a:lnTo>
                    <a:pt x="2768" y="126"/>
                  </a:lnTo>
                  <a:lnTo>
                    <a:pt x="2792" y="132"/>
                  </a:lnTo>
                  <a:lnTo>
                    <a:pt x="2816" y="132"/>
                  </a:lnTo>
                  <a:lnTo>
                    <a:pt x="2846" y="132"/>
                  </a:lnTo>
                  <a:lnTo>
                    <a:pt x="2870" y="132"/>
                  </a:lnTo>
                  <a:lnTo>
                    <a:pt x="2906" y="132"/>
                  </a:lnTo>
                  <a:lnTo>
                    <a:pt x="2972" y="126"/>
                  </a:lnTo>
                  <a:lnTo>
                    <a:pt x="3049" y="114"/>
                  </a:lnTo>
                  <a:lnTo>
                    <a:pt x="3127" y="102"/>
                  </a:lnTo>
                  <a:lnTo>
                    <a:pt x="3205" y="90"/>
                  </a:lnTo>
                  <a:lnTo>
                    <a:pt x="3336" y="78"/>
                  </a:lnTo>
                  <a:lnTo>
                    <a:pt x="3426" y="72"/>
                  </a:lnTo>
                  <a:lnTo>
                    <a:pt x="3456" y="66"/>
                  </a:lnTo>
                  <a:lnTo>
                    <a:pt x="3462" y="66"/>
                  </a:lnTo>
                  <a:lnTo>
                    <a:pt x="3474" y="60"/>
                  </a:lnTo>
                  <a:lnTo>
                    <a:pt x="3486" y="48"/>
                  </a:lnTo>
                  <a:lnTo>
                    <a:pt x="3498" y="48"/>
                  </a:lnTo>
                  <a:lnTo>
                    <a:pt x="3510" y="42"/>
                  </a:lnTo>
                  <a:lnTo>
                    <a:pt x="3522" y="42"/>
                  </a:lnTo>
                  <a:lnTo>
                    <a:pt x="3534" y="36"/>
                  </a:lnTo>
                  <a:lnTo>
                    <a:pt x="3546" y="36"/>
                  </a:lnTo>
                  <a:lnTo>
                    <a:pt x="3564" y="36"/>
                  </a:lnTo>
                  <a:lnTo>
                    <a:pt x="3582" y="42"/>
                  </a:lnTo>
                  <a:lnTo>
                    <a:pt x="3600" y="42"/>
                  </a:lnTo>
                  <a:lnTo>
                    <a:pt x="3617" y="54"/>
                  </a:lnTo>
                  <a:lnTo>
                    <a:pt x="3635" y="60"/>
                  </a:lnTo>
                  <a:lnTo>
                    <a:pt x="3647" y="66"/>
                  </a:lnTo>
                  <a:lnTo>
                    <a:pt x="3659" y="72"/>
                  </a:lnTo>
                  <a:lnTo>
                    <a:pt x="3689" y="78"/>
                  </a:lnTo>
                  <a:lnTo>
                    <a:pt x="3731" y="90"/>
                  </a:lnTo>
                  <a:lnTo>
                    <a:pt x="3767" y="96"/>
                  </a:lnTo>
                  <a:lnTo>
                    <a:pt x="3815" y="102"/>
                  </a:lnTo>
                  <a:lnTo>
                    <a:pt x="3863" y="102"/>
                  </a:lnTo>
                  <a:lnTo>
                    <a:pt x="3916" y="102"/>
                  </a:lnTo>
                  <a:lnTo>
                    <a:pt x="3970" y="102"/>
                  </a:lnTo>
                  <a:lnTo>
                    <a:pt x="4024" y="102"/>
                  </a:lnTo>
                  <a:lnTo>
                    <a:pt x="4078" y="102"/>
                  </a:lnTo>
                  <a:lnTo>
                    <a:pt x="4132" y="96"/>
                  </a:lnTo>
                  <a:lnTo>
                    <a:pt x="4186" y="90"/>
                  </a:lnTo>
                  <a:lnTo>
                    <a:pt x="4239" y="78"/>
                  </a:lnTo>
                  <a:lnTo>
                    <a:pt x="4287" y="72"/>
                  </a:lnTo>
                  <a:lnTo>
                    <a:pt x="4341" y="54"/>
                  </a:lnTo>
                  <a:lnTo>
                    <a:pt x="4383" y="42"/>
                  </a:lnTo>
                  <a:lnTo>
                    <a:pt x="4419" y="30"/>
                  </a:lnTo>
                  <a:lnTo>
                    <a:pt x="4449" y="18"/>
                  </a:lnTo>
                  <a:lnTo>
                    <a:pt x="4478" y="12"/>
                  </a:lnTo>
                  <a:lnTo>
                    <a:pt x="4502" y="6"/>
                  </a:lnTo>
                  <a:lnTo>
                    <a:pt x="4526" y="0"/>
                  </a:lnTo>
                  <a:lnTo>
                    <a:pt x="4544" y="0"/>
                  </a:lnTo>
                  <a:lnTo>
                    <a:pt x="4562" y="0"/>
                  </a:lnTo>
                  <a:lnTo>
                    <a:pt x="4574" y="6"/>
                  </a:lnTo>
                  <a:lnTo>
                    <a:pt x="4586" y="12"/>
                  </a:lnTo>
                  <a:lnTo>
                    <a:pt x="4598" y="18"/>
                  </a:lnTo>
                  <a:lnTo>
                    <a:pt x="4604" y="24"/>
                  </a:lnTo>
                  <a:lnTo>
                    <a:pt x="4610" y="30"/>
                  </a:lnTo>
                  <a:lnTo>
                    <a:pt x="4616" y="36"/>
                  </a:lnTo>
                  <a:lnTo>
                    <a:pt x="4622" y="48"/>
                  </a:lnTo>
                  <a:lnTo>
                    <a:pt x="4628" y="60"/>
                  </a:lnTo>
                  <a:lnTo>
                    <a:pt x="4634" y="66"/>
                  </a:lnTo>
                  <a:lnTo>
                    <a:pt x="4640" y="78"/>
                  </a:lnTo>
                  <a:lnTo>
                    <a:pt x="4652" y="84"/>
                  </a:lnTo>
                  <a:lnTo>
                    <a:pt x="4670" y="90"/>
                  </a:lnTo>
                  <a:lnTo>
                    <a:pt x="4682" y="96"/>
                  </a:lnTo>
                  <a:lnTo>
                    <a:pt x="4706" y="102"/>
                  </a:lnTo>
                  <a:lnTo>
                    <a:pt x="4724" y="108"/>
                  </a:lnTo>
                  <a:lnTo>
                    <a:pt x="4748" y="114"/>
                  </a:lnTo>
                  <a:lnTo>
                    <a:pt x="4771" y="114"/>
                  </a:lnTo>
                  <a:lnTo>
                    <a:pt x="4801" y="114"/>
                  </a:lnTo>
                  <a:lnTo>
                    <a:pt x="4831" y="108"/>
                  </a:lnTo>
                  <a:lnTo>
                    <a:pt x="4861" y="102"/>
                  </a:lnTo>
                  <a:lnTo>
                    <a:pt x="4891" y="96"/>
                  </a:lnTo>
                  <a:lnTo>
                    <a:pt x="4927" y="84"/>
                  </a:lnTo>
                  <a:lnTo>
                    <a:pt x="4957" y="66"/>
                  </a:lnTo>
                  <a:lnTo>
                    <a:pt x="4993" y="48"/>
                  </a:lnTo>
                  <a:lnTo>
                    <a:pt x="5017" y="36"/>
                  </a:lnTo>
                  <a:lnTo>
                    <a:pt x="5029" y="30"/>
                  </a:lnTo>
                  <a:lnTo>
                    <a:pt x="5061" y="24"/>
                  </a:lnTo>
                  <a:lnTo>
                    <a:pt x="5091" y="17"/>
                  </a:lnTo>
                  <a:lnTo>
                    <a:pt x="5118" y="14"/>
                  </a:lnTo>
                  <a:lnTo>
                    <a:pt x="5145" y="9"/>
                  </a:lnTo>
                  <a:lnTo>
                    <a:pt x="5175" y="9"/>
                  </a:lnTo>
                  <a:lnTo>
                    <a:pt x="5199" y="8"/>
                  </a:lnTo>
                  <a:lnTo>
                    <a:pt x="5219" y="9"/>
                  </a:lnTo>
                  <a:lnTo>
                    <a:pt x="5238" y="9"/>
                  </a:lnTo>
                  <a:lnTo>
                    <a:pt x="5258" y="11"/>
                  </a:lnTo>
                  <a:lnTo>
                    <a:pt x="5280" y="9"/>
                  </a:lnTo>
                  <a:lnTo>
                    <a:pt x="5304" y="11"/>
                  </a:lnTo>
                  <a:lnTo>
                    <a:pt x="5327" y="8"/>
                  </a:lnTo>
                  <a:lnTo>
                    <a:pt x="5351" y="8"/>
                  </a:lnTo>
                  <a:lnTo>
                    <a:pt x="5390" y="9"/>
                  </a:lnTo>
                  <a:lnTo>
                    <a:pt x="5435" y="24"/>
                  </a:lnTo>
                  <a:lnTo>
                    <a:pt x="5447" y="30"/>
                  </a:lnTo>
                  <a:lnTo>
                    <a:pt x="5453" y="36"/>
                  </a:lnTo>
                  <a:lnTo>
                    <a:pt x="5453" y="42"/>
                  </a:lnTo>
                  <a:lnTo>
                    <a:pt x="5459" y="48"/>
                  </a:lnTo>
                  <a:lnTo>
                    <a:pt x="5459" y="54"/>
                  </a:lnTo>
                  <a:lnTo>
                    <a:pt x="5459" y="60"/>
                  </a:lnTo>
                  <a:lnTo>
                    <a:pt x="5459" y="66"/>
                  </a:lnTo>
                  <a:lnTo>
                    <a:pt x="5465" y="66"/>
                  </a:lnTo>
                  <a:lnTo>
                    <a:pt x="5465" y="72"/>
                  </a:lnTo>
                  <a:lnTo>
                    <a:pt x="5477" y="72"/>
                  </a:lnTo>
                  <a:lnTo>
                    <a:pt x="5489" y="78"/>
                  </a:lnTo>
                  <a:lnTo>
                    <a:pt x="5501" y="84"/>
                  </a:lnTo>
                  <a:lnTo>
                    <a:pt x="5519" y="84"/>
                  </a:lnTo>
                  <a:lnTo>
                    <a:pt x="5555" y="90"/>
                  </a:lnTo>
                  <a:lnTo>
                    <a:pt x="5603" y="90"/>
                  </a:lnTo>
                  <a:lnTo>
                    <a:pt x="5656" y="90"/>
                  </a:lnTo>
                  <a:lnTo>
                    <a:pt x="5710" y="84"/>
                  </a:lnTo>
                  <a:lnTo>
                    <a:pt x="5740" y="78"/>
                  </a:lnTo>
                  <a:lnTo>
                    <a:pt x="5770" y="72"/>
                  </a:lnTo>
                  <a:lnTo>
                    <a:pt x="5770" y="90"/>
                  </a:lnTo>
                  <a:lnTo>
                    <a:pt x="5770" y="90"/>
                  </a:lnTo>
                  <a:lnTo>
                    <a:pt x="5740" y="96"/>
                  </a:lnTo>
                  <a:lnTo>
                    <a:pt x="5710" y="102"/>
                  </a:lnTo>
                  <a:lnTo>
                    <a:pt x="5656" y="108"/>
                  </a:lnTo>
                  <a:lnTo>
                    <a:pt x="5603" y="108"/>
                  </a:lnTo>
                  <a:lnTo>
                    <a:pt x="5555" y="108"/>
                  </a:lnTo>
                  <a:lnTo>
                    <a:pt x="5519" y="102"/>
                  </a:lnTo>
                  <a:lnTo>
                    <a:pt x="5501" y="102"/>
                  </a:lnTo>
                  <a:lnTo>
                    <a:pt x="5489" y="96"/>
                  </a:lnTo>
                  <a:lnTo>
                    <a:pt x="5477" y="90"/>
                  </a:lnTo>
                  <a:lnTo>
                    <a:pt x="5465" y="90"/>
                  </a:lnTo>
                  <a:lnTo>
                    <a:pt x="5465" y="84"/>
                  </a:lnTo>
                  <a:lnTo>
                    <a:pt x="5459" y="84"/>
                  </a:lnTo>
                  <a:lnTo>
                    <a:pt x="5459" y="78"/>
                  </a:lnTo>
                  <a:lnTo>
                    <a:pt x="5459" y="72"/>
                  </a:lnTo>
                  <a:lnTo>
                    <a:pt x="5459" y="66"/>
                  </a:lnTo>
                  <a:lnTo>
                    <a:pt x="5453" y="60"/>
                  </a:lnTo>
                  <a:lnTo>
                    <a:pt x="5453" y="54"/>
                  </a:lnTo>
                  <a:lnTo>
                    <a:pt x="5447" y="48"/>
                  </a:lnTo>
                  <a:lnTo>
                    <a:pt x="5435" y="42"/>
                  </a:lnTo>
                  <a:lnTo>
                    <a:pt x="5429" y="36"/>
                  </a:lnTo>
                  <a:lnTo>
                    <a:pt x="5423" y="36"/>
                  </a:lnTo>
                  <a:lnTo>
                    <a:pt x="5405" y="30"/>
                  </a:lnTo>
                  <a:lnTo>
                    <a:pt x="5393" y="30"/>
                  </a:lnTo>
                  <a:lnTo>
                    <a:pt x="5370" y="23"/>
                  </a:lnTo>
                  <a:lnTo>
                    <a:pt x="5346" y="24"/>
                  </a:lnTo>
                  <a:lnTo>
                    <a:pt x="5325" y="27"/>
                  </a:lnTo>
                  <a:lnTo>
                    <a:pt x="5298" y="29"/>
                  </a:lnTo>
                  <a:lnTo>
                    <a:pt x="5270" y="29"/>
                  </a:lnTo>
                  <a:lnTo>
                    <a:pt x="5247" y="26"/>
                  </a:lnTo>
                  <a:lnTo>
                    <a:pt x="5219" y="24"/>
                  </a:lnTo>
                  <a:lnTo>
                    <a:pt x="5199" y="21"/>
                  </a:lnTo>
                  <a:lnTo>
                    <a:pt x="5174" y="24"/>
                  </a:lnTo>
                </a:path>
              </a:pathLst>
            </a:custGeom>
            <a:gradFill rotWithShape="0">
              <a:gsLst>
                <a:gs pos="0">
                  <a:schemeClr val="accent2"/>
                </a:gs>
                <a:gs pos="50000">
                  <a:schemeClr val="accent2">
                    <a:gamma/>
                    <a:tint val="96863"/>
                    <a:invGamma/>
                  </a:schemeClr>
                </a:gs>
                <a:gs pos="100000">
                  <a:schemeClr val="accent2"/>
                </a:gs>
              </a:gsLst>
              <a:lin ang="0" scaled="1"/>
            </a:gradFill>
            <a:ln w="9525">
              <a:noFill/>
              <a:round/>
              <a:headEnd/>
              <a:tailEnd/>
            </a:ln>
          </p:spPr>
          <p:txBody>
            <a:bodyPr/>
            <a:lstStyle/>
            <a:p>
              <a:pPr>
                <a:buFontTx/>
                <a:buChar char="•"/>
                <a:defRPr/>
              </a:pPr>
              <a:endParaRPr lang="el-GR">
                <a:effectLst>
                  <a:outerShdw blurRad="38100" dist="38100" dir="2700000" algn="tl">
                    <a:srgbClr val="602000"/>
                  </a:outerShdw>
                </a:effectLst>
                <a:latin typeface="Arial" pitchFamily="34" charset="0"/>
              </a:endParaRPr>
            </a:p>
          </p:txBody>
        </p:sp>
      </p:grpSp>
      <p:sp>
        <p:nvSpPr>
          <p:cNvPr id="79896" name="Rectangle 24"/>
          <p:cNvSpPr>
            <a:spLocks noGrp="1" noChangeArrowheads="1"/>
          </p:cNvSpPr>
          <p:nvPr>
            <p:ph type="title"/>
          </p:nvPr>
        </p:nvSpPr>
        <p:spPr bwMode="auto">
          <a:xfrm>
            <a:off x="457200" y="277813"/>
            <a:ext cx="8229600" cy="1139825"/>
          </a:xfrm>
          <a:prstGeom prst="rect">
            <a:avLst/>
          </a:prstGeom>
          <a:noFill/>
          <a:ln w="9525">
            <a:noFill/>
            <a:miter lim="800000"/>
            <a:headEnd/>
            <a:tailEnd/>
          </a:ln>
          <a:effectLst/>
        </p:spPr>
        <p:txBody>
          <a:bodyPr vert="horz" wrap="square" lIns="91440" tIns="45720" rIns="91440" bIns="45720" numCol="1" anchor="ctr" anchorCtr="1" compatLnSpc="1">
            <a:prstTxWarp prst="textNoShape">
              <a:avLst/>
            </a:prstTxWarp>
          </a:bodyPr>
          <a:lstStyle/>
          <a:p>
            <a:pPr lvl="0"/>
            <a:r>
              <a:rPr lang="en-US" smtClean="0"/>
              <a:t>Click to edit Master title style</a:t>
            </a:r>
            <a:endParaRPr lang="el-GR" smtClean="0"/>
          </a:p>
        </p:txBody>
      </p:sp>
      <p:sp>
        <p:nvSpPr>
          <p:cNvPr id="79897" name="Rectangle 25"/>
          <p:cNvSpPr>
            <a:spLocks noGrp="1" noChangeArrowheads="1"/>
          </p:cNvSpPr>
          <p:nvPr>
            <p:ph type="body" idx="1"/>
          </p:nvPr>
        </p:nvSpPr>
        <p:spPr bwMode="auto">
          <a:xfrm>
            <a:off x="457200" y="1600200"/>
            <a:ext cx="8229600" cy="4530725"/>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l-GR" smtClean="0"/>
          </a:p>
        </p:txBody>
      </p:sp>
      <p:sp>
        <p:nvSpPr>
          <p:cNvPr id="79898" name="Rectangle 26"/>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a:buFontTx/>
              <a:buChar char="•"/>
              <a:defRPr sz="1000">
                <a:effectLst>
                  <a:outerShdw blurRad="38100" dist="38100" dir="2700000" algn="tl">
                    <a:srgbClr val="000000"/>
                  </a:outerShdw>
                </a:effectLst>
                <a:latin typeface="Tahoma" pitchFamily="34" charset="0"/>
              </a:defRPr>
            </a:lvl1pPr>
          </a:lstStyle>
          <a:p>
            <a:pPr>
              <a:defRPr/>
            </a:pPr>
            <a:endParaRPr lang="en-US" altLang="fr-FR"/>
          </a:p>
        </p:txBody>
      </p:sp>
      <p:sp>
        <p:nvSpPr>
          <p:cNvPr id="79899" name="Rectangle 27"/>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a:buFontTx/>
              <a:buChar char="•"/>
              <a:defRPr sz="1000">
                <a:effectLst>
                  <a:outerShdw blurRad="38100" dist="38100" dir="2700000" algn="tl">
                    <a:srgbClr val="000000"/>
                  </a:outerShdw>
                </a:effectLst>
                <a:latin typeface="Tahoma" pitchFamily="34" charset="0"/>
              </a:defRPr>
            </a:lvl1pPr>
          </a:lstStyle>
          <a:p>
            <a:pPr>
              <a:defRPr/>
            </a:pPr>
            <a:endParaRPr lang="fr-FR" altLang="fr-FR"/>
          </a:p>
        </p:txBody>
      </p:sp>
      <p:sp>
        <p:nvSpPr>
          <p:cNvPr id="79900" name="Rectangle 28"/>
          <p:cNvSpPr>
            <a:spLocks noGrp="1" noChangeArrowheads="1"/>
          </p:cNvSpPr>
          <p:nvPr>
            <p:ph type="dt" sz="half" idx="2"/>
          </p:nvPr>
        </p:nvSpPr>
        <p:spPr bwMode="auto">
          <a:xfrm>
            <a:off x="457200" y="6248400"/>
            <a:ext cx="21336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buFontTx/>
              <a:buChar char="•"/>
              <a:defRPr sz="1000">
                <a:effectLst>
                  <a:outerShdw blurRad="38100" dist="38100" dir="2700000" algn="tl">
                    <a:srgbClr val="000000"/>
                  </a:outerShdw>
                </a:effectLst>
                <a:latin typeface="Tahoma" pitchFamily="34" charset="0"/>
              </a:defRPr>
            </a:lvl1pPr>
          </a:lstStyle>
          <a:p>
            <a:pPr>
              <a:defRPr/>
            </a:pPr>
            <a:endParaRPr lang="en-US" altLang="fr-FR"/>
          </a:p>
        </p:txBody>
      </p:sp>
      <p:pic>
        <p:nvPicPr>
          <p:cNvPr id="5128" name="Picture 7" descr="BackGround"/>
          <p:cNvPicPr>
            <a:picLocks noChangeAspect="1" noChangeArrowheads="1"/>
          </p:cNvPicPr>
          <p:nvPr/>
        </p:nvPicPr>
        <p:blipFill>
          <a:blip r:embed="rId13" cstate="print">
            <a:lum bright="-6000" contrast="6000"/>
          </a:blip>
          <a:srcRect/>
          <a:stretch>
            <a:fillRect/>
          </a:stretch>
        </p:blipFill>
        <p:spPr bwMode="hidden">
          <a:xfrm>
            <a:off x="0" y="0"/>
            <a:ext cx="9144000" cy="6858000"/>
          </a:xfrm>
          <a:prstGeom prst="rect">
            <a:avLst/>
          </a:prstGeom>
          <a:noFill/>
          <a:ln w="9525">
            <a:noFill/>
            <a:miter lim="800000"/>
            <a:headEnd/>
            <a:tailEnd/>
          </a:ln>
        </p:spPr>
      </p:pic>
    </p:spTree>
  </p:cSld>
  <p:clrMap bg1="dk2" tx1="lt1" bg2="dk1" tx2="lt2" accent1="accent1" accent2="accent2" accent3="accent3" accent4="accent4" accent5="accent5" accent6="accent6" hlink="hlink" folHlink="folHlink"/>
  <p:sldLayoutIdLst>
    <p:sldLayoutId id="2147494673" r:id="rId1"/>
    <p:sldLayoutId id="2147494607" r:id="rId2"/>
    <p:sldLayoutId id="2147494608" r:id="rId3"/>
    <p:sldLayoutId id="2147494609" r:id="rId4"/>
    <p:sldLayoutId id="2147494610" r:id="rId5"/>
    <p:sldLayoutId id="2147494611" r:id="rId6"/>
    <p:sldLayoutId id="2147494612" r:id="rId7"/>
    <p:sldLayoutId id="2147494613" r:id="rId8"/>
    <p:sldLayoutId id="2147494614" r:id="rId9"/>
    <p:sldLayoutId id="2147494615" r:id="rId10"/>
    <p:sldLayoutId id="2147494616" r:id="rId11"/>
  </p:sldLayoutIdLst>
  <p:txStyles>
    <p:titleStyle>
      <a:lvl1pPr algn="ctr" rtl="0" eaLnBrk="0" fontAlgn="base" hangingPunct="0">
        <a:spcBef>
          <a:spcPct val="0"/>
        </a:spcBef>
        <a:spcAft>
          <a:spcPct val="0"/>
        </a:spcAft>
        <a:defRPr sz="4200">
          <a:solidFill>
            <a:schemeClr val="tx2"/>
          </a:solidFill>
          <a:effectLst>
            <a:outerShdw blurRad="38100" dist="38100" dir="2700000" algn="tl">
              <a:srgbClr val="000000"/>
            </a:outerShdw>
          </a:effectLst>
          <a:latin typeface="+mj-lt"/>
          <a:ea typeface="+mj-ea"/>
          <a:cs typeface="+mj-cs"/>
        </a:defRPr>
      </a:lvl1pPr>
      <a:lvl2pPr algn="ctr" rtl="0" eaLnBrk="0" fontAlgn="base" hangingPunct="0">
        <a:spcBef>
          <a:spcPct val="0"/>
        </a:spcBef>
        <a:spcAft>
          <a:spcPct val="0"/>
        </a:spcAft>
        <a:defRPr sz="4200">
          <a:solidFill>
            <a:schemeClr val="tx2"/>
          </a:solidFill>
          <a:effectLst>
            <a:outerShdw blurRad="38100" dist="38100" dir="2700000" algn="tl">
              <a:srgbClr val="000000"/>
            </a:outerShdw>
          </a:effectLst>
          <a:latin typeface="Tahoma" pitchFamily="34" charset="0"/>
        </a:defRPr>
      </a:lvl2pPr>
      <a:lvl3pPr algn="ctr" rtl="0" eaLnBrk="0" fontAlgn="base" hangingPunct="0">
        <a:spcBef>
          <a:spcPct val="0"/>
        </a:spcBef>
        <a:spcAft>
          <a:spcPct val="0"/>
        </a:spcAft>
        <a:defRPr sz="4200">
          <a:solidFill>
            <a:schemeClr val="tx2"/>
          </a:solidFill>
          <a:effectLst>
            <a:outerShdw blurRad="38100" dist="38100" dir="2700000" algn="tl">
              <a:srgbClr val="000000"/>
            </a:outerShdw>
          </a:effectLst>
          <a:latin typeface="Tahoma" pitchFamily="34" charset="0"/>
        </a:defRPr>
      </a:lvl3pPr>
      <a:lvl4pPr algn="ctr" rtl="0" eaLnBrk="0" fontAlgn="base" hangingPunct="0">
        <a:spcBef>
          <a:spcPct val="0"/>
        </a:spcBef>
        <a:spcAft>
          <a:spcPct val="0"/>
        </a:spcAft>
        <a:defRPr sz="4200">
          <a:solidFill>
            <a:schemeClr val="tx2"/>
          </a:solidFill>
          <a:effectLst>
            <a:outerShdw blurRad="38100" dist="38100" dir="2700000" algn="tl">
              <a:srgbClr val="000000"/>
            </a:outerShdw>
          </a:effectLst>
          <a:latin typeface="Tahoma" pitchFamily="34" charset="0"/>
        </a:defRPr>
      </a:lvl4pPr>
      <a:lvl5pPr algn="ctr" rtl="0" eaLnBrk="0" fontAlgn="base" hangingPunct="0">
        <a:spcBef>
          <a:spcPct val="0"/>
        </a:spcBef>
        <a:spcAft>
          <a:spcPct val="0"/>
        </a:spcAft>
        <a:defRPr sz="4200">
          <a:solidFill>
            <a:schemeClr val="tx2"/>
          </a:solidFill>
          <a:effectLst>
            <a:outerShdw blurRad="38100" dist="38100" dir="2700000" algn="tl">
              <a:srgbClr val="000000"/>
            </a:outerShdw>
          </a:effectLst>
          <a:latin typeface="Tahoma" pitchFamily="34" charset="0"/>
        </a:defRPr>
      </a:lvl5pPr>
      <a:lvl6pPr marL="457200" algn="ctr" rtl="0" eaLnBrk="1" fontAlgn="base" hangingPunct="1">
        <a:spcBef>
          <a:spcPct val="0"/>
        </a:spcBef>
        <a:spcAft>
          <a:spcPct val="0"/>
        </a:spcAft>
        <a:defRPr sz="4200">
          <a:solidFill>
            <a:schemeClr val="tx2"/>
          </a:solidFill>
          <a:effectLst>
            <a:outerShdw blurRad="38100" dist="38100" dir="2700000" algn="tl">
              <a:srgbClr val="000000"/>
            </a:outerShdw>
          </a:effectLst>
          <a:latin typeface="Tahoma" pitchFamily="34" charset="0"/>
        </a:defRPr>
      </a:lvl6pPr>
      <a:lvl7pPr marL="914400" algn="ctr" rtl="0" eaLnBrk="1" fontAlgn="base" hangingPunct="1">
        <a:spcBef>
          <a:spcPct val="0"/>
        </a:spcBef>
        <a:spcAft>
          <a:spcPct val="0"/>
        </a:spcAft>
        <a:defRPr sz="4200">
          <a:solidFill>
            <a:schemeClr val="tx2"/>
          </a:solidFill>
          <a:effectLst>
            <a:outerShdw blurRad="38100" dist="38100" dir="2700000" algn="tl">
              <a:srgbClr val="000000"/>
            </a:outerShdw>
          </a:effectLst>
          <a:latin typeface="Tahoma" pitchFamily="34" charset="0"/>
        </a:defRPr>
      </a:lvl7pPr>
      <a:lvl8pPr marL="1371600" algn="ctr" rtl="0" eaLnBrk="1" fontAlgn="base" hangingPunct="1">
        <a:spcBef>
          <a:spcPct val="0"/>
        </a:spcBef>
        <a:spcAft>
          <a:spcPct val="0"/>
        </a:spcAft>
        <a:defRPr sz="4200">
          <a:solidFill>
            <a:schemeClr val="tx2"/>
          </a:solidFill>
          <a:effectLst>
            <a:outerShdw blurRad="38100" dist="38100" dir="2700000" algn="tl">
              <a:srgbClr val="000000"/>
            </a:outerShdw>
          </a:effectLst>
          <a:latin typeface="Tahoma" pitchFamily="34" charset="0"/>
        </a:defRPr>
      </a:lvl8pPr>
      <a:lvl9pPr marL="1828800" algn="ctr" rtl="0" eaLnBrk="1" fontAlgn="base" hangingPunct="1">
        <a:spcBef>
          <a:spcPct val="0"/>
        </a:spcBef>
        <a:spcAft>
          <a:spcPct val="0"/>
        </a:spcAft>
        <a:defRPr sz="4200">
          <a:solidFill>
            <a:schemeClr val="tx2"/>
          </a:solidFill>
          <a:effectLst>
            <a:outerShdw blurRad="38100" dist="38100" dir="2700000" algn="tl">
              <a:srgbClr val="000000"/>
            </a:outerShdw>
          </a:effectLst>
          <a:latin typeface="Tahoma" pitchFamily="34" charset="0"/>
        </a:defRPr>
      </a:lvl9pPr>
    </p:titleStyle>
    <p:bodyStyle>
      <a:lvl1pPr marL="342900" indent="-342900" algn="l" rtl="0" eaLnBrk="0" fontAlgn="base" hangingPunct="0">
        <a:spcBef>
          <a:spcPct val="20000"/>
        </a:spcBef>
        <a:spcAft>
          <a:spcPct val="0"/>
        </a:spcAft>
        <a:buClr>
          <a:schemeClr val="hlink"/>
        </a:buClr>
        <a:buSzPct val="80000"/>
        <a:buFont typeface="Wingdings" pitchFamily="2" charset="2"/>
        <a:buChar char="l"/>
        <a:defRPr sz="3200">
          <a:solidFill>
            <a:schemeClr val="tx1"/>
          </a:solidFill>
          <a:effectLst>
            <a:outerShdw blurRad="38100" dist="38100" dir="2700000" algn="tl">
              <a:srgbClr val="000000"/>
            </a:outerShdw>
          </a:effectLst>
          <a:latin typeface="+mn-lt"/>
          <a:ea typeface="+mn-ea"/>
          <a:cs typeface="+mn-cs"/>
        </a:defRPr>
      </a:lvl1pPr>
      <a:lvl2pPr marL="742950" indent="-285750" algn="l" rtl="0" eaLnBrk="0" fontAlgn="base" hangingPunct="0">
        <a:spcBef>
          <a:spcPct val="20000"/>
        </a:spcBef>
        <a:spcAft>
          <a:spcPct val="0"/>
        </a:spcAft>
        <a:buClr>
          <a:schemeClr val="folHlink"/>
        </a:buClr>
        <a:buSzPct val="80000"/>
        <a:buFont typeface="Wingdings" pitchFamily="2" charset="2"/>
        <a:buChar char="l"/>
        <a:defRPr sz="2800">
          <a:solidFill>
            <a:schemeClr val="tx1"/>
          </a:solidFill>
          <a:effectLst>
            <a:outerShdw blurRad="38100" dist="38100" dir="2700000" algn="tl">
              <a:srgbClr val="000000"/>
            </a:outerShdw>
          </a:effectLst>
          <a:latin typeface="+mn-lt"/>
        </a:defRPr>
      </a:lvl2pPr>
      <a:lvl3pPr marL="1143000" indent="-228600" algn="l" rtl="0" eaLnBrk="0" fontAlgn="base" hangingPunct="0">
        <a:spcBef>
          <a:spcPct val="20000"/>
        </a:spcBef>
        <a:spcAft>
          <a:spcPct val="0"/>
        </a:spcAft>
        <a:buClr>
          <a:schemeClr val="tx2"/>
        </a:buClr>
        <a:buSzPct val="80000"/>
        <a:buFont typeface="Wingdings" pitchFamily="2" charset="2"/>
        <a:buChar char="l"/>
        <a:defRPr sz="2400">
          <a:solidFill>
            <a:schemeClr val="tx1"/>
          </a:solidFill>
          <a:effectLst>
            <a:outerShdw blurRad="38100" dist="38100" dir="2700000" algn="tl">
              <a:srgbClr val="000000"/>
            </a:outerShdw>
          </a:effectLst>
          <a:latin typeface="+mn-lt"/>
        </a:defRPr>
      </a:lvl3pPr>
      <a:lvl4pPr marL="1600200" indent="-228600" algn="l" rtl="0" eaLnBrk="0" fontAlgn="base" hangingPunct="0">
        <a:spcBef>
          <a:spcPct val="20000"/>
        </a:spcBef>
        <a:spcAft>
          <a:spcPct val="0"/>
        </a:spcAft>
        <a:buClr>
          <a:schemeClr val="hlink"/>
        </a:buClr>
        <a:buSzPct val="80000"/>
        <a:buFont typeface="Wingdings" pitchFamily="2" charset="2"/>
        <a:buChar char="l"/>
        <a:defRPr sz="2000">
          <a:solidFill>
            <a:schemeClr val="tx1"/>
          </a:solidFill>
          <a:effectLst>
            <a:outerShdw blurRad="38100" dist="38100" dir="2700000" algn="tl">
              <a:srgbClr val="000000"/>
            </a:outerShdw>
          </a:effectLst>
          <a:latin typeface="+mn-lt"/>
        </a:defRPr>
      </a:lvl4pPr>
      <a:lvl5pPr marL="2057400" indent="-228600" algn="l" rtl="0" eaLnBrk="0" fontAlgn="base" hangingPunct="0">
        <a:spcBef>
          <a:spcPct val="20000"/>
        </a:spcBef>
        <a:spcAft>
          <a:spcPct val="0"/>
        </a:spcAft>
        <a:buClr>
          <a:schemeClr val="tx1"/>
        </a:buClr>
        <a:buSzPct val="80000"/>
        <a:buFont typeface="Wingdings" pitchFamily="2" charset="2"/>
        <a:buChar char="l"/>
        <a:defRPr sz="2000">
          <a:solidFill>
            <a:schemeClr val="tx1"/>
          </a:solidFill>
          <a:effectLst>
            <a:outerShdw blurRad="38100" dist="38100" dir="2700000" algn="tl">
              <a:srgbClr val="000000"/>
            </a:outerShdw>
          </a:effectLst>
          <a:latin typeface="+mn-lt"/>
        </a:defRPr>
      </a:lvl5pPr>
      <a:lvl6pPr marL="2514600" indent="-228600" algn="l" rtl="0" eaLnBrk="1" fontAlgn="base" hangingPunct="1">
        <a:spcBef>
          <a:spcPct val="20000"/>
        </a:spcBef>
        <a:spcAft>
          <a:spcPct val="0"/>
        </a:spcAft>
        <a:buClr>
          <a:schemeClr val="tx1"/>
        </a:buClr>
        <a:buSzPct val="80000"/>
        <a:buFont typeface="Wingdings" pitchFamily="2" charset="2"/>
        <a:buChar char="l"/>
        <a:defRPr sz="2000">
          <a:solidFill>
            <a:schemeClr val="tx1"/>
          </a:solidFill>
          <a:effectLst>
            <a:outerShdw blurRad="38100" dist="38100" dir="2700000" algn="tl">
              <a:srgbClr val="000000"/>
            </a:outerShdw>
          </a:effectLst>
          <a:latin typeface="+mn-lt"/>
        </a:defRPr>
      </a:lvl6pPr>
      <a:lvl7pPr marL="2971800" indent="-228600" algn="l" rtl="0" eaLnBrk="1" fontAlgn="base" hangingPunct="1">
        <a:spcBef>
          <a:spcPct val="20000"/>
        </a:spcBef>
        <a:spcAft>
          <a:spcPct val="0"/>
        </a:spcAft>
        <a:buClr>
          <a:schemeClr val="tx1"/>
        </a:buClr>
        <a:buSzPct val="80000"/>
        <a:buFont typeface="Wingdings" pitchFamily="2" charset="2"/>
        <a:buChar char="l"/>
        <a:defRPr sz="2000">
          <a:solidFill>
            <a:schemeClr val="tx1"/>
          </a:solidFill>
          <a:effectLst>
            <a:outerShdw blurRad="38100" dist="38100" dir="2700000" algn="tl">
              <a:srgbClr val="000000"/>
            </a:outerShdw>
          </a:effectLst>
          <a:latin typeface="+mn-lt"/>
        </a:defRPr>
      </a:lvl7pPr>
      <a:lvl8pPr marL="3429000" indent="-228600" algn="l" rtl="0" eaLnBrk="1" fontAlgn="base" hangingPunct="1">
        <a:spcBef>
          <a:spcPct val="20000"/>
        </a:spcBef>
        <a:spcAft>
          <a:spcPct val="0"/>
        </a:spcAft>
        <a:buClr>
          <a:schemeClr val="tx1"/>
        </a:buClr>
        <a:buSzPct val="80000"/>
        <a:buFont typeface="Wingdings" pitchFamily="2" charset="2"/>
        <a:buChar char="l"/>
        <a:defRPr sz="2000">
          <a:solidFill>
            <a:schemeClr val="tx1"/>
          </a:solidFill>
          <a:effectLst>
            <a:outerShdw blurRad="38100" dist="38100" dir="2700000" algn="tl">
              <a:srgbClr val="000000"/>
            </a:outerShdw>
          </a:effectLst>
          <a:latin typeface="+mn-lt"/>
        </a:defRPr>
      </a:lvl8pPr>
      <a:lvl9pPr marL="3886200" indent="-228600" algn="l" rtl="0" eaLnBrk="1" fontAlgn="base" hangingPunct="1">
        <a:spcBef>
          <a:spcPct val="20000"/>
        </a:spcBef>
        <a:spcAft>
          <a:spcPct val="0"/>
        </a:spcAft>
        <a:buClr>
          <a:schemeClr val="tx1"/>
        </a:buClr>
        <a:buSzPct val="80000"/>
        <a:buFont typeface="Wingdings" pitchFamily="2" charset="2"/>
        <a:buChar char="l"/>
        <a:defRPr sz="2000">
          <a:solidFill>
            <a:schemeClr val="tx1"/>
          </a:solidFill>
          <a:effectLst>
            <a:outerShdw blurRad="38100" dist="38100" dir="2700000" algn="tl">
              <a:srgbClr val="000000"/>
            </a:outerShdw>
          </a:effectLst>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218114" name="Line 2"/>
          <p:cNvSpPr>
            <a:spLocks noChangeShapeType="1"/>
          </p:cNvSpPr>
          <p:nvPr/>
        </p:nvSpPr>
        <p:spPr bwMode="auto">
          <a:xfrm>
            <a:off x="7962900" y="152400"/>
            <a:ext cx="0" cy="1524000"/>
          </a:xfrm>
          <a:prstGeom prst="line">
            <a:avLst/>
          </a:prstGeom>
          <a:noFill/>
          <a:ln w="9525">
            <a:solidFill>
              <a:schemeClr val="tx1"/>
            </a:solidFill>
            <a:round/>
            <a:headEnd/>
            <a:tailEnd/>
          </a:ln>
          <a:effectLst/>
        </p:spPr>
        <p:txBody>
          <a:bodyPr/>
          <a:lstStyle/>
          <a:p>
            <a:pPr>
              <a:buFontTx/>
              <a:buChar char="•"/>
              <a:defRPr/>
            </a:pPr>
            <a:endParaRPr lang="en-US">
              <a:effectLst>
                <a:outerShdw blurRad="38100" dist="38100" dir="2700000" algn="tl">
                  <a:srgbClr val="000000">
                    <a:alpha val="43137"/>
                  </a:srgbClr>
                </a:outerShdw>
              </a:effectLst>
              <a:latin typeface="Arial" charset="0"/>
              <a:cs typeface="+mn-cs"/>
            </a:endParaRPr>
          </a:p>
        </p:txBody>
      </p:sp>
      <p:sp>
        <p:nvSpPr>
          <p:cNvPr id="6147" name="Rectangle 3"/>
          <p:cNvSpPr>
            <a:spLocks noGrp="1" noChangeArrowheads="1"/>
          </p:cNvSpPr>
          <p:nvPr>
            <p:ph type="title"/>
          </p:nvPr>
        </p:nvSpPr>
        <p:spPr bwMode="auto">
          <a:xfrm>
            <a:off x="457200" y="122238"/>
            <a:ext cx="7543800" cy="1295400"/>
          </a:xfrm>
          <a:prstGeom prst="rect">
            <a:avLst/>
          </a:prstGeom>
          <a:noFill/>
          <a:ln w="9525">
            <a:noFill/>
            <a:miter lim="800000"/>
            <a:headEnd/>
            <a:tailEnd/>
          </a:ln>
        </p:spPr>
        <p:txBody>
          <a:bodyPr vert="horz" wrap="square" lIns="91440" tIns="45720" rIns="91440" bIns="45720" numCol="1" anchor="b" anchorCtr="0" compatLnSpc="1">
            <a:prstTxWarp prst="textNoShape">
              <a:avLst/>
            </a:prstTxWarp>
          </a:bodyPr>
          <a:lstStyle/>
          <a:p>
            <a:pPr lvl="0"/>
            <a:r>
              <a:rPr lang="en-US" altLang="en-US" smtClean="0"/>
              <a:t>Click to edit Master title style</a:t>
            </a:r>
            <a:endParaRPr lang="el-GR" altLang="en-US" smtClean="0"/>
          </a:p>
        </p:txBody>
      </p:sp>
      <p:sp>
        <p:nvSpPr>
          <p:cNvPr id="6148" name="Rectangle 4"/>
          <p:cNvSpPr>
            <a:spLocks noGrp="1" noChangeArrowheads="1"/>
          </p:cNvSpPr>
          <p:nvPr>
            <p:ph type="body" idx="1"/>
          </p:nvPr>
        </p:nvSpPr>
        <p:spPr bwMode="auto">
          <a:xfrm>
            <a:off x="457200" y="1719263"/>
            <a:ext cx="8229600" cy="4411662"/>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endParaRPr lang="el-GR" altLang="en-US" smtClean="0"/>
          </a:p>
        </p:txBody>
      </p:sp>
      <p:sp>
        <p:nvSpPr>
          <p:cNvPr id="218117" name="Rectangle 5"/>
          <p:cNvSpPr>
            <a:spLocks noGrp="1" noChangeArrowheads="1"/>
          </p:cNvSpPr>
          <p:nvPr>
            <p:ph type="dt" sz="half" idx="2"/>
          </p:nvPr>
        </p:nvSpPr>
        <p:spPr bwMode="auto">
          <a:xfrm>
            <a:off x="457200" y="6248400"/>
            <a:ext cx="21336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buFontTx/>
              <a:buChar char="•"/>
              <a:defRPr sz="1000">
                <a:effectLst>
                  <a:outerShdw blurRad="38100" dist="38100" dir="2700000" algn="tl">
                    <a:srgbClr val="000000"/>
                  </a:outerShdw>
                </a:effectLst>
                <a:latin typeface="Arial" pitchFamily="34" charset="0"/>
              </a:defRPr>
            </a:lvl1pPr>
          </a:lstStyle>
          <a:p>
            <a:pPr>
              <a:defRPr/>
            </a:pPr>
            <a:endParaRPr lang="el-GR" altLang="en-US"/>
          </a:p>
        </p:txBody>
      </p:sp>
      <p:sp>
        <p:nvSpPr>
          <p:cNvPr id="218118" name="Rectangle 6"/>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a:buFontTx/>
              <a:buChar char="•"/>
              <a:defRPr sz="1000" b="0">
                <a:solidFill>
                  <a:schemeClr val="tx1"/>
                </a:solidFill>
                <a:effectLst>
                  <a:outerShdw blurRad="38100" dist="38100" dir="2700000" algn="tl">
                    <a:srgbClr val="000000">
                      <a:alpha val="43137"/>
                    </a:srgbClr>
                  </a:outerShdw>
                </a:effectLst>
                <a:latin typeface="Arial" charset="0"/>
                <a:cs typeface="+mn-cs"/>
              </a:defRPr>
            </a:lvl1pPr>
          </a:lstStyle>
          <a:p>
            <a:pPr>
              <a:defRPr/>
            </a:pPr>
            <a:r>
              <a:rPr lang="el-GR" altLang="en-US"/>
              <a:t>Ι. Κουσιάππα 2009</a:t>
            </a:r>
          </a:p>
        </p:txBody>
      </p:sp>
      <p:sp>
        <p:nvSpPr>
          <p:cNvPr id="218119" name="Rectangle 7"/>
          <p:cNvSpPr>
            <a:spLocks noGrp="1" noChangeArrowheads="1"/>
          </p:cNvSpPr>
          <p:nvPr>
            <p:ph type="sldNum" sz="quarter" idx="4"/>
          </p:nvPr>
        </p:nvSpPr>
        <p:spPr bwMode="auto">
          <a:xfrm>
            <a:off x="6553200" y="6248400"/>
            <a:ext cx="21336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a:buFontTx/>
              <a:buChar char="•"/>
              <a:defRPr sz="1000">
                <a:effectLst>
                  <a:outerShdw blurRad="38100" dist="38100" dir="2700000" algn="tl">
                    <a:srgbClr val="000000"/>
                  </a:outerShdw>
                </a:effectLst>
                <a:latin typeface="Arial" pitchFamily="34" charset="0"/>
              </a:defRPr>
            </a:lvl1pPr>
          </a:lstStyle>
          <a:p>
            <a:pPr>
              <a:defRPr/>
            </a:pPr>
            <a:fld id="{D3FCE6B4-E82C-48CD-8E95-3463A764A769}" type="slidenum">
              <a:rPr lang="el-GR" altLang="en-US"/>
              <a:pPr>
                <a:defRPr/>
              </a:pPr>
              <a:t>‹#›</a:t>
            </a:fld>
            <a:endParaRPr lang="el-GR" altLang="en-US"/>
          </a:p>
        </p:txBody>
      </p:sp>
      <p:grpSp>
        <p:nvGrpSpPr>
          <p:cNvPr id="6152" name="Group 8"/>
          <p:cNvGrpSpPr>
            <a:grpSpLocks/>
          </p:cNvGrpSpPr>
          <p:nvPr/>
        </p:nvGrpSpPr>
        <p:grpSpPr bwMode="auto">
          <a:xfrm>
            <a:off x="8153400" y="152400"/>
            <a:ext cx="792163" cy="1295400"/>
            <a:chOff x="5136" y="960"/>
            <a:chExt cx="528" cy="864"/>
          </a:xfrm>
        </p:grpSpPr>
        <p:sp>
          <p:nvSpPr>
            <p:cNvPr id="218121" name="Oval 9"/>
            <p:cNvSpPr>
              <a:spLocks noChangeArrowheads="1"/>
            </p:cNvSpPr>
            <p:nvPr/>
          </p:nvSpPr>
          <p:spPr bwMode="auto">
            <a:xfrm>
              <a:off x="5136" y="960"/>
              <a:ext cx="80" cy="80"/>
            </a:xfrm>
            <a:prstGeom prst="ellipse">
              <a:avLst/>
            </a:prstGeom>
            <a:solidFill>
              <a:schemeClr val="tx2"/>
            </a:solidFill>
            <a:ln w="9525">
              <a:noFill/>
              <a:round/>
              <a:headEnd/>
              <a:tailEnd/>
            </a:ln>
            <a:effectLst/>
          </p:spPr>
          <p:txBody>
            <a:bodyPr wrap="none" anchor="ctr"/>
            <a:lstStyle/>
            <a:p>
              <a:pPr>
                <a:buFontTx/>
                <a:buChar char="•"/>
                <a:defRPr/>
              </a:pPr>
              <a:endParaRPr lang="el-GR">
                <a:effectLst>
                  <a:outerShdw blurRad="38100" dist="38100" dir="2700000" algn="tl">
                    <a:srgbClr val="C0C0C0"/>
                  </a:outerShdw>
                </a:effectLst>
                <a:latin typeface="Arial" pitchFamily="34" charset="0"/>
              </a:endParaRPr>
            </a:p>
          </p:txBody>
        </p:sp>
        <p:sp>
          <p:nvSpPr>
            <p:cNvPr id="218122" name="Oval 10"/>
            <p:cNvSpPr>
              <a:spLocks noChangeArrowheads="1"/>
            </p:cNvSpPr>
            <p:nvPr/>
          </p:nvSpPr>
          <p:spPr bwMode="auto">
            <a:xfrm>
              <a:off x="5248" y="960"/>
              <a:ext cx="79" cy="80"/>
            </a:xfrm>
            <a:prstGeom prst="ellipse">
              <a:avLst/>
            </a:prstGeom>
            <a:solidFill>
              <a:schemeClr val="tx2"/>
            </a:solidFill>
            <a:ln w="9525">
              <a:noFill/>
              <a:round/>
              <a:headEnd/>
              <a:tailEnd/>
            </a:ln>
            <a:effectLst/>
          </p:spPr>
          <p:txBody>
            <a:bodyPr wrap="none" anchor="ctr"/>
            <a:lstStyle/>
            <a:p>
              <a:pPr>
                <a:buFontTx/>
                <a:buChar char="•"/>
                <a:defRPr/>
              </a:pPr>
              <a:endParaRPr lang="el-GR">
                <a:effectLst>
                  <a:outerShdw blurRad="38100" dist="38100" dir="2700000" algn="tl">
                    <a:srgbClr val="C0C0C0"/>
                  </a:outerShdw>
                </a:effectLst>
                <a:latin typeface="Arial" pitchFamily="34" charset="0"/>
              </a:endParaRPr>
            </a:p>
          </p:txBody>
        </p:sp>
        <p:sp>
          <p:nvSpPr>
            <p:cNvPr id="218123" name="Oval 11"/>
            <p:cNvSpPr>
              <a:spLocks noChangeArrowheads="1"/>
            </p:cNvSpPr>
            <p:nvPr/>
          </p:nvSpPr>
          <p:spPr bwMode="auto">
            <a:xfrm>
              <a:off x="5360" y="960"/>
              <a:ext cx="76" cy="80"/>
            </a:xfrm>
            <a:prstGeom prst="ellipse">
              <a:avLst/>
            </a:prstGeom>
            <a:solidFill>
              <a:schemeClr val="tx2"/>
            </a:solidFill>
            <a:ln w="9525">
              <a:noFill/>
              <a:round/>
              <a:headEnd/>
              <a:tailEnd/>
            </a:ln>
            <a:effectLst/>
          </p:spPr>
          <p:txBody>
            <a:bodyPr wrap="none" anchor="ctr"/>
            <a:lstStyle/>
            <a:p>
              <a:pPr>
                <a:buFontTx/>
                <a:buChar char="•"/>
                <a:defRPr/>
              </a:pPr>
              <a:endParaRPr lang="el-GR">
                <a:effectLst>
                  <a:outerShdw blurRad="38100" dist="38100" dir="2700000" algn="tl">
                    <a:srgbClr val="C0C0C0"/>
                  </a:outerShdw>
                </a:effectLst>
                <a:latin typeface="Arial" pitchFamily="34" charset="0"/>
              </a:endParaRPr>
            </a:p>
          </p:txBody>
        </p:sp>
        <p:sp>
          <p:nvSpPr>
            <p:cNvPr id="218124" name="Oval 12"/>
            <p:cNvSpPr>
              <a:spLocks noChangeArrowheads="1"/>
            </p:cNvSpPr>
            <p:nvPr/>
          </p:nvSpPr>
          <p:spPr bwMode="auto">
            <a:xfrm>
              <a:off x="5136" y="1072"/>
              <a:ext cx="80" cy="77"/>
            </a:xfrm>
            <a:prstGeom prst="ellipse">
              <a:avLst/>
            </a:prstGeom>
            <a:solidFill>
              <a:schemeClr val="tx2"/>
            </a:solidFill>
            <a:ln w="9525">
              <a:noFill/>
              <a:round/>
              <a:headEnd/>
              <a:tailEnd/>
            </a:ln>
            <a:effectLst/>
          </p:spPr>
          <p:txBody>
            <a:bodyPr wrap="none" anchor="ctr"/>
            <a:lstStyle/>
            <a:p>
              <a:pPr>
                <a:buFontTx/>
                <a:buChar char="•"/>
                <a:defRPr/>
              </a:pPr>
              <a:endParaRPr lang="el-GR">
                <a:effectLst>
                  <a:outerShdw blurRad="38100" dist="38100" dir="2700000" algn="tl">
                    <a:srgbClr val="C0C0C0"/>
                  </a:outerShdw>
                </a:effectLst>
                <a:latin typeface="Arial" pitchFamily="34" charset="0"/>
              </a:endParaRPr>
            </a:p>
          </p:txBody>
        </p:sp>
        <p:sp>
          <p:nvSpPr>
            <p:cNvPr id="218125" name="Oval 13"/>
            <p:cNvSpPr>
              <a:spLocks noChangeArrowheads="1"/>
            </p:cNvSpPr>
            <p:nvPr/>
          </p:nvSpPr>
          <p:spPr bwMode="auto">
            <a:xfrm>
              <a:off x="5248" y="1072"/>
              <a:ext cx="79" cy="77"/>
            </a:xfrm>
            <a:prstGeom prst="ellipse">
              <a:avLst/>
            </a:prstGeom>
            <a:solidFill>
              <a:schemeClr val="tx2"/>
            </a:solidFill>
            <a:ln w="9525">
              <a:noFill/>
              <a:round/>
              <a:headEnd/>
              <a:tailEnd/>
            </a:ln>
            <a:effectLst/>
          </p:spPr>
          <p:txBody>
            <a:bodyPr wrap="none" anchor="ctr"/>
            <a:lstStyle/>
            <a:p>
              <a:pPr>
                <a:buFontTx/>
                <a:buChar char="•"/>
                <a:defRPr/>
              </a:pPr>
              <a:endParaRPr lang="el-GR">
                <a:effectLst>
                  <a:outerShdw blurRad="38100" dist="38100" dir="2700000" algn="tl">
                    <a:srgbClr val="C0C0C0"/>
                  </a:outerShdw>
                </a:effectLst>
                <a:latin typeface="Arial" pitchFamily="34" charset="0"/>
              </a:endParaRPr>
            </a:p>
          </p:txBody>
        </p:sp>
        <p:sp>
          <p:nvSpPr>
            <p:cNvPr id="218126" name="Oval 14"/>
            <p:cNvSpPr>
              <a:spLocks noChangeArrowheads="1"/>
            </p:cNvSpPr>
            <p:nvPr/>
          </p:nvSpPr>
          <p:spPr bwMode="auto">
            <a:xfrm>
              <a:off x="5360" y="1072"/>
              <a:ext cx="76" cy="77"/>
            </a:xfrm>
            <a:prstGeom prst="ellipse">
              <a:avLst/>
            </a:prstGeom>
            <a:solidFill>
              <a:schemeClr val="tx2"/>
            </a:solidFill>
            <a:ln w="9525">
              <a:noFill/>
              <a:round/>
              <a:headEnd/>
              <a:tailEnd/>
            </a:ln>
            <a:effectLst/>
          </p:spPr>
          <p:txBody>
            <a:bodyPr wrap="none" anchor="ctr"/>
            <a:lstStyle/>
            <a:p>
              <a:pPr>
                <a:buFontTx/>
                <a:buChar char="•"/>
                <a:defRPr/>
              </a:pPr>
              <a:endParaRPr lang="el-GR">
                <a:effectLst>
                  <a:outerShdw blurRad="38100" dist="38100" dir="2700000" algn="tl">
                    <a:srgbClr val="C0C0C0"/>
                  </a:outerShdw>
                </a:effectLst>
                <a:latin typeface="Arial" pitchFamily="34" charset="0"/>
              </a:endParaRPr>
            </a:p>
          </p:txBody>
        </p:sp>
        <p:sp>
          <p:nvSpPr>
            <p:cNvPr id="218127" name="Oval 15"/>
            <p:cNvSpPr>
              <a:spLocks noChangeArrowheads="1"/>
            </p:cNvSpPr>
            <p:nvPr/>
          </p:nvSpPr>
          <p:spPr bwMode="auto">
            <a:xfrm>
              <a:off x="5472" y="1072"/>
              <a:ext cx="73" cy="77"/>
            </a:xfrm>
            <a:prstGeom prst="ellipse">
              <a:avLst/>
            </a:prstGeom>
            <a:solidFill>
              <a:schemeClr val="accent2"/>
            </a:solidFill>
            <a:ln w="9525">
              <a:noFill/>
              <a:round/>
              <a:headEnd/>
              <a:tailEnd/>
            </a:ln>
            <a:effectLst/>
          </p:spPr>
          <p:txBody>
            <a:bodyPr wrap="none" anchor="ctr"/>
            <a:lstStyle/>
            <a:p>
              <a:pPr>
                <a:buFontTx/>
                <a:buChar char="•"/>
                <a:defRPr/>
              </a:pPr>
              <a:endParaRPr lang="el-GR">
                <a:effectLst>
                  <a:outerShdw blurRad="38100" dist="38100" dir="2700000" algn="tl">
                    <a:srgbClr val="000000"/>
                  </a:outerShdw>
                </a:effectLst>
                <a:latin typeface="Arial" pitchFamily="34" charset="0"/>
              </a:endParaRPr>
            </a:p>
          </p:txBody>
        </p:sp>
        <p:sp>
          <p:nvSpPr>
            <p:cNvPr id="218128" name="Oval 16"/>
            <p:cNvSpPr>
              <a:spLocks noChangeArrowheads="1"/>
            </p:cNvSpPr>
            <p:nvPr/>
          </p:nvSpPr>
          <p:spPr bwMode="auto">
            <a:xfrm>
              <a:off x="5136" y="1184"/>
              <a:ext cx="80" cy="73"/>
            </a:xfrm>
            <a:prstGeom prst="ellipse">
              <a:avLst/>
            </a:prstGeom>
            <a:solidFill>
              <a:schemeClr val="tx2"/>
            </a:solidFill>
            <a:ln w="9525">
              <a:noFill/>
              <a:round/>
              <a:headEnd/>
              <a:tailEnd/>
            </a:ln>
            <a:effectLst/>
          </p:spPr>
          <p:txBody>
            <a:bodyPr wrap="none" anchor="ctr"/>
            <a:lstStyle/>
            <a:p>
              <a:pPr>
                <a:buFontTx/>
                <a:buChar char="•"/>
                <a:defRPr/>
              </a:pPr>
              <a:endParaRPr lang="el-GR">
                <a:effectLst>
                  <a:outerShdw blurRad="38100" dist="38100" dir="2700000" algn="tl">
                    <a:srgbClr val="C0C0C0"/>
                  </a:outerShdw>
                </a:effectLst>
                <a:latin typeface="Arial" pitchFamily="34" charset="0"/>
              </a:endParaRPr>
            </a:p>
          </p:txBody>
        </p:sp>
        <p:sp>
          <p:nvSpPr>
            <p:cNvPr id="218129" name="Oval 17"/>
            <p:cNvSpPr>
              <a:spLocks noChangeArrowheads="1"/>
            </p:cNvSpPr>
            <p:nvPr/>
          </p:nvSpPr>
          <p:spPr bwMode="auto">
            <a:xfrm>
              <a:off x="5248" y="1184"/>
              <a:ext cx="79" cy="73"/>
            </a:xfrm>
            <a:prstGeom prst="ellipse">
              <a:avLst/>
            </a:prstGeom>
            <a:solidFill>
              <a:schemeClr val="tx2"/>
            </a:solidFill>
            <a:ln w="9525">
              <a:noFill/>
              <a:round/>
              <a:headEnd/>
              <a:tailEnd/>
            </a:ln>
            <a:effectLst/>
          </p:spPr>
          <p:txBody>
            <a:bodyPr wrap="none" anchor="ctr"/>
            <a:lstStyle/>
            <a:p>
              <a:pPr>
                <a:buFontTx/>
                <a:buChar char="•"/>
                <a:defRPr/>
              </a:pPr>
              <a:endParaRPr lang="el-GR">
                <a:effectLst>
                  <a:outerShdw blurRad="38100" dist="38100" dir="2700000" algn="tl">
                    <a:srgbClr val="C0C0C0"/>
                  </a:outerShdw>
                </a:effectLst>
                <a:latin typeface="Arial" pitchFamily="34" charset="0"/>
              </a:endParaRPr>
            </a:p>
          </p:txBody>
        </p:sp>
        <p:sp>
          <p:nvSpPr>
            <p:cNvPr id="218130" name="Oval 18"/>
            <p:cNvSpPr>
              <a:spLocks noChangeArrowheads="1"/>
            </p:cNvSpPr>
            <p:nvPr/>
          </p:nvSpPr>
          <p:spPr bwMode="auto">
            <a:xfrm>
              <a:off x="5360" y="1184"/>
              <a:ext cx="76" cy="73"/>
            </a:xfrm>
            <a:prstGeom prst="ellipse">
              <a:avLst/>
            </a:prstGeom>
            <a:solidFill>
              <a:schemeClr val="accent2"/>
            </a:solidFill>
            <a:ln w="9525">
              <a:noFill/>
              <a:round/>
              <a:headEnd/>
              <a:tailEnd/>
            </a:ln>
            <a:effectLst/>
          </p:spPr>
          <p:txBody>
            <a:bodyPr wrap="none" anchor="ctr"/>
            <a:lstStyle/>
            <a:p>
              <a:pPr>
                <a:buFontTx/>
                <a:buChar char="•"/>
                <a:defRPr/>
              </a:pPr>
              <a:endParaRPr lang="el-GR">
                <a:effectLst>
                  <a:outerShdw blurRad="38100" dist="38100" dir="2700000" algn="tl">
                    <a:srgbClr val="000000"/>
                  </a:outerShdw>
                </a:effectLst>
                <a:latin typeface="Arial" pitchFamily="34" charset="0"/>
              </a:endParaRPr>
            </a:p>
          </p:txBody>
        </p:sp>
        <p:sp>
          <p:nvSpPr>
            <p:cNvPr id="218131" name="Oval 19"/>
            <p:cNvSpPr>
              <a:spLocks noChangeArrowheads="1"/>
            </p:cNvSpPr>
            <p:nvPr/>
          </p:nvSpPr>
          <p:spPr bwMode="auto">
            <a:xfrm>
              <a:off x="5472" y="1184"/>
              <a:ext cx="73" cy="73"/>
            </a:xfrm>
            <a:prstGeom prst="ellipse">
              <a:avLst/>
            </a:prstGeom>
            <a:solidFill>
              <a:schemeClr val="accent2"/>
            </a:solidFill>
            <a:ln w="9525">
              <a:noFill/>
              <a:round/>
              <a:headEnd/>
              <a:tailEnd/>
            </a:ln>
            <a:effectLst/>
          </p:spPr>
          <p:txBody>
            <a:bodyPr wrap="none" anchor="ctr"/>
            <a:lstStyle/>
            <a:p>
              <a:pPr>
                <a:buFontTx/>
                <a:buChar char="•"/>
                <a:defRPr/>
              </a:pPr>
              <a:endParaRPr lang="el-GR">
                <a:effectLst>
                  <a:outerShdw blurRad="38100" dist="38100" dir="2700000" algn="tl">
                    <a:srgbClr val="000000"/>
                  </a:outerShdw>
                </a:effectLst>
                <a:latin typeface="Arial" pitchFamily="34" charset="0"/>
              </a:endParaRPr>
            </a:p>
          </p:txBody>
        </p:sp>
        <p:sp>
          <p:nvSpPr>
            <p:cNvPr id="218132" name="Oval 20"/>
            <p:cNvSpPr>
              <a:spLocks noChangeArrowheads="1"/>
            </p:cNvSpPr>
            <p:nvPr/>
          </p:nvSpPr>
          <p:spPr bwMode="auto">
            <a:xfrm>
              <a:off x="5584" y="1184"/>
              <a:ext cx="80" cy="73"/>
            </a:xfrm>
            <a:prstGeom prst="ellipse">
              <a:avLst/>
            </a:prstGeom>
            <a:solidFill>
              <a:schemeClr val="accent1"/>
            </a:solidFill>
            <a:ln w="9525">
              <a:noFill/>
              <a:round/>
              <a:headEnd/>
              <a:tailEnd/>
            </a:ln>
            <a:effectLst/>
          </p:spPr>
          <p:txBody>
            <a:bodyPr wrap="none" anchor="ctr"/>
            <a:lstStyle/>
            <a:p>
              <a:pPr>
                <a:buFontTx/>
                <a:buChar char="•"/>
                <a:defRPr/>
              </a:pPr>
              <a:endParaRPr lang="el-GR">
                <a:effectLst>
                  <a:outerShdw blurRad="38100" dist="38100" dir="2700000" algn="tl">
                    <a:srgbClr val="000000"/>
                  </a:outerShdw>
                </a:effectLst>
                <a:latin typeface="Arial" pitchFamily="34" charset="0"/>
              </a:endParaRPr>
            </a:p>
          </p:txBody>
        </p:sp>
        <p:sp>
          <p:nvSpPr>
            <p:cNvPr id="218133" name="Oval 21"/>
            <p:cNvSpPr>
              <a:spLocks noChangeArrowheads="1"/>
            </p:cNvSpPr>
            <p:nvPr/>
          </p:nvSpPr>
          <p:spPr bwMode="auto">
            <a:xfrm>
              <a:off x="5136" y="1296"/>
              <a:ext cx="80" cy="80"/>
            </a:xfrm>
            <a:prstGeom prst="ellipse">
              <a:avLst/>
            </a:prstGeom>
            <a:solidFill>
              <a:schemeClr val="tx2"/>
            </a:solidFill>
            <a:ln w="9525">
              <a:noFill/>
              <a:round/>
              <a:headEnd/>
              <a:tailEnd/>
            </a:ln>
            <a:effectLst/>
          </p:spPr>
          <p:txBody>
            <a:bodyPr wrap="none" anchor="ctr"/>
            <a:lstStyle/>
            <a:p>
              <a:pPr>
                <a:buFontTx/>
                <a:buChar char="•"/>
                <a:defRPr/>
              </a:pPr>
              <a:endParaRPr lang="el-GR">
                <a:effectLst>
                  <a:outerShdw blurRad="38100" dist="38100" dir="2700000" algn="tl">
                    <a:srgbClr val="C0C0C0"/>
                  </a:outerShdw>
                </a:effectLst>
                <a:latin typeface="Arial" pitchFamily="34" charset="0"/>
              </a:endParaRPr>
            </a:p>
          </p:txBody>
        </p:sp>
        <p:sp>
          <p:nvSpPr>
            <p:cNvPr id="218134" name="Oval 22"/>
            <p:cNvSpPr>
              <a:spLocks noChangeArrowheads="1"/>
            </p:cNvSpPr>
            <p:nvPr/>
          </p:nvSpPr>
          <p:spPr bwMode="auto">
            <a:xfrm>
              <a:off x="5248" y="1296"/>
              <a:ext cx="79" cy="80"/>
            </a:xfrm>
            <a:prstGeom prst="ellipse">
              <a:avLst/>
            </a:prstGeom>
            <a:solidFill>
              <a:schemeClr val="accent2"/>
            </a:solidFill>
            <a:ln w="9525">
              <a:noFill/>
              <a:round/>
              <a:headEnd/>
              <a:tailEnd/>
            </a:ln>
            <a:effectLst/>
          </p:spPr>
          <p:txBody>
            <a:bodyPr wrap="none" anchor="ctr"/>
            <a:lstStyle/>
            <a:p>
              <a:pPr>
                <a:buFontTx/>
                <a:buChar char="•"/>
                <a:defRPr/>
              </a:pPr>
              <a:endParaRPr lang="el-GR">
                <a:effectLst>
                  <a:outerShdw blurRad="38100" dist="38100" dir="2700000" algn="tl">
                    <a:srgbClr val="000000"/>
                  </a:outerShdw>
                </a:effectLst>
                <a:latin typeface="Arial" pitchFamily="34" charset="0"/>
              </a:endParaRPr>
            </a:p>
          </p:txBody>
        </p:sp>
        <p:sp>
          <p:nvSpPr>
            <p:cNvPr id="218135" name="Oval 23"/>
            <p:cNvSpPr>
              <a:spLocks noChangeArrowheads="1"/>
            </p:cNvSpPr>
            <p:nvPr/>
          </p:nvSpPr>
          <p:spPr bwMode="auto">
            <a:xfrm>
              <a:off x="5360" y="1296"/>
              <a:ext cx="76" cy="80"/>
            </a:xfrm>
            <a:prstGeom prst="ellipse">
              <a:avLst/>
            </a:prstGeom>
            <a:solidFill>
              <a:schemeClr val="accent2"/>
            </a:solidFill>
            <a:ln w="9525">
              <a:noFill/>
              <a:round/>
              <a:headEnd/>
              <a:tailEnd/>
            </a:ln>
            <a:effectLst/>
          </p:spPr>
          <p:txBody>
            <a:bodyPr wrap="none" anchor="ctr"/>
            <a:lstStyle/>
            <a:p>
              <a:pPr>
                <a:buFontTx/>
                <a:buChar char="•"/>
                <a:defRPr/>
              </a:pPr>
              <a:endParaRPr lang="el-GR">
                <a:effectLst>
                  <a:outerShdw blurRad="38100" dist="38100" dir="2700000" algn="tl">
                    <a:srgbClr val="000000"/>
                  </a:outerShdw>
                </a:effectLst>
                <a:latin typeface="Arial" pitchFamily="34" charset="0"/>
              </a:endParaRPr>
            </a:p>
          </p:txBody>
        </p:sp>
        <p:sp>
          <p:nvSpPr>
            <p:cNvPr id="218136" name="Oval 24"/>
            <p:cNvSpPr>
              <a:spLocks noChangeArrowheads="1"/>
            </p:cNvSpPr>
            <p:nvPr/>
          </p:nvSpPr>
          <p:spPr bwMode="auto">
            <a:xfrm>
              <a:off x="5472" y="1296"/>
              <a:ext cx="73" cy="80"/>
            </a:xfrm>
            <a:prstGeom prst="ellipse">
              <a:avLst/>
            </a:prstGeom>
            <a:solidFill>
              <a:schemeClr val="accent1"/>
            </a:solidFill>
            <a:ln w="9525">
              <a:noFill/>
              <a:round/>
              <a:headEnd/>
              <a:tailEnd/>
            </a:ln>
            <a:effectLst/>
          </p:spPr>
          <p:txBody>
            <a:bodyPr wrap="none" anchor="ctr"/>
            <a:lstStyle/>
            <a:p>
              <a:pPr>
                <a:buFontTx/>
                <a:buChar char="•"/>
                <a:defRPr/>
              </a:pPr>
              <a:endParaRPr lang="el-GR">
                <a:effectLst>
                  <a:outerShdw blurRad="38100" dist="38100" dir="2700000" algn="tl">
                    <a:srgbClr val="000000"/>
                  </a:outerShdw>
                </a:effectLst>
                <a:latin typeface="Arial" pitchFamily="34" charset="0"/>
              </a:endParaRPr>
            </a:p>
          </p:txBody>
        </p:sp>
        <p:sp>
          <p:nvSpPr>
            <p:cNvPr id="218137" name="Oval 25"/>
            <p:cNvSpPr>
              <a:spLocks noChangeArrowheads="1"/>
            </p:cNvSpPr>
            <p:nvPr/>
          </p:nvSpPr>
          <p:spPr bwMode="auto">
            <a:xfrm>
              <a:off x="5136" y="1408"/>
              <a:ext cx="80" cy="80"/>
            </a:xfrm>
            <a:prstGeom prst="ellipse">
              <a:avLst/>
            </a:prstGeom>
            <a:solidFill>
              <a:schemeClr val="accent2"/>
            </a:solidFill>
            <a:ln w="9525">
              <a:noFill/>
              <a:round/>
              <a:headEnd/>
              <a:tailEnd/>
            </a:ln>
            <a:effectLst/>
          </p:spPr>
          <p:txBody>
            <a:bodyPr wrap="none" anchor="ctr"/>
            <a:lstStyle/>
            <a:p>
              <a:pPr>
                <a:buFontTx/>
                <a:buChar char="•"/>
                <a:defRPr/>
              </a:pPr>
              <a:endParaRPr lang="el-GR">
                <a:effectLst>
                  <a:outerShdw blurRad="38100" dist="38100" dir="2700000" algn="tl">
                    <a:srgbClr val="000000"/>
                  </a:outerShdw>
                </a:effectLst>
                <a:latin typeface="Arial" pitchFamily="34" charset="0"/>
              </a:endParaRPr>
            </a:p>
          </p:txBody>
        </p:sp>
        <p:sp>
          <p:nvSpPr>
            <p:cNvPr id="218138" name="Oval 26"/>
            <p:cNvSpPr>
              <a:spLocks noChangeArrowheads="1"/>
            </p:cNvSpPr>
            <p:nvPr/>
          </p:nvSpPr>
          <p:spPr bwMode="auto">
            <a:xfrm>
              <a:off x="5248" y="1408"/>
              <a:ext cx="79" cy="80"/>
            </a:xfrm>
            <a:prstGeom prst="ellipse">
              <a:avLst/>
            </a:prstGeom>
            <a:solidFill>
              <a:schemeClr val="accent2"/>
            </a:solidFill>
            <a:ln w="9525">
              <a:noFill/>
              <a:round/>
              <a:headEnd/>
              <a:tailEnd/>
            </a:ln>
            <a:effectLst/>
          </p:spPr>
          <p:txBody>
            <a:bodyPr wrap="none" anchor="ctr"/>
            <a:lstStyle/>
            <a:p>
              <a:pPr>
                <a:buFontTx/>
                <a:buChar char="•"/>
                <a:defRPr/>
              </a:pPr>
              <a:endParaRPr lang="el-GR">
                <a:effectLst>
                  <a:outerShdw blurRad="38100" dist="38100" dir="2700000" algn="tl">
                    <a:srgbClr val="000000"/>
                  </a:outerShdw>
                </a:effectLst>
                <a:latin typeface="Arial" pitchFamily="34" charset="0"/>
              </a:endParaRPr>
            </a:p>
          </p:txBody>
        </p:sp>
        <p:sp>
          <p:nvSpPr>
            <p:cNvPr id="218139" name="Oval 27"/>
            <p:cNvSpPr>
              <a:spLocks noChangeArrowheads="1"/>
            </p:cNvSpPr>
            <p:nvPr/>
          </p:nvSpPr>
          <p:spPr bwMode="auto">
            <a:xfrm>
              <a:off x="5360" y="1408"/>
              <a:ext cx="76" cy="80"/>
            </a:xfrm>
            <a:prstGeom prst="ellipse">
              <a:avLst/>
            </a:prstGeom>
            <a:solidFill>
              <a:schemeClr val="accent1"/>
            </a:solidFill>
            <a:ln w="9525">
              <a:noFill/>
              <a:round/>
              <a:headEnd/>
              <a:tailEnd/>
            </a:ln>
            <a:effectLst/>
          </p:spPr>
          <p:txBody>
            <a:bodyPr wrap="none" anchor="ctr"/>
            <a:lstStyle/>
            <a:p>
              <a:pPr>
                <a:buFontTx/>
                <a:buChar char="•"/>
                <a:defRPr/>
              </a:pPr>
              <a:endParaRPr lang="el-GR">
                <a:effectLst>
                  <a:outerShdw blurRad="38100" dist="38100" dir="2700000" algn="tl">
                    <a:srgbClr val="000000"/>
                  </a:outerShdw>
                </a:effectLst>
                <a:latin typeface="Arial" pitchFamily="34" charset="0"/>
              </a:endParaRPr>
            </a:p>
          </p:txBody>
        </p:sp>
        <p:sp>
          <p:nvSpPr>
            <p:cNvPr id="218140" name="Oval 28"/>
            <p:cNvSpPr>
              <a:spLocks noChangeArrowheads="1"/>
            </p:cNvSpPr>
            <p:nvPr/>
          </p:nvSpPr>
          <p:spPr bwMode="auto">
            <a:xfrm>
              <a:off x="5472" y="1408"/>
              <a:ext cx="73" cy="80"/>
            </a:xfrm>
            <a:prstGeom prst="ellipse">
              <a:avLst/>
            </a:prstGeom>
            <a:solidFill>
              <a:schemeClr val="accent1"/>
            </a:solidFill>
            <a:ln w="9525">
              <a:noFill/>
              <a:round/>
              <a:headEnd/>
              <a:tailEnd/>
            </a:ln>
            <a:effectLst/>
          </p:spPr>
          <p:txBody>
            <a:bodyPr wrap="none" anchor="ctr"/>
            <a:lstStyle/>
            <a:p>
              <a:pPr>
                <a:buFontTx/>
                <a:buChar char="•"/>
                <a:defRPr/>
              </a:pPr>
              <a:endParaRPr lang="el-GR">
                <a:effectLst>
                  <a:outerShdw blurRad="38100" dist="38100" dir="2700000" algn="tl">
                    <a:srgbClr val="000000"/>
                  </a:outerShdw>
                </a:effectLst>
                <a:latin typeface="Arial" pitchFamily="34" charset="0"/>
              </a:endParaRPr>
            </a:p>
          </p:txBody>
        </p:sp>
        <p:sp>
          <p:nvSpPr>
            <p:cNvPr id="218141" name="Oval 29"/>
            <p:cNvSpPr>
              <a:spLocks noChangeArrowheads="1"/>
            </p:cNvSpPr>
            <p:nvPr/>
          </p:nvSpPr>
          <p:spPr bwMode="auto">
            <a:xfrm>
              <a:off x="5584" y="1408"/>
              <a:ext cx="80" cy="80"/>
            </a:xfrm>
            <a:prstGeom prst="ellipse">
              <a:avLst/>
            </a:prstGeom>
            <a:solidFill>
              <a:schemeClr val="folHlink"/>
            </a:solidFill>
            <a:ln w="9525">
              <a:noFill/>
              <a:round/>
              <a:headEnd/>
              <a:tailEnd/>
            </a:ln>
            <a:effectLst/>
          </p:spPr>
          <p:txBody>
            <a:bodyPr wrap="none" anchor="ctr"/>
            <a:lstStyle/>
            <a:p>
              <a:pPr>
                <a:buFontTx/>
                <a:buChar char="•"/>
                <a:defRPr/>
              </a:pPr>
              <a:endParaRPr lang="el-GR">
                <a:effectLst>
                  <a:outerShdw blurRad="38100" dist="38100" dir="2700000" algn="tl">
                    <a:srgbClr val="000000"/>
                  </a:outerShdw>
                </a:effectLst>
                <a:latin typeface="Arial" pitchFamily="34" charset="0"/>
              </a:endParaRPr>
            </a:p>
          </p:txBody>
        </p:sp>
        <p:sp>
          <p:nvSpPr>
            <p:cNvPr id="218142" name="Oval 30"/>
            <p:cNvSpPr>
              <a:spLocks noChangeArrowheads="1"/>
            </p:cNvSpPr>
            <p:nvPr/>
          </p:nvSpPr>
          <p:spPr bwMode="auto">
            <a:xfrm>
              <a:off x="5136" y="1520"/>
              <a:ext cx="80" cy="79"/>
            </a:xfrm>
            <a:prstGeom prst="ellipse">
              <a:avLst/>
            </a:prstGeom>
            <a:solidFill>
              <a:schemeClr val="accent2"/>
            </a:solidFill>
            <a:ln w="9525">
              <a:noFill/>
              <a:round/>
              <a:headEnd/>
              <a:tailEnd/>
            </a:ln>
            <a:effectLst/>
          </p:spPr>
          <p:txBody>
            <a:bodyPr wrap="none" anchor="ctr"/>
            <a:lstStyle/>
            <a:p>
              <a:pPr>
                <a:buFontTx/>
                <a:buChar char="•"/>
                <a:defRPr/>
              </a:pPr>
              <a:endParaRPr lang="el-GR">
                <a:effectLst>
                  <a:outerShdw blurRad="38100" dist="38100" dir="2700000" algn="tl">
                    <a:srgbClr val="000000"/>
                  </a:outerShdw>
                </a:effectLst>
                <a:latin typeface="Arial" pitchFamily="34" charset="0"/>
              </a:endParaRPr>
            </a:p>
          </p:txBody>
        </p:sp>
        <p:sp>
          <p:nvSpPr>
            <p:cNvPr id="218143" name="Oval 31"/>
            <p:cNvSpPr>
              <a:spLocks noChangeArrowheads="1"/>
            </p:cNvSpPr>
            <p:nvPr/>
          </p:nvSpPr>
          <p:spPr bwMode="auto">
            <a:xfrm>
              <a:off x="5248" y="1520"/>
              <a:ext cx="79" cy="79"/>
            </a:xfrm>
            <a:prstGeom prst="ellipse">
              <a:avLst/>
            </a:prstGeom>
            <a:solidFill>
              <a:schemeClr val="accent1"/>
            </a:solidFill>
            <a:ln w="9525">
              <a:noFill/>
              <a:round/>
              <a:headEnd/>
              <a:tailEnd/>
            </a:ln>
            <a:effectLst/>
          </p:spPr>
          <p:txBody>
            <a:bodyPr wrap="none" anchor="ctr"/>
            <a:lstStyle/>
            <a:p>
              <a:pPr>
                <a:buFontTx/>
                <a:buChar char="•"/>
                <a:defRPr/>
              </a:pPr>
              <a:endParaRPr lang="el-GR">
                <a:effectLst>
                  <a:outerShdw blurRad="38100" dist="38100" dir="2700000" algn="tl">
                    <a:srgbClr val="000000"/>
                  </a:outerShdw>
                </a:effectLst>
                <a:latin typeface="Arial" pitchFamily="34" charset="0"/>
              </a:endParaRPr>
            </a:p>
          </p:txBody>
        </p:sp>
        <p:sp>
          <p:nvSpPr>
            <p:cNvPr id="218144" name="Oval 32"/>
            <p:cNvSpPr>
              <a:spLocks noChangeArrowheads="1"/>
            </p:cNvSpPr>
            <p:nvPr/>
          </p:nvSpPr>
          <p:spPr bwMode="auto">
            <a:xfrm>
              <a:off x="5360" y="1520"/>
              <a:ext cx="76" cy="79"/>
            </a:xfrm>
            <a:prstGeom prst="ellipse">
              <a:avLst/>
            </a:prstGeom>
            <a:solidFill>
              <a:schemeClr val="accent1"/>
            </a:solidFill>
            <a:ln w="9525">
              <a:noFill/>
              <a:round/>
              <a:headEnd/>
              <a:tailEnd/>
            </a:ln>
            <a:effectLst/>
          </p:spPr>
          <p:txBody>
            <a:bodyPr wrap="none" anchor="ctr"/>
            <a:lstStyle/>
            <a:p>
              <a:pPr>
                <a:buFontTx/>
                <a:buChar char="•"/>
                <a:defRPr/>
              </a:pPr>
              <a:endParaRPr lang="el-GR">
                <a:effectLst>
                  <a:outerShdw blurRad="38100" dist="38100" dir="2700000" algn="tl">
                    <a:srgbClr val="000000"/>
                  </a:outerShdw>
                </a:effectLst>
                <a:latin typeface="Arial" pitchFamily="34" charset="0"/>
              </a:endParaRPr>
            </a:p>
          </p:txBody>
        </p:sp>
        <p:sp>
          <p:nvSpPr>
            <p:cNvPr id="218145" name="Oval 33"/>
            <p:cNvSpPr>
              <a:spLocks noChangeArrowheads="1"/>
            </p:cNvSpPr>
            <p:nvPr/>
          </p:nvSpPr>
          <p:spPr bwMode="auto">
            <a:xfrm>
              <a:off x="5472" y="1520"/>
              <a:ext cx="73" cy="79"/>
            </a:xfrm>
            <a:prstGeom prst="ellipse">
              <a:avLst/>
            </a:prstGeom>
            <a:solidFill>
              <a:schemeClr val="folHlink"/>
            </a:solidFill>
            <a:ln w="9525">
              <a:noFill/>
              <a:round/>
              <a:headEnd/>
              <a:tailEnd/>
            </a:ln>
            <a:effectLst/>
          </p:spPr>
          <p:txBody>
            <a:bodyPr wrap="none" anchor="ctr"/>
            <a:lstStyle/>
            <a:p>
              <a:pPr>
                <a:buFontTx/>
                <a:buChar char="•"/>
                <a:defRPr/>
              </a:pPr>
              <a:endParaRPr lang="el-GR">
                <a:effectLst>
                  <a:outerShdw blurRad="38100" dist="38100" dir="2700000" algn="tl">
                    <a:srgbClr val="000000"/>
                  </a:outerShdw>
                </a:effectLst>
                <a:latin typeface="Arial" pitchFamily="34" charset="0"/>
              </a:endParaRPr>
            </a:p>
          </p:txBody>
        </p:sp>
        <p:sp>
          <p:nvSpPr>
            <p:cNvPr id="218146" name="Oval 34"/>
            <p:cNvSpPr>
              <a:spLocks noChangeArrowheads="1"/>
            </p:cNvSpPr>
            <p:nvPr/>
          </p:nvSpPr>
          <p:spPr bwMode="auto">
            <a:xfrm>
              <a:off x="5136" y="1632"/>
              <a:ext cx="80" cy="75"/>
            </a:xfrm>
            <a:prstGeom prst="ellipse">
              <a:avLst/>
            </a:prstGeom>
            <a:solidFill>
              <a:schemeClr val="accent1"/>
            </a:solidFill>
            <a:ln w="9525">
              <a:noFill/>
              <a:round/>
              <a:headEnd/>
              <a:tailEnd/>
            </a:ln>
            <a:effectLst/>
          </p:spPr>
          <p:txBody>
            <a:bodyPr wrap="none" anchor="ctr"/>
            <a:lstStyle/>
            <a:p>
              <a:pPr>
                <a:buFontTx/>
                <a:buChar char="•"/>
                <a:defRPr/>
              </a:pPr>
              <a:endParaRPr lang="el-GR">
                <a:effectLst>
                  <a:outerShdw blurRad="38100" dist="38100" dir="2700000" algn="tl">
                    <a:srgbClr val="000000"/>
                  </a:outerShdw>
                </a:effectLst>
                <a:latin typeface="Arial" pitchFamily="34" charset="0"/>
              </a:endParaRPr>
            </a:p>
          </p:txBody>
        </p:sp>
        <p:sp>
          <p:nvSpPr>
            <p:cNvPr id="218147" name="Oval 35"/>
            <p:cNvSpPr>
              <a:spLocks noChangeArrowheads="1"/>
            </p:cNvSpPr>
            <p:nvPr/>
          </p:nvSpPr>
          <p:spPr bwMode="auto">
            <a:xfrm>
              <a:off x="5248" y="1632"/>
              <a:ext cx="79" cy="75"/>
            </a:xfrm>
            <a:prstGeom prst="ellipse">
              <a:avLst/>
            </a:prstGeom>
            <a:solidFill>
              <a:schemeClr val="accent1"/>
            </a:solidFill>
            <a:ln w="9525">
              <a:noFill/>
              <a:round/>
              <a:headEnd/>
              <a:tailEnd/>
            </a:ln>
            <a:effectLst/>
          </p:spPr>
          <p:txBody>
            <a:bodyPr wrap="none" anchor="ctr"/>
            <a:lstStyle/>
            <a:p>
              <a:pPr>
                <a:buFontTx/>
                <a:buChar char="•"/>
                <a:defRPr/>
              </a:pPr>
              <a:endParaRPr lang="el-GR">
                <a:effectLst>
                  <a:outerShdw blurRad="38100" dist="38100" dir="2700000" algn="tl">
                    <a:srgbClr val="000000"/>
                  </a:outerShdw>
                </a:effectLst>
                <a:latin typeface="Arial" pitchFamily="34" charset="0"/>
              </a:endParaRPr>
            </a:p>
          </p:txBody>
        </p:sp>
        <p:sp>
          <p:nvSpPr>
            <p:cNvPr id="218148" name="Oval 36"/>
            <p:cNvSpPr>
              <a:spLocks noChangeArrowheads="1"/>
            </p:cNvSpPr>
            <p:nvPr/>
          </p:nvSpPr>
          <p:spPr bwMode="auto">
            <a:xfrm>
              <a:off x="5360" y="1632"/>
              <a:ext cx="76" cy="75"/>
            </a:xfrm>
            <a:prstGeom prst="ellipse">
              <a:avLst/>
            </a:prstGeom>
            <a:solidFill>
              <a:schemeClr val="folHlink"/>
            </a:solidFill>
            <a:ln w="9525">
              <a:noFill/>
              <a:round/>
              <a:headEnd/>
              <a:tailEnd/>
            </a:ln>
            <a:effectLst/>
          </p:spPr>
          <p:txBody>
            <a:bodyPr wrap="none" anchor="ctr"/>
            <a:lstStyle/>
            <a:p>
              <a:pPr>
                <a:buFontTx/>
                <a:buChar char="•"/>
                <a:defRPr/>
              </a:pPr>
              <a:endParaRPr lang="el-GR">
                <a:effectLst>
                  <a:outerShdw blurRad="38100" dist="38100" dir="2700000" algn="tl">
                    <a:srgbClr val="000000"/>
                  </a:outerShdw>
                </a:effectLst>
                <a:latin typeface="Arial" pitchFamily="34" charset="0"/>
              </a:endParaRPr>
            </a:p>
          </p:txBody>
        </p:sp>
        <p:sp>
          <p:nvSpPr>
            <p:cNvPr id="218149" name="Oval 37"/>
            <p:cNvSpPr>
              <a:spLocks noChangeArrowheads="1"/>
            </p:cNvSpPr>
            <p:nvPr/>
          </p:nvSpPr>
          <p:spPr bwMode="auto">
            <a:xfrm>
              <a:off x="5472" y="1632"/>
              <a:ext cx="73" cy="75"/>
            </a:xfrm>
            <a:prstGeom prst="ellipse">
              <a:avLst/>
            </a:prstGeom>
            <a:solidFill>
              <a:schemeClr val="folHlink"/>
            </a:solidFill>
            <a:ln w="9525">
              <a:noFill/>
              <a:round/>
              <a:headEnd/>
              <a:tailEnd/>
            </a:ln>
            <a:effectLst/>
          </p:spPr>
          <p:txBody>
            <a:bodyPr wrap="none" anchor="ctr"/>
            <a:lstStyle/>
            <a:p>
              <a:pPr>
                <a:buFontTx/>
                <a:buChar char="•"/>
                <a:defRPr/>
              </a:pPr>
              <a:endParaRPr lang="el-GR">
                <a:effectLst>
                  <a:outerShdw blurRad="38100" dist="38100" dir="2700000" algn="tl">
                    <a:srgbClr val="000000"/>
                  </a:outerShdw>
                </a:effectLst>
                <a:latin typeface="Arial" pitchFamily="34" charset="0"/>
              </a:endParaRPr>
            </a:p>
          </p:txBody>
        </p:sp>
        <p:sp>
          <p:nvSpPr>
            <p:cNvPr id="218150" name="Oval 38"/>
            <p:cNvSpPr>
              <a:spLocks noChangeArrowheads="1"/>
            </p:cNvSpPr>
            <p:nvPr/>
          </p:nvSpPr>
          <p:spPr bwMode="auto">
            <a:xfrm>
              <a:off x="5248" y="1744"/>
              <a:ext cx="79" cy="80"/>
            </a:xfrm>
            <a:prstGeom prst="ellipse">
              <a:avLst/>
            </a:prstGeom>
            <a:solidFill>
              <a:schemeClr val="folHlink"/>
            </a:solidFill>
            <a:ln w="9525">
              <a:noFill/>
              <a:round/>
              <a:headEnd/>
              <a:tailEnd/>
            </a:ln>
            <a:effectLst/>
          </p:spPr>
          <p:txBody>
            <a:bodyPr wrap="none" anchor="ctr"/>
            <a:lstStyle/>
            <a:p>
              <a:pPr>
                <a:buFontTx/>
                <a:buChar char="•"/>
                <a:defRPr/>
              </a:pPr>
              <a:endParaRPr lang="el-GR">
                <a:effectLst>
                  <a:outerShdw blurRad="38100" dist="38100" dir="2700000" algn="tl">
                    <a:srgbClr val="000000"/>
                  </a:outerShdw>
                </a:effectLst>
                <a:latin typeface="Arial" pitchFamily="34" charset="0"/>
              </a:endParaRPr>
            </a:p>
          </p:txBody>
        </p:sp>
        <p:sp>
          <p:nvSpPr>
            <p:cNvPr id="218151" name="Oval 39"/>
            <p:cNvSpPr>
              <a:spLocks noChangeArrowheads="1"/>
            </p:cNvSpPr>
            <p:nvPr/>
          </p:nvSpPr>
          <p:spPr bwMode="auto">
            <a:xfrm>
              <a:off x="5472" y="1744"/>
              <a:ext cx="73" cy="80"/>
            </a:xfrm>
            <a:prstGeom prst="ellipse">
              <a:avLst/>
            </a:prstGeom>
            <a:solidFill>
              <a:schemeClr val="folHlink"/>
            </a:solidFill>
            <a:ln w="9525">
              <a:noFill/>
              <a:round/>
              <a:headEnd/>
              <a:tailEnd/>
            </a:ln>
            <a:effectLst/>
          </p:spPr>
          <p:txBody>
            <a:bodyPr wrap="none" anchor="ctr"/>
            <a:lstStyle/>
            <a:p>
              <a:pPr>
                <a:buFontTx/>
                <a:buChar char="•"/>
                <a:defRPr/>
              </a:pPr>
              <a:endParaRPr lang="el-GR">
                <a:effectLst>
                  <a:outerShdw blurRad="38100" dist="38100" dir="2700000" algn="tl">
                    <a:srgbClr val="000000"/>
                  </a:outerShdw>
                </a:effectLst>
                <a:latin typeface="Arial" pitchFamily="34" charset="0"/>
              </a:endParaRPr>
            </a:p>
          </p:txBody>
        </p:sp>
      </p:grpSp>
    </p:spTree>
  </p:cSld>
  <p:clrMap bg1="dk2" tx1="lt1" bg2="dk1" tx2="lt2" accent1="accent1" accent2="accent2" accent3="accent3" accent4="accent4" accent5="accent5" accent6="accent6" hlink="hlink" folHlink="folHlink"/>
  <p:sldLayoutIdLst>
    <p:sldLayoutId id="2147494674" r:id="rId1"/>
    <p:sldLayoutId id="2147494617" r:id="rId2"/>
    <p:sldLayoutId id="2147494618" r:id="rId3"/>
    <p:sldLayoutId id="2147494619" r:id="rId4"/>
    <p:sldLayoutId id="2147494620" r:id="rId5"/>
    <p:sldLayoutId id="2147494621" r:id="rId6"/>
    <p:sldLayoutId id="2147494622" r:id="rId7"/>
    <p:sldLayoutId id="2147494623" r:id="rId8"/>
    <p:sldLayoutId id="2147494624" r:id="rId9"/>
    <p:sldLayoutId id="2147494625" r:id="rId10"/>
    <p:sldLayoutId id="2147494626" r:id="rId11"/>
    <p:sldLayoutId id="2147494627" r:id="rId12"/>
    <p:sldLayoutId id="2147494628" r:id="rId13"/>
    <p:sldLayoutId id="2147494629" r:id="rId14"/>
  </p:sldLayoutIdLst>
  <p:timing>
    <p:tnLst>
      <p:par>
        <p:cTn id="1" dur="indefinite" restart="never" nodeType="tmRoot"/>
      </p:par>
    </p:tnLst>
  </p:timing>
  <p:hf hdr="0" ftr="0" dt="0"/>
  <p:txStyles>
    <p:titleStyle>
      <a:lvl1pPr algn="l" rtl="0" eaLnBrk="0" fontAlgn="base" hangingPunct="0">
        <a:spcBef>
          <a:spcPct val="0"/>
        </a:spcBef>
        <a:spcAft>
          <a:spcPct val="0"/>
        </a:spcAft>
        <a:defRPr sz="3900" b="1">
          <a:solidFill>
            <a:schemeClr val="tx2"/>
          </a:solidFill>
          <a:latin typeface="+mj-lt"/>
          <a:ea typeface="+mj-ea"/>
          <a:cs typeface="+mj-cs"/>
        </a:defRPr>
      </a:lvl1pPr>
      <a:lvl2pPr algn="l" rtl="0" eaLnBrk="0" fontAlgn="base" hangingPunct="0">
        <a:spcBef>
          <a:spcPct val="0"/>
        </a:spcBef>
        <a:spcAft>
          <a:spcPct val="0"/>
        </a:spcAft>
        <a:defRPr sz="3900" b="1">
          <a:solidFill>
            <a:schemeClr val="tx2"/>
          </a:solidFill>
          <a:latin typeface="Arial" charset="0"/>
        </a:defRPr>
      </a:lvl2pPr>
      <a:lvl3pPr algn="l" rtl="0" eaLnBrk="0" fontAlgn="base" hangingPunct="0">
        <a:spcBef>
          <a:spcPct val="0"/>
        </a:spcBef>
        <a:spcAft>
          <a:spcPct val="0"/>
        </a:spcAft>
        <a:defRPr sz="3900" b="1">
          <a:solidFill>
            <a:schemeClr val="tx2"/>
          </a:solidFill>
          <a:latin typeface="Arial" charset="0"/>
        </a:defRPr>
      </a:lvl3pPr>
      <a:lvl4pPr algn="l" rtl="0" eaLnBrk="0" fontAlgn="base" hangingPunct="0">
        <a:spcBef>
          <a:spcPct val="0"/>
        </a:spcBef>
        <a:spcAft>
          <a:spcPct val="0"/>
        </a:spcAft>
        <a:defRPr sz="3900" b="1">
          <a:solidFill>
            <a:schemeClr val="tx2"/>
          </a:solidFill>
          <a:latin typeface="Arial" charset="0"/>
        </a:defRPr>
      </a:lvl4pPr>
      <a:lvl5pPr algn="l" rtl="0" eaLnBrk="0" fontAlgn="base" hangingPunct="0">
        <a:spcBef>
          <a:spcPct val="0"/>
        </a:spcBef>
        <a:spcAft>
          <a:spcPct val="0"/>
        </a:spcAft>
        <a:defRPr sz="3900" b="1">
          <a:solidFill>
            <a:schemeClr val="tx2"/>
          </a:solidFill>
          <a:latin typeface="Arial" charset="0"/>
        </a:defRPr>
      </a:lvl5pPr>
      <a:lvl6pPr marL="457200" algn="l" rtl="0" eaLnBrk="1" fontAlgn="base" hangingPunct="1">
        <a:spcBef>
          <a:spcPct val="0"/>
        </a:spcBef>
        <a:spcAft>
          <a:spcPct val="0"/>
        </a:spcAft>
        <a:defRPr sz="3900" b="1">
          <a:solidFill>
            <a:schemeClr val="tx2"/>
          </a:solidFill>
          <a:latin typeface="Arial" charset="0"/>
        </a:defRPr>
      </a:lvl6pPr>
      <a:lvl7pPr marL="914400" algn="l" rtl="0" eaLnBrk="1" fontAlgn="base" hangingPunct="1">
        <a:spcBef>
          <a:spcPct val="0"/>
        </a:spcBef>
        <a:spcAft>
          <a:spcPct val="0"/>
        </a:spcAft>
        <a:defRPr sz="3900" b="1">
          <a:solidFill>
            <a:schemeClr val="tx2"/>
          </a:solidFill>
          <a:latin typeface="Arial" charset="0"/>
        </a:defRPr>
      </a:lvl7pPr>
      <a:lvl8pPr marL="1371600" algn="l" rtl="0" eaLnBrk="1" fontAlgn="base" hangingPunct="1">
        <a:spcBef>
          <a:spcPct val="0"/>
        </a:spcBef>
        <a:spcAft>
          <a:spcPct val="0"/>
        </a:spcAft>
        <a:defRPr sz="3900" b="1">
          <a:solidFill>
            <a:schemeClr val="tx2"/>
          </a:solidFill>
          <a:latin typeface="Arial" charset="0"/>
        </a:defRPr>
      </a:lvl8pPr>
      <a:lvl9pPr marL="1828800" algn="l" rtl="0" eaLnBrk="1" fontAlgn="base" hangingPunct="1">
        <a:spcBef>
          <a:spcPct val="0"/>
        </a:spcBef>
        <a:spcAft>
          <a:spcPct val="0"/>
        </a:spcAft>
        <a:defRPr sz="3900" b="1">
          <a:solidFill>
            <a:schemeClr val="tx2"/>
          </a:solidFill>
          <a:latin typeface="Arial" charset="0"/>
        </a:defRPr>
      </a:lvl9pPr>
    </p:titleStyle>
    <p:bodyStyle>
      <a:lvl1pPr marL="342900" indent="-342900" algn="l" rtl="0" eaLnBrk="0" fontAlgn="base" hangingPunct="0">
        <a:spcBef>
          <a:spcPct val="20000"/>
        </a:spcBef>
        <a:spcAft>
          <a:spcPct val="0"/>
        </a:spcAft>
        <a:buClr>
          <a:schemeClr val="tx2"/>
        </a:buClr>
        <a:buSzPct val="70000"/>
        <a:buFont typeface="Wingdings" pitchFamily="2" charset="2"/>
        <a:buChar char="l"/>
        <a:defRPr sz="3000">
          <a:solidFill>
            <a:schemeClr val="tx1"/>
          </a:solidFill>
          <a:latin typeface="+mn-lt"/>
          <a:ea typeface="+mn-ea"/>
          <a:cs typeface="+mn-cs"/>
        </a:defRPr>
      </a:lvl1pPr>
      <a:lvl2pPr marL="692150" indent="-347663" algn="l" rtl="0" eaLnBrk="0" fontAlgn="base" hangingPunct="0">
        <a:spcBef>
          <a:spcPct val="20000"/>
        </a:spcBef>
        <a:spcAft>
          <a:spcPct val="0"/>
        </a:spcAft>
        <a:buClr>
          <a:schemeClr val="accent2"/>
        </a:buClr>
        <a:buSzPct val="70000"/>
        <a:buFont typeface="Wingdings" pitchFamily="2" charset="2"/>
        <a:buChar char="l"/>
        <a:defRPr sz="2600">
          <a:solidFill>
            <a:schemeClr val="tx1"/>
          </a:solidFill>
          <a:latin typeface="+mn-lt"/>
        </a:defRPr>
      </a:lvl2pPr>
      <a:lvl3pPr marL="987425" indent="-293688" algn="l" rtl="0" eaLnBrk="0" fontAlgn="base" hangingPunct="0">
        <a:spcBef>
          <a:spcPct val="20000"/>
        </a:spcBef>
        <a:spcAft>
          <a:spcPct val="0"/>
        </a:spcAft>
        <a:buClr>
          <a:schemeClr val="accent1"/>
        </a:buClr>
        <a:buSzPct val="70000"/>
        <a:buFont typeface="Wingdings" pitchFamily="2" charset="2"/>
        <a:buChar char="l"/>
        <a:defRPr sz="2300">
          <a:solidFill>
            <a:schemeClr val="tx1"/>
          </a:solidFill>
          <a:latin typeface="+mn-lt"/>
        </a:defRPr>
      </a:lvl3pPr>
      <a:lvl4pPr marL="1281113" indent="-292100" algn="l" rtl="0" eaLnBrk="0" fontAlgn="base" hangingPunct="0">
        <a:spcBef>
          <a:spcPct val="20000"/>
        </a:spcBef>
        <a:spcAft>
          <a:spcPct val="0"/>
        </a:spcAft>
        <a:buClr>
          <a:schemeClr val="tx2"/>
        </a:buClr>
        <a:buSzPct val="75000"/>
        <a:buFont typeface="Wingdings" pitchFamily="2" charset="2"/>
        <a:buChar char="§"/>
        <a:defRPr sz="2000">
          <a:solidFill>
            <a:schemeClr val="tx1"/>
          </a:solidFill>
          <a:latin typeface="+mn-lt"/>
        </a:defRPr>
      </a:lvl4pPr>
      <a:lvl5pPr marL="1598613" indent="-315913" algn="l" rtl="0" eaLnBrk="0" fontAlgn="base" hangingPunct="0">
        <a:spcBef>
          <a:spcPct val="20000"/>
        </a:spcBef>
        <a:spcAft>
          <a:spcPct val="0"/>
        </a:spcAft>
        <a:buClr>
          <a:schemeClr val="folHlink"/>
        </a:buClr>
        <a:buSzPct val="80000"/>
        <a:buFont typeface="Wingdings" pitchFamily="2" charset="2"/>
        <a:buChar char="§"/>
        <a:defRPr sz="2000">
          <a:solidFill>
            <a:schemeClr val="tx1"/>
          </a:solidFill>
          <a:latin typeface="+mn-lt"/>
        </a:defRPr>
      </a:lvl5pPr>
      <a:lvl6pPr marL="2055813" indent="-315913" algn="l" rtl="0" eaLnBrk="1" fontAlgn="base" hangingPunct="1">
        <a:spcBef>
          <a:spcPct val="20000"/>
        </a:spcBef>
        <a:spcAft>
          <a:spcPct val="0"/>
        </a:spcAft>
        <a:buClr>
          <a:schemeClr val="folHlink"/>
        </a:buClr>
        <a:buSzPct val="80000"/>
        <a:buFont typeface="Wingdings" pitchFamily="2" charset="2"/>
        <a:buChar char="§"/>
        <a:defRPr sz="2000">
          <a:solidFill>
            <a:schemeClr val="tx1"/>
          </a:solidFill>
          <a:latin typeface="+mn-lt"/>
        </a:defRPr>
      </a:lvl6pPr>
      <a:lvl7pPr marL="2513013" indent="-315913" algn="l" rtl="0" eaLnBrk="1" fontAlgn="base" hangingPunct="1">
        <a:spcBef>
          <a:spcPct val="20000"/>
        </a:spcBef>
        <a:spcAft>
          <a:spcPct val="0"/>
        </a:spcAft>
        <a:buClr>
          <a:schemeClr val="folHlink"/>
        </a:buClr>
        <a:buSzPct val="80000"/>
        <a:buFont typeface="Wingdings" pitchFamily="2" charset="2"/>
        <a:buChar char="§"/>
        <a:defRPr sz="2000">
          <a:solidFill>
            <a:schemeClr val="tx1"/>
          </a:solidFill>
          <a:latin typeface="+mn-lt"/>
        </a:defRPr>
      </a:lvl7pPr>
      <a:lvl8pPr marL="2970213" indent="-315913" algn="l" rtl="0" eaLnBrk="1" fontAlgn="base" hangingPunct="1">
        <a:spcBef>
          <a:spcPct val="20000"/>
        </a:spcBef>
        <a:spcAft>
          <a:spcPct val="0"/>
        </a:spcAft>
        <a:buClr>
          <a:schemeClr val="folHlink"/>
        </a:buClr>
        <a:buSzPct val="80000"/>
        <a:buFont typeface="Wingdings" pitchFamily="2" charset="2"/>
        <a:buChar char="§"/>
        <a:defRPr sz="2000">
          <a:solidFill>
            <a:schemeClr val="tx1"/>
          </a:solidFill>
          <a:latin typeface="+mn-lt"/>
        </a:defRPr>
      </a:lvl8pPr>
      <a:lvl9pPr marL="3427413" indent="-315913" algn="l" rtl="0" eaLnBrk="1" fontAlgn="base" hangingPunct="1">
        <a:spcBef>
          <a:spcPct val="20000"/>
        </a:spcBef>
        <a:spcAft>
          <a:spcPct val="0"/>
        </a:spcAft>
        <a:buClr>
          <a:schemeClr val="folHlink"/>
        </a:buClr>
        <a:buSzPct val="80000"/>
        <a:buFont typeface="Wingdings" pitchFamily="2" charset="2"/>
        <a:buChar char="§"/>
        <a:defRPr sz="20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grpSp>
        <p:nvGrpSpPr>
          <p:cNvPr id="7170" name="Group 2"/>
          <p:cNvGrpSpPr>
            <a:grpSpLocks/>
          </p:cNvGrpSpPr>
          <p:nvPr/>
        </p:nvGrpSpPr>
        <p:grpSpPr bwMode="auto">
          <a:xfrm>
            <a:off x="0" y="0"/>
            <a:ext cx="7620000" cy="6858000"/>
            <a:chOff x="0" y="0"/>
            <a:chExt cx="4800" cy="4320"/>
          </a:xfrm>
        </p:grpSpPr>
        <p:grpSp>
          <p:nvGrpSpPr>
            <p:cNvPr id="7176" name="Group 3"/>
            <p:cNvGrpSpPr>
              <a:grpSpLocks/>
            </p:cNvGrpSpPr>
            <p:nvPr userDrawn="1"/>
          </p:nvGrpSpPr>
          <p:grpSpPr bwMode="auto">
            <a:xfrm>
              <a:off x="0" y="0"/>
              <a:ext cx="2016" cy="4320"/>
              <a:chOff x="0" y="0"/>
              <a:chExt cx="2016" cy="4320"/>
            </a:xfrm>
          </p:grpSpPr>
          <p:sp>
            <p:nvSpPr>
              <p:cNvPr id="408580" name="Rectangle 4"/>
              <p:cNvSpPr>
                <a:spLocks noChangeArrowheads="1"/>
              </p:cNvSpPr>
              <p:nvPr userDrawn="1"/>
            </p:nvSpPr>
            <p:spPr bwMode="auto">
              <a:xfrm>
                <a:off x="0" y="0"/>
                <a:ext cx="480" cy="4320"/>
              </a:xfrm>
              <a:prstGeom prst="rect">
                <a:avLst/>
              </a:prstGeom>
              <a:solidFill>
                <a:schemeClr val="accent2"/>
              </a:solidFill>
              <a:ln w="9525">
                <a:noFill/>
                <a:miter lim="800000"/>
                <a:headEnd/>
                <a:tailEnd/>
              </a:ln>
              <a:effectLst/>
            </p:spPr>
            <p:txBody>
              <a:bodyPr wrap="none" anchor="ctr"/>
              <a:lstStyle/>
              <a:p>
                <a:pPr>
                  <a:buFontTx/>
                  <a:buChar char="•"/>
                  <a:defRPr/>
                </a:pPr>
                <a:endParaRPr lang="el-GR">
                  <a:effectLst>
                    <a:outerShdw blurRad="38100" dist="38100" dir="2700000" algn="tl">
                      <a:srgbClr val="000000"/>
                    </a:outerShdw>
                  </a:effectLst>
                  <a:latin typeface="Arial" pitchFamily="34" charset="0"/>
                </a:endParaRPr>
              </a:p>
            </p:txBody>
          </p:sp>
          <p:sp>
            <p:nvSpPr>
              <p:cNvPr id="408581" name="Freeform 5"/>
              <p:cNvSpPr>
                <a:spLocks/>
              </p:cNvSpPr>
              <p:nvPr userDrawn="1"/>
            </p:nvSpPr>
            <p:spPr bwMode="auto">
              <a:xfrm>
                <a:off x="288" y="0"/>
                <a:ext cx="1728" cy="735"/>
              </a:xfrm>
              <a:custGeom>
                <a:avLst/>
                <a:gdLst/>
                <a:ahLst/>
                <a:cxnLst>
                  <a:cxn ang="0">
                    <a:pos x="1728" y="0"/>
                  </a:cxn>
                  <a:cxn ang="0">
                    <a:pos x="1728" y="480"/>
                  </a:cxn>
                  <a:cxn ang="0">
                    <a:pos x="380" y="482"/>
                  </a:cxn>
                  <a:cxn ang="0">
                    <a:pos x="354" y="480"/>
                  </a:cxn>
                  <a:cxn ang="0">
                    <a:pos x="308" y="489"/>
                  </a:cxn>
                  <a:cxn ang="0">
                    <a:pos x="246" y="531"/>
                  </a:cxn>
                  <a:cxn ang="0">
                    <a:pos x="206" y="597"/>
                  </a:cxn>
                  <a:cxn ang="0">
                    <a:pos x="192" y="666"/>
                  </a:cxn>
                  <a:cxn ang="0">
                    <a:pos x="192" y="735"/>
                  </a:cxn>
                  <a:cxn ang="0">
                    <a:pos x="0" y="735"/>
                  </a:cxn>
                  <a:cxn ang="0">
                    <a:pos x="0" y="480"/>
                  </a:cxn>
                  <a:cxn ang="0">
                    <a:pos x="0" y="0"/>
                  </a:cxn>
                  <a:cxn ang="0">
                    <a:pos x="1728" y="0"/>
                  </a:cxn>
                </a:cxnLst>
                <a:rect l="0" t="0" r="r" b="b"/>
                <a:pathLst>
                  <a:path w="1728" h="735">
                    <a:moveTo>
                      <a:pt x="1728" y="0"/>
                    </a:moveTo>
                    <a:lnTo>
                      <a:pt x="1728" y="480"/>
                    </a:lnTo>
                    <a:lnTo>
                      <a:pt x="380" y="482"/>
                    </a:lnTo>
                    <a:lnTo>
                      <a:pt x="354" y="480"/>
                    </a:lnTo>
                    <a:lnTo>
                      <a:pt x="308" y="489"/>
                    </a:lnTo>
                    <a:cubicBezTo>
                      <a:pt x="290" y="498"/>
                      <a:pt x="263" y="513"/>
                      <a:pt x="246" y="531"/>
                    </a:cubicBezTo>
                    <a:cubicBezTo>
                      <a:pt x="229" y="549"/>
                      <a:pt x="215" y="574"/>
                      <a:pt x="206" y="597"/>
                    </a:cubicBezTo>
                    <a:cubicBezTo>
                      <a:pt x="197" y="620"/>
                      <a:pt x="194" y="643"/>
                      <a:pt x="192" y="666"/>
                    </a:cubicBezTo>
                    <a:lnTo>
                      <a:pt x="192" y="735"/>
                    </a:lnTo>
                    <a:lnTo>
                      <a:pt x="0" y="735"/>
                    </a:lnTo>
                    <a:lnTo>
                      <a:pt x="0" y="480"/>
                    </a:lnTo>
                    <a:lnTo>
                      <a:pt x="0" y="0"/>
                    </a:lnTo>
                    <a:lnTo>
                      <a:pt x="1728" y="0"/>
                    </a:lnTo>
                    <a:close/>
                  </a:path>
                </a:pathLst>
              </a:custGeom>
              <a:solidFill>
                <a:schemeClr val="accent2"/>
              </a:solidFill>
              <a:ln w="9525" cap="flat" cmpd="sng">
                <a:noFill/>
                <a:prstDash val="solid"/>
                <a:miter lim="800000"/>
                <a:headEnd type="none" w="med" len="med"/>
                <a:tailEnd type="none" w="med" len="med"/>
              </a:ln>
              <a:effectLst/>
            </p:spPr>
            <p:txBody>
              <a:bodyPr wrap="none"/>
              <a:lstStyle/>
              <a:p>
                <a:pPr>
                  <a:buFontTx/>
                  <a:buChar char="•"/>
                  <a:defRPr/>
                </a:pPr>
                <a:endParaRPr lang="el-GR">
                  <a:effectLst>
                    <a:outerShdw blurRad="38100" dist="38100" dir="2700000" algn="tl">
                      <a:srgbClr val="000000"/>
                    </a:outerShdw>
                  </a:effectLst>
                  <a:latin typeface="Arial" pitchFamily="34" charset="0"/>
                </a:endParaRPr>
              </a:p>
            </p:txBody>
          </p:sp>
        </p:grpSp>
        <p:grpSp>
          <p:nvGrpSpPr>
            <p:cNvPr id="7177" name="Group 6"/>
            <p:cNvGrpSpPr>
              <a:grpSpLocks/>
            </p:cNvGrpSpPr>
            <p:nvPr/>
          </p:nvGrpSpPr>
          <p:grpSpPr bwMode="auto">
            <a:xfrm>
              <a:off x="144" y="1248"/>
              <a:ext cx="4656" cy="201"/>
              <a:chOff x="144" y="1248"/>
              <a:chExt cx="4656" cy="201"/>
            </a:xfrm>
          </p:grpSpPr>
          <p:sp>
            <p:nvSpPr>
              <p:cNvPr id="408583" name="AutoShape 7"/>
              <p:cNvSpPr>
                <a:spLocks noChangeArrowheads="1"/>
              </p:cNvSpPr>
              <p:nvPr/>
            </p:nvSpPr>
            <p:spPr bwMode="auto">
              <a:xfrm>
                <a:off x="384" y="1248"/>
                <a:ext cx="4416" cy="200"/>
              </a:xfrm>
              <a:prstGeom prst="roundRect">
                <a:avLst>
                  <a:gd name="adj" fmla="val 0"/>
                </a:avLst>
              </a:prstGeom>
              <a:solidFill>
                <a:schemeClr val="hlink"/>
              </a:solidFill>
              <a:ln w="9525">
                <a:noFill/>
                <a:round/>
                <a:headEnd/>
                <a:tailEnd/>
              </a:ln>
              <a:effectLst/>
            </p:spPr>
            <p:txBody>
              <a:bodyPr wrap="none" anchor="ctr"/>
              <a:lstStyle/>
              <a:p>
                <a:pPr>
                  <a:buFontTx/>
                  <a:buChar char="•"/>
                  <a:defRPr/>
                </a:pPr>
                <a:endParaRPr lang="el-GR">
                  <a:effectLst>
                    <a:outerShdw blurRad="38100" dist="38100" dir="2700000" algn="tl">
                      <a:srgbClr val="000000"/>
                    </a:outerShdw>
                  </a:effectLst>
                  <a:latin typeface="Arial" pitchFamily="34" charset="0"/>
                </a:endParaRPr>
              </a:p>
            </p:txBody>
          </p:sp>
          <p:sp>
            <p:nvSpPr>
              <p:cNvPr id="408584" name="AutoShape 8"/>
              <p:cNvSpPr>
                <a:spLocks noChangeArrowheads="1"/>
              </p:cNvSpPr>
              <p:nvPr/>
            </p:nvSpPr>
            <p:spPr bwMode="auto">
              <a:xfrm flipH="1">
                <a:off x="144" y="1248"/>
                <a:ext cx="248" cy="201"/>
              </a:xfrm>
              <a:prstGeom prst="flowChartDelay">
                <a:avLst/>
              </a:prstGeom>
              <a:solidFill>
                <a:schemeClr val="hlink"/>
              </a:solidFill>
              <a:ln w="9525">
                <a:noFill/>
                <a:miter lim="800000"/>
                <a:headEnd/>
                <a:tailEnd/>
              </a:ln>
              <a:effectLst/>
            </p:spPr>
            <p:txBody>
              <a:bodyPr wrap="none" anchor="ctr"/>
              <a:lstStyle/>
              <a:p>
                <a:pPr>
                  <a:buFontTx/>
                  <a:buChar char="•"/>
                  <a:defRPr/>
                </a:pPr>
                <a:endParaRPr lang="el-GR">
                  <a:effectLst>
                    <a:outerShdw blurRad="38100" dist="38100" dir="2700000" algn="tl">
                      <a:srgbClr val="000000"/>
                    </a:outerShdw>
                  </a:effectLst>
                  <a:latin typeface="Arial" pitchFamily="34" charset="0"/>
                </a:endParaRPr>
              </a:p>
            </p:txBody>
          </p:sp>
        </p:grpSp>
      </p:grpSp>
      <p:sp>
        <p:nvSpPr>
          <p:cNvPr id="7171" name="AutoShape 9"/>
          <p:cNvSpPr>
            <a:spLocks noGrp="1" noChangeArrowheads="1"/>
          </p:cNvSpPr>
          <p:nvPr>
            <p:ph type="title"/>
          </p:nvPr>
        </p:nvSpPr>
        <p:spPr bwMode="auto">
          <a:xfrm>
            <a:off x="762000" y="762000"/>
            <a:ext cx="7924800" cy="1143000"/>
          </a:xfrm>
          <a:prstGeom prst="roundRect">
            <a:avLst>
              <a:gd name="adj" fmla="val 21667"/>
            </a:avLst>
          </a:prstGeom>
          <a:noFill/>
          <a:ln w="9525">
            <a:noFill/>
            <a:round/>
            <a:headEnd/>
            <a:tailEnd/>
          </a:ln>
        </p:spPr>
        <p:txBody>
          <a:bodyPr vert="horz" wrap="square" lIns="91440" tIns="45720" rIns="91440" bIns="45720" numCol="1" anchor="b" anchorCtr="0" compatLnSpc="1">
            <a:prstTxWarp prst="textNoShape">
              <a:avLst/>
            </a:prstTxWarp>
          </a:bodyPr>
          <a:lstStyle/>
          <a:p>
            <a:pPr lvl="0"/>
            <a:r>
              <a:rPr lang="en-US" smtClean="0"/>
              <a:t>Click to edit Master title style</a:t>
            </a:r>
            <a:endParaRPr lang="el-GR" smtClean="0"/>
          </a:p>
        </p:txBody>
      </p:sp>
      <p:sp>
        <p:nvSpPr>
          <p:cNvPr id="7172" name="Rectangle 10"/>
          <p:cNvSpPr>
            <a:spLocks noGrp="1" noChangeArrowheads="1"/>
          </p:cNvSpPr>
          <p:nvPr>
            <p:ph type="body" idx="1"/>
          </p:nvPr>
        </p:nvSpPr>
        <p:spPr bwMode="auto">
          <a:xfrm>
            <a:off x="838200" y="2362200"/>
            <a:ext cx="7694613" cy="3724275"/>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l-GR" smtClean="0"/>
          </a:p>
        </p:txBody>
      </p:sp>
      <p:sp>
        <p:nvSpPr>
          <p:cNvPr id="408587" name="Rectangle 11"/>
          <p:cNvSpPr>
            <a:spLocks noGrp="1" noChangeArrowheads="1"/>
          </p:cNvSpPr>
          <p:nvPr>
            <p:ph type="dt" sz="half" idx="2"/>
          </p:nvPr>
        </p:nvSpPr>
        <p:spPr bwMode="auto">
          <a:xfrm>
            <a:off x="2438400" y="6248400"/>
            <a:ext cx="2132013" cy="474663"/>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buFontTx/>
              <a:buChar char="•"/>
              <a:defRPr sz="1400">
                <a:effectLst>
                  <a:outerShdw blurRad="38100" dist="38100" dir="2700000" algn="tl">
                    <a:srgbClr val="C0C0C0"/>
                  </a:outerShdw>
                </a:effectLst>
                <a:latin typeface="Arial" pitchFamily="34" charset="0"/>
              </a:defRPr>
            </a:lvl1pPr>
          </a:lstStyle>
          <a:p>
            <a:pPr>
              <a:defRPr/>
            </a:pPr>
            <a:endParaRPr lang="el-GR"/>
          </a:p>
        </p:txBody>
      </p:sp>
      <p:sp>
        <p:nvSpPr>
          <p:cNvPr id="408588" name="Rectangle 12"/>
          <p:cNvSpPr>
            <a:spLocks noGrp="1" noChangeArrowheads="1"/>
          </p:cNvSpPr>
          <p:nvPr>
            <p:ph type="ftr" sz="quarter" idx="3"/>
          </p:nvPr>
        </p:nvSpPr>
        <p:spPr bwMode="auto">
          <a:xfrm>
            <a:off x="5791200" y="6248400"/>
            <a:ext cx="2897188" cy="474663"/>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buFontTx/>
              <a:buChar char="•"/>
              <a:defRPr sz="1400" b="0">
                <a:solidFill>
                  <a:schemeClr val="tx1"/>
                </a:solidFill>
                <a:effectLst>
                  <a:outerShdw blurRad="38100" dist="38100" dir="2700000" algn="tl">
                    <a:srgbClr val="000000">
                      <a:alpha val="43137"/>
                    </a:srgbClr>
                  </a:outerShdw>
                </a:effectLst>
                <a:latin typeface="Arial" charset="0"/>
                <a:cs typeface="+mn-cs"/>
              </a:defRPr>
            </a:lvl1pPr>
          </a:lstStyle>
          <a:p>
            <a:pPr>
              <a:defRPr/>
            </a:pPr>
            <a:r>
              <a:rPr lang="el-GR"/>
              <a:t>Ι. Κουσιάππα 2009</a:t>
            </a:r>
          </a:p>
        </p:txBody>
      </p:sp>
      <p:sp>
        <p:nvSpPr>
          <p:cNvPr id="408589" name="Rectangle 13"/>
          <p:cNvSpPr>
            <a:spLocks noGrp="1" noChangeArrowheads="1"/>
          </p:cNvSpPr>
          <p:nvPr>
            <p:ph type="sldNum" sz="quarter" idx="4"/>
          </p:nvPr>
        </p:nvSpPr>
        <p:spPr bwMode="auto">
          <a:xfrm>
            <a:off x="84138" y="6242050"/>
            <a:ext cx="587375" cy="488950"/>
          </a:xfrm>
          <a:prstGeom prst="rect">
            <a:avLst/>
          </a:prstGeom>
          <a:noFill/>
          <a:ln w="9525">
            <a:noFill/>
            <a:miter lim="800000"/>
            <a:headEnd/>
            <a:tailEnd/>
          </a:ln>
          <a:effectLst/>
        </p:spPr>
        <p:txBody>
          <a:bodyPr vert="horz" wrap="square" lIns="91440" tIns="45720" rIns="91440" bIns="45720" numCol="1" anchor="b" anchorCtr="1" compatLnSpc="1">
            <a:prstTxWarp prst="textNoShape">
              <a:avLst/>
            </a:prstTxWarp>
          </a:bodyPr>
          <a:lstStyle>
            <a:lvl1pPr>
              <a:buFontTx/>
              <a:buChar char="•"/>
              <a:defRPr sz="2600">
                <a:solidFill>
                  <a:schemeClr val="bg1"/>
                </a:solidFill>
                <a:effectLst>
                  <a:outerShdw blurRad="38100" dist="38100" dir="2700000" algn="tl">
                    <a:srgbClr val="C0C0C0"/>
                  </a:outerShdw>
                </a:effectLst>
                <a:latin typeface="Arial" pitchFamily="34" charset="0"/>
              </a:defRPr>
            </a:lvl1pPr>
          </a:lstStyle>
          <a:p>
            <a:pPr>
              <a:defRPr/>
            </a:pPr>
            <a:fld id="{90C456EC-BD35-44B5-BDD8-188BEB2A26B3}" type="slidenum">
              <a:rPr lang="el-GR"/>
              <a:pPr>
                <a:defRPr/>
              </a:pPr>
              <a:t>‹#›</a:t>
            </a:fld>
            <a:endParaRPr lang="el-GR"/>
          </a:p>
        </p:txBody>
      </p:sp>
    </p:spTree>
  </p:cSld>
  <p:clrMap bg1="lt1" tx1="dk1" bg2="lt2" tx2="dk2" accent1="accent1" accent2="accent2" accent3="accent3" accent4="accent4" accent5="accent5" accent6="accent6" hlink="hlink" folHlink="folHlink"/>
  <p:sldLayoutIdLst>
    <p:sldLayoutId id="2147494675" r:id="rId1"/>
    <p:sldLayoutId id="2147494630" r:id="rId2"/>
    <p:sldLayoutId id="2147494631" r:id="rId3"/>
    <p:sldLayoutId id="2147494632" r:id="rId4"/>
    <p:sldLayoutId id="2147494633" r:id="rId5"/>
    <p:sldLayoutId id="2147494634" r:id="rId6"/>
    <p:sldLayoutId id="2147494635" r:id="rId7"/>
    <p:sldLayoutId id="2147494636" r:id="rId8"/>
    <p:sldLayoutId id="2147494637" r:id="rId9"/>
    <p:sldLayoutId id="2147494638" r:id="rId10"/>
    <p:sldLayoutId id="2147494639" r:id="rId11"/>
    <p:sldLayoutId id="2147494640" r:id="rId12"/>
  </p:sldLayoutIdLst>
  <p:hf hdr="0" ftr="0" dt="0"/>
  <p:txStyles>
    <p:titleStyle>
      <a:lvl1pPr algn="l" rtl="0" eaLnBrk="0" fontAlgn="base" hangingPunct="0">
        <a:lnSpc>
          <a:spcPct val="90000"/>
        </a:lnSpc>
        <a:spcBef>
          <a:spcPct val="0"/>
        </a:spcBef>
        <a:spcAft>
          <a:spcPct val="0"/>
        </a:spcAft>
        <a:defRPr sz="3600" b="1">
          <a:solidFill>
            <a:schemeClr val="tx2"/>
          </a:solidFill>
          <a:latin typeface="+mj-lt"/>
          <a:ea typeface="+mj-ea"/>
          <a:cs typeface="+mj-cs"/>
        </a:defRPr>
      </a:lvl1pPr>
      <a:lvl2pPr algn="l" rtl="0" eaLnBrk="0" fontAlgn="base" hangingPunct="0">
        <a:lnSpc>
          <a:spcPct val="90000"/>
        </a:lnSpc>
        <a:spcBef>
          <a:spcPct val="0"/>
        </a:spcBef>
        <a:spcAft>
          <a:spcPct val="0"/>
        </a:spcAft>
        <a:defRPr sz="3600" b="1">
          <a:solidFill>
            <a:schemeClr val="tx2"/>
          </a:solidFill>
          <a:latin typeface="Arial" charset="0"/>
        </a:defRPr>
      </a:lvl2pPr>
      <a:lvl3pPr algn="l" rtl="0" eaLnBrk="0" fontAlgn="base" hangingPunct="0">
        <a:lnSpc>
          <a:spcPct val="90000"/>
        </a:lnSpc>
        <a:spcBef>
          <a:spcPct val="0"/>
        </a:spcBef>
        <a:spcAft>
          <a:spcPct val="0"/>
        </a:spcAft>
        <a:defRPr sz="3600" b="1">
          <a:solidFill>
            <a:schemeClr val="tx2"/>
          </a:solidFill>
          <a:latin typeface="Arial" charset="0"/>
        </a:defRPr>
      </a:lvl3pPr>
      <a:lvl4pPr algn="l" rtl="0" eaLnBrk="0" fontAlgn="base" hangingPunct="0">
        <a:lnSpc>
          <a:spcPct val="90000"/>
        </a:lnSpc>
        <a:spcBef>
          <a:spcPct val="0"/>
        </a:spcBef>
        <a:spcAft>
          <a:spcPct val="0"/>
        </a:spcAft>
        <a:defRPr sz="3600" b="1">
          <a:solidFill>
            <a:schemeClr val="tx2"/>
          </a:solidFill>
          <a:latin typeface="Arial" charset="0"/>
        </a:defRPr>
      </a:lvl4pPr>
      <a:lvl5pPr algn="l" rtl="0" eaLnBrk="0" fontAlgn="base" hangingPunct="0">
        <a:lnSpc>
          <a:spcPct val="90000"/>
        </a:lnSpc>
        <a:spcBef>
          <a:spcPct val="0"/>
        </a:spcBef>
        <a:spcAft>
          <a:spcPct val="0"/>
        </a:spcAft>
        <a:defRPr sz="3600" b="1">
          <a:solidFill>
            <a:schemeClr val="tx2"/>
          </a:solidFill>
          <a:latin typeface="Arial" charset="0"/>
        </a:defRPr>
      </a:lvl5pPr>
      <a:lvl6pPr marL="457200" algn="l" rtl="0" eaLnBrk="1" fontAlgn="base" hangingPunct="1">
        <a:lnSpc>
          <a:spcPct val="90000"/>
        </a:lnSpc>
        <a:spcBef>
          <a:spcPct val="0"/>
        </a:spcBef>
        <a:spcAft>
          <a:spcPct val="0"/>
        </a:spcAft>
        <a:defRPr sz="3600" b="1">
          <a:solidFill>
            <a:schemeClr val="tx2"/>
          </a:solidFill>
          <a:latin typeface="Arial" charset="0"/>
        </a:defRPr>
      </a:lvl6pPr>
      <a:lvl7pPr marL="914400" algn="l" rtl="0" eaLnBrk="1" fontAlgn="base" hangingPunct="1">
        <a:lnSpc>
          <a:spcPct val="90000"/>
        </a:lnSpc>
        <a:spcBef>
          <a:spcPct val="0"/>
        </a:spcBef>
        <a:spcAft>
          <a:spcPct val="0"/>
        </a:spcAft>
        <a:defRPr sz="3600" b="1">
          <a:solidFill>
            <a:schemeClr val="tx2"/>
          </a:solidFill>
          <a:latin typeface="Arial" charset="0"/>
        </a:defRPr>
      </a:lvl7pPr>
      <a:lvl8pPr marL="1371600" algn="l" rtl="0" eaLnBrk="1" fontAlgn="base" hangingPunct="1">
        <a:lnSpc>
          <a:spcPct val="90000"/>
        </a:lnSpc>
        <a:spcBef>
          <a:spcPct val="0"/>
        </a:spcBef>
        <a:spcAft>
          <a:spcPct val="0"/>
        </a:spcAft>
        <a:defRPr sz="3600" b="1">
          <a:solidFill>
            <a:schemeClr val="tx2"/>
          </a:solidFill>
          <a:latin typeface="Arial" charset="0"/>
        </a:defRPr>
      </a:lvl8pPr>
      <a:lvl9pPr marL="1828800" algn="l" rtl="0" eaLnBrk="1" fontAlgn="base" hangingPunct="1">
        <a:lnSpc>
          <a:spcPct val="90000"/>
        </a:lnSpc>
        <a:spcBef>
          <a:spcPct val="0"/>
        </a:spcBef>
        <a:spcAft>
          <a:spcPct val="0"/>
        </a:spcAft>
        <a:defRPr sz="3600" b="1">
          <a:solidFill>
            <a:schemeClr val="tx2"/>
          </a:solidFill>
          <a:latin typeface="Arial" charset="0"/>
        </a:defRPr>
      </a:lvl9pPr>
    </p:titleStyle>
    <p:bodyStyle>
      <a:lvl1pPr marL="342900" indent="-342900" algn="l" rtl="0" eaLnBrk="0" fontAlgn="base" hangingPunct="0">
        <a:spcBef>
          <a:spcPct val="20000"/>
        </a:spcBef>
        <a:spcAft>
          <a:spcPct val="0"/>
        </a:spcAft>
        <a:buClr>
          <a:schemeClr val="tx1"/>
        </a:buClr>
        <a:buSzPct val="75000"/>
        <a:buFont typeface="Wingdings" pitchFamily="2" charset="2"/>
        <a:buChar char="l"/>
        <a:defRPr sz="2800">
          <a:solidFill>
            <a:schemeClr val="tx1"/>
          </a:solidFill>
          <a:latin typeface="+mn-lt"/>
          <a:ea typeface="+mn-ea"/>
          <a:cs typeface="+mn-cs"/>
        </a:defRPr>
      </a:lvl1pPr>
      <a:lvl2pPr marL="742950" indent="-285750" algn="l" rtl="0" eaLnBrk="0" fontAlgn="base" hangingPunct="0">
        <a:spcBef>
          <a:spcPct val="20000"/>
        </a:spcBef>
        <a:spcAft>
          <a:spcPct val="0"/>
        </a:spcAft>
        <a:buClr>
          <a:schemeClr val="tx1"/>
        </a:buClr>
        <a:buSzPct val="75000"/>
        <a:buChar char="–"/>
        <a:defRPr sz="2400">
          <a:solidFill>
            <a:schemeClr val="tx1"/>
          </a:solidFill>
          <a:latin typeface="+mn-lt"/>
        </a:defRPr>
      </a:lvl2pPr>
      <a:lvl3pPr marL="1143000" indent="-228600" algn="l" rtl="0" eaLnBrk="0" fontAlgn="base" hangingPunct="0">
        <a:spcBef>
          <a:spcPct val="20000"/>
        </a:spcBef>
        <a:spcAft>
          <a:spcPct val="0"/>
        </a:spcAft>
        <a:buClr>
          <a:schemeClr val="tx1"/>
        </a:buClr>
        <a:buSzPct val="75000"/>
        <a:buFont typeface="Wingdings" pitchFamily="2" charset="2"/>
        <a:buChar char="l"/>
        <a:defRPr sz="2000">
          <a:solidFill>
            <a:schemeClr val="tx1"/>
          </a:solidFill>
          <a:latin typeface="+mn-lt"/>
        </a:defRPr>
      </a:lvl3pPr>
      <a:lvl4pPr marL="1600200" indent="-228600" algn="l" rtl="0" eaLnBrk="0" fontAlgn="base" hangingPunct="0">
        <a:spcBef>
          <a:spcPct val="20000"/>
        </a:spcBef>
        <a:spcAft>
          <a:spcPct val="0"/>
        </a:spcAft>
        <a:buClr>
          <a:schemeClr val="tx1"/>
        </a:buClr>
        <a:buSzPct val="80000"/>
        <a:buChar char="–"/>
        <a:defRPr sz="2000">
          <a:solidFill>
            <a:schemeClr val="tx1"/>
          </a:solidFill>
          <a:latin typeface="+mn-lt"/>
        </a:defRPr>
      </a:lvl4pPr>
      <a:lvl5pPr marL="2057400" indent="-228600" algn="l" rtl="0" eaLnBrk="0" fontAlgn="base" hangingPunct="0">
        <a:spcBef>
          <a:spcPct val="20000"/>
        </a:spcBef>
        <a:spcAft>
          <a:spcPct val="0"/>
        </a:spcAft>
        <a:buClr>
          <a:schemeClr val="tx1"/>
        </a:buClr>
        <a:buSzPct val="65000"/>
        <a:buFont typeface="Wingdings" pitchFamily="2" charset="2"/>
        <a:buChar char="l"/>
        <a:defRPr sz="2000">
          <a:solidFill>
            <a:schemeClr val="tx1"/>
          </a:solidFill>
          <a:latin typeface="+mn-lt"/>
        </a:defRPr>
      </a:lvl5pPr>
      <a:lvl6pPr marL="2514600" indent="-228600" algn="l" rtl="0" eaLnBrk="1" fontAlgn="base" hangingPunct="1">
        <a:spcBef>
          <a:spcPct val="20000"/>
        </a:spcBef>
        <a:spcAft>
          <a:spcPct val="0"/>
        </a:spcAft>
        <a:buClr>
          <a:schemeClr val="tx1"/>
        </a:buClr>
        <a:buSzPct val="65000"/>
        <a:buFont typeface="Wingdings" pitchFamily="2" charset="2"/>
        <a:buChar char="l"/>
        <a:defRPr>
          <a:solidFill>
            <a:schemeClr val="tx1"/>
          </a:solidFill>
          <a:latin typeface="+mn-lt"/>
        </a:defRPr>
      </a:lvl6pPr>
      <a:lvl7pPr marL="2971800" indent="-228600" algn="l" rtl="0" eaLnBrk="1" fontAlgn="base" hangingPunct="1">
        <a:spcBef>
          <a:spcPct val="20000"/>
        </a:spcBef>
        <a:spcAft>
          <a:spcPct val="0"/>
        </a:spcAft>
        <a:buClr>
          <a:schemeClr val="tx1"/>
        </a:buClr>
        <a:buSzPct val="65000"/>
        <a:buFont typeface="Wingdings" pitchFamily="2" charset="2"/>
        <a:buChar char="l"/>
        <a:defRPr>
          <a:solidFill>
            <a:schemeClr val="tx1"/>
          </a:solidFill>
          <a:latin typeface="+mn-lt"/>
        </a:defRPr>
      </a:lvl7pPr>
      <a:lvl8pPr marL="3429000" indent="-228600" algn="l" rtl="0" eaLnBrk="1" fontAlgn="base" hangingPunct="1">
        <a:spcBef>
          <a:spcPct val="20000"/>
        </a:spcBef>
        <a:spcAft>
          <a:spcPct val="0"/>
        </a:spcAft>
        <a:buClr>
          <a:schemeClr val="tx1"/>
        </a:buClr>
        <a:buSzPct val="65000"/>
        <a:buFont typeface="Wingdings" pitchFamily="2" charset="2"/>
        <a:buChar char="l"/>
        <a:defRPr>
          <a:solidFill>
            <a:schemeClr val="tx1"/>
          </a:solidFill>
          <a:latin typeface="+mn-lt"/>
        </a:defRPr>
      </a:lvl8pPr>
      <a:lvl9pPr marL="3886200" indent="-228600" algn="l" rtl="0" eaLnBrk="1" fontAlgn="base" hangingPunct="1">
        <a:spcBef>
          <a:spcPct val="20000"/>
        </a:spcBef>
        <a:spcAft>
          <a:spcPct val="0"/>
        </a:spcAft>
        <a:buClr>
          <a:schemeClr val="tx1"/>
        </a:buClr>
        <a:buSzPct val="65000"/>
        <a:buFont typeface="Wingdings" pitchFamily="2" charset="2"/>
        <a:buChar char="l"/>
        <a:defRPr>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5.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grpSp>
        <p:nvGrpSpPr>
          <p:cNvPr id="8194" name="Group 2"/>
          <p:cNvGrpSpPr>
            <a:grpSpLocks/>
          </p:cNvGrpSpPr>
          <p:nvPr/>
        </p:nvGrpSpPr>
        <p:grpSpPr bwMode="auto">
          <a:xfrm>
            <a:off x="1071563" y="304800"/>
            <a:ext cx="7615237" cy="1106488"/>
            <a:chOff x="675" y="192"/>
            <a:chExt cx="4797" cy="697"/>
          </a:xfrm>
        </p:grpSpPr>
        <p:sp>
          <p:nvSpPr>
            <p:cNvPr id="411651" name="Oval 3"/>
            <p:cNvSpPr>
              <a:spLocks noChangeArrowheads="1"/>
            </p:cNvSpPr>
            <p:nvPr/>
          </p:nvSpPr>
          <p:spPr bwMode="hidden">
            <a:xfrm flipH="1">
              <a:off x="3067" y="192"/>
              <a:ext cx="696" cy="696"/>
            </a:xfrm>
            <a:prstGeom prst="ellipse">
              <a:avLst/>
            </a:prstGeom>
            <a:solidFill>
              <a:schemeClr val="accent2"/>
            </a:solidFill>
            <a:ln w="28575">
              <a:noFill/>
              <a:round/>
              <a:headEnd/>
              <a:tailEnd/>
            </a:ln>
            <a:effectLst/>
          </p:spPr>
          <p:txBody>
            <a:bodyPr wrap="none" anchor="ctr"/>
            <a:lstStyle/>
            <a:p>
              <a:pPr algn="ctr">
                <a:buFontTx/>
                <a:buChar char="•"/>
                <a:defRPr/>
              </a:pPr>
              <a:endParaRPr lang="el-GR" sz="2400">
                <a:effectLst>
                  <a:outerShdw blurRad="38100" dist="38100" dir="2700000" algn="tl">
                    <a:srgbClr val="FFFFFF"/>
                  </a:outerShdw>
                </a:effectLst>
              </a:endParaRPr>
            </a:p>
          </p:txBody>
        </p:sp>
        <p:sp>
          <p:nvSpPr>
            <p:cNvPr id="411652" name="Oval 4"/>
            <p:cNvSpPr>
              <a:spLocks noChangeArrowheads="1"/>
            </p:cNvSpPr>
            <p:nvPr/>
          </p:nvSpPr>
          <p:spPr bwMode="hidden">
            <a:xfrm flipH="1">
              <a:off x="4777" y="192"/>
              <a:ext cx="695" cy="696"/>
            </a:xfrm>
            <a:prstGeom prst="ellipse">
              <a:avLst/>
            </a:prstGeom>
            <a:solidFill>
              <a:schemeClr val="accent2"/>
            </a:solidFill>
            <a:ln w="28575">
              <a:noFill/>
              <a:round/>
              <a:headEnd/>
              <a:tailEnd/>
            </a:ln>
            <a:effectLst/>
          </p:spPr>
          <p:txBody>
            <a:bodyPr wrap="none" anchor="ctr"/>
            <a:lstStyle/>
            <a:p>
              <a:pPr algn="ctr">
                <a:buFontTx/>
                <a:buChar char="•"/>
                <a:defRPr/>
              </a:pPr>
              <a:endParaRPr lang="el-GR" sz="2400">
                <a:effectLst>
                  <a:outerShdw blurRad="38100" dist="38100" dir="2700000" algn="tl">
                    <a:srgbClr val="FFFFFF"/>
                  </a:outerShdw>
                </a:effectLst>
              </a:endParaRPr>
            </a:p>
          </p:txBody>
        </p:sp>
        <p:sp>
          <p:nvSpPr>
            <p:cNvPr id="411653" name="Oval 5"/>
            <p:cNvSpPr>
              <a:spLocks noChangeArrowheads="1"/>
            </p:cNvSpPr>
            <p:nvPr/>
          </p:nvSpPr>
          <p:spPr bwMode="hidden">
            <a:xfrm flipH="1">
              <a:off x="675" y="193"/>
              <a:ext cx="695" cy="696"/>
            </a:xfrm>
            <a:prstGeom prst="ellipse">
              <a:avLst/>
            </a:prstGeom>
            <a:solidFill>
              <a:schemeClr val="accent2"/>
            </a:solidFill>
            <a:ln w="28575">
              <a:noFill/>
              <a:round/>
              <a:headEnd/>
              <a:tailEnd/>
            </a:ln>
            <a:effectLst/>
          </p:spPr>
          <p:txBody>
            <a:bodyPr wrap="none" anchor="ctr"/>
            <a:lstStyle/>
            <a:p>
              <a:pPr algn="ctr">
                <a:buFontTx/>
                <a:buChar char="•"/>
                <a:defRPr/>
              </a:pPr>
              <a:endParaRPr lang="el-GR" sz="2400">
                <a:effectLst>
                  <a:outerShdw blurRad="38100" dist="38100" dir="2700000" algn="tl">
                    <a:srgbClr val="FFFFFF"/>
                  </a:outerShdw>
                </a:effectLst>
              </a:endParaRPr>
            </a:p>
          </p:txBody>
        </p:sp>
        <p:sp>
          <p:nvSpPr>
            <p:cNvPr id="411654" name="Oval 6"/>
            <p:cNvSpPr>
              <a:spLocks noChangeArrowheads="1"/>
            </p:cNvSpPr>
            <p:nvPr/>
          </p:nvSpPr>
          <p:spPr bwMode="hidden">
            <a:xfrm flipH="1">
              <a:off x="3984" y="192"/>
              <a:ext cx="695" cy="696"/>
            </a:xfrm>
            <a:prstGeom prst="ellipse">
              <a:avLst/>
            </a:prstGeom>
            <a:noFill/>
            <a:ln w="28575">
              <a:solidFill>
                <a:schemeClr val="accent2"/>
              </a:solidFill>
              <a:round/>
              <a:headEnd/>
              <a:tailEnd/>
            </a:ln>
            <a:effectLst/>
          </p:spPr>
          <p:txBody>
            <a:bodyPr wrap="none" anchor="ctr"/>
            <a:lstStyle/>
            <a:p>
              <a:pPr algn="ctr">
                <a:buFontTx/>
                <a:buChar char="•"/>
                <a:defRPr/>
              </a:pPr>
              <a:endParaRPr lang="el-GR" sz="2400">
                <a:effectLst>
                  <a:outerShdw blurRad="38100" dist="38100" dir="2700000" algn="tl">
                    <a:srgbClr val="C0C0C0"/>
                  </a:outerShdw>
                </a:effectLst>
              </a:endParaRPr>
            </a:p>
          </p:txBody>
        </p:sp>
        <p:sp>
          <p:nvSpPr>
            <p:cNvPr id="411655" name="Oval 7"/>
            <p:cNvSpPr>
              <a:spLocks noChangeArrowheads="1"/>
            </p:cNvSpPr>
            <p:nvPr/>
          </p:nvSpPr>
          <p:spPr bwMode="hidden">
            <a:xfrm flipH="1">
              <a:off x="1486" y="192"/>
              <a:ext cx="695" cy="696"/>
            </a:xfrm>
            <a:prstGeom prst="ellipse">
              <a:avLst/>
            </a:prstGeom>
            <a:noFill/>
            <a:ln w="28575">
              <a:solidFill>
                <a:schemeClr val="accent2"/>
              </a:solidFill>
              <a:round/>
              <a:headEnd/>
              <a:tailEnd/>
            </a:ln>
            <a:effectLst/>
          </p:spPr>
          <p:txBody>
            <a:bodyPr wrap="none" anchor="ctr"/>
            <a:lstStyle/>
            <a:p>
              <a:pPr algn="ctr">
                <a:buFontTx/>
                <a:buChar char="•"/>
                <a:defRPr/>
              </a:pPr>
              <a:endParaRPr lang="el-GR" sz="2400">
                <a:effectLst>
                  <a:outerShdw blurRad="38100" dist="38100" dir="2700000" algn="tl">
                    <a:srgbClr val="C0C0C0"/>
                  </a:outerShdw>
                </a:effectLst>
              </a:endParaRPr>
            </a:p>
          </p:txBody>
        </p:sp>
      </p:grpSp>
      <p:sp>
        <p:nvSpPr>
          <p:cNvPr id="8195" name="Rectangle 8"/>
          <p:cNvSpPr>
            <a:spLocks noGrp="1" noChangeArrowheads="1"/>
          </p:cNvSpPr>
          <p:nvPr>
            <p:ph type="body" idx="1"/>
          </p:nvPr>
        </p:nvSpPr>
        <p:spPr bwMode="auto">
          <a:xfrm>
            <a:off x="457200" y="1600200"/>
            <a:ext cx="8229600" cy="4530725"/>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l-GR" smtClean="0"/>
          </a:p>
        </p:txBody>
      </p:sp>
      <p:sp>
        <p:nvSpPr>
          <p:cNvPr id="411657" name="Rectangle 9"/>
          <p:cNvSpPr>
            <a:spLocks noGrp="1" noChangeArrowheads="1"/>
          </p:cNvSpPr>
          <p:nvPr>
            <p:ph type="dt" sz="half" idx="2"/>
          </p:nvPr>
        </p:nvSpPr>
        <p:spPr bwMode="auto">
          <a:xfrm>
            <a:off x="457200" y="6248400"/>
            <a:ext cx="21336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buFontTx/>
              <a:buChar char="•"/>
              <a:defRPr sz="1000">
                <a:effectLst>
                  <a:outerShdw blurRad="38100" dist="38100" dir="2700000" algn="tl">
                    <a:srgbClr val="C0C0C0"/>
                  </a:outerShdw>
                </a:effectLst>
                <a:latin typeface="Arial" pitchFamily="34" charset="0"/>
              </a:defRPr>
            </a:lvl1pPr>
          </a:lstStyle>
          <a:p>
            <a:pPr>
              <a:defRPr/>
            </a:pPr>
            <a:endParaRPr lang="el-GR"/>
          </a:p>
        </p:txBody>
      </p:sp>
      <p:sp>
        <p:nvSpPr>
          <p:cNvPr id="411658" name="Rectangle 10"/>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a:buFontTx/>
              <a:buChar char="•"/>
              <a:defRPr sz="1000" b="0">
                <a:solidFill>
                  <a:schemeClr val="tx1"/>
                </a:solidFill>
                <a:effectLst>
                  <a:outerShdw blurRad="38100" dist="38100" dir="2700000" algn="tl">
                    <a:srgbClr val="000000">
                      <a:alpha val="43137"/>
                    </a:srgbClr>
                  </a:outerShdw>
                </a:effectLst>
                <a:latin typeface="Arial" charset="0"/>
                <a:cs typeface="+mn-cs"/>
              </a:defRPr>
            </a:lvl1pPr>
          </a:lstStyle>
          <a:p>
            <a:pPr>
              <a:defRPr/>
            </a:pPr>
            <a:r>
              <a:rPr lang="el-GR"/>
              <a:t>Ι. Κουσιάππα 2009</a:t>
            </a:r>
          </a:p>
        </p:txBody>
      </p:sp>
      <p:sp>
        <p:nvSpPr>
          <p:cNvPr id="411659" name="Rectangle 11"/>
          <p:cNvSpPr>
            <a:spLocks noGrp="1" noChangeArrowheads="1"/>
          </p:cNvSpPr>
          <p:nvPr>
            <p:ph type="sldNum" sz="quarter" idx="4"/>
          </p:nvPr>
        </p:nvSpPr>
        <p:spPr bwMode="auto">
          <a:xfrm>
            <a:off x="6553200" y="6248400"/>
            <a:ext cx="21336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a:buFontTx/>
              <a:buChar char="•"/>
              <a:defRPr sz="1000">
                <a:effectLst>
                  <a:outerShdw blurRad="38100" dist="38100" dir="2700000" algn="tl">
                    <a:srgbClr val="C0C0C0"/>
                  </a:outerShdw>
                </a:effectLst>
                <a:latin typeface="Arial" pitchFamily="34" charset="0"/>
              </a:defRPr>
            </a:lvl1pPr>
          </a:lstStyle>
          <a:p>
            <a:pPr>
              <a:defRPr/>
            </a:pPr>
            <a:fld id="{9F1A9F62-FC0D-43E9-A7A9-BE5BE9A9ADDA}" type="slidenum">
              <a:rPr lang="el-GR"/>
              <a:pPr>
                <a:defRPr/>
              </a:pPr>
              <a:t>‹#›</a:t>
            </a:fld>
            <a:endParaRPr lang="el-GR"/>
          </a:p>
        </p:txBody>
      </p:sp>
      <p:sp>
        <p:nvSpPr>
          <p:cNvPr id="8199" name="Rectangle 12"/>
          <p:cNvSpPr>
            <a:spLocks noGrp="1" noChangeArrowheads="1"/>
          </p:cNvSpPr>
          <p:nvPr>
            <p:ph type="title"/>
          </p:nvPr>
        </p:nvSpPr>
        <p:spPr bwMode="auto">
          <a:xfrm>
            <a:off x="457200" y="274638"/>
            <a:ext cx="8229600" cy="1143000"/>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bodyPr>
          <a:lstStyle/>
          <a:p>
            <a:pPr lvl="0"/>
            <a:r>
              <a:rPr lang="en-US" smtClean="0"/>
              <a:t>Click to edit Master title style</a:t>
            </a:r>
            <a:endParaRPr lang="el-GR" smtClean="0"/>
          </a:p>
        </p:txBody>
      </p:sp>
    </p:spTree>
  </p:cSld>
  <p:clrMap bg1="lt1" tx1="dk1" bg2="lt2" tx2="dk2" accent1="accent1" accent2="accent2" accent3="accent3" accent4="accent4" accent5="accent5" accent6="accent6" hlink="hlink" folHlink="folHlink"/>
  <p:sldLayoutIdLst>
    <p:sldLayoutId id="2147494676" r:id="rId1"/>
    <p:sldLayoutId id="2147494641" r:id="rId2"/>
    <p:sldLayoutId id="2147494642" r:id="rId3"/>
    <p:sldLayoutId id="2147494643" r:id="rId4"/>
    <p:sldLayoutId id="2147494644" r:id="rId5"/>
    <p:sldLayoutId id="2147494645" r:id="rId6"/>
    <p:sldLayoutId id="2147494646" r:id="rId7"/>
    <p:sldLayoutId id="2147494647" r:id="rId8"/>
    <p:sldLayoutId id="2147494648" r:id="rId9"/>
    <p:sldLayoutId id="2147494649" r:id="rId10"/>
    <p:sldLayoutId id="2147494650" r:id="rId11"/>
  </p:sldLayoutIdLst>
  <p:timing>
    <p:tnLst>
      <p:par>
        <p:cTn id="1" dur="indefinite" restart="never" nodeType="tmRoot"/>
      </p:par>
    </p:tnLst>
  </p:timing>
  <p:hf hdr="0" ftr="0" dt="0"/>
  <p:txStyles>
    <p:titleStyle>
      <a:lvl1pPr algn="l" rtl="0" eaLnBrk="0" fontAlgn="base" hangingPunct="0">
        <a:spcBef>
          <a:spcPct val="0"/>
        </a:spcBef>
        <a:spcAft>
          <a:spcPct val="0"/>
        </a:spcAft>
        <a:defRPr sz="3800">
          <a:solidFill>
            <a:schemeClr val="tx2"/>
          </a:solidFill>
          <a:latin typeface="+mj-lt"/>
          <a:ea typeface="+mj-ea"/>
          <a:cs typeface="+mj-cs"/>
        </a:defRPr>
      </a:lvl1pPr>
      <a:lvl2pPr algn="l" rtl="0" eaLnBrk="0" fontAlgn="base" hangingPunct="0">
        <a:spcBef>
          <a:spcPct val="0"/>
        </a:spcBef>
        <a:spcAft>
          <a:spcPct val="0"/>
        </a:spcAft>
        <a:defRPr sz="3800">
          <a:solidFill>
            <a:schemeClr val="tx2"/>
          </a:solidFill>
          <a:latin typeface="Arial" charset="0"/>
        </a:defRPr>
      </a:lvl2pPr>
      <a:lvl3pPr algn="l" rtl="0" eaLnBrk="0" fontAlgn="base" hangingPunct="0">
        <a:spcBef>
          <a:spcPct val="0"/>
        </a:spcBef>
        <a:spcAft>
          <a:spcPct val="0"/>
        </a:spcAft>
        <a:defRPr sz="3800">
          <a:solidFill>
            <a:schemeClr val="tx2"/>
          </a:solidFill>
          <a:latin typeface="Arial" charset="0"/>
        </a:defRPr>
      </a:lvl3pPr>
      <a:lvl4pPr algn="l" rtl="0" eaLnBrk="0" fontAlgn="base" hangingPunct="0">
        <a:spcBef>
          <a:spcPct val="0"/>
        </a:spcBef>
        <a:spcAft>
          <a:spcPct val="0"/>
        </a:spcAft>
        <a:defRPr sz="3800">
          <a:solidFill>
            <a:schemeClr val="tx2"/>
          </a:solidFill>
          <a:latin typeface="Arial" charset="0"/>
        </a:defRPr>
      </a:lvl4pPr>
      <a:lvl5pPr algn="l" rtl="0" eaLnBrk="0" fontAlgn="base" hangingPunct="0">
        <a:spcBef>
          <a:spcPct val="0"/>
        </a:spcBef>
        <a:spcAft>
          <a:spcPct val="0"/>
        </a:spcAft>
        <a:defRPr sz="3800">
          <a:solidFill>
            <a:schemeClr val="tx2"/>
          </a:solidFill>
          <a:latin typeface="Arial" charset="0"/>
        </a:defRPr>
      </a:lvl5pPr>
      <a:lvl6pPr marL="457200" algn="l" rtl="0" eaLnBrk="1" fontAlgn="base" hangingPunct="1">
        <a:spcBef>
          <a:spcPct val="0"/>
        </a:spcBef>
        <a:spcAft>
          <a:spcPct val="0"/>
        </a:spcAft>
        <a:defRPr sz="3800">
          <a:solidFill>
            <a:schemeClr val="tx2"/>
          </a:solidFill>
          <a:latin typeface="Arial" charset="0"/>
        </a:defRPr>
      </a:lvl6pPr>
      <a:lvl7pPr marL="914400" algn="l" rtl="0" eaLnBrk="1" fontAlgn="base" hangingPunct="1">
        <a:spcBef>
          <a:spcPct val="0"/>
        </a:spcBef>
        <a:spcAft>
          <a:spcPct val="0"/>
        </a:spcAft>
        <a:defRPr sz="3800">
          <a:solidFill>
            <a:schemeClr val="tx2"/>
          </a:solidFill>
          <a:latin typeface="Arial" charset="0"/>
        </a:defRPr>
      </a:lvl7pPr>
      <a:lvl8pPr marL="1371600" algn="l" rtl="0" eaLnBrk="1" fontAlgn="base" hangingPunct="1">
        <a:spcBef>
          <a:spcPct val="0"/>
        </a:spcBef>
        <a:spcAft>
          <a:spcPct val="0"/>
        </a:spcAft>
        <a:defRPr sz="3800">
          <a:solidFill>
            <a:schemeClr val="tx2"/>
          </a:solidFill>
          <a:latin typeface="Arial" charset="0"/>
        </a:defRPr>
      </a:lvl8pPr>
      <a:lvl9pPr marL="1828800" algn="l" rtl="0" eaLnBrk="1" fontAlgn="base" hangingPunct="1">
        <a:spcBef>
          <a:spcPct val="0"/>
        </a:spcBef>
        <a:spcAft>
          <a:spcPct val="0"/>
        </a:spcAft>
        <a:defRPr sz="3800">
          <a:solidFill>
            <a:schemeClr val="tx2"/>
          </a:solidFill>
          <a:latin typeface="Arial" charset="0"/>
        </a:defRPr>
      </a:lvl9pPr>
    </p:titleStyle>
    <p:bodyStyle>
      <a:lvl1pPr marL="342900" indent="-342900" algn="l" rtl="0" eaLnBrk="0" fontAlgn="base" hangingPunct="0">
        <a:spcBef>
          <a:spcPct val="20000"/>
        </a:spcBef>
        <a:spcAft>
          <a:spcPct val="0"/>
        </a:spcAft>
        <a:buClr>
          <a:schemeClr val="accent1"/>
        </a:buClr>
        <a:buFont typeface="Wingdings" pitchFamily="2" charset="2"/>
        <a:buChar char="l"/>
        <a:defRPr sz="3200">
          <a:solidFill>
            <a:schemeClr val="tx1"/>
          </a:solidFill>
          <a:latin typeface="+mn-lt"/>
          <a:ea typeface="+mn-ea"/>
          <a:cs typeface="+mn-cs"/>
        </a:defRPr>
      </a:lvl1pPr>
      <a:lvl2pPr marL="742950" indent="-285750" algn="l" rtl="0" eaLnBrk="0" fontAlgn="base" hangingPunct="0">
        <a:spcBef>
          <a:spcPct val="20000"/>
        </a:spcBef>
        <a:spcAft>
          <a:spcPct val="0"/>
        </a:spcAft>
        <a:buClr>
          <a:schemeClr val="accent1"/>
        </a:buClr>
        <a:buFont typeface="Wingdings" pitchFamily="2" charset="2"/>
        <a:buChar char="¡"/>
        <a:defRPr sz="2700">
          <a:solidFill>
            <a:schemeClr val="tx1"/>
          </a:solidFill>
          <a:latin typeface="+mn-lt"/>
        </a:defRPr>
      </a:lvl2pPr>
      <a:lvl3pPr marL="1143000" indent="-228600" algn="l" rtl="0" eaLnBrk="0" fontAlgn="base" hangingPunct="0">
        <a:spcBef>
          <a:spcPct val="20000"/>
        </a:spcBef>
        <a:spcAft>
          <a:spcPct val="0"/>
        </a:spcAft>
        <a:buClr>
          <a:schemeClr val="accent1"/>
        </a:buClr>
        <a:buFont typeface="Wingdings" pitchFamily="2" charset="2"/>
        <a:buChar char="l"/>
        <a:defRPr sz="2300">
          <a:solidFill>
            <a:schemeClr val="tx1"/>
          </a:solidFill>
          <a:latin typeface="+mn-lt"/>
        </a:defRPr>
      </a:lvl3pPr>
      <a:lvl4pPr marL="1600200" indent="-228600" algn="l" rtl="0" eaLnBrk="0" fontAlgn="base" hangingPunct="0">
        <a:spcBef>
          <a:spcPct val="20000"/>
        </a:spcBef>
        <a:spcAft>
          <a:spcPct val="0"/>
        </a:spcAft>
        <a:buClr>
          <a:schemeClr val="accent1"/>
        </a:buClr>
        <a:buChar char="•"/>
        <a:defRPr sz="2000">
          <a:solidFill>
            <a:schemeClr val="tx1"/>
          </a:solidFill>
          <a:latin typeface="+mn-lt"/>
        </a:defRPr>
      </a:lvl4pPr>
      <a:lvl5pPr marL="2057400" indent="-228600" algn="l" rtl="0" eaLnBrk="0" fontAlgn="base" hangingPunct="0">
        <a:spcBef>
          <a:spcPct val="20000"/>
        </a:spcBef>
        <a:spcAft>
          <a:spcPct val="0"/>
        </a:spcAft>
        <a:buClr>
          <a:schemeClr val="accent1"/>
        </a:buClr>
        <a:buFont typeface="Wingdings" pitchFamily="2" charset="2"/>
        <a:buChar char=""/>
        <a:defRPr sz="2000">
          <a:solidFill>
            <a:schemeClr val="tx1"/>
          </a:solidFill>
          <a:latin typeface="+mn-lt"/>
        </a:defRPr>
      </a:lvl5pPr>
      <a:lvl6pPr marL="2514600" indent="-228600" algn="l" rtl="0" eaLnBrk="1" fontAlgn="base" hangingPunct="1">
        <a:spcBef>
          <a:spcPct val="20000"/>
        </a:spcBef>
        <a:spcAft>
          <a:spcPct val="0"/>
        </a:spcAft>
        <a:buClr>
          <a:schemeClr val="accent1"/>
        </a:buClr>
        <a:buFont typeface="Wingdings" pitchFamily="2" charset="2"/>
        <a:buChar char=""/>
        <a:defRPr sz="2000">
          <a:solidFill>
            <a:schemeClr val="tx1"/>
          </a:solidFill>
          <a:latin typeface="+mn-lt"/>
        </a:defRPr>
      </a:lvl6pPr>
      <a:lvl7pPr marL="2971800" indent="-228600" algn="l" rtl="0" eaLnBrk="1" fontAlgn="base" hangingPunct="1">
        <a:spcBef>
          <a:spcPct val="20000"/>
        </a:spcBef>
        <a:spcAft>
          <a:spcPct val="0"/>
        </a:spcAft>
        <a:buClr>
          <a:schemeClr val="accent1"/>
        </a:buClr>
        <a:buFont typeface="Wingdings" pitchFamily="2" charset="2"/>
        <a:buChar char=""/>
        <a:defRPr sz="2000">
          <a:solidFill>
            <a:schemeClr val="tx1"/>
          </a:solidFill>
          <a:latin typeface="+mn-lt"/>
        </a:defRPr>
      </a:lvl7pPr>
      <a:lvl8pPr marL="3429000" indent="-228600" algn="l" rtl="0" eaLnBrk="1" fontAlgn="base" hangingPunct="1">
        <a:spcBef>
          <a:spcPct val="20000"/>
        </a:spcBef>
        <a:spcAft>
          <a:spcPct val="0"/>
        </a:spcAft>
        <a:buClr>
          <a:schemeClr val="accent1"/>
        </a:buClr>
        <a:buFont typeface="Wingdings" pitchFamily="2" charset="2"/>
        <a:buChar char=""/>
        <a:defRPr sz="2000">
          <a:solidFill>
            <a:schemeClr val="tx1"/>
          </a:solidFill>
          <a:latin typeface="+mn-lt"/>
        </a:defRPr>
      </a:lvl8pPr>
      <a:lvl9pPr marL="3886200" indent="-228600" algn="l" rtl="0" eaLnBrk="1" fontAlgn="base" hangingPunct="1">
        <a:spcBef>
          <a:spcPct val="20000"/>
        </a:spcBef>
        <a:spcAft>
          <a:spcPct val="0"/>
        </a:spcAft>
        <a:buClr>
          <a:schemeClr val="accent1"/>
        </a:buClr>
        <a:buFont typeface="Wingdings" pitchFamily="2" charset="2"/>
        <a:buChar char=""/>
        <a:defRPr sz="20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6.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9218" name="Rectangle 2"/>
          <p:cNvSpPr>
            <a:spLocks noGrp="1" noChangeArrowheads="1"/>
          </p:cNvSpPr>
          <p:nvPr>
            <p:ph type="title"/>
          </p:nvPr>
        </p:nvSpPr>
        <p:spPr bwMode="auto">
          <a:xfrm>
            <a:off x="457200" y="274638"/>
            <a:ext cx="8229600" cy="1143000"/>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bodyPr>
          <a:lstStyle/>
          <a:p>
            <a:pPr lvl="0"/>
            <a:r>
              <a:rPr lang="en-US" smtClean="0"/>
              <a:t>Click to edit Master title style</a:t>
            </a:r>
            <a:endParaRPr lang="el-GR" smtClean="0"/>
          </a:p>
        </p:txBody>
      </p:sp>
      <p:sp>
        <p:nvSpPr>
          <p:cNvPr id="9219" name="Rectangle 3"/>
          <p:cNvSpPr>
            <a:spLocks noGrp="1" noChangeArrowheads="1"/>
          </p:cNvSpPr>
          <p:nvPr>
            <p:ph type="body" idx="1"/>
          </p:nvPr>
        </p:nvSpPr>
        <p:spPr bwMode="auto">
          <a:xfrm>
            <a:off x="457200" y="1600200"/>
            <a:ext cx="8229600" cy="4525963"/>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l-GR" smtClean="0"/>
          </a:p>
        </p:txBody>
      </p:sp>
      <p:sp>
        <p:nvSpPr>
          <p:cNvPr id="428036" name="Rectangle 4"/>
          <p:cNvSpPr>
            <a:spLocks noGrp="1" noChangeArrowheads="1"/>
          </p:cNvSpPr>
          <p:nvPr>
            <p:ph type="dt" sz="half" idx="2"/>
          </p:nvPr>
        </p:nvSpPr>
        <p:spPr bwMode="auto">
          <a:xfrm>
            <a:off x="457200" y="6245225"/>
            <a:ext cx="21336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buFontTx/>
              <a:buChar char="•"/>
              <a:defRPr sz="1400">
                <a:effectLst>
                  <a:outerShdw blurRad="38100" dist="38100" dir="2700000" algn="tl">
                    <a:srgbClr val="C0C0C0"/>
                  </a:outerShdw>
                </a:effectLst>
                <a:latin typeface="Arial" pitchFamily="34" charset="0"/>
              </a:defRPr>
            </a:lvl1pPr>
          </a:lstStyle>
          <a:p>
            <a:pPr>
              <a:defRPr/>
            </a:pPr>
            <a:endParaRPr lang="el-GR"/>
          </a:p>
        </p:txBody>
      </p:sp>
      <p:sp>
        <p:nvSpPr>
          <p:cNvPr id="428037" name="Rectangle 5"/>
          <p:cNvSpPr>
            <a:spLocks noGrp="1" noChangeArrowheads="1"/>
          </p:cNvSpPr>
          <p:nvPr>
            <p:ph type="ftr" sz="quarter" idx="3"/>
          </p:nvPr>
        </p:nvSpPr>
        <p:spPr bwMode="auto">
          <a:xfrm>
            <a:off x="3124200" y="6245225"/>
            <a:ext cx="28956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a:buFontTx/>
              <a:buChar char="•"/>
              <a:defRPr sz="1400" b="0">
                <a:solidFill>
                  <a:schemeClr val="tx1"/>
                </a:solidFill>
                <a:effectLst>
                  <a:outerShdw blurRad="38100" dist="38100" dir="2700000" algn="tl">
                    <a:srgbClr val="000000">
                      <a:alpha val="43137"/>
                    </a:srgbClr>
                  </a:outerShdw>
                </a:effectLst>
                <a:latin typeface="Arial" charset="0"/>
                <a:cs typeface="+mn-cs"/>
              </a:defRPr>
            </a:lvl1pPr>
          </a:lstStyle>
          <a:p>
            <a:pPr>
              <a:defRPr/>
            </a:pPr>
            <a:r>
              <a:rPr lang="el-GR"/>
              <a:t>Ι. Κουσιάππα 2009</a:t>
            </a:r>
          </a:p>
        </p:txBody>
      </p:sp>
      <p:sp>
        <p:nvSpPr>
          <p:cNvPr id="428038" name="Rectangle 6"/>
          <p:cNvSpPr>
            <a:spLocks noGrp="1" noChangeArrowheads="1"/>
          </p:cNvSpPr>
          <p:nvPr>
            <p:ph type="sldNum" sz="quarter" idx="4"/>
          </p:nvPr>
        </p:nvSpPr>
        <p:spPr bwMode="auto">
          <a:xfrm>
            <a:off x="6553200" y="6245225"/>
            <a:ext cx="21336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a:buFontTx/>
              <a:buChar char="•"/>
              <a:defRPr sz="1400">
                <a:effectLst>
                  <a:outerShdw blurRad="38100" dist="38100" dir="2700000" algn="tl">
                    <a:srgbClr val="C0C0C0"/>
                  </a:outerShdw>
                </a:effectLst>
                <a:latin typeface="Arial" pitchFamily="34" charset="0"/>
              </a:defRPr>
            </a:lvl1pPr>
          </a:lstStyle>
          <a:p>
            <a:pPr>
              <a:defRPr/>
            </a:pPr>
            <a:fld id="{F61AF7E0-4C88-43F3-A5A3-8C2E6758EA95}" type="slidenum">
              <a:rPr lang="el-GR"/>
              <a:pPr>
                <a:defRPr/>
              </a:pPr>
              <a:t>‹#›</a:t>
            </a:fld>
            <a:endParaRPr lang="el-GR"/>
          </a:p>
        </p:txBody>
      </p:sp>
    </p:spTree>
  </p:cSld>
  <p:clrMap bg1="lt1" tx1="dk1" bg2="lt2" tx2="dk2" accent1="accent1" accent2="accent2" accent3="accent3" accent4="accent4" accent5="accent5" accent6="accent6" hlink="hlink" folHlink="folHlink"/>
  <p:sldLayoutIdLst>
    <p:sldLayoutId id="2147494651" r:id="rId1"/>
    <p:sldLayoutId id="2147494652" r:id="rId2"/>
    <p:sldLayoutId id="2147494653" r:id="rId3"/>
    <p:sldLayoutId id="2147494654" r:id="rId4"/>
    <p:sldLayoutId id="2147494655" r:id="rId5"/>
    <p:sldLayoutId id="2147494656" r:id="rId6"/>
    <p:sldLayoutId id="2147494657" r:id="rId7"/>
    <p:sldLayoutId id="2147494658" r:id="rId8"/>
    <p:sldLayoutId id="2147494659" r:id="rId9"/>
    <p:sldLayoutId id="2147494660" r:id="rId10"/>
    <p:sldLayoutId id="2147494661" r:id="rId11"/>
  </p:sldLayoutIdLst>
  <p:hf hdr="0" ftr="0" dt="0"/>
  <p:txStyles>
    <p:title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Arial" charset="0"/>
        </a:defRPr>
      </a:lvl2pPr>
      <a:lvl3pPr algn="ctr" rtl="0" eaLnBrk="0" fontAlgn="base" hangingPunct="0">
        <a:spcBef>
          <a:spcPct val="0"/>
        </a:spcBef>
        <a:spcAft>
          <a:spcPct val="0"/>
        </a:spcAft>
        <a:defRPr sz="4400">
          <a:solidFill>
            <a:schemeClr val="tx2"/>
          </a:solidFill>
          <a:latin typeface="Arial" charset="0"/>
        </a:defRPr>
      </a:lvl3pPr>
      <a:lvl4pPr algn="ctr" rtl="0" eaLnBrk="0" fontAlgn="base" hangingPunct="0">
        <a:spcBef>
          <a:spcPct val="0"/>
        </a:spcBef>
        <a:spcAft>
          <a:spcPct val="0"/>
        </a:spcAft>
        <a:defRPr sz="4400">
          <a:solidFill>
            <a:schemeClr val="tx2"/>
          </a:solidFill>
          <a:latin typeface="Arial" charset="0"/>
        </a:defRPr>
      </a:lvl4pPr>
      <a:lvl5pPr algn="ctr" rtl="0" eaLnBrk="0" fontAlgn="base" hangingPunct="0">
        <a:spcBef>
          <a:spcPct val="0"/>
        </a:spcBef>
        <a:spcAft>
          <a:spcPct val="0"/>
        </a:spcAft>
        <a:defRPr sz="4400">
          <a:solidFill>
            <a:schemeClr val="tx2"/>
          </a:solidFill>
          <a:latin typeface="Arial" charset="0"/>
        </a:defRPr>
      </a:lvl5pPr>
      <a:lvl6pPr marL="457200" algn="ctr" rtl="0" eaLnBrk="1" fontAlgn="base" hangingPunct="1">
        <a:spcBef>
          <a:spcPct val="0"/>
        </a:spcBef>
        <a:spcAft>
          <a:spcPct val="0"/>
        </a:spcAft>
        <a:defRPr sz="4400">
          <a:solidFill>
            <a:schemeClr val="tx2"/>
          </a:solidFill>
          <a:latin typeface="Arial" charset="0"/>
        </a:defRPr>
      </a:lvl6pPr>
      <a:lvl7pPr marL="914400" algn="ctr" rtl="0" eaLnBrk="1" fontAlgn="base" hangingPunct="1">
        <a:spcBef>
          <a:spcPct val="0"/>
        </a:spcBef>
        <a:spcAft>
          <a:spcPct val="0"/>
        </a:spcAft>
        <a:defRPr sz="4400">
          <a:solidFill>
            <a:schemeClr val="tx2"/>
          </a:solidFill>
          <a:latin typeface="Arial" charset="0"/>
        </a:defRPr>
      </a:lvl7pPr>
      <a:lvl8pPr marL="1371600" algn="ctr" rtl="0" eaLnBrk="1" fontAlgn="base" hangingPunct="1">
        <a:spcBef>
          <a:spcPct val="0"/>
        </a:spcBef>
        <a:spcAft>
          <a:spcPct val="0"/>
        </a:spcAft>
        <a:defRPr sz="4400">
          <a:solidFill>
            <a:schemeClr val="tx2"/>
          </a:solidFill>
          <a:latin typeface="Arial" charset="0"/>
        </a:defRPr>
      </a:lvl8pPr>
      <a:lvl9pPr marL="1828800" algn="ctr" rtl="0" eaLnBrk="1" fontAlgn="base" hangingPunct="1">
        <a:spcBef>
          <a:spcPct val="0"/>
        </a:spcBef>
        <a:spcAft>
          <a:spcPct val="0"/>
        </a:spcAft>
        <a:defRPr sz="4400">
          <a:solidFill>
            <a:schemeClr val="tx2"/>
          </a:solidFill>
          <a:latin typeface="Arial" charset="0"/>
        </a:defRPr>
      </a:lvl9pPr>
    </p:titleStyle>
    <p:bodyStyle>
      <a:lvl1pPr marL="342900" indent="-342900" algn="l" rtl="0" eaLnBrk="0" fontAlgn="base" hangingPunct="0">
        <a:spcBef>
          <a:spcPct val="20000"/>
        </a:spcBef>
        <a:spcAft>
          <a:spcPct val="0"/>
        </a:spcAft>
        <a:buChar char="•"/>
        <a:defRPr sz="3200">
          <a:solidFill>
            <a:schemeClr val="tx1"/>
          </a:solidFill>
          <a:latin typeface="+mn-lt"/>
          <a:ea typeface="+mn-ea"/>
          <a:cs typeface="+mn-cs"/>
        </a:defRPr>
      </a:lvl1pPr>
      <a:lvl2pPr marL="742950" indent="-285750" algn="l" rtl="0" eaLnBrk="0" fontAlgn="base" hangingPunct="0">
        <a:spcBef>
          <a:spcPct val="20000"/>
        </a:spcBef>
        <a:spcAft>
          <a:spcPct val="0"/>
        </a:spcAft>
        <a:buChar char="–"/>
        <a:defRPr sz="2800">
          <a:solidFill>
            <a:schemeClr val="tx1"/>
          </a:solidFill>
          <a:latin typeface="+mn-lt"/>
        </a:defRPr>
      </a:lvl2pPr>
      <a:lvl3pPr marL="1143000" indent="-228600" algn="l" rtl="0" eaLnBrk="0" fontAlgn="base" hangingPunct="0">
        <a:spcBef>
          <a:spcPct val="20000"/>
        </a:spcBef>
        <a:spcAft>
          <a:spcPct val="0"/>
        </a:spcAft>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vl6pPr marL="2514600" indent="-228600" algn="l" rtl="0" eaLnBrk="1" fontAlgn="base" hangingPunct="1">
        <a:spcBef>
          <a:spcPct val="20000"/>
        </a:spcBef>
        <a:spcAft>
          <a:spcPct val="0"/>
        </a:spcAft>
        <a:buChar char="»"/>
        <a:defRPr sz="2000">
          <a:solidFill>
            <a:schemeClr val="tx1"/>
          </a:solidFill>
          <a:latin typeface="+mn-lt"/>
        </a:defRPr>
      </a:lvl6pPr>
      <a:lvl7pPr marL="2971800" indent="-228600" algn="l" rtl="0" eaLnBrk="1" fontAlgn="base" hangingPunct="1">
        <a:spcBef>
          <a:spcPct val="20000"/>
        </a:spcBef>
        <a:spcAft>
          <a:spcPct val="0"/>
        </a:spcAft>
        <a:buChar char="»"/>
        <a:defRPr sz="2000">
          <a:solidFill>
            <a:schemeClr val="tx1"/>
          </a:solidFill>
          <a:latin typeface="+mn-lt"/>
        </a:defRPr>
      </a:lvl7pPr>
      <a:lvl8pPr marL="3429000" indent="-228600" algn="l" rtl="0" eaLnBrk="1" fontAlgn="base" hangingPunct="1">
        <a:spcBef>
          <a:spcPct val="20000"/>
        </a:spcBef>
        <a:spcAft>
          <a:spcPct val="0"/>
        </a:spcAft>
        <a:buChar char="»"/>
        <a:defRPr sz="2000">
          <a:solidFill>
            <a:schemeClr val="tx1"/>
          </a:solidFill>
          <a:latin typeface="+mn-lt"/>
        </a:defRPr>
      </a:lvl8pPr>
      <a:lvl9pPr marL="3886200" indent="-228600" algn="l" rtl="0" eaLnBrk="1" fontAlgn="base" hangingPunct="1">
        <a:spcBef>
          <a:spcPct val="20000"/>
        </a:spcBef>
        <a:spcAft>
          <a:spcPct val="0"/>
        </a:spcAft>
        <a:buChar char="»"/>
        <a:defRPr sz="20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7.xml><?xml version="1.0" encoding="utf-8"?>
<p:sldMaster xmlns:a="http://schemas.openxmlformats.org/drawingml/2006/main" xmlns:r="http://schemas.openxmlformats.org/officeDocument/2006/relationships" xmlns:p="http://schemas.openxmlformats.org/presentationml/2006/main">
  <p:cSld>
    <p:bg>
      <p:bgPr>
        <a:blipFill dpi="0" rotWithShape="0">
          <a:blip r:embed="rId5" cstate="print"/>
          <a:srcRect/>
          <a:stretch>
            <a:fillRect/>
          </a:stretch>
        </a:blipFill>
        <a:effectLst/>
      </p:bgPr>
    </p:bg>
    <p:spTree>
      <p:nvGrpSpPr>
        <p:cNvPr id="1" name=""/>
        <p:cNvGrpSpPr/>
        <p:nvPr/>
      </p:nvGrpSpPr>
      <p:grpSpPr>
        <a:xfrm>
          <a:off x="0" y="0"/>
          <a:ext cx="0" cy="0"/>
          <a:chOff x="0" y="0"/>
          <a:chExt cx="0" cy="0"/>
        </a:xfrm>
      </p:grpSpPr>
      <p:sp>
        <p:nvSpPr>
          <p:cNvPr id="11266" name="Rectangle 2"/>
          <p:cNvSpPr>
            <a:spLocks noGrp="1" noChangeArrowheads="1"/>
          </p:cNvSpPr>
          <p:nvPr>
            <p:ph type="title"/>
          </p:nvPr>
        </p:nvSpPr>
        <p:spPr bwMode="auto">
          <a:xfrm>
            <a:off x="685800" y="609600"/>
            <a:ext cx="7772400" cy="1143000"/>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bodyPr>
          <a:lstStyle/>
          <a:p>
            <a:pPr lvl="0"/>
            <a:r>
              <a:rPr lang="en-US" smtClean="0"/>
              <a:t>Click to edit Master title style</a:t>
            </a:r>
          </a:p>
        </p:txBody>
      </p:sp>
      <p:sp>
        <p:nvSpPr>
          <p:cNvPr id="11267" name="Rectangle 3"/>
          <p:cNvSpPr>
            <a:spLocks noGrp="1" noChangeArrowheads="1"/>
          </p:cNvSpPr>
          <p:nvPr>
            <p:ph type="body" idx="1"/>
          </p:nvPr>
        </p:nvSpPr>
        <p:spPr bwMode="auto">
          <a:xfrm>
            <a:off x="685800" y="1981200"/>
            <a:ext cx="7772400" cy="4114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p>
        </p:txBody>
      </p:sp>
      <p:sp>
        <p:nvSpPr>
          <p:cNvPr id="1028" name="Rectangle 4"/>
          <p:cNvSpPr>
            <a:spLocks noGrp="1" noChangeArrowheads="1"/>
          </p:cNvSpPr>
          <p:nvPr>
            <p:ph type="dt" sz="half" idx="2"/>
          </p:nvPr>
        </p:nvSpPr>
        <p:spPr bwMode="auto">
          <a:xfrm>
            <a:off x="6858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defRPr sz="1400">
                <a:cs typeface="Times New Roman" pitchFamily="18" charset="0"/>
              </a:defRPr>
            </a:lvl1pPr>
          </a:lstStyle>
          <a:p>
            <a:pPr>
              <a:defRPr/>
            </a:pPr>
            <a:endParaRPr lang="el-GR"/>
          </a:p>
        </p:txBody>
      </p:sp>
      <p:sp>
        <p:nvSpPr>
          <p:cNvPr id="1029" name="Rectangle 5"/>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a:defRPr sz="1400">
                <a:cs typeface="Times New Roman" pitchFamily="18" charset="0"/>
              </a:defRPr>
            </a:lvl1pPr>
          </a:lstStyle>
          <a:p>
            <a:pPr>
              <a:defRPr/>
            </a:pPr>
            <a:endParaRPr lang="el-GR"/>
          </a:p>
        </p:txBody>
      </p:sp>
      <p:sp>
        <p:nvSpPr>
          <p:cNvPr id="1030" name="Rectangle 6"/>
          <p:cNvSpPr>
            <a:spLocks noGrp="1" noChangeArrowheads="1"/>
          </p:cNvSpPr>
          <p:nvPr>
            <p:ph type="sldNum" sz="quarter" idx="4"/>
          </p:nvPr>
        </p:nvSpPr>
        <p:spPr bwMode="auto">
          <a:xfrm>
            <a:off x="65532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a:defRPr sz="1400">
                <a:cs typeface="Times New Roman" pitchFamily="18" charset="0"/>
              </a:defRPr>
            </a:lvl1pPr>
          </a:lstStyle>
          <a:p>
            <a:pPr>
              <a:defRPr/>
            </a:pPr>
            <a:fld id="{69C5B379-DE2A-4824-A8FC-8823C4B17718}" type="slidenum">
              <a:rPr lang="en-US"/>
              <a:pPr>
                <a:defRPr/>
              </a:pPr>
              <a:t>‹#›</a:t>
            </a:fld>
            <a:endParaRPr lang="en-US"/>
          </a:p>
        </p:txBody>
      </p:sp>
    </p:spTree>
  </p:cSld>
  <p:clrMap bg1="lt1" tx1="dk1" bg2="lt2" tx2="dk2" accent1="accent1" accent2="accent2" accent3="accent3" accent4="accent4" accent5="accent5" accent6="accent6" hlink="hlink" folHlink="folHlink"/>
  <p:sldLayoutIdLst>
    <p:sldLayoutId id="2147494664" r:id="rId1"/>
    <p:sldLayoutId id="2147494665" r:id="rId2"/>
    <p:sldLayoutId id="2147494666" r:id="rId3"/>
  </p:sldLayoutIdLst>
  <p:txStyles>
    <p:title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cs typeface="Times New Roman" charset="0"/>
        </a:defRPr>
      </a:lvl2pPr>
      <a:lvl3pPr algn="ctr" rtl="0" eaLnBrk="0" fontAlgn="base" hangingPunct="0">
        <a:spcBef>
          <a:spcPct val="0"/>
        </a:spcBef>
        <a:spcAft>
          <a:spcPct val="0"/>
        </a:spcAft>
        <a:defRPr sz="4400">
          <a:solidFill>
            <a:schemeClr val="tx2"/>
          </a:solidFill>
          <a:latin typeface="Times New Roman" charset="0"/>
          <a:cs typeface="Times New Roman" charset="0"/>
        </a:defRPr>
      </a:lvl3pPr>
      <a:lvl4pPr algn="ctr" rtl="0" eaLnBrk="0" fontAlgn="base" hangingPunct="0">
        <a:spcBef>
          <a:spcPct val="0"/>
        </a:spcBef>
        <a:spcAft>
          <a:spcPct val="0"/>
        </a:spcAft>
        <a:defRPr sz="4400">
          <a:solidFill>
            <a:schemeClr val="tx2"/>
          </a:solidFill>
          <a:latin typeface="Times New Roman" charset="0"/>
          <a:cs typeface="Times New Roman" charset="0"/>
        </a:defRPr>
      </a:lvl4pPr>
      <a:lvl5pPr algn="ctr" rtl="0" eaLnBrk="0" fontAlgn="base" hangingPunct="0">
        <a:spcBef>
          <a:spcPct val="0"/>
        </a:spcBef>
        <a:spcAft>
          <a:spcPct val="0"/>
        </a:spcAft>
        <a:defRPr sz="4400">
          <a:solidFill>
            <a:schemeClr val="tx2"/>
          </a:solidFill>
          <a:latin typeface="Times New Roman" charset="0"/>
          <a:cs typeface="Times New Roman" charset="0"/>
        </a:defRPr>
      </a:lvl5pPr>
      <a:lvl6pPr marL="457200" algn="ctr" rtl="0" fontAlgn="base">
        <a:spcBef>
          <a:spcPct val="0"/>
        </a:spcBef>
        <a:spcAft>
          <a:spcPct val="0"/>
        </a:spcAft>
        <a:defRPr sz="4400">
          <a:solidFill>
            <a:schemeClr val="tx2"/>
          </a:solidFill>
          <a:latin typeface="Times New Roman" charset="0"/>
          <a:cs typeface="Times New Roman" charset="0"/>
        </a:defRPr>
      </a:lvl6pPr>
      <a:lvl7pPr marL="914400" algn="ctr" rtl="0" fontAlgn="base">
        <a:spcBef>
          <a:spcPct val="0"/>
        </a:spcBef>
        <a:spcAft>
          <a:spcPct val="0"/>
        </a:spcAft>
        <a:defRPr sz="4400">
          <a:solidFill>
            <a:schemeClr val="tx2"/>
          </a:solidFill>
          <a:latin typeface="Times New Roman" charset="0"/>
          <a:cs typeface="Times New Roman" charset="0"/>
        </a:defRPr>
      </a:lvl7pPr>
      <a:lvl8pPr marL="1371600" algn="ctr" rtl="0" fontAlgn="base">
        <a:spcBef>
          <a:spcPct val="0"/>
        </a:spcBef>
        <a:spcAft>
          <a:spcPct val="0"/>
        </a:spcAft>
        <a:defRPr sz="4400">
          <a:solidFill>
            <a:schemeClr val="tx2"/>
          </a:solidFill>
          <a:latin typeface="Times New Roman" charset="0"/>
          <a:cs typeface="Times New Roman" charset="0"/>
        </a:defRPr>
      </a:lvl8pPr>
      <a:lvl9pPr marL="1828800" algn="ctr" rtl="0" fontAlgn="base">
        <a:spcBef>
          <a:spcPct val="0"/>
        </a:spcBef>
        <a:spcAft>
          <a:spcPct val="0"/>
        </a:spcAft>
        <a:defRPr sz="4400">
          <a:solidFill>
            <a:schemeClr val="tx2"/>
          </a:solidFill>
          <a:latin typeface="Times New Roman" charset="0"/>
          <a:cs typeface="Times New Roman" charset="0"/>
        </a:defRPr>
      </a:lvl9pPr>
    </p:titleStyle>
    <p:bodyStyle>
      <a:lvl1pPr marL="342900" indent="-342900" algn="l" rtl="0" eaLnBrk="0" fontAlgn="base" hangingPunct="0">
        <a:spcBef>
          <a:spcPct val="20000"/>
        </a:spcBef>
        <a:spcAft>
          <a:spcPct val="0"/>
        </a:spcAft>
        <a:buChar char="•"/>
        <a:defRPr sz="3200">
          <a:solidFill>
            <a:schemeClr val="tx1"/>
          </a:solidFill>
          <a:latin typeface="+mn-lt"/>
          <a:ea typeface="+mn-ea"/>
          <a:cs typeface="+mn-cs"/>
        </a:defRPr>
      </a:lvl1pPr>
      <a:lvl2pPr marL="742950" indent="-285750" algn="l" rtl="0" eaLnBrk="0" fontAlgn="base" hangingPunct="0">
        <a:spcBef>
          <a:spcPct val="20000"/>
        </a:spcBef>
        <a:spcAft>
          <a:spcPct val="0"/>
        </a:spcAft>
        <a:buChar char="–"/>
        <a:defRPr sz="2800">
          <a:solidFill>
            <a:schemeClr val="tx1"/>
          </a:solidFill>
          <a:latin typeface="+mn-lt"/>
          <a:cs typeface="+mn-cs"/>
        </a:defRPr>
      </a:lvl2pPr>
      <a:lvl3pPr marL="1143000" indent="-228600" algn="l" rtl="0" eaLnBrk="0" fontAlgn="base" hangingPunct="0">
        <a:spcBef>
          <a:spcPct val="20000"/>
        </a:spcBef>
        <a:spcAft>
          <a:spcPct val="0"/>
        </a:spcAft>
        <a:buChar char="•"/>
        <a:defRPr sz="2400">
          <a:solidFill>
            <a:schemeClr val="tx1"/>
          </a:solidFill>
          <a:latin typeface="+mn-lt"/>
          <a:cs typeface="+mn-cs"/>
        </a:defRPr>
      </a:lvl3pPr>
      <a:lvl4pPr marL="1600200" indent="-228600" algn="l" rtl="0" eaLnBrk="0" fontAlgn="base" hangingPunct="0">
        <a:spcBef>
          <a:spcPct val="20000"/>
        </a:spcBef>
        <a:spcAft>
          <a:spcPct val="0"/>
        </a:spcAft>
        <a:buChar char="–"/>
        <a:defRPr sz="2000">
          <a:solidFill>
            <a:schemeClr val="tx1"/>
          </a:solidFill>
          <a:latin typeface="+mn-lt"/>
          <a:cs typeface="+mn-cs"/>
        </a:defRPr>
      </a:lvl4pPr>
      <a:lvl5pPr marL="2057400" indent="-228600" algn="l" rtl="0" eaLnBrk="0" fontAlgn="base" hangingPunct="0">
        <a:spcBef>
          <a:spcPct val="20000"/>
        </a:spcBef>
        <a:spcAft>
          <a:spcPct val="0"/>
        </a:spcAft>
        <a:buChar char="»"/>
        <a:defRPr sz="2000">
          <a:solidFill>
            <a:schemeClr val="tx1"/>
          </a:solidFill>
          <a:latin typeface="+mn-lt"/>
          <a:cs typeface="+mn-cs"/>
        </a:defRPr>
      </a:lvl5pPr>
      <a:lvl6pPr marL="2514600" indent="-228600" algn="l" rtl="0" fontAlgn="base">
        <a:spcBef>
          <a:spcPct val="20000"/>
        </a:spcBef>
        <a:spcAft>
          <a:spcPct val="0"/>
        </a:spcAft>
        <a:buChar char="»"/>
        <a:defRPr sz="2000">
          <a:solidFill>
            <a:schemeClr val="tx1"/>
          </a:solidFill>
          <a:latin typeface="+mn-lt"/>
          <a:cs typeface="+mn-cs"/>
        </a:defRPr>
      </a:lvl6pPr>
      <a:lvl7pPr marL="2971800" indent="-228600" algn="l" rtl="0" fontAlgn="base">
        <a:spcBef>
          <a:spcPct val="20000"/>
        </a:spcBef>
        <a:spcAft>
          <a:spcPct val="0"/>
        </a:spcAft>
        <a:buChar char="»"/>
        <a:defRPr sz="2000">
          <a:solidFill>
            <a:schemeClr val="tx1"/>
          </a:solidFill>
          <a:latin typeface="+mn-lt"/>
          <a:cs typeface="+mn-cs"/>
        </a:defRPr>
      </a:lvl7pPr>
      <a:lvl8pPr marL="3429000" indent="-228600" algn="l" rtl="0" fontAlgn="base">
        <a:spcBef>
          <a:spcPct val="20000"/>
        </a:spcBef>
        <a:spcAft>
          <a:spcPct val="0"/>
        </a:spcAft>
        <a:buChar char="»"/>
        <a:defRPr sz="2000">
          <a:solidFill>
            <a:schemeClr val="tx1"/>
          </a:solidFill>
          <a:latin typeface="+mn-lt"/>
          <a:cs typeface="+mn-cs"/>
        </a:defRPr>
      </a:lvl8pPr>
      <a:lvl9pPr marL="3886200" indent="-228600" algn="l" rtl="0" fontAlgn="base">
        <a:spcBef>
          <a:spcPct val="20000"/>
        </a:spcBef>
        <a:spcAft>
          <a:spcPct val="0"/>
        </a:spcAft>
        <a:buChar char="»"/>
        <a:defRPr sz="2000">
          <a:solidFill>
            <a:schemeClr val="tx1"/>
          </a:solidFill>
          <a:latin typeface="+mn-lt"/>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8.xml><?xml version="1.0" encoding="utf-8"?>
<p:sldMaster xmlns:a="http://schemas.openxmlformats.org/drawingml/2006/main" xmlns:r="http://schemas.openxmlformats.org/officeDocument/2006/relationships" xmlns:p="http://schemas.openxmlformats.org/presentationml/2006/main">
  <p:cSld>
    <p:bg>
      <p:bgPr>
        <a:gradFill rotWithShape="0">
          <a:gsLst>
            <a:gs pos="0">
              <a:srgbClr val="000082"/>
            </a:gs>
            <a:gs pos="13000">
              <a:srgbClr val="0047FF"/>
            </a:gs>
            <a:gs pos="28000">
              <a:srgbClr val="000082"/>
            </a:gs>
            <a:gs pos="42999">
              <a:srgbClr val="0047FF"/>
            </a:gs>
            <a:gs pos="58000">
              <a:srgbClr val="000082"/>
            </a:gs>
            <a:gs pos="72000">
              <a:srgbClr val="0047FF"/>
            </a:gs>
            <a:gs pos="87000">
              <a:srgbClr val="000082"/>
            </a:gs>
            <a:gs pos="100000">
              <a:srgbClr val="0047FF"/>
            </a:gs>
          </a:gsLst>
          <a:lin ang="18900000" scaled="1"/>
        </a:gradFill>
        <a:effectLst/>
      </p:bgPr>
    </p:bg>
    <p:spTree>
      <p:nvGrpSpPr>
        <p:cNvPr id="1" name=""/>
        <p:cNvGrpSpPr/>
        <p:nvPr/>
      </p:nvGrpSpPr>
      <p:grpSpPr>
        <a:xfrm>
          <a:off x="0" y="0"/>
          <a:ext cx="0" cy="0"/>
          <a:chOff x="0" y="0"/>
          <a:chExt cx="0" cy="0"/>
        </a:xfrm>
      </p:grpSpPr>
      <p:pic>
        <p:nvPicPr>
          <p:cNvPr id="2050" name="Picture 7" descr="BackGround"/>
          <p:cNvPicPr>
            <a:picLocks noChangeAspect="1" noChangeArrowheads="1"/>
          </p:cNvPicPr>
          <p:nvPr/>
        </p:nvPicPr>
        <p:blipFill>
          <a:blip r:embed="rId14" cstate="print">
            <a:lum bright="-6000" contrast="6000"/>
          </a:blip>
          <a:srcRect/>
          <a:stretch>
            <a:fillRect/>
          </a:stretch>
        </p:blipFill>
        <p:spPr bwMode="hidden">
          <a:xfrm>
            <a:off x="0" y="0"/>
            <a:ext cx="9144000" cy="6858000"/>
          </a:xfrm>
          <a:prstGeom prst="rect">
            <a:avLst/>
          </a:prstGeom>
          <a:noFill/>
          <a:ln w="9525">
            <a:noFill/>
            <a:miter lim="800000"/>
            <a:headEnd/>
            <a:tailEnd/>
          </a:ln>
        </p:spPr>
      </p:pic>
      <p:sp>
        <p:nvSpPr>
          <p:cNvPr id="2051" name="Rectangle 2"/>
          <p:cNvSpPr>
            <a:spLocks noGrp="1" noChangeArrowheads="1"/>
          </p:cNvSpPr>
          <p:nvPr>
            <p:ph type="title"/>
          </p:nvPr>
        </p:nvSpPr>
        <p:spPr bwMode="auto">
          <a:xfrm>
            <a:off x="685800" y="609600"/>
            <a:ext cx="7772400" cy="1143000"/>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bodyPr>
          <a:lstStyle/>
          <a:p>
            <a:pPr lvl="0"/>
            <a:r>
              <a:rPr lang="en-US" altLang="fr-FR" smtClean="0"/>
              <a:t>Click to edit Master title style</a:t>
            </a:r>
          </a:p>
        </p:txBody>
      </p:sp>
      <p:sp>
        <p:nvSpPr>
          <p:cNvPr id="2052" name="Rectangle 3"/>
          <p:cNvSpPr>
            <a:spLocks noGrp="1" noChangeArrowheads="1"/>
          </p:cNvSpPr>
          <p:nvPr>
            <p:ph type="body" idx="1"/>
          </p:nvPr>
        </p:nvSpPr>
        <p:spPr bwMode="auto">
          <a:xfrm>
            <a:off x="685800" y="1981200"/>
            <a:ext cx="7772400" cy="4114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fr-FR" smtClean="0"/>
              <a:t>Click to edit Master text styles</a:t>
            </a:r>
          </a:p>
          <a:p>
            <a:pPr lvl="1"/>
            <a:r>
              <a:rPr lang="en-US" altLang="fr-FR" smtClean="0"/>
              <a:t>Second level</a:t>
            </a:r>
          </a:p>
          <a:p>
            <a:pPr lvl="2"/>
            <a:r>
              <a:rPr lang="en-US" altLang="fr-FR" smtClean="0"/>
              <a:t>Third level</a:t>
            </a:r>
          </a:p>
          <a:p>
            <a:pPr lvl="3"/>
            <a:r>
              <a:rPr lang="en-US" altLang="fr-FR" smtClean="0"/>
              <a:t>Fourth level</a:t>
            </a:r>
          </a:p>
          <a:p>
            <a:pPr lvl="4"/>
            <a:r>
              <a:rPr lang="en-US" altLang="fr-FR" smtClean="0"/>
              <a:t>Fifth level</a:t>
            </a:r>
          </a:p>
        </p:txBody>
      </p:sp>
      <p:sp>
        <p:nvSpPr>
          <p:cNvPr id="2" name="Rectangle 4"/>
          <p:cNvSpPr>
            <a:spLocks noGrp="1" noChangeArrowheads="1"/>
          </p:cNvSpPr>
          <p:nvPr>
            <p:ph type="dt" sz="half" idx="2"/>
          </p:nvPr>
        </p:nvSpPr>
        <p:spPr bwMode="auto">
          <a:xfrm>
            <a:off x="6858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defRPr sz="1400" b="1"/>
            </a:lvl1pPr>
          </a:lstStyle>
          <a:p>
            <a:pPr>
              <a:defRPr/>
            </a:pPr>
            <a:endParaRPr lang="en-US" altLang="fr-FR">
              <a:solidFill>
                <a:srgbClr val="FFFFFF"/>
              </a:solidFill>
            </a:endParaRPr>
          </a:p>
        </p:txBody>
      </p:sp>
      <p:sp>
        <p:nvSpPr>
          <p:cNvPr id="1029" name="Rectangle 5"/>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a:defRPr sz="1400" b="1"/>
            </a:lvl1pPr>
          </a:lstStyle>
          <a:p>
            <a:pPr>
              <a:defRPr/>
            </a:pPr>
            <a:endParaRPr lang="en-US" altLang="fr-FR">
              <a:solidFill>
                <a:srgbClr val="FFFFFF"/>
              </a:solidFill>
            </a:endParaRPr>
          </a:p>
        </p:txBody>
      </p:sp>
      <p:sp>
        <p:nvSpPr>
          <p:cNvPr id="1030" name="Rectangle 6"/>
          <p:cNvSpPr>
            <a:spLocks noGrp="1" noChangeArrowheads="1"/>
          </p:cNvSpPr>
          <p:nvPr>
            <p:ph type="sldNum" sz="quarter" idx="4"/>
          </p:nvPr>
        </p:nvSpPr>
        <p:spPr bwMode="auto">
          <a:xfrm>
            <a:off x="6121400" y="6350000"/>
            <a:ext cx="2832100" cy="2921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a:defRPr sz="1200" b="1">
                <a:latin typeface="Arial" pitchFamily="34" charset="0"/>
              </a:defRPr>
            </a:lvl1pPr>
          </a:lstStyle>
          <a:p>
            <a:pPr>
              <a:defRPr/>
            </a:pPr>
            <a:endParaRPr lang="fr-FR" altLang="fr-FR">
              <a:solidFill>
                <a:srgbClr val="FFFFFF"/>
              </a:solidFill>
            </a:endParaRPr>
          </a:p>
        </p:txBody>
      </p:sp>
    </p:spTree>
  </p:cSld>
  <p:clrMap bg1="dk2" tx1="lt1" bg2="dk1" tx2="lt2" accent1="accent1" accent2="accent2" accent3="accent3" accent4="accent4" accent5="accent5" accent6="accent6" hlink="hlink" folHlink="folHlink"/>
  <p:sldLayoutIdLst>
    <p:sldLayoutId id="2147494680" r:id="rId1"/>
    <p:sldLayoutId id="2147494681" r:id="rId2"/>
    <p:sldLayoutId id="2147494682" r:id="rId3"/>
    <p:sldLayoutId id="2147494683" r:id="rId4"/>
    <p:sldLayoutId id="2147494684" r:id="rId5"/>
    <p:sldLayoutId id="2147494685" r:id="rId6"/>
    <p:sldLayoutId id="2147494686" r:id="rId7"/>
    <p:sldLayoutId id="2147494687" r:id="rId8"/>
    <p:sldLayoutId id="2147494688" r:id="rId9"/>
    <p:sldLayoutId id="2147494689" r:id="rId10"/>
    <p:sldLayoutId id="2147494690" r:id="rId11"/>
    <p:sldLayoutId id="2147494691" r:id="rId12"/>
  </p:sldLayoutIdLst>
  <p:txStyles>
    <p:titleStyle>
      <a:lvl1pPr algn="ctr" rtl="0" eaLnBrk="0" fontAlgn="base" hangingPunct="0">
        <a:spcBef>
          <a:spcPct val="0"/>
        </a:spcBef>
        <a:spcAft>
          <a:spcPct val="0"/>
        </a:spcAft>
        <a:defRPr sz="4400" b="1">
          <a:solidFill>
            <a:schemeClr val="tx2"/>
          </a:solidFill>
          <a:latin typeface="+mj-lt"/>
          <a:ea typeface="+mj-ea"/>
          <a:cs typeface="+mj-cs"/>
        </a:defRPr>
      </a:lvl1pPr>
      <a:lvl2pPr algn="ctr" rtl="0" eaLnBrk="0" fontAlgn="base" hangingPunct="0">
        <a:spcBef>
          <a:spcPct val="0"/>
        </a:spcBef>
        <a:spcAft>
          <a:spcPct val="0"/>
        </a:spcAft>
        <a:defRPr sz="4400" b="1">
          <a:solidFill>
            <a:schemeClr val="tx2"/>
          </a:solidFill>
          <a:latin typeface="Arial" pitchFamily="34" charset="0"/>
        </a:defRPr>
      </a:lvl2pPr>
      <a:lvl3pPr algn="ctr" rtl="0" eaLnBrk="0" fontAlgn="base" hangingPunct="0">
        <a:spcBef>
          <a:spcPct val="0"/>
        </a:spcBef>
        <a:spcAft>
          <a:spcPct val="0"/>
        </a:spcAft>
        <a:defRPr sz="4400" b="1">
          <a:solidFill>
            <a:schemeClr val="tx2"/>
          </a:solidFill>
          <a:latin typeface="Arial" pitchFamily="34" charset="0"/>
        </a:defRPr>
      </a:lvl3pPr>
      <a:lvl4pPr algn="ctr" rtl="0" eaLnBrk="0" fontAlgn="base" hangingPunct="0">
        <a:spcBef>
          <a:spcPct val="0"/>
        </a:spcBef>
        <a:spcAft>
          <a:spcPct val="0"/>
        </a:spcAft>
        <a:defRPr sz="4400" b="1">
          <a:solidFill>
            <a:schemeClr val="tx2"/>
          </a:solidFill>
          <a:latin typeface="Arial" pitchFamily="34" charset="0"/>
        </a:defRPr>
      </a:lvl4pPr>
      <a:lvl5pPr algn="ctr" rtl="0" eaLnBrk="0" fontAlgn="base" hangingPunct="0">
        <a:spcBef>
          <a:spcPct val="0"/>
        </a:spcBef>
        <a:spcAft>
          <a:spcPct val="0"/>
        </a:spcAft>
        <a:defRPr sz="4400" b="1">
          <a:solidFill>
            <a:schemeClr val="tx2"/>
          </a:solidFill>
          <a:latin typeface="Arial" pitchFamily="34" charset="0"/>
        </a:defRPr>
      </a:lvl5pPr>
      <a:lvl6pPr marL="457200" algn="ctr" rtl="0" fontAlgn="base">
        <a:spcBef>
          <a:spcPct val="0"/>
        </a:spcBef>
        <a:spcAft>
          <a:spcPct val="0"/>
        </a:spcAft>
        <a:defRPr sz="4400" b="1">
          <a:solidFill>
            <a:schemeClr val="tx2"/>
          </a:solidFill>
          <a:latin typeface="Arial" pitchFamily="34" charset="0"/>
        </a:defRPr>
      </a:lvl6pPr>
      <a:lvl7pPr marL="914400" algn="ctr" rtl="0" fontAlgn="base">
        <a:spcBef>
          <a:spcPct val="0"/>
        </a:spcBef>
        <a:spcAft>
          <a:spcPct val="0"/>
        </a:spcAft>
        <a:defRPr sz="4400" b="1">
          <a:solidFill>
            <a:schemeClr val="tx2"/>
          </a:solidFill>
          <a:latin typeface="Arial" pitchFamily="34" charset="0"/>
        </a:defRPr>
      </a:lvl7pPr>
      <a:lvl8pPr marL="1371600" algn="ctr" rtl="0" fontAlgn="base">
        <a:spcBef>
          <a:spcPct val="0"/>
        </a:spcBef>
        <a:spcAft>
          <a:spcPct val="0"/>
        </a:spcAft>
        <a:defRPr sz="4400" b="1">
          <a:solidFill>
            <a:schemeClr val="tx2"/>
          </a:solidFill>
          <a:latin typeface="Arial" pitchFamily="34" charset="0"/>
        </a:defRPr>
      </a:lvl8pPr>
      <a:lvl9pPr marL="1828800" algn="ctr" rtl="0" fontAlgn="base">
        <a:spcBef>
          <a:spcPct val="0"/>
        </a:spcBef>
        <a:spcAft>
          <a:spcPct val="0"/>
        </a:spcAft>
        <a:defRPr sz="4400" b="1">
          <a:solidFill>
            <a:schemeClr val="tx2"/>
          </a:solidFill>
          <a:latin typeface="Arial" pitchFamily="34" charset="0"/>
        </a:defRPr>
      </a:lvl9pPr>
    </p:titleStyle>
    <p:bodyStyle>
      <a:lvl1pPr marL="342900" indent="-342900" algn="l" rtl="0" eaLnBrk="0" fontAlgn="base" hangingPunct="0">
        <a:spcBef>
          <a:spcPct val="20000"/>
        </a:spcBef>
        <a:spcAft>
          <a:spcPct val="0"/>
        </a:spcAft>
        <a:buClr>
          <a:schemeClr val="tx2"/>
        </a:buClr>
        <a:buChar char="•"/>
        <a:defRPr sz="3200" b="1">
          <a:solidFill>
            <a:schemeClr val="tx1"/>
          </a:solidFill>
          <a:latin typeface="+mn-lt"/>
          <a:ea typeface="+mn-ea"/>
          <a:cs typeface="+mn-cs"/>
        </a:defRPr>
      </a:lvl1pPr>
      <a:lvl2pPr marL="742950" indent="-285750" algn="l" rtl="0" eaLnBrk="0" fontAlgn="base" hangingPunct="0">
        <a:spcBef>
          <a:spcPct val="20000"/>
        </a:spcBef>
        <a:spcAft>
          <a:spcPct val="0"/>
        </a:spcAft>
        <a:buClr>
          <a:srgbClr val="00FF00"/>
        </a:buClr>
        <a:buFont typeface="Wingdings" pitchFamily="2" charset="2"/>
        <a:buChar char="§"/>
        <a:defRPr sz="2800" b="1">
          <a:solidFill>
            <a:schemeClr val="tx1"/>
          </a:solidFill>
          <a:latin typeface="+mn-lt"/>
        </a:defRPr>
      </a:lvl2pPr>
      <a:lvl3pPr marL="1143000" indent="-228600" algn="l" rtl="0" eaLnBrk="0" fontAlgn="base" hangingPunct="0">
        <a:spcBef>
          <a:spcPct val="20000"/>
        </a:spcBef>
        <a:spcAft>
          <a:spcPct val="0"/>
        </a:spcAft>
        <a:buChar char="•"/>
        <a:defRPr sz="2400" b="1">
          <a:solidFill>
            <a:schemeClr val="tx1"/>
          </a:solidFill>
          <a:latin typeface="+mn-lt"/>
        </a:defRPr>
      </a:lvl3pPr>
      <a:lvl4pPr marL="1600200" indent="-228600" algn="l" rtl="0" eaLnBrk="0" fontAlgn="base" hangingPunct="0">
        <a:spcBef>
          <a:spcPct val="20000"/>
        </a:spcBef>
        <a:spcAft>
          <a:spcPct val="0"/>
        </a:spcAft>
        <a:buChar char="–"/>
        <a:defRPr sz="2000" b="1">
          <a:solidFill>
            <a:schemeClr val="tx1"/>
          </a:solidFill>
          <a:latin typeface="+mn-lt"/>
        </a:defRPr>
      </a:lvl4pPr>
      <a:lvl5pPr marL="2057400" indent="-228600" algn="l" rtl="0" eaLnBrk="0" fontAlgn="base" hangingPunct="0">
        <a:spcBef>
          <a:spcPct val="20000"/>
        </a:spcBef>
        <a:spcAft>
          <a:spcPct val="0"/>
        </a:spcAft>
        <a:buChar char="»"/>
        <a:defRPr sz="2000" b="1">
          <a:solidFill>
            <a:schemeClr val="tx1"/>
          </a:solidFill>
          <a:latin typeface="+mn-lt"/>
        </a:defRPr>
      </a:lvl5pPr>
      <a:lvl6pPr marL="2514600" indent="-228600" algn="l" rtl="0" fontAlgn="base">
        <a:spcBef>
          <a:spcPct val="20000"/>
        </a:spcBef>
        <a:spcAft>
          <a:spcPct val="0"/>
        </a:spcAft>
        <a:buChar char="»"/>
        <a:defRPr sz="2000" b="1">
          <a:solidFill>
            <a:schemeClr val="tx1"/>
          </a:solidFill>
          <a:latin typeface="+mn-lt"/>
        </a:defRPr>
      </a:lvl6pPr>
      <a:lvl7pPr marL="2971800" indent="-228600" algn="l" rtl="0" fontAlgn="base">
        <a:spcBef>
          <a:spcPct val="20000"/>
        </a:spcBef>
        <a:spcAft>
          <a:spcPct val="0"/>
        </a:spcAft>
        <a:buChar char="»"/>
        <a:defRPr sz="2000" b="1">
          <a:solidFill>
            <a:schemeClr val="tx1"/>
          </a:solidFill>
          <a:latin typeface="+mn-lt"/>
        </a:defRPr>
      </a:lvl7pPr>
      <a:lvl8pPr marL="3429000" indent="-228600" algn="l" rtl="0" fontAlgn="base">
        <a:spcBef>
          <a:spcPct val="20000"/>
        </a:spcBef>
        <a:spcAft>
          <a:spcPct val="0"/>
        </a:spcAft>
        <a:buChar char="»"/>
        <a:defRPr sz="2000" b="1">
          <a:solidFill>
            <a:schemeClr val="tx1"/>
          </a:solidFill>
          <a:latin typeface="+mn-lt"/>
        </a:defRPr>
      </a:lvl8pPr>
      <a:lvl9pPr marL="3886200" indent="-228600" algn="l" rtl="0" fontAlgn="base">
        <a:spcBef>
          <a:spcPct val="20000"/>
        </a:spcBef>
        <a:spcAft>
          <a:spcPct val="0"/>
        </a:spcAft>
        <a:buChar char="»"/>
        <a:defRPr sz="2000" b="1">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9.xml><?xml version="1.0" encoding="utf-8"?>
<p:sldMaster xmlns:a="http://schemas.openxmlformats.org/drawingml/2006/main" xmlns:r="http://schemas.openxmlformats.org/officeDocument/2006/relationships" xmlns:p="http://schemas.openxmlformats.org/presentationml/2006/main">
  <p:cSld>
    <p:bg>
      <p:bgPr>
        <a:gradFill rotWithShape="0">
          <a:gsLst>
            <a:gs pos="0">
              <a:srgbClr val="000082"/>
            </a:gs>
            <a:gs pos="13000">
              <a:srgbClr val="0047FF"/>
            </a:gs>
            <a:gs pos="28000">
              <a:srgbClr val="000082"/>
            </a:gs>
            <a:gs pos="42999">
              <a:srgbClr val="0047FF"/>
            </a:gs>
            <a:gs pos="58000">
              <a:srgbClr val="000082"/>
            </a:gs>
            <a:gs pos="72000">
              <a:srgbClr val="0047FF"/>
            </a:gs>
            <a:gs pos="87000">
              <a:srgbClr val="000082"/>
            </a:gs>
            <a:gs pos="100000">
              <a:srgbClr val="0047FF"/>
            </a:gs>
          </a:gsLst>
          <a:lin ang="18900000" scaled="1"/>
        </a:gradFill>
        <a:effectLst/>
      </p:bgPr>
    </p:bg>
    <p:spTree>
      <p:nvGrpSpPr>
        <p:cNvPr id="1" name=""/>
        <p:cNvGrpSpPr/>
        <p:nvPr/>
      </p:nvGrpSpPr>
      <p:grpSpPr>
        <a:xfrm>
          <a:off x="0" y="0"/>
          <a:ext cx="0" cy="0"/>
          <a:chOff x="0" y="0"/>
          <a:chExt cx="0" cy="0"/>
        </a:xfrm>
      </p:grpSpPr>
      <p:pic>
        <p:nvPicPr>
          <p:cNvPr id="11266" name="Picture 7" descr="BackGround"/>
          <p:cNvPicPr>
            <a:picLocks noChangeAspect="1" noChangeArrowheads="1"/>
          </p:cNvPicPr>
          <p:nvPr/>
        </p:nvPicPr>
        <p:blipFill>
          <a:blip r:embed="rId4" cstate="print">
            <a:lum bright="-6000" contrast="6000"/>
          </a:blip>
          <a:srcRect/>
          <a:stretch>
            <a:fillRect/>
          </a:stretch>
        </p:blipFill>
        <p:spPr bwMode="hidden">
          <a:xfrm>
            <a:off x="0" y="0"/>
            <a:ext cx="9144000" cy="6858000"/>
          </a:xfrm>
          <a:prstGeom prst="rect">
            <a:avLst/>
          </a:prstGeom>
          <a:noFill/>
          <a:ln w="9525">
            <a:noFill/>
            <a:miter lim="800000"/>
            <a:headEnd/>
            <a:tailEnd/>
          </a:ln>
        </p:spPr>
      </p:pic>
      <p:sp>
        <p:nvSpPr>
          <p:cNvPr id="11267" name="Rectangle 2"/>
          <p:cNvSpPr>
            <a:spLocks noGrp="1" noChangeArrowheads="1"/>
          </p:cNvSpPr>
          <p:nvPr>
            <p:ph type="title"/>
          </p:nvPr>
        </p:nvSpPr>
        <p:spPr bwMode="auto">
          <a:xfrm>
            <a:off x="685800" y="609600"/>
            <a:ext cx="7772400" cy="1143000"/>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bodyPr>
          <a:lstStyle/>
          <a:p>
            <a:pPr lvl="0"/>
            <a:r>
              <a:rPr lang="en-US" altLang="fr-FR" smtClean="0"/>
              <a:t>Click to edit Master title style</a:t>
            </a:r>
          </a:p>
        </p:txBody>
      </p:sp>
      <p:sp>
        <p:nvSpPr>
          <p:cNvPr id="11268" name="Rectangle 3"/>
          <p:cNvSpPr>
            <a:spLocks noGrp="1" noChangeArrowheads="1"/>
          </p:cNvSpPr>
          <p:nvPr>
            <p:ph type="body" idx="1"/>
          </p:nvPr>
        </p:nvSpPr>
        <p:spPr bwMode="auto">
          <a:xfrm>
            <a:off x="685800" y="1981200"/>
            <a:ext cx="7772400" cy="4114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fr-FR" smtClean="0"/>
              <a:t>Click to edit Master text styles</a:t>
            </a:r>
          </a:p>
          <a:p>
            <a:pPr lvl="1"/>
            <a:r>
              <a:rPr lang="en-US" altLang="fr-FR" smtClean="0"/>
              <a:t>Second level</a:t>
            </a:r>
          </a:p>
          <a:p>
            <a:pPr lvl="2"/>
            <a:r>
              <a:rPr lang="en-US" altLang="fr-FR" smtClean="0"/>
              <a:t>Third level</a:t>
            </a:r>
          </a:p>
          <a:p>
            <a:pPr lvl="3"/>
            <a:r>
              <a:rPr lang="en-US" altLang="fr-FR" smtClean="0"/>
              <a:t>Fourth level</a:t>
            </a:r>
          </a:p>
          <a:p>
            <a:pPr lvl="4"/>
            <a:r>
              <a:rPr lang="en-US" altLang="fr-FR" smtClean="0"/>
              <a:t>Fifth level</a:t>
            </a:r>
          </a:p>
        </p:txBody>
      </p:sp>
      <p:sp>
        <p:nvSpPr>
          <p:cNvPr id="2" name="Rectangle 4"/>
          <p:cNvSpPr>
            <a:spLocks noGrp="1" noChangeArrowheads="1"/>
          </p:cNvSpPr>
          <p:nvPr>
            <p:ph type="dt" sz="half" idx="2"/>
          </p:nvPr>
        </p:nvSpPr>
        <p:spPr bwMode="auto">
          <a:xfrm>
            <a:off x="6858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defRPr sz="1400"/>
            </a:lvl1pPr>
          </a:lstStyle>
          <a:p>
            <a:pPr>
              <a:defRPr/>
            </a:pPr>
            <a:endParaRPr lang="en-US" altLang="fr-FR">
              <a:solidFill>
                <a:srgbClr val="FFFFFF"/>
              </a:solidFill>
            </a:endParaRPr>
          </a:p>
        </p:txBody>
      </p:sp>
      <p:sp>
        <p:nvSpPr>
          <p:cNvPr id="1029" name="Rectangle 5"/>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a:defRPr sz="1400"/>
            </a:lvl1pPr>
          </a:lstStyle>
          <a:p>
            <a:pPr>
              <a:defRPr/>
            </a:pPr>
            <a:endParaRPr lang="en-US" altLang="fr-FR">
              <a:solidFill>
                <a:srgbClr val="FFFFFF"/>
              </a:solidFill>
            </a:endParaRPr>
          </a:p>
        </p:txBody>
      </p:sp>
      <p:sp>
        <p:nvSpPr>
          <p:cNvPr id="1030" name="Rectangle 6"/>
          <p:cNvSpPr>
            <a:spLocks noGrp="1" noChangeArrowheads="1"/>
          </p:cNvSpPr>
          <p:nvPr>
            <p:ph type="sldNum" sz="quarter" idx="4"/>
          </p:nvPr>
        </p:nvSpPr>
        <p:spPr bwMode="auto">
          <a:xfrm>
            <a:off x="6121400" y="6350000"/>
            <a:ext cx="2832100" cy="2921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a:defRPr sz="1200">
                <a:latin typeface="Arial" pitchFamily="34" charset="0"/>
              </a:defRPr>
            </a:lvl1pPr>
          </a:lstStyle>
          <a:p>
            <a:pPr>
              <a:defRPr/>
            </a:pPr>
            <a:endParaRPr lang="fr-FR" altLang="fr-FR">
              <a:solidFill>
                <a:srgbClr val="FFFFFF"/>
              </a:solidFill>
            </a:endParaRPr>
          </a:p>
        </p:txBody>
      </p:sp>
    </p:spTree>
  </p:cSld>
  <p:clrMap bg1="dk2" tx1="lt1" bg2="dk1" tx2="lt2" accent1="accent1" accent2="accent2" accent3="accent3" accent4="accent4" accent5="accent5" accent6="accent6" hlink="hlink" folHlink="folHlink"/>
  <p:sldLayoutIdLst>
    <p:sldLayoutId id="2147494702" r:id="rId1"/>
    <p:sldLayoutId id="2147494717" r:id="rId2"/>
  </p:sldLayoutIdLst>
  <p:txStyles>
    <p:titleStyle>
      <a:lvl1pPr algn="ctr" rtl="0" eaLnBrk="0" fontAlgn="base" hangingPunct="0">
        <a:spcBef>
          <a:spcPct val="0"/>
        </a:spcBef>
        <a:spcAft>
          <a:spcPct val="0"/>
        </a:spcAft>
        <a:defRPr sz="4400" b="1">
          <a:solidFill>
            <a:schemeClr val="tx2"/>
          </a:solidFill>
          <a:latin typeface="+mj-lt"/>
          <a:ea typeface="+mj-ea"/>
          <a:cs typeface="+mj-cs"/>
        </a:defRPr>
      </a:lvl1pPr>
      <a:lvl2pPr algn="ctr" rtl="0" eaLnBrk="0" fontAlgn="base" hangingPunct="0">
        <a:spcBef>
          <a:spcPct val="0"/>
        </a:spcBef>
        <a:spcAft>
          <a:spcPct val="0"/>
        </a:spcAft>
        <a:defRPr sz="4400" b="1">
          <a:solidFill>
            <a:schemeClr val="tx2"/>
          </a:solidFill>
          <a:latin typeface="Arial" charset="0"/>
        </a:defRPr>
      </a:lvl2pPr>
      <a:lvl3pPr algn="ctr" rtl="0" eaLnBrk="0" fontAlgn="base" hangingPunct="0">
        <a:spcBef>
          <a:spcPct val="0"/>
        </a:spcBef>
        <a:spcAft>
          <a:spcPct val="0"/>
        </a:spcAft>
        <a:defRPr sz="4400" b="1">
          <a:solidFill>
            <a:schemeClr val="tx2"/>
          </a:solidFill>
          <a:latin typeface="Arial" charset="0"/>
        </a:defRPr>
      </a:lvl3pPr>
      <a:lvl4pPr algn="ctr" rtl="0" eaLnBrk="0" fontAlgn="base" hangingPunct="0">
        <a:spcBef>
          <a:spcPct val="0"/>
        </a:spcBef>
        <a:spcAft>
          <a:spcPct val="0"/>
        </a:spcAft>
        <a:defRPr sz="4400" b="1">
          <a:solidFill>
            <a:schemeClr val="tx2"/>
          </a:solidFill>
          <a:latin typeface="Arial" charset="0"/>
        </a:defRPr>
      </a:lvl4pPr>
      <a:lvl5pPr algn="ctr" rtl="0" eaLnBrk="0" fontAlgn="base" hangingPunct="0">
        <a:spcBef>
          <a:spcPct val="0"/>
        </a:spcBef>
        <a:spcAft>
          <a:spcPct val="0"/>
        </a:spcAft>
        <a:defRPr sz="4400" b="1">
          <a:solidFill>
            <a:schemeClr val="tx2"/>
          </a:solidFill>
          <a:latin typeface="Arial" charset="0"/>
        </a:defRPr>
      </a:lvl5pPr>
      <a:lvl6pPr marL="457200" algn="ctr" rtl="0" fontAlgn="base">
        <a:spcBef>
          <a:spcPct val="0"/>
        </a:spcBef>
        <a:spcAft>
          <a:spcPct val="0"/>
        </a:spcAft>
        <a:defRPr sz="4400" b="1">
          <a:solidFill>
            <a:schemeClr val="tx2"/>
          </a:solidFill>
          <a:latin typeface="Arial" charset="0"/>
        </a:defRPr>
      </a:lvl6pPr>
      <a:lvl7pPr marL="914400" algn="ctr" rtl="0" fontAlgn="base">
        <a:spcBef>
          <a:spcPct val="0"/>
        </a:spcBef>
        <a:spcAft>
          <a:spcPct val="0"/>
        </a:spcAft>
        <a:defRPr sz="4400" b="1">
          <a:solidFill>
            <a:schemeClr val="tx2"/>
          </a:solidFill>
          <a:latin typeface="Arial" charset="0"/>
        </a:defRPr>
      </a:lvl7pPr>
      <a:lvl8pPr marL="1371600" algn="ctr" rtl="0" fontAlgn="base">
        <a:spcBef>
          <a:spcPct val="0"/>
        </a:spcBef>
        <a:spcAft>
          <a:spcPct val="0"/>
        </a:spcAft>
        <a:defRPr sz="4400" b="1">
          <a:solidFill>
            <a:schemeClr val="tx2"/>
          </a:solidFill>
          <a:latin typeface="Arial" charset="0"/>
        </a:defRPr>
      </a:lvl8pPr>
      <a:lvl9pPr marL="1828800" algn="ctr" rtl="0" fontAlgn="base">
        <a:spcBef>
          <a:spcPct val="0"/>
        </a:spcBef>
        <a:spcAft>
          <a:spcPct val="0"/>
        </a:spcAft>
        <a:defRPr sz="4400" b="1">
          <a:solidFill>
            <a:schemeClr val="tx2"/>
          </a:solidFill>
          <a:latin typeface="Arial" charset="0"/>
        </a:defRPr>
      </a:lvl9pPr>
    </p:titleStyle>
    <p:bodyStyle>
      <a:lvl1pPr marL="342900" indent="-342900" algn="l" rtl="0" eaLnBrk="0" fontAlgn="base" hangingPunct="0">
        <a:spcBef>
          <a:spcPct val="20000"/>
        </a:spcBef>
        <a:spcAft>
          <a:spcPct val="0"/>
        </a:spcAft>
        <a:buClr>
          <a:schemeClr val="tx2"/>
        </a:buClr>
        <a:buChar char="•"/>
        <a:defRPr sz="3200" b="1">
          <a:solidFill>
            <a:schemeClr val="tx1"/>
          </a:solidFill>
          <a:latin typeface="+mn-lt"/>
          <a:ea typeface="+mn-ea"/>
          <a:cs typeface="+mn-cs"/>
        </a:defRPr>
      </a:lvl1pPr>
      <a:lvl2pPr marL="742950" indent="-285750" algn="l" rtl="0" eaLnBrk="0" fontAlgn="base" hangingPunct="0">
        <a:spcBef>
          <a:spcPct val="20000"/>
        </a:spcBef>
        <a:spcAft>
          <a:spcPct val="0"/>
        </a:spcAft>
        <a:buClr>
          <a:srgbClr val="00FF00"/>
        </a:buClr>
        <a:buFont typeface="Wingdings" pitchFamily="2" charset="2"/>
        <a:buChar char="§"/>
        <a:defRPr sz="2800" b="1">
          <a:solidFill>
            <a:schemeClr val="tx1"/>
          </a:solidFill>
          <a:latin typeface="+mn-lt"/>
        </a:defRPr>
      </a:lvl2pPr>
      <a:lvl3pPr marL="1143000" indent="-228600" algn="l" rtl="0" eaLnBrk="0" fontAlgn="base" hangingPunct="0">
        <a:spcBef>
          <a:spcPct val="20000"/>
        </a:spcBef>
        <a:spcAft>
          <a:spcPct val="0"/>
        </a:spcAft>
        <a:buChar char="•"/>
        <a:defRPr sz="2400" b="1">
          <a:solidFill>
            <a:schemeClr val="tx1"/>
          </a:solidFill>
          <a:latin typeface="+mn-lt"/>
        </a:defRPr>
      </a:lvl3pPr>
      <a:lvl4pPr marL="1600200" indent="-228600" algn="l" rtl="0" eaLnBrk="0" fontAlgn="base" hangingPunct="0">
        <a:spcBef>
          <a:spcPct val="20000"/>
        </a:spcBef>
        <a:spcAft>
          <a:spcPct val="0"/>
        </a:spcAft>
        <a:buChar char="–"/>
        <a:defRPr sz="2000" b="1">
          <a:solidFill>
            <a:schemeClr val="tx1"/>
          </a:solidFill>
          <a:latin typeface="+mn-lt"/>
        </a:defRPr>
      </a:lvl4pPr>
      <a:lvl5pPr marL="2057400" indent="-228600" algn="l" rtl="0" eaLnBrk="0" fontAlgn="base" hangingPunct="0">
        <a:spcBef>
          <a:spcPct val="20000"/>
        </a:spcBef>
        <a:spcAft>
          <a:spcPct val="0"/>
        </a:spcAft>
        <a:buChar char="»"/>
        <a:defRPr sz="2000" b="1">
          <a:solidFill>
            <a:schemeClr val="tx1"/>
          </a:solidFill>
          <a:latin typeface="+mn-lt"/>
        </a:defRPr>
      </a:lvl5pPr>
      <a:lvl6pPr marL="2514600" indent="-228600" algn="l" rtl="0" fontAlgn="base">
        <a:spcBef>
          <a:spcPct val="20000"/>
        </a:spcBef>
        <a:spcAft>
          <a:spcPct val="0"/>
        </a:spcAft>
        <a:buChar char="»"/>
        <a:defRPr sz="2000" b="1">
          <a:solidFill>
            <a:schemeClr val="tx1"/>
          </a:solidFill>
          <a:latin typeface="+mn-lt"/>
        </a:defRPr>
      </a:lvl6pPr>
      <a:lvl7pPr marL="2971800" indent="-228600" algn="l" rtl="0" fontAlgn="base">
        <a:spcBef>
          <a:spcPct val="20000"/>
        </a:spcBef>
        <a:spcAft>
          <a:spcPct val="0"/>
        </a:spcAft>
        <a:buChar char="»"/>
        <a:defRPr sz="2000" b="1">
          <a:solidFill>
            <a:schemeClr val="tx1"/>
          </a:solidFill>
          <a:latin typeface="+mn-lt"/>
        </a:defRPr>
      </a:lvl7pPr>
      <a:lvl8pPr marL="3429000" indent="-228600" algn="l" rtl="0" fontAlgn="base">
        <a:spcBef>
          <a:spcPct val="20000"/>
        </a:spcBef>
        <a:spcAft>
          <a:spcPct val="0"/>
        </a:spcAft>
        <a:buChar char="»"/>
        <a:defRPr sz="2000" b="1">
          <a:solidFill>
            <a:schemeClr val="tx1"/>
          </a:solidFill>
          <a:latin typeface="+mn-lt"/>
        </a:defRPr>
      </a:lvl8pPr>
      <a:lvl9pPr marL="3886200" indent="-228600" algn="l" rtl="0" fontAlgn="base">
        <a:spcBef>
          <a:spcPct val="20000"/>
        </a:spcBef>
        <a:spcAft>
          <a:spcPct val="0"/>
        </a:spcAft>
        <a:buChar char="»"/>
        <a:defRPr sz="2000" b="1">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0.xml><?xml version="1.0" encoding="utf-8"?>
<p:sldMaster xmlns:a="http://schemas.openxmlformats.org/drawingml/2006/main" xmlns:r="http://schemas.openxmlformats.org/officeDocument/2006/relationships" xmlns:p="http://schemas.openxmlformats.org/presentationml/2006/main">
  <p:cSld>
    <p:bg>
      <p:bgPr>
        <a:gradFill rotWithShape="0">
          <a:gsLst>
            <a:gs pos="0">
              <a:srgbClr val="000082"/>
            </a:gs>
            <a:gs pos="13000">
              <a:srgbClr val="0047FF"/>
            </a:gs>
            <a:gs pos="28000">
              <a:srgbClr val="000082"/>
            </a:gs>
            <a:gs pos="42999">
              <a:srgbClr val="0047FF"/>
            </a:gs>
            <a:gs pos="58000">
              <a:srgbClr val="000082"/>
            </a:gs>
            <a:gs pos="72000">
              <a:srgbClr val="0047FF"/>
            </a:gs>
            <a:gs pos="87000">
              <a:srgbClr val="000082"/>
            </a:gs>
            <a:gs pos="100000">
              <a:srgbClr val="0047FF"/>
            </a:gs>
          </a:gsLst>
          <a:lin ang="18900000" scaled="1"/>
        </a:gradFill>
        <a:effectLst/>
      </p:bgPr>
    </p:bg>
    <p:spTree>
      <p:nvGrpSpPr>
        <p:cNvPr id="1" name=""/>
        <p:cNvGrpSpPr/>
        <p:nvPr/>
      </p:nvGrpSpPr>
      <p:grpSpPr>
        <a:xfrm>
          <a:off x="0" y="0"/>
          <a:ext cx="0" cy="0"/>
          <a:chOff x="0" y="0"/>
          <a:chExt cx="0" cy="0"/>
        </a:xfrm>
      </p:grpSpPr>
      <p:pic>
        <p:nvPicPr>
          <p:cNvPr id="2050" name="Picture 7" descr="BackGround"/>
          <p:cNvPicPr>
            <a:picLocks noChangeAspect="1" noChangeArrowheads="1"/>
          </p:cNvPicPr>
          <p:nvPr/>
        </p:nvPicPr>
        <p:blipFill>
          <a:blip r:embed="rId15" cstate="print">
            <a:lum bright="-6000" contrast="6000"/>
            <a:extLst>
              <a:ext uri="{28A0092B-C50C-407E-A947-70E740481C1C}">
                <a14:useLocalDpi xmlns="" xmlns:a14="http://schemas.microsoft.com/office/drawing/2010/main"/>
              </a:ext>
            </a:extLst>
          </a:blip>
          <a:srcRect/>
          <a:stretch>
            <a:fillRect/>
          </a:stretch>
        </p:blipFill>
        <p:spPr bwMode="hidden">
          <a:xfrm>
            <a:off x="0" y="0"/>
            <a:ext cx="9144000" cy="6858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2051" name="Rectangle 2"/>
          <p:cNvSpPr>
            <a:spLocks noGrp="1" noChangeArrowheads="1"/>
          </p:cNvSpPr>
          <p:nvPr>
            <p:ph type="title"/>
          </p:nvPr>
        </p:nvSpPr>
        <p:spPr bwMode="auto">
          <a:xfrm>
            <a:off x="685800" y="609600"/>
            <a:ext cx="7772400" cy="1143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ltLang="fr-FR" smtClean="0"/>
              <a:t>Click to edit Master title style</a:t>
            </a:r>
          </a:p>
        </p:txBody>
      </p:sp>
      <p:sp>
        <p:nvSpPr>
          <p:cNvPr id="2052" name="Rectangle 3"/>
          <p:cNvSpPr>
            <a:spLocks noGrp="1" noChangeArrowheads="1"/>
          </p:cNvSpPr>
          <p:nvPr>
            <p:ph type="body" idx="1"/>
          </p:nvPr>
        </p:nvSpPr>
        <p:spPr bwMode="auto">
          <a:xfrm>
            <a:off x="685800" y="1981200"/>
            <a:ext cx="7772400" cy="41148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fr-FR" smtClean="0"/>
              <a:t>Click to edit Master text styles</a:t>
            </a:r>
          </a:p>
          <a:p>
            <a:pPr lvl="1"/>
            <a:r>
              <a:rPr lang="en-US" altLang="fr-FR" smtClean="0"/>
              <a:t>Second level</a:t>
            </a:r>
          </a:p>
          <a:p>
            <a:pPr lvl="2"/>
            <a:r>
              <a:rPr lang="en-US" altLang="fr-FR" smtClean="0"/>
              <a:t>Third level</a:t>
            </a:r>
          </a:p>
          <a:p>
            <a:pPr lvl="3"/>
            <a:r>
              <a:rPr lang="en-US" altLang="fr-FR" smtClean="0"/>
              <a:t>Fourth level</a:t>
            </a:r>
          </a:p>
          <a:p>
            <a:pPr lvl="4"/>
            <a:r>
              <a:rPr lang="en-US" altLang="fr-FR" smtClean="0"/>
              <a:t>Fifth level</a:t>
            </a:r>
          </a:p>
        </p:txBody>
      </p:sp>
      <p:sp>
        <p:nvSpPr>
          <p:cNvPr id="2" name="Rectangle 4"/>
          <p:cNvSpPr>
            <a:spLocks noGrp="1" noChangeArrowheads="1"/>
          </p:cNvSpPr>
          <p:nvPr>
            <p:ph type="dt" sz="half" idx="2"/>
          </p:nvPr>
        </p:nvSpPr>
        <p:spPr bwMode="auto">
          <a:xfrm>
            <a:off x="6858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defRPr sz="1400" b="1"/>
            </a:lvl1pPr>
          </a:lstStyle>
          <a:p>
            <a:pPr>
              <a:defRPr/>
            </a:pPr>
            <a:endParaRPr lang="en-US" altLang="fr-FR">
              <a:solidFill>
                <a:srgbClr val="FFFFFF"/>
              </a:solidFill>
            </a:endParaRPr>
          </a:p>
        </p:txBody>
      </p:sp>
      <p:sp>
        <p:nvSpPr>
          <p:cNvPr id="1029" name="Rectangle 5"/>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a:defRPr sz="1400" b="1"/>
            </a:lvl1pPr>
          </a:lstStyle>
          <a:p>
            <a:pPr>
              <a:defRPr/>
            </a:pPr>
            <a:endParaRPr lang="en-US" altLang="fr-FR">
              <a:solidFill>
                <a:srgbClr val="FFFFFF"/>
              </a:solidFill>
            </a:endParaRPr>
          </a:p>
        </p:txBody>
      </p:sp>
      <p:sp>
        <p:nvSpPr>
          <p:cNvPr id="1030" name="Rectangle 6"/>
          <p:cNvSpPr>
            <a:spLocks noGrp="1" noChangeArrowheads="1"/>
          </p:cNvSpPr>
          <p:nvPr>
            <p:ph type="sldNum" sz="quarter" idx="4"/>
          </p:nvPr>
        </p:nvSpPr>
        <p:spPr bwMode="auto">
          <a:xfrm>
            <a:off x="6121400" y="6350000"/>
            <a:ext cx="2832100" cy="2921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a:defRPr sz="1200" b="1">
                <a:latin typeface="Arial" pitchFamily="34" charset="0"/>
              </a:defRPr>
            </a:lvl1pPr>
          </a:lstStyle>
          <a:p>
            <a:pPr>
              <a:defRPr/>
            </a:pPr>
            <a:endParaRPr lang="fr-FR" altLang="fr-FR">
              <a:solidFill>
                <a:srgbClr val="FFFFFF"/>
              </a:solidFill>
            </a:endParaRPr>
          </a:p>
        </p:txBody>
      </p:sp>
    </p:spTree>
  </p:cSld>
  <p:clrMap bg1="dk2" tx1="lt1" bg2="dk1" tx2="lt2" accent1="accent1" accent2="accent2" accent3="accent3" accent4="accent4" accent5="accent5" accent6="accent6" hlink="hlink" folHlink="folHlink"/>
  <p:sldLayoutIdLst>
    <p:sldLayoutId id="2147494704" r:id="rId1"/>
    <p:sldLayoutId id="2147494705" r:id="rId2"/>
    <p:sldLayoutId id="2147494706" r:id="rId3"/>
    <p:sldLayoutId id="2147494707" r:id="rId4"/>
    <p:sldLayoutId id="2147494708" r:id="rId5"/>
    <p:sldLayoutId id="2147494709" r:id="rId6"/>
    <p:sldLayoutId id="2147494710" r:id="rId7"/>
    <p:sldLayoutId id="2147494711" r:id="rId8"/>
    <p:sldLayoutId id="2147494712" r:id="rId9"/>
    <p:sldLayoutId id="2147494713" r:id="rId10"/>
    <p:sldLayoutId id="2147494714" r:id="rId11"/>
    <p:sldLayoutId id="2147494715" r:id="rId12"/>
    <p:sldLayoutId id="2147494716" r:id="rId13"/>
  </p:sldLayoutIdLst>
  <p:txStyles>
    <p:titleStyle>
      <a:lvl1pPr algn="ctr" rtl="0" eaLnBrk="0" fontAlgn="base" hangingPunct="0">
        <a:spcBef>
          <a:spcPct val="0"/>
        </a:spcBef>
        <a:spcAft>
          <a:spcPct val="0"/>
        </a:spcAft>
        <a:defRPr sz="4400" b="1">
          <a:solidFill>
            <a:schemeClr val="tx2"/>
          </a:solidFill>
          <a:latin typeface="+mj-lt"/>
          <a:ea typeface="+mj-ea"/>
          <a:cs typeface="+mj-cs"/>
        </a:defRPr>
      </a:lvl1pPr>
      <a:lvl2pPr algn="ctr" rtl="0" eaLnBrk="0" fontAlgn="base" hangingPunct="0">
        <a:spcBef>
          <a:spcPct val="0"/>
        </a:spcBef>
        <a:spcAft>
          <a:spcPct val="0"/>
        </a:spcAft>
        <a:defRPr sz="4400" b="1">
          <a:solidFill>
            <a:schemeClr val="tx2"/>
          </a:solidFill>
          <a:latin typeface="Arial" pitchFamily="34" charset="0"/>
        </a:defRPr>
      </a:lvl2pPr>
      <a:lvl3pPr algn="ctr" rtl="0" eaLnBrk="0" fontAlgn="base" hangingPunct="0">
        <a:spcBef>
          <a:spcPct val="0"/>
        </a:spcBef>
        <a:spcAft>
          <a:spcPct val="0"/>
        </a:spcAft>
        <a:defRPr sz="4400" b="1">
          <a:solidFill>
            <a:schemeClr val="tx2"/>
          </a:solidFill>
          <a:latin typeface="Arial" pitchFamily="34" charset="0"/>
        </a:defRPr>
      </a:lvl3pPr>
      <a:lvl4pPr algn="ctr" rtl="0" eaLnBrk="0" fontAlgn="base" hangingPunct="0">
        <a:spcBef>
          <a:spcPct val="0"/>
        </a:spcBef>
        <a:spcAft>
          <a:spcPct val="0"/>
        </a:spcAft>
        <a:defRPr sz="4400" b="1">
          <a:solidFill>
            <a:schemeClr val="tx2"/>
          </a:solidFill>
          <a:latin typeface="Arial" pitchFamily="34" charset="0"/>
        </a:defRPr>
      </a:lvl4pPr>
      <a:lvl5pPr algn="ctr" rtl="0" eaLnBrk="0" fontAlgn="base" hangingPunct="0">
        <a:spcBef>
          <a:spcPct val="0"/>
        </a:spcBef>
        <a:spcAft>
          <a:spcPct val="0"/>
        </a:spcAft>
        <a:defRPr sz="4400" b="1">
          <a:solidFill>
            <a:schemeClr val="tx2"/>
          </a:solidFill>
          <a:latin typeface="Arial" pitchFamily="34" charset="0"/>
        </a:defRPr>
      </a:lvl5pPr>
      <a:lvl6pPr marL="457200" algn="ctr" rtl="0" fontAlgn="base">
        <a:spcBef>
          <a:spcPct val="0"/>
        </a:spcBef>
        <a:spcAft>
          <a:spcPct val="0"/>
        </a:spcAft>
        <a:defRPr sz="4400" b="1">
          <a:solidFill>
            <a:schemeClr val="tx2"/>
          </a:solidFill>
          <a:latin typeface="Arial" pitchFamily="34" charset="0"/>
        </a:defRPr>
      </a:lvl6pPr>
      <a:lvl7pPr marL="914400" algn="ctr" rtl="0" fontAlgn="base">
        <a:spcBef>
          <a:spcPct val="0"/>
        </a:spcBef>
        <a:spcAft>
          <a:spcPct val="0"/>
        </a:spcAft>
        <a:defRPr sz="4400" b="1">
          <a:solidFill>
            <a:schemeClr val="tx2"/>
          </a:solidFill>
          <a:latin typeface="Arial" pitchFamily="34" charset="0"/>
        </a:defRPr>
      </a:lvl7pPr>
      <a:lvl8pPr marL="1371600" algn="ctr" rtl="0" fontAlgn="base">
        <a:spcBef>
          <a:spcPct val="0"/>
        </a:spcBef>
        <a:spcAft>
          <a:spcPct val="0"/>
        </a:spcAft>
        <a:defRPr sz="4400" b="1">
          <a:solidFill>
            <a:schemeClr val="tx2"/>
          </a:solidFill>
          <a:latin typeface="Arial" pitchFamily="34" charset="0"/>
        </a:defRPr>
      </a:lvl8pPr>
      <a:lvl9pPr marL="1828800" algn="ctr" rtl="0" fontAlgn="base">
        <a:spcBef>
          <a:spcPct val="0"/>
        </a:spcBef>
        <a:spcAft>
          <a:spcPct val="0"/>
        </a:spcAft>
        <a:defRPr sz="4400" b="1">
          <a:solidFill>
            <a:schemeClr val="tx2"/>
          </a:solidFill>
          <a:latin typeface="Arial" pitchFamily="34" charset="0"/>
        </a:defRPr>
      </a:lvl9pPr>
    </p:titleStyle>
    <p:bodyStyle>
      <a:lvl1pPr marL="342900" indent="-342900" algn="l" rtl="0" eaLnBrk="0" fontAlgn="base" hangingPunct="0">
        <a:spcBef>
          <a:spcPct val="20000"/>
        </a:spcBef>
        <a:spcAft>
          <a:spcPct val="0"/>
        </a:spcAft>
        <a:buClr>
          <a:schemeClr val="tx2"/>
        </a:buClr>
        <a:buChar char="•"/>
        <a:defRPr sz="3200" b="1">
          <a:solidFill>
            <a:schemeClr val="tx1"/>
          </a:solidFill>
          <a:latin typeface="+mn-lt"/>
          <a:ea typeface="+mn-ea"/>
          <a:cs typeface="+mn-cs"/>
        </a:defRPr>
      </a:lvl1pPr>
      <a:lvl2pPr marL="742950" indent="-285750" algn="l" rtl="0" eaLnBrk="0" fontAlgn="base" hangingPunct="0">
        <a:spcBef>
          <a:spcPct val="20000"/>
        </a:spcBef>
        <a:spcAft>
          <a:spcPct val="0"/>
        </a:spcAft>
        <a:buClr>
          <a:srgbClr val="00FF00"/>
        </a:buClr>
        <a:buFont typeface="Wingdings" pitchFamily="2" charset="2"/>
        <a:buChar char="§"/>
        <a:defRPr sz="2800" b="1">
          <a:solidFill>
            <a:schemeClr val="tx1"/>
          </a:solidFill>
          <a:latin typeface="+mn-lt"/>
        </a:defRPr>
      </a:lvl2pPr>
      <a:lvl3pPr marL="1143000" indent="-228600" algn="l" rtl="0" eaLnBrk="0" fontAlgn="base" hangingPunct="0">
        <a:spcBef>
          <a:spcPct val="20000"/>
        </a:spcBef>
        <a:spcAft>
          <a:spcPct val="0"/>
        </a:spcAft>
        <a:buChar char="•"/>
        <a:defRPr sz="2400" b="1">
          <a:solidFill>
            <a:schemeClr val="tx1"/>
          </a:solidFill>
          <a:latin typeface="+mn-lt"/>
        </a:defRPr>
      </a:lvl3pPr>
      <a:lvl4pPr marL="1600200" indent="-228600" algn="l" rtl="0" eaLnBrk="0" fontAlgn="base" hangingPunct="0">
        <a:spcBef>
          <a:spcPct val="20000"/>
        </a:spcBef>
        <a:spcAft>
          <a:spcPct val="0"/>
        </a:spcAft>
        <a:buChar char="–"/>
        <a:defRPr sz="2000" b="1">
          <a:solidFill>
            <a:schemeClr val="tx1"/>
          </a:solidFill>
          <a:latin typeface="+mn-lt"/>
        </a:defRPr>
      </a:lvl4pPr>
      <a:lvl5pPr marL="2057400" indent="-228600" algn="l" rtl="0" eaLnBrk="0" fontAlgn="base" hangingPunct="0">
        <a:spcBef>
          <a:spcPct val="20000"/>
        </a:spcBef>
        <a:spcAft>
          <a:spcPct val="0"/>
        </a:spcAft>
        <a:buChar char="»"/>
        <a:defRPr sz="2000" b="1">
          <a:solidFill>
            <a:schemeClr val="tx1"/>
          </a:solidFill>
          <a:latin typeface="+mn-lt"/>
        </a:defRPr>
      </a:lvl5pPr>
      <a:lvl6pPr marL="2514600" indent="-228600" algn="l" rtl="0" fontAlgn="base">
        <a:spcBef>
          <a:spcPct val="20000"/>
        </a:spcBef>
        <a:spcAft>
          <a:spcPct val="0"/>
        </a:spcAft>
        <a:buChar char="»"/>
        <a:defRPr sz="2000" b="1">
          <a:solidFill>
            <a:schemeClr val="tx1"/>
          </a:solidFill>
          <a:latin typeface="+mn-lt"/>
        </a:defRPr>
      </a:lvl6pPr>
      <a:lvl7pPr marL="2971800" indent="-228600" algn="l" rtl="0" fontAlgn="base">
        <a:spcBef>
          <a:spcPct val="20000"/>
        </a:spcBef>
        <a:spcAft>
          <a:spcPct val="0"/>
        </a:spcAft>
        <a:buChar char="»"/>
        <a:defRPr sz="2000" b="1">
          <a:solidFill>
            <a:schemeClr val="tx1"/>
          </a:solidFill>
          <a:latin typeface="+mn-lt"/>
        </a:defRPr>
      </a:lvl7pPr>
      <a:lvl8pPr marL="3429000" indent="-228600" algn="l" rtl="0" fontAlgn="base">
        <a:spcBef>
          <a:spcPct val="20000"/>
        </a:spcBef>
        <a:spcAft>
          <a:spcPct val="0"/>
        </a:spcAft>
        <a:buChar char="»"/>
        <a:defRPr sz="2000" b="1">
          <a:solidFill>
            <a:schemeClr val="tx1"/>
          </a:solidFill>
          <a:latin typeface="+mn-lt"/>
        </a:defRPr>
      </a:lvl8pPr>
      <a:lvl9pPr marL="3886200" indent="-228600" algn="l" rtl="0" fontAlgn="base">
        <a:spcBef>
          <a:spcPct val="20000"/>
        </a:spcBef>
        <a:spcAft>
          <a:spcPct val="0"/>
        </a:spcAft>
        <a:buChar char="»"/>
        <a:defRPr sz="2000" b="1">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notesSlide" Target="../notesSlides/notesSlide1.xml"/><Relationship Id="rId1" Type="http://schemas.openxmlformats.org/officeDocument/2006/relationships/slideLayout" Target="../slideLayouts/slideLayout75.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90.xml"/></Relationships>
</file>

<file path=ppt/slides/_rels/slide3.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101.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95.xml"/></Relationships>
</file>

<file path=ppt/slides/_rels/slide5.xml.rels><?xml version="1.0" encoding="UTF-8" standalone="yes"?>
<Relationships xmlns="http://schemas.openxmlformats.org/package/2006/relationships"><Relationship Id="rId2" Type="http://schemas.openxmlformats.org/officeDocument/2006/relationships/image" Target="../media/image5.jpeg"/><Relationship Id="rId1" Type="http://schemas.openxmlformats.org/officeDocument/2006/relationships/slideLayout" Target="../slideLayouts/slideLayout95.xml"/></Relationships>
</file>

<file path=ppt/slides/_rels/slide6.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Layout" Target="../slideLayouts/slideLayout95.xml"/></Relationships>
</file>

<file path=ppt/slides/_rels/slide7.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74.xml"/></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2.xml"/></Relationships>
</file>

<file path=ppt/slides/_rels/slide9.xml.rels><?xml version="1.0" encoding="UTF-8" standalone="yes"?>
<Relationships xmlns="http://schemas.openxmlformats.org/package/2006/relationships"><Relationship Id="rId3" Type="http://schemas.openxmlformats.org/officeDocument/2006/relationships/image" Target="../media/image7.emf"/><Relationship Id="rId7" Type="http://schemas.openxmlformats.org/officeDocument/2006/relationships/image" Target="../media/image11.png"/><Relationship Id="rId2" Type="http://schemas.openxmlformats.org/officeDocument/2006/relationships/notesSlide" Target="../notesSlides/notesSlide4.xml"/><Relationship Id="rId1" Type="http://schemas.openxmlformats.org/officeDocument/2006/relationships/slideLayout" Target="../slideLayouts/slideLayout2.xml"/><Relationship Id="rId6" Type="http://schemas.openxmlformats.org/officeDocument/2006/relationships/image" Target="../media/image10.jpeg"/><Relationship Id="rId5" Type="http://schemas.openxmlformats.org/officeDocument/2006/relationships/image" Target="../media/image9.jpeg"/><Relationship Id="rId4" Type="http://schemas.openxmlformats.org/officeDocument/2006/relationships/image" Target="../media/image8.jpeg"/></Relationships>
</file>

<file path=ppt/slides/_rels/slide10.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87.xml"/></Relationships>
</file>

<file path=ppt/slides/_rels/slide11.xml.rels><?xml version="1.0" encoding="UTF-8" standalone="yes"?>
<Relationships xmlns="http://schemas.openxmlformats.org/package/2006/relationships"><Relationship Id="rId3" Type="http://schemas.openxmlformats.org/officeDocument/2006/relationships/image" Target="../media/image13.jpeg"/><Relationship Id="rId2" Type="http://schemas.openxmlformats.org/officeDocument/2006/relationships/image" Target="../media/image12.jpeg"/><Relationship Id="rId1" Type="http://schemas.openxmlformats.org/officeDocument/2006/relationships/slideLayout" Target="../slideLayouts/slideLayout88.xml"/><Relationship Id="rId6" Type="http://schemas.microsoft.com/office/2007/relationships/hdphoto" Target="../media/hdphoto2.wdp"/><Relationship Id="rId5" Type="http://schemas.openxmlformats.org/officeDocument/2006/relationships/image" Target="../media/image14.png"/><Relationship Id="rId4" Type="http://schemas.microsoft.com/office/2007/relationships/hdphoto" Target="../media/hdphoto1.wdp"/></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88.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88.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88.xml"/></Relationships>
</file>

<file path=ppt/slides/_rels/slide15.xml.rels><?xml version="1.0" encoding="UTF-8" standalone="yes"?>
<Relationships xmlns="http://schemas.openxmlformats.org/package/2006/relationships"><Relationship Id="rId3" Type="http://schemas.openxmlformats.org/officeDocument/2006/relationships/image" Target="../media/image16.png"/><Relationship Id="rId2" Type="http://schemas.openxmlformats.org/officeDocument/2006/relationships/image" Target="../media/image15.jpeg"/><Relationship Id="rId1" Type="http://schemas.openxmlformats.org/officeDocument/2006/relationships/slideLayout" Target="../slideLayouts/slideLayout88.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88.xml"/></Relationships>
</file>

<file path=ppt/slides/_rels/slide17.xml.rels><?xml version="1.0" encoding="UTF-8" standalone="yes"?>
<Relationships xmlns="http://schemas.openxmlformats.org/package/2006/relationships"><Relationship Id="rId3" Type="http://schemas.openxmlformats.org/officeDocument/2006/relationships/image" Target="../media/image18.png"/><Relationship Id="rId2" Type="http://schemas.openxmlformats.org/officeDocument/2006/relationships/image" Target="../media/image17.png"/><Relationship Id="rId1" Type="http://schemas.openxmlformats.org/officeDocument/2006/relationships/slideLayout" Target="../slideLayouts/slideLayout88.xml"/><Relationship Id="rId4" Type="http://schemas.openxmlformats.org/officeDocument/2006/relationships/image" Target="../media/image19.wmf"/></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88.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88.xml"/></Relationships>
</file>

<file path=ppt/slides/_rels/slide20.xml.rels><?xml version="1.0" encoding="UTF-8" standalone="yes"?>
<Relationships xmlns="http://schemas.openxmlformats.org/package/2006/relationships"><Relationship Id="rId8" Type="http://schemas.openxmlformats.org/officeDocument/2006/relationships/image" Target="../media/image26.png"/><Relationship Id="rId13" Type="http://schemas.openxmlformats.org/officeDocument/2006/relationships/image" Target="../media/image14.png"/><Relationship Id="rId3" Type="http://schemas.openxmlformats.org/officeDocument/2006/relationships/image" Target="../media/image21.png"/><Relationship Id="rId7" Type="http://schemas.openxmlformats.org/officeDocument/2006/relationships/image" Target="../media/image25.png"/><Relationship Id="rId12" Type="http://schemas.microsoft.com/office/2007/relationships/hdphoto" Target="../media/hdphoto1.wdp"/><Relationship Id="rId2" Type="http://schemas.openxmlformats.org/officeDocument/2006/relationships/image" Target="../media/image20.png"/><Relationship Id="rId16" Type="http://schemas.openxmlformats.org/officeDocument/2006/relationships/image" Target="../media/image30.png"/><Relationship Id="rId1" Type="http://schemas.openxmlformats.org/officeDocument/2006/relationships/slideLayout" Target="../slideLayouts/slideLayout88.xml"/><Relationship Id="rId6" Type="http://schemas.openxmlformats.org/officeDocument/2006/relationships/image" Target="../media/image24.png"/><Relationship Id="rId11" Type="http://schemas.openxmlformats.org/officeDocument/2006/relationships/image" Target="../media/image13.jpeg"/><Relationship Id="rId5" Type="http://schemas.openxmlformats.org/officeDocument/2006/relationships/image" Target="../media/image23.jpeg"/><Relationship Id="rId15" Type="http://schemas.openxmlformats.org/officeDocument/2006/relationships/image" Target="../media/image29.jpeg"/><Relationship Id="rId10" Type="http://schemas.openxmlformats.org/officeDocument/2006/relationships/image" Target="../media/image28.png"/><Relationship Id="rId4" Type="http://schemas.openxmlformats.org/officeDocument/2006/relationships/image" Target="../media/image22.png"/><Relationship Id="rId9" Type="http://schemas.openxmlformats.org/officeDocument/2006/relationships/image" Target="../media/image27.png"/><Relationship Id="rId14" Type="http://schemas.microsoft.com/office/2007/relationships/hdphoto" Target="../media/hdphoto2.wdp"/></Relationships>
</file>

<file path=ppt/slides/_rels/slide21.xml.rels><?xml version="1.0" encoding="UTF-8" standalone="yes"?>
<Relationships xmlns="http://schemas.openxmlformats.org/package/2006/relationships"><Relationship Id="rId3" Type="http://schemas.openxmlformats.org/officeDocument/2006/relationships/image" Target="../media/image32.png"/><Relationship Id="rId2" Type="http://schemas.openxmlformats.org/officeDocument/2006/relationships/image" Target="../media/image31.png"/><Relationship Id="rId1" Type="http://schemas.openxmlformats.org/officeDocument/2006/relationships/slideLayout" Target="../slideLayouts/slideLayout88.xml"/><Relationship Id="rId5" Type="http://schemas.openxmlformats.org/officeDocument/2006/relationships/image" Target="../media/image34.png"/><Relationship Id="rId4" Type="http://schemas.openxmlformats.org/officeDocument/2006/relationships/image" Target="../media/image33.png"/></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88.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88.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88.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88.xml"/></Relationships>
</file>

<file path=ppt/slides/_rels/slide26.xml.rels><?xml version="1.0" encoding="UTF-8" standalone="yes"?>
<Relationships xmlns="http://schemas.openxmlformats.org/package/2006/relationships"><Relationship Id="rId8" Type="http://schemas.openxmlformats.org/officeDocument/2006/relationships/image" Target="../media/image41.png"/><Relationship Id="rId3" Type="http://schemas.openxmlformats.org/officeDocument/2006/relationships/image" Target="../media/image36.png"/><Relationship Id="rId7" Type="http://schemas.openxmlformats.org/officeDocument/2006/relationships/image" Target="../media/image40.png"/><Relationship Id="rId2" Type="http://schemas.openxmlformats.org/officeDocument/2006/relationships/image" Target="../media/image35.png"/><Relationship Id="rId1" Type="http://schemas.openxmlformats.org/officeDocument/2006/relationships/slideLayout" Target="../slideLayouts/slideLayout88.xml"/><Relationship Id="rId6" Type="http://schemas.openxmlformats.org/officeDocument/2006/relationships/image" Target="../media/image39.png"/><Relationship Id="rId11" Type="http://schemas.openxmlformats.org/officeDocument/2006/relationships/image" Target="../media/image44.png"/><Relationship Id="rId5" Type="http://schemas.openxmlformats.org/officeDocument/2006/relationships/image" Target="../media/image38.png"/><Relationship Id="rId10" Type="http://schemas.openxmlformats.org/officeDocument/2006/relationships/image" Target="../media/image43.png"/><Relationship Id="rId4" Type="http://schemas.openxmlformats.org/officeDocument/2006/relationships/image" Target="../media/image37.png"/><Relationship Id="rId9" Type="http://schemas.openxmlformats.org/officeDocument/2006/relationships/image" Target="../media/image42.png"/></Relationships>
</file>

<file path=ppt/slides/_rels/slide27.xml.rels><?xml version="1.0" encoding="UTF-8" standalone="yes"?>
<Relationships xmlns="http://schemas.openxmlformats.org/package/2006/relationships"><Relationship Id="rId3" Type="http://schemas.openxmlformats.org/officeDocument/2006/relationships/image" Target="../media/image46.png"/><Relationship Id="rId2" Type="http://schemas.openxmlformats.org/officeDocument/2006/relationships/image" Target="../media/image45.png"/><Relationship Id="rId1" Type="http://schemas.openxmlformats.org/officeDocument/2006/relationships/slideLayout" Target="../slideLayouts/slideLayout88.xml"/></Relationships>
</file>

<file path=ppt/slides/_rels/slide28.xml.rels><?xml version="1.0" encoding="UTF-8" standalone="yes"?>
<Relationships xmlns="http://schemas.openxmlformats.org/package/2006/relationships"><Relationship Id="rId8" Type="http://schemas.openxmlformats.org/officeDocument/2006/relationships/image" Target="../media/image53.png"/><Relationship Id="rId3" Type="http://schemas.openxmlformats.org/officeDocument/2006/relationships/image" Target="../media/image48.png"/><Relationship Id="rId7" Type="http://schemas.openxmlformats.org/officeDocument/2006/relationships/image" Target="../media/image52.png"/><Relationship Id="rId2" Type="http://schemas.openxmlformats.org/officeDocument/2006/relationships/image" Target="../media/image47.png"/><Relationship Id="rId1" Type="http://schemas.openxmlformats.org/officeDocument/2006/relationships/slideLayout" Target="../slideLayouts/slideLayout88.xml"/><Relationship Id="rId6" Type="http://schemas.openxmlformats.org/officeDocument/2006/relationships/image" Target="../media/image51.png"/><Relationship Id="rId5" Type="http://schemas.openxmlformats.org/officeDocument/2006/relationships/image" Target="../media/image50.png"/><Relationship Id="rId4" Type="http://schemas.openxmlformats.org/officeDocument/2006/relationships/image" Target="../media/image49.png"/></Relationships>
</file>

<file path=ppt/slides/_rels/slide29.xml.rels><?xml version="1.0" encoding="UTF-8" standalone="yes"?>
<Relationships xmlns="http://schemas.openxmlformats.org/package/2006/relationships"><Relationship Id="rId3" Type="http://schemas.openxmlformats.org/officeDocument/2006/relationships/image" Target="../media/image54.jpeg"/><Relationship Id="rId2" Type="http://schemas.openxmlformats.org/officeDocument/2006/relationships/notesSlide" Target="../notesSlides/notesSlide6.xml"/><Relationship Id="rId1" Type="http://schemas.openxmlformats.org/officeDocument/2006/relationships/slideLayout" Target="../slideLayouts/slideLayout87.xml"/><Relationship Id="rId4" Type="http://schemas.openxmlformats.org/officeDocument/2006/relationships/image" Target="../media/image55.jpeg"/></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87.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362" name="Rectangle 2"/>
          <p:cNvSpPr>
            <a:spLocks noGrp="1" noChangeArrowheads="1"/>
          </p:cNvSpPr>
          <p:nvPr>
            <p:ph type="ctrTitle"/>
          </p:nvPr>
        </p:nvSpPr>
        <p:spPr>
          <a:xfrm>
            <a:off x="182563" y="1350328"/>
            <a:ext cx="8797925" cy="2065337"/>
          </a:xfrm>
        </p:spPr>
        <p:txBody>
          <a:bodyPr/>
          <a:lstStyle/>
          <a:p>
            <a:pPr eaLnBrk="1" hangingPunct="1">
              <a:defRPr/>
            </a:pPr>
            <a:r>
              <a:rPr lang="en-US" sz="3600" dirty="0" smtClean="0">
                <a:solidFill>
                  <a:srgbClr val="FFFF00"/>
                </a:solidFill>
                <a:effectLst>
                  <a:outerShdw blurRad="38100" dist="38100" dir="2700000" algn="tl">
                    <a:srgbClr val="000000"/>
                  </a:outerShdw>
                </a:effectLst>
              </a:rPr>
              <a:t/>
            </a:r>
            <a:br>
              <a:rPr lang="en-US" sz="3600" dirty="0" smtClean="0">
                <a:solidFill>
                  <a:srgbClr val="FFFF00"/>
                </a:solidFill>
                <a:effectLst>
                  <a:outerShdw blurRad="38100" dist="38100" dir="2700000" algn="tl">
                    <a:srgbClr val="000000"/>
                  </a:outerShdw>
                </a:effectLst>
              </a:rPr>
            </a:br>
            <a:r>
              <a:rPr lang="en-US" sz="3600" dirty="0" smtClean="0"/>
              <a:t>Novel Vaccines Utilizing Antigen-Displayed </a:t>
            </a:r>
            <a:r>
              <a:rPr lang="en-US" sz="4000" dirty="0" err="1" smtClean="0"/>
              <a:t>Inoviral</a:t>
            </a:r>
            <a:r>
              <a:rPr lang="en-US" sz="3600" dirty="0" smtClean="0"/>
              <a:t> Vectors</a:t>
            </a:r>
            <a:endParaRPr lang="el-GR" sz="2400" dirty="0" smtClean="0">
              <a:solidFill>
                <a:srgbClr val="FFFF00"/>
              </a:solidFill>
              <a:effectLst>
                <a:outerShdw blurRad="38100" dist="38100" dir="2700000" algn="tl">
                  <a:srgbClr val="000000"/>
                </a:outerShdw>
              </a:effectLst>
            </a:endParaRPr>
          </a:p>
        </p:txBody>
      </p:sp>
      <p:sp>
        <p:nvSpPr>
          <p:cNvPr id="22531" name="Rectangle 3"/>
          <p:cNvSpPr>
            <a:spLocks noGrp="1" noChangeArrowheads="1"/>
          </p:cNvSpPr>
          <p:nvPr>
            <p:ph type="subTitle" idx="1"/>
          </p:nvPr>
        </p:nvSpPr>
        <p:spPr>
          <a:xfrm>
            <a:off x="1376363" y="4514850"/>
            <a:ext cx="6410325" cy="1741170"/>
          </a:xfrm>
        </p:spPr>
        <p:txBody>
          <a:bodyPr/>
          <a:lstStyle/>
          <a:p>
            <a:pPr eaLnBrk="1" hangingPunct="1">
              <a:lnSpc>
                <a:spcPct val="150000"/>
              </a:lnSpc>
            </a:pPr>
            <a:r>
              <a:rPr lang="en-US" sz="1600" b="0" dirty="0" smtClean="0"/>
              <a:t>Prof. Leondios G. Kostrikis</a:t>
            </a:r>
          </a:p>
          <a:p>
            <a:endParaRPr lang="en-US" sz="1600" dirty="0" smtClean="0">
              <a:latin typeface="Arial Narrow" pitchFamily="34" charset="0"/>
            </a:endParaRPr>
          </a:p>
          <a:p>
            <a:r>
              <a:rPr lang="en-US" sz="1600" b="0" dirty="0" smtClean="0">
                <a:latin typeface="+mj-lt"/>
              </a:rPr>
              <a:t>University of Cyprus</a:t>
            </a:r>
          </a:p>
          <a:p>
            <a:r>
              <a:rPr lang="en-US" sz="1600" b="0" dirty="0" smtClean="0">
                <a:latin typeface="+mj-lt"/>
              </a:rPr>
              <a:t>Department of Biological Sciences</a:t>
            </a:r>
            <a:endParaRPr lang="el-GR" sz="1600" b="0" dirty="0" smtClean="0">
              <a:latin typeface="+mj-lt"/>
            </a:endParaRPr>
          </a:p>
          <a:p>
            <a:pPr eaLnBrk="1" hangingPunct="1">
              <a:lnSpc>
                <a:spcPct val="150000"/>
              </a:lnSpc>
            </a:pPr>
            <a:endParaRPr lang="en-US" sz="1600" b="0" dirty="0" smtClean="0"/>
          </a:p>
          <a:p>
            <a:pPr eaLnBrk="1" hangingPunct="1">
              <a:lnSpc>
                <a:spcPct val="150000"/>
              </a:lnSpc>
            </a:pPr>
            <a:endParaRPr lang="en-US" sz="2000" b="0" dirty="0" smtClean="0"/>
          </a:p>
        </p:txBody>
      </p:sp>
      <p:sp>
        <p:nvSpPr>
          <p:cNvPr id="10" name="AutoShape 16"/>
          <p:cNvSpPr>
            <a:spLocks noChangeAspect="1" noChangeArrowheads="1" noTextEdit="1"/>
          </p:cNvSpPr>
          <p:nvPr/>
        </p:nvSpPr>
        <p:spPr bwMode="auto">
          <a:xfrm>
            <a:off x="2755900" y="319088"/>
            <a:ext cx="3398838" cy="722312"/>
          </a:xfrm>
          <a:prstGeom prst="rect">
            <a:avLst/>
          </a:prstGeom>
          <a:noFill/>
          <a:ln w="9525">
            <a:noFill/>
            <a:miter lim="800000"/>
            <a:headEnd/>
            <a:tailEnd/>
          </a:ln>
        </p:spPr>
        <p:txBody>
          <a:bodyPr/>
          <a:lstStyle/>
          <a:p>
            <a:pPr>
              <a:buFontTx/>
              <a:buChar char="•"/>
              <a:defRPr/>
            </a:pPr>
            <a:endParaRPr lang="en-US" dirty="0">
              <a:solidFill>
                <a:srgbClr val="FFFFFF"/>
              </a:solidFill>
              <a:effectLst>
                <a:outerShdw blurRad="38100" dist="38100" dir="2700000" algn="tl">
                  <a:srgbClr val="000000">
                    <a:alpha val="43137"/>
                  </a:srgbClr>
                </a:outerShdw>
              </a:effectLst>
            </a:endParaRPr>
          </a:p>
        </p:txBody>
      </p:sp>
      <p:pic>
        <p:nvPicPr>
          <p:cNvPr id="17414" name="Picture 8"/>
          <p:cNvPicPr>
            <a:picLocks noChangeAspect="1" noChangeArrowheads="1"/>
          </p:cNvPicPr>
          <p:nvPr/>
        </p:nvPicPr>
        <p:blipFill>
          <a:blip r:embed="rId3" cstate="print"/>
          <a:srcRect l="14999" t="8058" r="60327" b="84886"/>
          <a:stretch>
            <a:fillRect/>
          </a:stretch>
        </p:blipFill>
        <p:spPr bwMode="auto">
          <a:xfrm>
            <a:off x="7109460" y="6453094"/>
            <a:ext cx="2034540" cy="404906"/>
          </a:xfrm>
          <a:prstGeom prst="rect">
            <a:avLst/>
          </a:prstGeom>
          <a:noFill/>
          <a:ln w="9525">
            <a:noFill/>
            <a:miter lim="800000"/>
            <a:headEnd/>
            <a:tailEnd/>
          </a:ln>
        </p:spPr>
      </p:pic>
      <p:sp>
        <p:nvSpPr>
          <p:cNvPr id="7" name="TextBox 6"/>
          <p:cNvSpPr txBox="1"/>
          <p:nvPr/>
        </p:nvSpPr>
        <p:spPr>
          <a:xfrm>
            <a:off x="2513293" y="342900"/>
            <a:ext cx="4181401" cy="984885"/>
          </a:xfrm>
          <a:prstGeom prst="rect">
            <a:avLst/>
          </a:prstGeom>
          <a:noFill/>
        </p:spPr>
        <p:txBody>
          <a:bodyPr wrap="none" rtlCol="0">
            <a:spAutoFit/>
          </a:bodyPr>
          <a:lstStyle/>
          <a:p>
            <a:pPr algn="ctr"/>
            <a:r>
              <a:rPr lang="en-US" sz="1600" dirty="0" smtClean="0">
                <a:solidFill>
                  <a:srgbClr val="FFFFFF"/>
                </a:solidFill>
                <a:latin typeface="Calibri" pitchFamily="34" charset="0"/>
                <a:cs typeface="Times New Roman" pitchFamily="18" charset="0"/>
              </a:rPr>
              <a:t>7</a:t>
            </a:r>
            <a:r>
              <a:rPr lang="en-US" sz="1600" baseline="30000" dirty="0" smtClean="0">
                <a:solidFill>
                  <a:srgbClr val="FFFFFF"/>
                </a:solidFill>
                <a:latin typeface="Calibri" pitchFamily="34" charset="0"/>
                <a:cs typeface="Times New Roman" pitchFamily="18" charset="0"/>
              </a:rPr>
              <a:t>th</a:t>
            </a:r>
            <a:r>
              <a:rPr lang="en-US" sz="1600" dirty="0" smtClean="0">
                <a:solidFill>
                  <a:srgbClr val="FFFFFF"/>
                </a:solidFill>
                <a:latin typeface="Calibri" pitchFamily="34" charset="0"/>
                <a:cs typeface="Times New Roman" pitchFamily="18" charset="0"/>
              </a:rPr>
              <a:t> Middle East – Global Summit </a:t>
            </a:r>
          </a:p>
          <a:p>
            <a:pPr algn="ctr"/>
            <a:r>
              <a:rPr lang="en-US" sz="2800" b="1" dirty="0" smtClean="0">
                <a:solidFill>
                  <a:srgbClr val="FFFFFF"/>
                </a:solidFill>
                <a:latin typeface="+mn-lt"/>
                <a:cs typeface="Times New Roman" pitchFamily="18" charset="0"/>
              </a:rPr>
              <a:t>Vaccines &amp; Vaccination</a:t>
            </a:r>
            <a:endParaRPr lang="el-GR" sz="2800" b="1" dirty="0">
              <a:solidFill>
                <a:srgbClr val="FFFFFF"/>
              </a:solidFill>
              <a:latin typeface="+mn-lt"/>
              <a:cs typeface="Times New Roman" pitchFamily="18" charset="0"/>
            </a:endParaRPr>
          </a:p>
          <a:p>
            <a:pPr algn="ctr"/>
            <a:r>
              <a:rPr lang="en-US" sz="1400" dirty="0" smtClean="0">
                <a:solidFill>
                  <a:srgbClr val="FFFFFF"/>
                </a:solidFill>
                <a:latin typeface="Arial Narrow" pitchFamily="34" charset="0"/>
              </a:rPr>
              <a:t>September</a:t>
            </a:r>
            <a:r>
              <a:rPr lang="en-US" sz="1400" dirty="0" smtClean="0">
                <a:solidFill>
                  <a:srgbClr val="FFFFFF"/>
                </a:solidFill>
                <a:latin typeface="Arial Narrow" pitchFamily="34" charset="0"/>
              </a:rPr>
              <a:t> </a:t>
            </a:r>
            <a:r>
              <a:rPr lang="en-US" sz="1400" dirty="0" smtClean="0">
                <a:solidFill>
                  <a:srgbClr val="FFFFFF"/>
                </a:solidFill>
                <a:latin typeface="Arial Narrow" pitchFamily="34" charset="0"/>
              </a:rPr>
              <a:t>28, 20</a:t>
            </a:r>
            <a:r>
              <a:rPr lang="el-GR" sz="1400" dirty="0" smtClean="0">
                <a:solidFill>
                  <a:srgbClr val="FFFFFF"/>
                </a:solidFill>
                <a:latin typeface="Arial Narrow" pitchFamily="34" charset="0"/>
              </a:rPr>
              <a:t>15</a:t>
            </a:r>
            <a:endParaRPr lang="en-US" sz="1400" dirty="0">
              <a:solidFill>
                <a:srgbClr val="FFFFFF"/>
              </a:solidFill>
              <a:latin typeface="CG Times" pitchFamily="18" charset="0"/>
            </a:endParaRPr>
          </a:p>
        </p:txBody>
      </p:sp>
    </p:spTree>
  </p:cSld>
  <p:clrMapOvr>
    <a:masterClrMapping/>
  </p:clrMapOvr>
  <p:transition spd="med" advClick="0">
    <p:cut/>
  </p:transition>
  <p:timing>
    <p:tnLst>
      <p:par>
        <p:cTn id="1" dur="indefinite" restart="never" nodeType="tmRoot"/>
      </p:par>
    </p:tn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4082" name="Rectangle 2"/>
          <p:cNvSpPr>
            <a:spLocks noGrp="1" noChangeArrowheads="1"/>
          </p:cNvSpPr>
          <p:nvPr>
            <p:ph type="title"/>
          </p:nvPr>
        </p:nvSpPr>
        <p:spPr>
          <a:xfrm>
            <a:off x="609600" y="0"/>
            <a:ext cx="7772400" cy="1143000"/>
          </a:xfrm>
        </p:spPr>
        <p:txBody>
          <a:bodyPr/>
          <a:lstStyle/>
          <a:p>
            <a:r>
              <a:rPr lang="en-US" b="1" dirty="0">
                <a:solidFill>
                  <a:srgbClr val="FFFF00"/>
                </a:solidFill>
              </a:rPr>
              <a:t>AIDS</a:t>
            </a:r>
            <a:endParaRPr lang="en-US" dirty="0"/>
          </a:p>
        </p:txBody>
      </p:sp>
      <p:sp>
        <p:nvSpPr>
          <p:cNvPr id="174083" name="Rectangle 3"/>
          <p:cNvSpPr>
            <a:spLocks noGrp="1" noChangeArrowheads="1"/>
          </p:cNvSpPr>
          <p:nvPr>
            <p:ph type="body" idx="1"/>
          </p:nvPr>
        </p:nvSpPr>
        <p:spPr>
          <a:xfrm>
            <a:off x="762000" y="1143000"/>
            <a:ext cx="7696200" cy="4297680"/>
          </a:xfrm>
        </p:spPr>
        <p:txBody>
          <a:bodyPr/>
          <a:lstStyle/>
          <a:p>
            <a:pPr algn="just"/>
            <a:r>
              <a:rPr lang="en-US" sz="2400" b="1" dirty="0">
                <a:latin typeface="+mj-lt"/>
              </a:rPr>
              <a:t>AIDS ranks as one of the most important infectious diseases facing humankind in the 21st century</a:t>
            </a:r>
          </a:p>
          <a:p>
            <a:pPr algn="just"/>
            <a:endParaRPr lang="en-US" sz="2400" b="1" dirty="0">
              <a:latin typeface="+mj-lt"/>
            </a:endParaRPr>
          </a:p>
          <a:p>
            <a:pPr algn="just"/>
            <a:r>
              <a:rPr lang="en-US" sz="2400" b="1" dirty="0">
                <a:latin typeface="+mj-lt"/>
              </a:rPr>
              <a:t>Since its initial clinical description two decades ago, AIDS has resulted in the deaths of 16 million people</a:t>
            </a:r>
          </a:p>
          <a:p>
            <a:pPr algn="just"/>
            <a:endParaRPr lang="en-US" sz="2400" b="1" dirty="0">
              <a:latin typeface="+mj-lt"/>
            </a:endParaRPr>
          </a:p>
          <a:p>
            <a:pPr algn="just"/>
            <a:r>
              <a:rPr lang="en-US" sz="2400" b="1" dirty="0">
                <a:latin typeface="+mj-lt"/>
              </a:rPr>
              <a:t>HIV-1, the most common cause of AIDS, has infected more than 50 million individuals, and the rate of infections is estimated at nearly 6 million per year</a:t>
            </a:r>
          </a:p>
          <a:p>
            <a:endParaRPr lang="en-US" sz="2400" b="1" dirty="0">
              <a:solidFill>
                <a:schemeClr val="bg1"/>
              </a:solidFill>
            </a:endParaRPr>
          </a:p>
          <a:p>
            <a:endParaRPr lang="en-US" sz="2400" b="1" dirty="0">
              <a:solidFill>
                <a:schemeClr val="bg1"/>
              </a:solidFill>
            </a:endParaRPr>
          </a:p>
          <a:p>
            <a:endParaRPr lang="en-US" sz="2400" b="1" dirty="0">
              <a:solidFill>
                <a:schemeClr val="bg1"/>
              </a:solidFill>
            </a:endParaRPr>
          </a:p>
          <a:p>
            <a:endParaRPr lang="en-US" dirty="0"/>
          </a:p>
        </p:txBody>
      </p:sp>
    </p:spTree>
  </p:cSld>
  <p:clrMapOvr>
    <a:masterClrMapping/>
  </p:clrMapOvr>
  <p:transition>
    <p:dissolve/>
  </p:transition>
  <p:timing>
    <p:tnLst>
      <p:par>
        <p:cTn id="1" dur="indefinite" restart="never" nodeType="tmRoot"/>
      </p:par>
    </p:tnLst>
  </p:timing>
</p:sld>
</file>

<file path=ppt/slides/slide3.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15362" name="Rectangle 2"/>
          <p:cNvSpPr>
            <a:spLocks noGrp="1" noChangeArrowheads="1"/>
          </p:cNvSpPr>
          <p:nvPr>
            <p:ph type="title"/>
          </p:nvPr>
        </p:nvSpPr>
        <p:spPr>
          <a:xfrm>
            <a:off x="457200" y="211138"/>
            <a:ext cx="8229600" cy="825500"/>
          </a:xfrm>
        </p:spPr>
        <p:txBody>
          <a:bodyPr/>
          <a:lstStyle/>
          <a:p>
            <a:r>
              <a:rPr lang="en-US" sz="3600" b="1">
                <a:solidFill>
                  <a:srgbClr val="FFFF00"/>
                </a:solidFill>
              </a:rPr>
              <a:t>A Global View of the AIDS Pandemic</a:t>
            </a:r>
            <a:br>
              <a:rPr lang="en-US" sz="3600" b="1">
                <a:solidFill>
                  <a:srgbClr val="FFFF00"/>
                </a:solidFill>
              </a:rPr>
            </a:br>
            <a:endParaRPr lang="en-GB" sz="3600" b="1">
              <a:solidFill>
                <a:srgbClr val="FFFF00"/>
              </a:solidFill>
            </a:endParaRPr>
          </a:p>
        </p:txBody>
      </p:sp>
      <p:pic>
        <p:nvPicPr>
          <p:cNvPr id="15363" name="Picture 3"/>
          <p:cNvPicPr>
            <a:picLocks noChangeAspect="1" noChangeArrowheads="1"/>
          </p:cNvPicPr>
          <p:nvPr/>
        </p:nvPicPr>
        <p:blipFill>
          <a:blip r:embed="rId2" cstate="print"/>
          <a:srcRect/>
          <a:stretch>
            <a:fillRect/>
          </a:stretch>
        </p:blipFill>
        <p:spPr bwMode="auto">
          <a:xfrm>
            <a:off x="546100" y="808038"/>
            <a:ext cx="8229600" cy="4256087"/>
          </a:xfrm>
          <a:prstGeom prst="rect">
            <a:avLst/>
          </a:prstGeom>
          <a:noFill/>
          <a:ln w="9525">
            <a:noFill/>
            <a:miter lim="800000"/>
            <a:headEnd/>
            <a:tailEnd/>
          </a:ln>
          <a:effectLst/>
        </p:spPr>
      </p:pic>
      <p:sp>
        <p:nvSpPr>
          <p:cNvPr id="15364" name="Text Box 4"/>
          <p:cNvSpPr txBox="1">
            <a:spLocks noChangeArrowheads="1"/>
          </p:cNvSpPr>
          <p:nvPr/>
        </p:nvSpPr>
        <p:spPr bwMode="auto">
          <a:xfrm>
            <a:off x="930275" y="3544888"/>
            <a:ext cx="685800" cy="736600"/>
          </a:xfrm>
          <a:prstGeom prst="rect">
            <a:avLst/>
          </a:prstGeom>
          <a:solidFill>
            <a:srgbClr val="FFFFCC"/>
          </a:solidFill>
          <a:ln w="9525">
            <a:noFill/>
            <a:miter lim="800000"/>
            <a:headEnd/>
            <a:tailEnd/>
          </a:ln>
          <a:effectLst/>
        </p:spPr>
        <p:txBody>
          <a:bodyPr>
            <a:spAutoFit/>
          </a:bodyPr>
          <a:lstStyle/>
          <a:p>
            <a:r>
              <a:rPr lang="en-US" sz="600" b="1"/>
              <a:t>15.0% - 39.0%</a:t>
            </a:r>
          </a:p>
          <a:p>
            <a:r>
              <a:rPr lang="en-US" sz="600" b="1"/>
              <a:t>5.0% - 15.0%</a:t>
            </a:r>
          </a:p>
          <a:p>
            <a:r>
              <a:rPr lang="en-US" sz="600" b="1"/>
              <a:t>1.0% - 5.0%</a:t>
            </a:r>
          </a:p>
          <a:p>
            <a:r>
              <a:rPr lang="en-US" sz="600" b="1"/>
              <a:t>0.5% - 1.0%</a:t>
            </a:r>
          </a:p>
          <a:p>
            <a:r>
              <a:rPr lang="en-US" sz="600" b="1"/>
              <a:t>0.1% - 0.5%</a:t>
            </a:r>
          </a:p>
          <a:p>
            <a:r>
              <a:rPr lang="en-US" sz="600" b="1"/>
              <a:t>0.0% 0.1%</a:t>
            </a:r>
          </a:p>
          <a:p>
            <a:r>
              <a:rPr lang="en-US" sz="600" b="1"/>
              <a:t>Not Available</a:t>
            </a:r>
            <a:endParaRPr lang="en-GB" sz="600" b="1"/>
          </a:p>
        </p:txBody>
      </p:sp>
      <p:sp>
        <p:nvSpPr>
          <p:cNvPr id="15365" name="Text Box 5"/>
          <p:cNvSpPr txBox="1">
            <a:spLocks noChangeArrowheads="1"/>
          </p:cNvSpPr>
          <p:nvPr/>
        </p:nvSpPr>
        <p:spPr bwMode="auto">
          <a:xfrm>
            <a:off x="577850" y="3330575"/>
            <a:ext cx="1036638" cy="214313"/>
          </a:xfrm>
          <a:prstGeom prst="rect">
            <a:avLst/>
          </a:prstGeom>
          <a:solidFill>
            <a:srgbClr val="FFFFCC"/>
          </a:solidFill>
          <a:ln w="9525">
            <a:noFill/>
            <a:miter lim="800000"/>
            <a:headEnd/>
            <a:tailEnd/>
          </a:ln>
          <a:effectLst/>
        </p:spPr>
        <p:txBody>
          <a:bodyPr>
            <a:spAutoFit/>
          </a:bodyPr>
          <a:lstStyle/>
          <a:p>
            <a:r>
              <a:rPr lang="en-US" sz="800" b="1"/>
              <a:t>Adult Prevalence</a:t>
            </a:r>
            <a:endParaRPr lang="en-GB" sz="800" b="1"/>
          </a:p>
        </p:txBody>
      </p:sp>
      <p:sp>
        <p:nvSpPr>
          <p:cNvPr id="15371" name="Text Box 11"/>
          <p:cNvSpPr txBox="1">
            <a:spLocks noChangeArrowheads="1"/>
          </p:cNvSpPr>
          <p:nvPr/>
        </p:nvSpPr>
        <p:spPr bwMode="auto">
          <a:xfrm>
            <a:off x="517525" y="5341938"/>
            <a:ext cx="8350250" cy="1477328"/>
          </a:xfrm>
          <a:prstGeom prst="rect">
            <a:avLst/>
          </a:prstGeom>
          <a:noFill/>
          <a:ln w="9525">
            <a:noFill/>
            <a:miter lim="800000"/>
            <a:headEnd/>
            <a:tailEnd/>
          </a:ln>
          <a:effectLst/>
        </p:spPr>
        <p:txBody>
          <a:bodyPr>
            <a:spAutoFit/>
          </a:bodyPr>
          <a:lstStyle/>
          <a:p>
            <a:pPr algn="just"/>
            <a:r>
              <a:rPr lang="en-US" b="1" dirty="0">
                <a:latin typeface="+mn-lt"/>
              </a:rPr>
              <a:t>Although sub-Sahara Africa remains the global epicenter, rates of infection have increased in recent times in the former Soviet Union and parts of south Asia (India and China), where literally hundreds of millions of individuals are at risk </a:t>
            </a:r>
          </a:p>
          <a:p>
            <a:endParaRPr lang="en-US" b="1" dirty="0">
              <a:solidFill>
                <a:schemeClr val="bg1"/>
              </a:solidFill>
            </a:endParaRPr>
          </a:p>
        </p:txBody>
      </p:sp>
    </p:spTree>
  </p:cSld>
  <p:clrMapOvr>
    <a:masterClrMapping/>
  </p:clrMapOvr>
  <p:transition>
    <p:dissolv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grpId="0" nodeType="withEffect">
                                  <p:stCondLst>
                                    <p:cond delay="0"/>
                                  </p:stCondLst>
                                  <p:childTnLst>
                                    <p:set>
                                      <p:cBhvr>
                                        <p:cTn id="6" dur="1" fill="hold">
                                          <p:stCondLst>
                                            <p:cond delay="0"/>
                                          </p:stCondLst>
                                        </p:cTn>
                                        <p:tgtEl>
                                          <p:spTgt spid="15362"/>
                                        </p:tgtEl>
                                        <p:attrNameLst>
                                          <p:attrName>style.visibility</p:attrName>
                                        </p:attrNameLst>
                                      </p:cBhvr>
                                      <p:to>
                                        <p:strVal val="visible"/>
                                      </p:to>
                                    </p:set>
                                    <p:animEffect transition="in" filter="dissolve">
                                      <p:cBhvr>
                                        <p:cTn id="7" dur="500"/>
                                        <p:tgtEl>
                                          <p:spTgt spid="1536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362" grpId="0"/>
    </p:bld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822985" y="1758434"/>
            <a:ext cx="7965642" cy="3077766"/>
          </a:xfrm>
          <a:prstGeom prst="rect">
            <a:avLst/>
          </a:prstGeom>
        </p:spPr>
        <p:txBody>
          <a:bodyPr wrap="none">
            <a:spAutoFit/>
          </a:bodyPr>
          <a:lstStyle/>
          <a:p>
            <a:pPr marL="342900" indent="-342900">
              <a:buAutoNum type="arabicPeriod"/>
            </a:pPr>
            <a:r>
              <a:rPr lang="en-US" sz="2800" dirty="0" smtClean="0">
                <a:solidFill>
                  <a:srgbClr val="FFFF00"/>
                </a:solidFill>
                <a:latin typeface="Arial Unicode MS" pitchFamily="34" charset="-128"/>
              </a:rPr>
              <a:t>Basic Biology and Natural History of HIV-1</a:t>
            </a:r>
          </a:p>
          <a:p>
            <a:pPr marL="342900" indent="-342900"/>
            <a:endParaRPr lang="en-US" sz="2800" dirty="0" smtClean="0">
              <a:solidFill>
                <a:srgbClr val="FFFF00"/>
              </a:solidFill>
              <a:latin typeface="Arial Unicode MS" pitchFamily="34" charset="-128"/>
            </a:endParaRPr>
          </a:p>
          <a:p>
            <a:pPr marL="342900" indent="-342900">
              <a:buAutoNum type="arabicPeriod" startAt="2"/>
            </a:pPr>
            <a:r>
              <a:rPr lang="en-US" sz="2800" dirty="0" smtClean="0">
                <a:solidFill>
                  <a:srgbClr val="FFFF00"/>
                </a:solidFill>
                <a:latin typeface="Arial Unicode MS" pitchFamily="34" charset="-128"/>
              </a:rPr>
              <a:t>Role of Human Genetics in HIV-1 transmission</a:t>
            </a:r>
          </a:p>
          <a:p>
            <a:pPr marL="342900" indent="-342900">
              <a:buAutoNum type="arabicPeriod" startAt="2"/>
            </a:pPr>
            <a:endParaRPr lang="en-US" sz="2800" dirty="0" smtClean="0">
              <a:solidFill>
                <a:srgbClr val="FFFF00"/>
              </a:solidFill>
              <a:latin typeface="Arial Unicode MS" pitchFamily="34" charset="-128"/>
            </a:endParaRPr>
          </a:p>
          <a:p>
            <a:pPr marL="342900" indent="-342900">
              <a:buAutoNum type="arabicPeriod" startAt="2"/>
            </a:pPr>
            <a:r>
              <a:rPr lang="en-US" sz="2800" dirty="0" smtClean="0">
                <a:solidFill>
                  <a:srgbClr val="FFFF00"/>
                </a:solidFill>
                <a:latin typeface="Arial Unicode MS" pitchFamily="34" charset="-128"/>
                <a:ea typeface="Arial Unicode MS" pitchFamily="34" charset="-128"/>
                <a:cs typeface="Arial Unicode MS" pitchFamily="34" charset="-128"/>
              </a:rPr>
              <a:t>Classical Novel Vaccination Strategies</a:t>
            </a:r>
            <a:endParaRPr lang="en-US" sz="2800" dirty="0" smtClean="0">
              <a:solidFill>
                <a:srgbClr val="FFFF00"/>
              </a:solidFill>
              <a:latin typeface="Arial Unicode MS" pitchFamily="34" charset="-128"/>
            </a:endParaRPr>
          </a:p>
          <a:p>
            <a:pPr marL="342900" indent="-342900">
              <a:buAutoNum type="arabicPeriod" startAt="2"/>
            </a:pPr>
            <a:endParaRPr lang="en-US" dirty="0" smtClean="0">
              <a:solidFill>
                <a:srgbClr val="FFFF00"/>
              </a:solidFill>
              <a:latin typeface="Arial Unicode MS" pitchFamily="34" charset="-128"/>
            </a:endParaRPr>
          </a:p>
          <a:p>
            <a:pPr marL="342900" indent="-342900">
              <a:buAutoNum type="arabicPeriod"/>
            </a:pPr>
            <a:endParaRPr lang="en-US" dirty="0" smtClean="0">
              <a:solidFill>
                <a:srgbClr val="FFFF00"/>
              </a:solidFill>
              <a:latin typeface="Arial Unicode MS" pitchFamily="34" charset="-128"/>
            </a:endParaRPr>
          </a:p>
          <a:p>
            <a:pPr marL="342900" indent="-342900">
              <a:buAutoNum type="arabicPeriod"/>
            </a:pPr>
            <a:endParaRPr lang="en-US" dirty="0"/>
          </a:p>
        </p:txBody>
      </p:sp>
    </p:spTree>
  </p:cSld>
  <p:clrMapOvr>
    <a:masterClrMapping/>
  </p:clrMapOvr>
  <p:timing>
    <p:tnLst>
      <p:par>
        <p:cTn id="1" dur="indefinite" restart="never" nodeType="tmRoot"/>
      </p:par>
    </p:tnLst>
  </p:timing>
</p:sld>
</file>

<file path=ppt/slides/slide5.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pic>
        <p:nvPicPr>
          <p:cNvPr id="45058" name="Picture 2" descr="VIRUS-HIV-L-black-bri-150"/>
          <p:cNvPicPr>
            <a:picLocks noChangeAspect="1" noChangeArrowheads="1"/>
          </p:cNvPicPr>
          <p:nvPr/>
        </p:nvPicPr>
        <p:blipFill>
          <a:blip r:embed="rId2" cstate="print"/>
          <a:srcRect/>
          <a:stretch>
            <a:fillRect/>
          </a:stretch>
        </p:blipFill>
        <p:spPr bwMode="auto">
          <a:xfrm>
            <a:off x="1432560" y="689544"/>
            <a:ext cx="6294120" cy="6168456"/>
          </a:xfrm>
          <a:prstGeom prst="rect">
            <a:avLst/>
          </a:prstGeom>
          <a:noFill/>
        </p:spPr>
      </p:pic>
      <p:sp>
        <p:nvSpPr>
          <p:cNvPr id="45062" name="Text Box 6"/>
          <p:cNvSpPr txBox="1">
            <a:spLocks noChangeArrowheads="1"/>
          </p:cNvSpPr>
          <p:nvPr/>
        </p:nvSpPr>
        <p:spPr bwMode="auto">
          <a:xfrm>
            <a:off x="2051050" y="0"/>
            <a:ext cx="5216525" cy="762000"/>
          </a:xfrm>
          <a:prstGeom prst="rect">
            <a:avLst/>
          </a:prstGeom>
          <a:noFill/>
          <a:ln w="9525">
            <a:noFill/>
            <a:miter lim="800000"/>
            <a:headEnd/>
            <a:tailEnd/>
          </a:ln>
          <a:effectLst/>
        </p:spPr>
        <p:txBody>
          <a:bodyPr wrap="none">
            <a:spAutoFit/>
          </a:bodyPr>
          <a:lstStyle/>
          <a:p>
            <a:r>
              <a:rPr lang="en-US" sz="4400" b="1" dirty="0">
                <a:solidFill>
                  <a:srgbClr val="FFFF00"/>
                </a:solidFill>
              </a:rPr>
              <a:t>HIV-1 Architecture </a:t>
            </a:r>
            <a:endParaRPr lang="en-GB" sz="4400" b="1" dirty="0">
              <a:solidFill>
                <a:srgbClr val="FFFF00"/>
              </a:solidFill>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45058"/>
                                        </p:tgtEl>
                                        <p:attrNameLst>
                                          <p:attrName>style.visibility</p:attrName>
                                        </p:attrNameLst>
                                      </p:cBhvr>
                                      <p:to>
                                        <p:strVal val="visible"/>
                                      </p:to>
                                    </p:set>
                                    <p:animEffect transition="in" filter="dissolve">
                                      <p:cBhvr>
                                        <p:cTn id="7" dur="3000"/>
                                        <p:tgtEl>
                                          <p:spTgt spid="4505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64868" name="Picture 4"/>
          <p:cNvPicPr>
            <a:picLocks noChangeAspect="1" noChangeArrowheads="1"/>
          </p:cNvPicPr>
          <p:nvPr/>
        </p:nvPicPr>
        <p:blipFill>
          <a:blip r:embed="rId2" cstate="print"/>
          <a:srcRect/>
          <a:stretch>
            <a:fillRect/>
          </a:stretch>
        </p:blipFill>
        <p:spPr bwMode="auto">
          <a:xfrm>
            <a:off x="161925" y="133350"/>
            <a:ext cx="8875713" cy="6567488"/>
          </a:xfrm>
          <a:prstGeom prst="rect">
            <a:avLst/>
          </a:prstGeom>
          <a:noFill/>
          <a:ln w="9525">
            <a:noFill/>
            <a:miter lim="800000"/>
            <a:headEnd/>
            <a:tailEnd/>
          </a:ln>
        </p:spPr>
      </p:pic>
    </p:spTree>
  </p:cSld>
  <p:clrMapOvr>
    <a:masterClrMapping/>
  </p:clrMapOvr>
  <p:transition>
    <p:dissolve/>
  </p:transition>
  <p:timing>
    <p:tnLst>
      <p:par>
        <p:cTn id="1" dur="indefinite" restart="never" nodeType="tmRoot"/>
      </p:par>
    </p:tn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674" name="Oval 2"/>
          <p:cNvSpPr>
            <a:spLocks noChangeArrowheads="1"/>
          </p:cNvSpPr>
          <p:nvPr/>
        </p:nvSpPr>
        <p:spPr bwMode="auto">
          <a:xfrm>
            <a:off x="4986338" y="1447800"/>
            <a:ext cx="3040062" cy="3065463"/>
          </a:xfrm>
          <a:prstGeom prst="ellipse">
            <a:avLst/>
          </a:prstGeom>
          <a:gradFill rotWithShape="0">
            <a:gsLst>
              <a:gs pos="0">
                <a:schemeClr val="bg1"/>
              </a:gs>
              <a:gs pos="100000">
                <a:srgbClr val="FF3300"/>
              </a:gs>
            </a:gsLst>
            <a:path path="shape">
              <a:fillToRect l="50000" t="50000" r="50000" b="50000"/>
            </a:path>
          </a:gradFill>
          <a:ln w="12700">
            <a:noFill/>
            <a:round/>
            <a:headEnd type="none" w="sm" len="sm"/>
            <a:tailEnd type="none" w="sm" len="sm"/>
          </a:ln>
        </p:spPr>
        <p:txBody>
          <a:bodyPr wrap="none" anchor="ctr"/>
          <a:lstStyle/>
          <a:p>
            <a:endParaRPr lang="el-GR"/>
          </a:p>
        </p:txBody>
      </p:sp>
      <p:grpSp>
        <p:nvGrpSpPr>
          <p:cNvPr id="28675" name="Group 3"/>
          <p:cNvGrpSpPr>
            <a:grpSpLocks/>
          </p:cNvGrpSpPr>
          <p:nvPr/>
        </p:nvGrpSpPr>
        <p:grpSpPr bwMode="auto">
          <a:xfrm rot="-5400000">
            <a:off x="4659312" y="2860676"/>
            <a:ext cx="860425" cy="755650"/>
            <a:chOff x="4429" y="593"/>
            <a:chExt cx="613" cy="355"/>
          </a:xfrm>
        </p:grpSpPr>
        <p:sp>
          <p:nvSpPr>
            <p:cNvPr id="28697" name="Line 4"/>
            <p:cNvSpPr>
              <a:spLocks noChangeShapeType="1"/>
            </p:cNvSpPr>
            <p:nvPr/>
          </p:nvSpPr>
          <p:spPr bwMode="auto">
            <a:xfrm>
              <a:off x="4448" y="593"/>
              <a:ext cx="0" cy="247"/>
            </a:xfrm>
            <a:prstGeom prst="line">
              <a:avLst/>
            </a:prstGeom>
            <a:noFill/>
            <a:ln w="76200">
              <a:solidFill>
                <a:srgbClr val="00FF00"/>
              </a:solidFill>
              <a:round/>
              <a:headEnd type="none" w="sm" len="sm"/>
              <a:tailEnd type="none" w="sm" len="sm"/>
            </a:ln>
          </p:spPr>
          <p:txBody>
            <a:bodyPr/>
            <a:lstStyle/>
            <a:p>
              <a:endParaRPr lang="en-US"/>
            </a:p>
          </p:txBody>
        </p:sp>
        <p:sp>
          <p:nvSpPr>
            <p:cNvPr id="28698" name="Line 5"/>
            <p:cNvSpPr>
              <a:spLocks noChangeShapeType="1"/>
            </p:cNvSpPr>
            <p:nvPr/>
          </p:nvSpPr>
          <p:spPr bwMode="auto">
            <a:xfrm>
              <a:off x="4544" y="680"/>
              <a:ext cx="0" cy="160"/>
            </a:xfrm>
            <a:prstGeom prst="line">
              <a:avLst/>
            </a:prstGeom>
            <a:noFill/>
            <a:ln w="76200">
              <a:solidFill>
                <a:srgbClr val="00FF00"/>
              </a:solidFill>
              <a:round/>
              <a:headEnd type="none" w="sm" len="sm"/>
              <a:tailEnd type="none" w="sm" len="sm"/>
            </a:ln>
          </p:spPr>
          <p:txBody>
            <a:bodyPr/>
            <a:lstStyle/>
            <a:p>
              <a:endParaRPr lang="en-US"/>
            </a:p>
          </p:txBody>
        </p:sp>
        <p:sp>
          <p:nvSpPr>
            <p:cNvPr id="28699" name="Line 6"/>
            <p:cNvSpPr>
              <a:spLocks noChangeShapeType="1"/>
            </p:cNvSpPr>
            <p:nvPr/>
          </p:nvSpPr>
          <p:spPr bwMode="auto">
            <a:xfrm>
              <a:off x="4640" y="680"/>
              <a:ext cx="0" cy="160"/>
            </a:xfrm>
            <a:prstGeom prst="line">
              <a:avLst/>
            </a:prstGeom>
            <a:noFill/>
            <a:ln w="76200">
              <a:solidFill>
                <a:srgbClr val="00FF00"/>
              </a:solidFill>
              <a:round/>
              <a:headEnd type="none" w="sm" len="sm"/>
              <a:tailEnd type="none" w="sm" len="sm"/>
            </a:ln>
          </p:spPr>
          <p:txBody>
            <a:bodyPr/>
            <a:lstStyle/>
            <a:p>
              <a:endParaRPr lang="en-US"/>
            </a:p>
          </p:txBody>
        </p:sp>
        <p:sp>
          <p:nvSpPr>
            <p:cNvPr id="28700" name="Line 7"/>
            <p:cNvSpPr>
              <a:spLocks noChangeShapeType="1"/>
            </p:cNvSpPr>
            <p:nvPr/>
          </p:nvSpPr>
          <p:spPr bwMode="auto">
            <a:xfrm>
              <a:off x="4736" y="680"/>
              <a:ext cx="0" cy="160"/>
            </a:xfrm>
            <a:prstGeom prst="line">
              <a:avLst/>
            </a:prstGeom>
            <a:noFill/>
            <a:ln w="76200">
              <a:solidFill>
                <a:srgbClr val="00FF00"/>
              </a:solidFill>
              <a:round/>
              <a:headEnd type="none" w="sm" len="sm"/>
              <a:tailEnd type="none" w="sm" len="sm"/>
            </a:ln>
          </p:spPr>
          <p:txBody>
            <a:bodyPr/>
            <a:lstStyle/>
            <a:p>
              <a:endParaRPr lang="en-US"/>
            </a:p>
          </p:txBody>
        </p:sp>
        <p:sp>
          <p:nvSpPr>
            <p:cNvPr id="28701" name="Line 8"/>
            <p:cNvSpPr>
              <a:spLocks noChangeShapeType="1"/>
            </p:cNvSpPr>
            <p:nvPr/>
          </p:nvSpPr>
          <p:spPr bwMode="auto">
            <a:xfrm>
              <a:off x="4832" y="680"/>
              <a:ext cx="0" cy="160"/>
            </a:xfrm>
            <a:prstGeom prst="line">
              <a:avLst/>
            </a:prstGeom>
            <a:noFill/>
            <a:ln w="76200">
              <a:solidFill>
                <a:srgbClr val="00FF00"/>
              </a:solidFill>
              <a:round/>
              <a:headEnd type="none" w="sm" len="sm"/>
              <a:tailEnd type="none" w="sm" len="sm"/>
            </a:ln>
          </p:spPr>
          <p:txBody>
            <a:bodyPr/>
            <a:lstStyle/>
            <a:p>
              <a:endParaRPr lang="en-US"/>
            </a:p>
          </p:txBody>
        </p:sp>
        <p:sp>
          <p:nvSpPr>
            <p:cNvPr id="28702" name="Line 9"/>
            <p:cNvSpPr>
              <a:spLocks noChangeShapeType="1"/>
            </p:cNvSpPr>
            <p:nvPr/>
          </p:nvSpPr>
          <p:spPr bwMode="auto">
            <a:xfrm>
              <a:off x="4928" y="680"/>
              <a:ext cx="0" cy="160"/>
            </a:xfrm>
            <a:prstGeom prst="line">
              <a:avLst/>
            </a:prstGeom>
            <a:noFill/>
            <a:ln w="76200">
              <a:solidFill>
                <a:srgbClr val="00FF00"/>
              </a:solidFill>
              <a:round/>
              <a:headEnd type="none" w="sm" len="sm"/>
              <a:tailEnd type="none" w="sm" len="sm"/>
            </a:ln>
          </p:spPr>
          <p:txBody>
            <a:bodyPr/>
            <a:lstStyle/>
            <a:p>
              <a:endParaRPr lang="en-US"/>
            </a:p>
          </p:txBody>
        </p:sp>
        <p:sp>
          <p:nvSpPr>
            <p:cNvPr id="28703" name="Line 10"/>
            <p:cNvSpPr>
              <a:spLocks noChangeShapeType="1"/>
            </p:cNvSpPr>
            <p:nvPr/>
          </p:nvSpPr>
          <p:spPr bwMode="auto">
            <a:xfrm>
              <a:off x="5024" y="680"/>
              <a:ext cx="0" cy="268"/>
            </a:xfrm>
            <a:prstGeom prst="line">
              <a:avLst/>
            </a:prstGeom>
            <a:noFill/>
            <a:ln w="76200">
              <a:solidFill>
                <a:srgbClr val="00FF00"/>
              </a:solidFill>
              <a:round/>
              <a:headEnd type="none" w="sm" len="sm"/>
              <a:tailEnd type="none" w="sm" len="sm"/>
            </a:ln>
          </p:spPr>
          <p:txBody>
            <a:bodyPr/>
            <a:lstStyle/>
            <a:p>
              <a:endParaRPr lang="en-US"/>
            </a:p>
          </p:txBody>
        </p:sp>
        <p:sp>
          <p:nvSpPr>
            <p:cNvPr id="28704" name="Line 11"/>
            <p:cNvSpPr>
              <a:spLocks noChangeShapeType="1"/>
            </p:cNvSpPr>
            <p:nvPr/>
          </p:nvSpPr>
          <p:spPr bwMode="auto">
            <a:xfrm rot="5400000">
              <a:off x="4495" y="756"/>
              <a:ext cx="1" cy="133"/>
            </a:xfrm>
            <a:prstGeom prst="line">
              <a:avLst/>
            </a:prstGeom>
            <a:noFill/>
            <a:ln w="76200">
              <a:solidFill>
                <a:srgbClr val="00FF00"/>
              </a:solidFill>
              <a:round/>
              <a:headEnd type="none" w="sm" len="sm"/>
              <a:tailEnd type="none" w="sm" len="sm"/>
            </a:ln>
          </p:spPr>
          <p:txBody>
            <a:bodyPr/>
            <a:lstStyle/>
            <a:p>
              <a:endParaRPr lang="en-US"/>
            </a:p>
          </p:txBody>
        </p:sp>
        <p:sp>
          <p:nvSpPr>
            <p:cNvPr id="28705" name="Line 12"/>
            <p:cNvSpPr>
              <a:spLocks noChangeShapeType="1"/>
            </p:cNvSpPr>
            <p:nvPr/>
          </p:nvSpPr>
          <p:spPr bwMode="auto">
            <a:xfrm rot="5400000">
              <a:off x="4591" y="631"/>
              <a:ext cx="1" cy="133"/>
            </a:xfrm>
            <a:prstGeom prst="line">
              <a:avLst/>
            </a:prstGeom>
            <a:noFill/>
            <a:ln w="76200">
              <a:solidFill>
                <a:srgbClr val="00FF00"/>
              </a:solidFill>
              <a:round/>
              <a:headEnd type="none" w="sm" len="sm"/>
              <a:tailEnd type="none" w="sm" len="sm"/>
            </a:ln>
          </p:spPr>
          <p:txBody>
            <a:bodyPr/>
            <a:lstStyle/>
            <a:p>
              <a:endParaRPr lang="en-US"/>
            </a:p>
          </p:txBody>
        </p:sp>
        <p:sp>
          <p:nvSpPr>
            <p:cNvPr id="28706" name="Line 13"/>
            <p:cNvSpPr>
              <a:spLocks noChangeShapeType="1"/>
            </p:cNvSpPr>
            <p:nvPr/>
          </p:nvSpPr>
          <p:spPr bwMode="auto">
            <a:xfrm rot="5400000">
              <a:off x="4687" y="756"/>
              <a:ext cx="1" cy="133"/>
            </a:xfrm>
            <a:prstGeom prst="line">
              <a:avLst/>
            </a:prstGeom>
            <a:noFill/>
            <a:ln w="76200">
              <a:solidFill>
                <a:srgbClr val="00FF00"/>
              </a:solidFill>
              <a:round/>
              <a:headEnd type="none" w="sm" len="sm"/>
              <a:tailEnd type="none" w="sm" len="sm"/>
            </a:ln>
          </p:spPr>
          <p:txBody>
            <a:bodyPr/>
            <a:lstStyle/>
            <a:p>
              <a:endParaRPr lang="en-US"/>
            </a:p>
          </p:txBody>
        </p:sp>
        <p:sp>
          <p:nvSpPr>
            <p:cNvPr id="28707" name="Line 14"/>
            <p:cNvSpPr>
              <a:spLocks noChangeShapeType="1"/>
            </p:cNvSpPr>
            <p:nvPr/>
          </p:nvSpPr>
          <p:spPr bwMode="auto">
            <a:xfrm rot="5400000">
              <a:off x="4783" y="630"/>
              <a:ext cx="1" cy="133"/>
            </a:xfrm>
            <a:prstGeom prst="line">
              <a:avLst/>
            </a:prstGeom>
            <a:noFill/>
            <a:ln w="76200">
              <a:solidFill>
                <a:srgbClr val="00FF00"/>
              </a:solidFill>
              <a:round/>
              <a:headEnd type="none" w="sm" len="sm"/>
              <a:tailEnd type="none" w="sm" len="sm"/>
            </a:ln>
          </p:spPr>
          <p:txBody>
            <a:bodyPr/>
            <a:lstStyle/>
            <a:p>
              <a:endParaRPr lang="en-US"/>
            </a:p>
          </p:txBody>
        </p:sp>
        <p:sp>
          <p:nvSpPr>
            <p:cNvPr id="28708" name="Line 15"/>
            <p:cNvSpPr>
              <a:spLocks noChangeShapeType="1"/>
            </p:cNvSpPr>
            <p:nvPr/>
          </p:nvSpPr>
          <p:spPr bwMode="auto">
            <a:xfrm rot="5400000">
              <a:off x="4879" y="756"/>
              <a:ext cx="1" cy="133"/>
            </a:xfrm>
            <a:prstGeom prst="line">
              <a:avLst/>
            </a:prstGeom>
            <a:noFill/>
            <a:ln w="76200">
              <a:solidFill>
                <a:srgbClr val="00FF00"/>
              </a:solidFill>
              <a:round/>
              <a:headEnd type="none" w="sm" len="sm"/>
              <a:tailEnd type="none" w="sm" len="sm"/>
            </a:ln>
          </p:spPr>
          <p:txBody>
            <a:bodyPr/>
            <a:lstStyle/>
            <a:p>
              <a:endParaRPr lang="en-US"/>
            </a:p>
          </p:txBody>
        </p:sp>
        <p:sp>
          <p:nvSpPr>
            <p:cNvPr id="28709" name="Line 16"/>
            <p:cNvSpPr>
              <a:spLocks noChangeShapeType="1"/>
            </p:cNvSpPr>
            <p:nvPr/>
          </p:nvSpPr>
          <p:spPr bwMode="auto">
            <a:xfrm rot="5400000">
              <a:off x="4975" y="630"/>
              <a:ext cx="1" cy="133"/>
            </a:xfrm>
            <a:prstGeom prst="line">
              <a:avLst/>
            </a:prstGeom>
            <a:noFill/>
            <a:ln w="76200">
              <a:solidFill>
                <a:srgbClr val="00FF00"/>
              </a:solidFill>
              <a:round/>
              <a:headEnd type="none" w="sm" len="sm"/>
              <a:tailEnd type="none" w="sm" len="sm"/>
            </a:ln>
          </p:spPr>
          <p:txBody>
            <a:bodyPr/>
            <a:lstStyle/>
            <a:p>
              <a:endParaRPr lang="en-US"/>
            </a:p>
          </p:txBody>
        </p:sp>
      </p:grpSp>
      <p:sp>
        <p:nvSpPr>
          <p:cNvPr id="28676" name="Line 17"/>
          <p:cNvSpPr>
            <a:spLocks noChangeShapeType="1"/>
          </p:cNvSpPr>
          <p:nvPr/>
        </p:nvSpPr>
        <p:spPr bwMode="auto">
          <a:xfrm rot="-5400000">
            <a:off x="5079207" y="2237581"/>
            <a:ext cx="0" cy="592137"/>
          </a:xfrm>
          <a:prstGeom prst="line">
            <a:avLst/>
          </a:prstGeom>
          <a:noFill/>
          <a:ln w="76200">
            <a:solidFill>
              <a:schemeClr val="tx1"/>
            </a:solidFill>
            <a:round/>
            <a:headEnd type="none" w="sm" len="sm"/>
            <a:tailEnd type="none" w="sm" len="sm"/>
          </a:ln>
        </p:spPr>
        <p:txBody>
          <a:bodyPr/>
          <a:lstStyle/>
          <a:p>
            <a:endParaRPr lang="en-US"/>
          </a:p>
        </p:txBody>
      </p:sp>
      <p:grpSp>
        <p:nvGrpSpPr>
          <p:cNvPr id="28677" name="Group 18"/>
          <p:cNvGrpSpPr>
            <a:grpSpLocks/>
          </p:cNvGrpSpPr>
          <p:nvPr/>
        </p:nvGrpSpPr>
        <p:grpSpPr bwMode="auto">
          <a:xfrm>
            <a:off x="1125538" y="2346325"/>
            <a:ext cx="1560512" cy="1504950"/>
            <a:chOff x="852" y="572"/>
            <a:chExt cx="632" cy="610"/>
          </a:xfrm>
        </p:grpSpPr>
        <p:grpSp>
          <p:nvGrpSpPr>
            <p:cNvPr id="28682" name="Group 19"/>
            <p:cNvGrpSpPr>
              <a:grpSpLocks/>
            </p:cNvGrpSpPr>
            <p:nvPr/>
          </p:nvGrpSpPr>
          <p:grpSpPr bwMode="auto">
            <a:xfrm>
              <a:off x="852" y="572"/>
              <a:ext cx="632" cy="610"/>
              <a:chOff x="2562" y="38"/>
              <a:chExt cx="632" cy="610"/>
            </a:xfrm>
          </p:grpSpPr>
          <p:sp>
            <p:nvSpPr>
              <p:cNvPr id="28684" name="Line 20"/>
              <p:cNvSpPr>
                <a:spLocks noChangeShapeType="1"/>
              </p:cNvSpPr>
              <p:nvPr/>
            </p:nvSpPr>
            <p:spPr bwMode="auto">
              <a:xfrm>
                <a:off x="2684" y="137"/>
                <a:ext cx="402" cy="402"/>
              </a:xfrm>
              <a:prstGeom prst="line">
                <a:avLst/>
              </a:prstGeom>
              <a:noFill/>
              <a:ln w="12700">
                <a:solidFill>
                  <a:schemeClr val="tx1"/>
                </a:solidFill>
                <a:round/>
                <a:headEnd type="none" w="sm" len="sm"/>
                <a:tailEnd type="none" w="sm" len="sm"/>
              </a:ln>
            </p:spPr>
            <p:txBody>
              <a:bodyPr/>
              <a:lstStyle/>
              <a:p>
                <a:endParaRPr lang="en-US"/>
              </a:p>
            </p:txBody>
          </p:sp>
          <p:sp>
            <p:nvSpPr>
              <p:cNvPr id="28685" name="Line 21"/>
              <p:cNvSpPr>
                <a:spLocks noChangeShapeType="1"/>
              </p:cNvSpPr>
              <p:nvPr/>
            </p:nvSpPr>
            <p:spPr bwMode="auto">
              <a:xfrm flipV="1">
                <a:off x="2684" y="140"/>
                <a:ext cx="402" cy="402"/>
              </a:xfrm>
              <a:prstGeom prst="line">
                <a:avLst/>
              </a:prstGeom>
              <a:noFill/>
              <a:ln w="12700">
                <a:solidFill>
                  <a:schemeClr val="tx1"/>
                </a:solidFill>
                <a:round/>
                <a:headEnd type="none" w="sm" len="sm"/>
                <a:tailEnd type="none" w="sm" len="sm"/>
              </a:ln>
            </p:spPr>
            <p:txBody>
              <a:bodyPr/>
              <a:lstStyle/>
              <a:p>
                <a:endParaRPr lang="en-US"/>
              </a:p>
            </p:txBody>
          </p:sp>
          <p:sp>
            <p:nvSpPr>
              <p:cNvPr id="28686" name="Line 22"/>
              <p:cNvSpPr>
                <a:spLocks noChangeShapeType="1"/>
              </p:cNvSpPr>
              <p:nvPr/>
            </p:nvSpPr>
            <p:spPr bwMode="auto">
              <a:xfrm>
                <a:off x="2884" y="74"/>
                <a:ext cx="0" cy="535"/>
              </a:xfrm>
              <a:prstGeom prst="line">
                <a:avLst/>
              </a:prstGeom>
              <a:noFill/>
              <a:ln w="12700">
                <a:solidFill>
                  <a:schemeClr val="tx1"/>
                </a:solidFill>
                <a:round/>
                <a:headEnd type="none" w="sm" len="sm"/>
                <a:tailEnd type="none" w="sm" len="sm"/>
              </a:ln>
            </p:spPr>
            <p:txBody>
              <a:bodyPr/>
              <a:lstStyle/>
              <a:p>
                <a:endParaRPr lang="en-US"/>
              </a:p>
            </p:txBody>
          </p:sp>
          <p:sp>
            <p:nvSpPr>
              <p:cNvPr id="28687" name="Line 23"/>
              <p:cNvSpPr>
                <a:spLocks noChangeShapeType="1"/>
              </p:cNvSpPr>
              <p:nvPr/>
            </p:nvSpPr>
            <p:spPr bwMode="auto">
              <a:xfrm rot="-5400000">
                <a:off x="2890" y="65"/>
                <a:ext cx="1" cy="547"/>
              </a:xfrm>
              <a:prstGeom prst="line">
                <a:avLst/>
              </a:prstGeom>
              <a:noFill/>
              <a:ln w="12700">
                <a:solidFill>
                  <a:schemeClr val="tx1"/>
                </a:solidFill>
                <a:round/>
                <a:headEnd type="none" w="sm" len="sm"/>
                <a:tailEnd type="none" w="sm" len="sm"/>
              </a:ln>
            </p:spPr>
            <p:txBody>
              <a:bodyPr/>
              <a:lstStyle/>
              <a:p>
                <a:endParaRPr lang="en-US"/>
              </a:p>
            </p:txBody>
          </p:sp>
          <p:sp>
            <p:nvSpPr>
              <p:cNvPr id="28688" name="Oval 24"/>
              <p:cNvSpPr>
                <a:spLocks noChangeArrowheads="1"/>
              </p:cNvSpPr>
              <p:nvPr/>
            </p:nvSpPr>
            <p:spPr bwMode="auto">
              <a:xfrm>
                <a:off x="2682" y="138"/>
                <a:ext cx="402" cy="402"/>
              </a:xfrm>
              <a:prstGeom prst="ellipse">
                <a:avLst/>
              </a:prstGeom>
              <a:gradFill rotWithShape="0">
                <a:gsLst>
                  <a:gs pos="0">
                    <a:schemeClr val="bg1"/>
                  </a:gs>
                  <a:gs pos="100000">
                    <a:srgbClr val="FFFF00"/>
                  </a:gs>
                </a:gsLst>
                <a:path path="shape">
                  <a:fillToRect l="50000" t="50000" r="50000" b="50000"/>
                </a:path>
              </a:gradFill>
              <a:ln w="12700">
                <a:noFill/>
                <a:round/>
                <a:headEnd type="none" w="sm" len="sm"/>
                <a:tailEnd type="none" w="sm" len="sm"/>
              </a:ln>
            </p:spPr>
            <p:txBody>
              <a:bodyPr wrap="none" anchor="ctr"/>
              <a:lstStyle/>
              <a:p>
                <a:endParaRPr lang="el-GR"/>
              </a:p>
            </p:txBody>
          </p:sp>
          <p:sp>
            <p:nvSpPr>
              <p:cNvPr id="28689" name="Oval 25"/>
              <p:cNvSpPr>
                <a:spLocks noChangeArrowheads="1"/>
              </p:cNvSpPr>
              <p:nvPr/>
            </p:nvSpPr>
            <p:spPr bwMode="auto">
              <a:xfrm>
                <a:off x="2642" y="527"/>
                <a:ext cx="56" cy="56"/>
              </a:xfrm>
              <a:prstGeom prst="ellipse">
                <a:avLst/>
              </a:prstGeom>
              <a:gradFill rotWithShape="0">
                <a:gsLst>
                  <a:gs pos="0">
                    <a:srgbClr val="FFFFFF"/>
                  </a:gs>
                  <a:gs pos="100000">
                    <a:srgbClr val="FF0066"/>
                  </a:gs>
                </a:gsLst>
                <a:path path="shape">
                  <a:fillToRect l="50000" t="50000" r="50000" b="50000"/>
                </a:path>
              </a:gradFill>
              <a:ln w="12700">
                <a:noFill/>
                <a:round/>
                <a:headEnd type="none" w="sm" len="sm"/>
                <a:tailEnd type="none" w="sm" len="sm"/>
              </a:ln>
            </p:spPr>
            <p:txBody>
              <a:bodyPr wrap="none" anchor="ctr"/>
              <a:lstStyle/>
              <a:p>
                <a:endParaRPr lang="el-GR"/>
              </a:p>
            </p:txBody>
          </p:sp>
          <p:sp>
            <p:nvSpPr>
              <p:cNvPr id="28690" name="Oval 26"/>
              <p:cNvSpPr>
                <a:spLocks noChangeArrowheads="1"/>
              </p:cNvSpPr>
              <p:nvPr/>
            </p:nvSpPr>
            <p:spPr bwMode="auto">
              <a:xfrm>
                <a:off x="2562" y="307"/>
                <a:ext cx="56" cy="56"/>
              </a:xfrm>
              <a:prstGeom prst="ellipse">
                <a:avLst/>
              </a:prstGeom>
              <a:gradFill rotWithShape="0">
                <a:gsLst>
                  <a:gs pos="0">
                    <a:srgbClr val="FFFFFF"/>
                  </a:gs>
                  <a:gs pos="100000">
                    <a:srgbClr val="FF0066"/>
                  </a:gs>
                </a:gsLst>
                <a:path path="shape">
                  <a:fillToRect l="50000" t="50000" r="50000" b="50000"/>
                </a:path>
              </a:gradFill>
              <a:ln w="12700">
                <a:noFill/>
                <a:round/>
                <a:headEnd type="none" w="sm" len="sm"/>
                <a:tailEnd type="none" w="sm" len="sm"/>
              </a:ln>
            </p:spPr>
            <p:txBody>
              <a:bodyPr wrap="none" anchor="ctr"/>
              <a:lstStyle/>
              <a:p>
                <a:endParaRPr lang="el-GR"/>
              </a:p>
            </p:txBody>
          </p:sp>
          <p:sp>
            <p:nvSpPr>
              <p:cNvPr id="28691" name="Oval 27"/>
              <p:cNvSpPr>
                <a:spLocks noChangeArrowheads="1"/>
              </p:cNvSpPr>
              <p:nvPr/>
            </p:nvSpPr>
            <p:spPr bwMode="auto">
              <a:xfrm>
                <a:off x="2668" y="119"/>
                <a:ext cx="56" cy="56"/>
              </a:xfrm>
              <a:prstGeom prst="ellipse">
                <a:avLst/>
              </a:prstGeom>
              <a:gradFill rotWithShape="0">
                <a:gsLst>
                  <a:gs pos="0">
                    <a:srgbClr val="FFFFFF"/>
                  </a:gs>
                  <a:gs pos="100000">
                    <a:srgbClr val="FF0066"/>
                  </a:gs>
                </a:gsLst>
                <a:path path="shape">
                  <a:fillToRect l="50000" t="50000" r="50000" b="50000"/>
                </a:path>
              </a:gradFill>
              <a:ln w="12700">
                <a:noFill/>
                <a:round/>
                <a:headEnd type="none" w="sm" len="sm"/>
                <a:tailEnd type="none" w="sm" len="sm"/>
              </a:ln>
            </p:spPr>
            <p:txBody>
              <a:bodyPr wrap="none" anchor="ctr"/>
              <a:lstStyle/>
              <a:p>
                <a:endParaRPr lang="el-GR"/>
              </a:p>
            </p:txBody>
          </p:sp>
          <p:sp>
            <p:nvSpPr>
              <p:cNvPr id="28692" name="Oval 28"/>
              <p:cNvSpPr>
                <a:spLocks noChangeArrowheads="1"/>
              </p:cNvSpPr>
              <p:nvPr/>
            </p:nvSpPr>
            <p:spPr bwMode="auto">
              <a:xfrm>
                <a:off x="2858" y="38"/>
                <a:ext cx="56" cy="56"/>
              </a:xfrm>
              <a:prstGeom prst="ellipse">
                <a:avLst/>
              </a:prstGeom>
              <a:gradFill rotWithShape="0">
                <a:gsLst>
                  <a:gs pos="0">
                    <a:srgbClr val="FFFFFF"/>
                  </a:gs>
                  <a:gs pos="100000">
                    <a:srgbClr val="FF0066"/>
                  </a:gs>
                </a:gsLst>
                <a:path path="shape">
                  <a:fillToRect l="50000" t="50000" r="50000" b="50000"/>
                </a:path>
              </a:gradFill>
              <a:ln w="12700">
                <a:noFill/>
                <a:round/>
                <a:headEnd type="none" w="sm" len="sm"/>
                <a:tailEnd type="none" w="sm" len="sm"/>
              </a:ln>
            </p:spPr>
            <p:txBody>
              <a:bodyPr wrap="none" anchor="ctr"/>
              <a:lstStyle/>
              <a:p>
                <a:endParaRPr lang="el-GR"/>
              </a:p>
            </p:txBody>
          </p:sp>
          <p:sp>
            <p:nvSpPr>
              <p:cNvPr id="28693" name="Oval 29"/>
              <p:cNvSpPr>
                <a:spLocks noChangeArrowheads="1"/>
              </p:cNvSpPr>
              <p:nvPr/>
            </p:nvSpPr>
            <p:spPr bwMode="auto">
              <a:xfrm>
                <a:off x="3061" y="107"/>
                <a:ext cx="56" cy="56"/>
              </a:xfrm>
              <a:prstGeom prst="ellipse">
                <a:avLst/>
              </a:prstGeom>
              <a:gradFill rotWithShape="0">
                <a:gsLst>
                  <a:gs pos="0">
                    <a:srgbClr val="FFFFFF"/>
                  </a:gs>
                  <a:gs pos="100000">
                    <a:srgbClr val="FF0066"/>
                  </a:gs>
                </a:gsLst>
                <a:path path="shape">
                  <a:fillToRect l="50000" t="50000" r="50000" b="50000"/>
                </a:path>
              </a:gradFill>
              <a:ln w="12700">
                <a:noFill/>
                <a:round/>
                <a:headEnd type="none" w="sm" len="sm"/>
                <a:tailEnd type="none" w="sm" len="sm"/>
              </a:ln>
            </p:spPr>
            <p:txBody>
              <a:bodyPr wrap="none" anchor="ctr"/>
              <a:lstStyle/>
              <a:p>
                <a:endParaRPr lang="el-GR"/>
              </a:p>
            </p:txBody>
          </p:sp>
          <p:sp>
            <p:nvSpPr>
              <p:cNvPr id="28694" name="Oval 30"/>
              <p:cNvSpPr>
                <a:spLocks noChangeArrowheads="1"/>
              </p:cNvSpPr>
              <p:nvPr/>
            </p:nvSpPr>
            <p:spPr bwMode="auto">
              <a:xfrm>
                <a:off x="3138" y="311"/>
                <a:ext cx="56" cy="56"/>
              </a:xfrm>
              <a:prstGeom prst="ellipse">
                <a:avLst/>
              </a:prstGeom>
              <a:gradFill rotWithShape="0">
                <a:gsLst>
                  <a:gs pos="0">
                    <a:srgbClr val="FFFFFF"/>
                  </a:gs>
                  <a:gs pos="100000">
                    <a:srgbClr val="FF0066"/>
                  </a:gs>
                </a:gsLst>
                <a:path path="shape">
                  <a:fillToRect l="50000" t="50000" r="50000" b="50000"/>
                </a:path>
              </a:gradFill>
              <a:ln w="12700">
                <a:noFill/>
                <a:round/>
                <a:headEnd type="none" w="sm" len="sm"/>
                <a:tailEnd type="none" w="sm" len="sm"/>
              </a:ln>
            </p:spPr>
            <p:txBody>
              <a:bodyPr wrap="none" anchor="ctr"/>
              <a:lstStyle/>
              <a:p>
                <a:endParaRPr lang="el-GR"/>
              </a:p>
            </p:txBody>
          </p:sp>
          <p:sp>
            <p:nvSpPr>
              <p:cNvPr id="28695" name="Oval 31"/>
              <p:cNvSpPr>
                <a:spLocks noChangeArrowheads="1"/>
              </p:cNvSpPr>
              <p:nvPr/>
            </p:nvSpPr>
            <p:spPr bwMode="auto">
              <a:xfrm>
                <a:off x="3067" y="518"/>
                <a:ext cx="56" cy="56"/>
              </a:xfrm>
              <a:prstGeom prst="ellipse">
                <a:avLst/>
              </a:prstGeom>
              <a:gradFill rotWithShape="0">
                <a:gsLst>
                  <a:gs pos="0">
                    <a:srgbClr val="FFFFFF"/>
                  </a:gs>
                  <a:gs pos="100000">
                    <a:srgbClr val="FF0066"/>
                  </a:gs>
                </a:gsLst>
                <a:path path="shape">
                  <a:fillToRect l="50000" t="50000" r="50000" b="50000"/>
                </a:path>
              </a:gradFill>
              <a:ln w="12700">
                <a:noFill/>
                <a:round/>
                <a:headEnd type="none" w="sm" len="sm"/>
                <a:tailEnd type="none" w="sm" len="sm"/>
              </a:ln>
            </p:spPr>
            <p:txBody>
              <a:bodyPr wrap="none" anchor="ctr"/>
              <a:lstStyle/>
              <a:p>
                <a:endParaRPr lang="el-GR"/>
              </a:p>
            </p:txBody>
          </p:sp>
          <p:sp>
            <p:nvSpPr>
              <p:cNvPr id="28696" name="Oval 32"/>
              <p:cNvSpPr>
                <a:spLocks noChangeArrowheads="1"/>
              </p:cNvSpPr>
              <p:nvPr/>
            </p:nvSpPr>
            <p:spPr bwMode="auto">
              <a:xfrm>
                <a:off x="2858" y="592"/>
                <a:ext cx="56" cy="56"/>
              </a:xfrm>
              <a:prstGeom prst="ellipse">
                <a:avLst/>
              </a:prstGeom>
              <a:gradFill rotWithShape="0">
                <a:gsLst>
                  <a:gs pos="0">
                    <a:srgbClr val="FFFFFF"/>
                  </a:gs>
                  <a:gs pos="100000">
                    <a:srgbClr val="FF0066"/>
                  </a:gs>
                </a:gsLst>
                <a:path path="shape">
                  <a:fillToRect l="50000" t="50000" r="50000" b="50000"/>
                </a:path>
              </a:gradFill>
              <a:ln w="12700">
                <a:noFill/>
                <a:round/>
                <a:headEnd type="none" w="sm" len="sm"/>
                <a:tailEnd type="none" w="sm" len="sm"/>
              </a:ln>
            </p:spPr>
            <p:txBody>
              <a:bodyPr wrap="none" anchor="ctr"/>
              <a:lstStyle/>
              <a:p>
                <a:endParaRPr lang="el-GR"/>
              </a:p>
            </p:txBody>
          </p:sp>
        </p:grpSp>
        <p:sp>
          <p:nvSpPr>
            <p:cNvPr id="28683" name="Text Box 33"/>
            <p:cNvSpPr txBox="1">
              <a:spLocks noChangeArrowheads="1"/>
            </p:cNvSpPr>
            <p:nvPr/>
          </p:nvSpPr>
          <p:spPr bwMode="auto">
            <a:xfrm>
              <a:off x="1022" y="747"/>
              <a:ext cx="246" cy="161"/>
            </a:xfrm>
            <a:prstGeom prst="rect">
              <a:avLst/>
            </a:prstGeom>
            <a:noFill/>
            <a:ln w="12700">
              <a:noFill/>
              <a:miter lim="800000"/>
              <a:headEnd type="none" w="sm" len="sm"/>
              <a:tailEnd type="none" w="sm" len="sm"/>
            </a:ln>
          </p:spPr>
          <p:txBody>
            <a:bodyPr wrap="none">
              <a:spAutoFit/>
            </a:bodyPr>
            <a:lstStyle/>
            <a:p>
              <a:pPr eaLnBrk="0" hangingPunct="0"/>
              <a:r>
                <a:rPr lang="en-US" sz="2000" b="1">
                  <a:latin typeface="Arial" pitchFamily="34" charset="0"/>
                </a:rPr>
                <a:t>HIV</a:t>
              </a:r>
            </a:p>
          </p:txBody>
        </p:sp>
      </p:grpSp>
      <p:sp>
        <p:nvSpPr>
          <p:cNvPr id="28678" name="Text Box 34"/>
          <p:cNvSpPr txBox="1">
            <a:spLocks noChangeArrowheads="1"/>
          </p:cNvSpPr>
          <p:nvPr/>
        </p:nvSpPr>
        <p:spPr bwMode="auto">
          <a:xfrm>
            <a:off x="5424488" y="2341563"/>
            <a:ext cx="877887" cy="1616075"/>
          </a:xfrm>
          <a:prstGeom prst="rect">
            <a:avLst/>
          </a:prstGeom>
          <a:noFill/>
          <a:ln w="12700">
            <a:noFill/>
            <a:miter lim="800000"/>
            <a:headEnd type="none" w="sm" len="sm"/>
            <a:tailEnd type="none" w="sm" len="sm"/>
          </a:ln>
        </p:spPr>
        <p:txBody>
          <a:bodyPr wrap="none">
            <a:spAutoFit/>
          </a:bodyPr>
          <a:lstStyle/>
          <a:p>
            <a:pPr eaLnBrk="0" hangingPunct="0"/>
            <a:r>
              <a:rPr lang="en-US" sz="2000" b="1">
                <a:latin typeface="Arial" pitchFamily="34" charset="0"/>
              </a:rPr>
              <a:t>CD4 </a:t>
            </a:r>
          </a:p>
          <a:p>
            <a:pPr eaLnBrk="0" hangingPunct="0"/>
            <a:endParaRPr lang="en-US" sz="2000" b="1">
              <a:latin typeface="Arial" pitchFamily="34" charset="0"/>
            </a:endParaRPr>
          </a:p>
          <a:p>
            <a:pPr eaLnBrk="0" hangingPunct="0"/>
            <a:endParaRPr lang="en-US" sz="2000" b="1">
              <a:latin typeface="Arial" pitchFamily="34" charset="0"/>
            </a:endParaRPr>
          </a:p>
          <a:p>
            <a:pPr eaLnBrk="0" hangingPunct="0"/>
            <a:r>
              <a:rPr lang="en-US" sz="2000" b="1">
                <a:solidFill>
                  <a:srgbClr val="00FF00"/>
                </a:solidFill>
                <a:latin typeface="Arial" pitchFamily="34" charset="0"/>
              </a:rPr>
              <a:t>CCR5</a:t>
            </a:r>
            <a:endParaRPr lang="en-US" sz="2000" b="1">
              <a:latin typeface="Arial" pitchFamily="34" charset="0"/>
            </a:endParaRPr>
          </a:p>
          <a:p>
            <a:pPr eaLnBrk="0" hangingPunct="0"/>
            <a:endParaRPr lang="en-US" sz="2000" b="1">
              <a:latin typeface="Arial" pitchFamily="34" charset="0"/>
            </a:endParaRPr>
          </a:p>
        </p:txBody>
      </p:sp>
      <p:sp>
        <p:nvSpPr>
          <p:cNvPr id="28679" name="Line 35"/>
          <p:cNvSpPr>
            <a:spLocks noChangeShapeType="1"/>
          </p:cNvSpPr>
          <p:nvPr/>
        </p:nvSpPr>
        <p:spPr bwMode="auto">
          <a:xfrm>
            <a:off x="2901950" y="3097213"/>
            <a:ext cx="1511300" cy="0"/>
          </a:xfrm>
          <a:prstGeom prst="line">
            <a:avLst/>
          </a:prstGeom>
          <a:noFill/>
          <a:ln w="57150">
            <a:solidFill>
              <a:schemeClr val="bg1"/>
            </a:solidFill>
            <a:round/>
            <a:headEnd/>
            <a:tailEnd type="triangle" w="med" len="med"/>
          </a:ln>
        </p:spPr>
        <p:txBody>
          <a:bodyPr/>
          <a:lstStyle/>
          <a:p>
            <a:endParaRPr lang="en-US"/>
          </a:p>
        </p:txBody>
      </p:sp>
      <p:sp>
        <p:nvSpPr>
          <p:cNvPr id="28680" name="Rectangle 37"/>
          <p:cNvSpPr>
            <a:spLocks noChangeArrowheads="1"/>
          </p:cNvSpPr>
          <p:nvPr/>
        </p:nvSpPr>
        <p:spPr bwMode="auto">
          <a:xfrm>
            <a:off x="0" y="304800"/>
            <a:ext cx="9144000" cy="1371600"/>
          </a:xfrm>
          <a:prstGeom prst="rect">
            <a:avLst/>
          </a:prstGeom>
          <a:noFill/>
          <a:ln w="9525">
            <a:noFill/>
            <a:miter lim="800000"/>
            <a:headEnd/>
            <a:tailEnd/>
          </a:ln>
        </p:spPr>
        <p:txBody>
          <a:bodyPr anchor="ctr"/>
          <a:lstStyle/>
          <a:p>
            <a:pPr algn="ctr"/>
            <a:endParaRPr lang="en-US" sz="2800" b="1">
              <a:solidFill>
                <a:srgbClr val="FFFF00"/>
              </a:solidFill>
              <a:latin typeface="Arial Unicode MS" pitchFamily="34" charset="-128"/>
              <a:ea typeface="Arial Unicode MS" pitchFamily="34" charset="-128"/>
              <a:cs typeface="Arial Unicode MS" pitchFamily="34" charset="-128"/>
            </a:endParaRPr>
          </a:p>
          <a:p>
            <a:pPr algn="ctr"/>
            <a:r>
              <a:rPr lang="en-US" sz="2800" b="1">
                <a:solidFill>
                  <a:srgbClr val="FFFF00"/>
                </a:solidFill>
                <a:latin typeface="Arial Unicode MS" pitchFamily="34" charset="-128"/>
                <a:ea typeface="Arial Unicode MS" pitchFamily="34" charset="-128"/>
                <a:cs typeface="Arial Unicode MS" pitchFamily="34" charset="-128"/>
              </a:rPr>
              <a:t>Allelic Variants in Chemokine and Chemokine Receptors</a:t>
            </a:r>
          </a:p>
          <a:p>
            <a:pPr algn="ctr"/>
            <a:r>
              <a:rPr lang="en-US" sz="3600" b="1">
                <a:solidFill>
                  <a:srgbClr val="FFFF00"/>
                </a:solidFill>
                <a:latin typeface="Arial Unicode MS" pitchFamily="34" charset="-128"/>
              </a:rPr>
              <a:t/>
            </a:r>
            <a:br>
              <a:rPr lang="en-US" sz="3600" b="1">
                <a:solidFill>
                  <a:srgbClr val="FFFF00"/>
                </a:solidFill>
                <a:latin typeface="Arial Unicode MS" pitchFamily="34" charset="-128"/>
              </a:rPr>
            </a:br>
            <a:r>
              <a:rPr lang="en-US" sz="3600" b="1">
                <a:solidFill>
                  <a:srgbClr val="FFFF00"/>
                </a:solidFill>
                <a:latin typeface="Arial Unicode MS" pitchFamily="34" charset="-128"/>
              </a:rPr>
              <a:t>	</a:t>
            </a:r>
            <a:endParaRPr lang="en-US" b="1">
              <a:solidFill>
                <a:srgbClr val="FFFF00"/>
              </a:solidFill>
              <a:latin typeface="Arial Unicode MS" pitchFamily="34" charset="-128"/>
            </a:endParaRPr>
          </a:p>
        </p:txBody>
      </p:sp>
      <p:sp>
        <p:nvSpPr>
          <p:cNvPr id="28681" name="Text Box 38"/>
          <p:cNvSpPr txBox="1">
            <a:spLocks noChangeArrowheads="1"/>
          </p:cNvSpPr>
          <p:nvPr/>
        </p:nvSpPr>
        <p:spPr bwMode="auto">
          <a:xfrm>
            <a:off x="381000" y="4800600"/>
            <a:ext cx="8756650" cy="2014538"/>
          </a:xfrm>
          <a:prstGeom prst="rect">
            <a:avLst/>
          </a:prstGeom>
          <a:noFill/>
          <a:ln w="9525">
            <a:noFill/>
            <a:miter lim="800000"/>
            <a:headEnd/>
            <a:tailEnd/>
          </a:ln>
        </p:spPr>
        <p:txBody>
          <a:bodyPr wrap="none">
            <a:spAutoFit/>
          </a:bodyPr>
          <a:lstStyle/>
          <a:p>
            <a:r>
              <a:rPr lang="en-US" b="1">
                <a:solidFill>
                  <a:schemeClr val="bg1"/>
                </a:solidFill>
                <a:latin typeface="Arial" pitchFamily="34" charset="0"/>
              </a:rPr>
              <a:t>CD antigen has been known to be principal cell surface receptor for HIV-1 </a:t>
            </a:r>
          </a:p>
          <a:p>
            <a:r>
              <a:rPr lang="en-US" b="1">
                <a:solidFill>
                  <a:schemeClr val="bg1"/>
                </a:solidFill>
                <a:latin typeface="Arial" pitchFamily="34" charset="0"/>
              </a:rPr>
              <a:t>since 1983.</a:t>
            </a:r>
          </a:p>
          <a:p>
            <a:endParaRPr lang="en-US" b="1">
              <a:solidFill>
                <a:schemeClr val="bg1"/>
              </a:solidFill>
              <a:latin typeface="Arial" pitchFamily="34" charset="0"/>
            </a:endParaRPr>
          </a:p>
          <a:p>
            <a:r>
              <a:rPr lang="en-US" b="1">
                <a:solidFill>
                  <a:schemeClr val="bg1"/>
                </a:solidFill>
                <a:latin typeface="Arial" pitchFamily="34" charset="0"/>
              </a:rPr>
              <a:t>In 1996,  a member of the seven-transmembrane spanning family of chemokine</a:t>
            </a:r>
          </a:p>
          <a:p>
            <a:r>
              <a:rPr lang="en-US" b="1">
                <a:solidFill>
                  <a:schemeClr val="bg1"/>
                </a:solidFill>
                <a:latin typeface="Arial" pitchFamily="34" charset="0"/>
              </a:rPr>
              <a:t>receptors termed CCR5 was identified by five groups (E. Burger, J. Sodroski, </a:t>
            </a:r>
          </a:p>
          <a:p>
            <a:r>
              <a:rPr lang="en-US" b="1">
                <a:solidFill>
                  <a:schemeClr val="bg1"/>
                </a:solidFill>
                <a:latin typeface="Arial" pitchFamily="34" charset="0"/>
              </a:rPr>
              <a:t>N. Landau, R. Doms and R. Koup &amp; J. Moore) as major co-receptor for most </a:t>
            </a:r>
          </a:p>
          <a:p>
            <a:r>
              <a:rPr lang="en-US" b="1">
                <a:solidFill>
                  <a:schemeClr val="bg1"/>
                </a:solidFill>
                <a:latin typeface="Arial" pitchFamily="34" charset="0"/>
              </a:rPr>
              <a:t>transmitting HIV-1 strains.</a:t>
            </a:r>
            <a:endParaRPr lang="en-GB" b="1">
              <a:solidFill>
                <a:schemeClr val="bg1"/>
              </a:solidFill>
              <a:latin typeface="Arial" pitchFamily="34" charset="0"/>
            </a:endParaRPr>
          </a:p>
        </p:txBody>
      </p:sp>
    </p:spTree>
  </p:cSld>
  <p:clrMapOvr>
    <a:masterClrMapping/>
  </p:clrMapOvr>
  <p:transition>
    <p:dissolve/>
  </p:transition>
  <p:timing>
    <p:tnLst>
      <p:par>
        <p:cTn id="1" dur="indefinite" restart="never" nodeType="tmRoot"/>
      </p:par>
    </p:tn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7586" name="Rectangle 2"/>
          <p:cNvSpPr txBox="1">
            <a:spLocks noChangeArrowheads="1"/>
          </p:cNvSpPr>
          <p:nvPr/>
        </p:nvSpPr>
        <p:spPr bwMode="auto">
          <a:xfrm>
            <a:off x="122238" y="582613"/>
            <a:ext cx="8847137" cy="1143000"/>
          </a:xfrm>
          <a:prstGeom prst="rect">
            <a:avLst/>
          </a:prstGeom>
          <a:noFill/>
          <a:ln w="9525">
            <a:noFill/>
            <a:miter lim="800000"/>
            <a:headEnd/>
            <a:tailEnd/>
          </a:ln>
        </p:spPr>
        <p:txBody>
          <a:bodyPr anchor="ctr"/>
          <a:lstStyle/>
          <a:p>
            <a:pPr algn="ctr"/>
            <a:r>
              <a:rPr lang="en-US" sz="3600" b="1">
                <a:solidFill>
                  <a:srgbClr val="FFFF00"/>
                </a:solidFill>
                <a:latin typeface="Arial Unicode MS" pitchFamily="34" charset="-128"/>
                <a:ea typeface="Arial Unicode MS" pitchFamily="34" charset="-128"/>
                <a:cs typeface="Arial Unicode MS" pitchFamily="34" charset="-128"/>
              </a:rPr>
              <a:t>Genesis of Natural Genetic Diversity of HIV-1</a:t>
            </a:r>
            <a:endParaRPr lang="el-GR" sz="3600" b="1">
              <a:solidFill>
                <a:srgbClr val="FFFF00"/>
              </a:solidFill>
              <a:latin typeface="Arial Unicode MS" pitchFamily="34" charset="-128"/>
              <a:ea typeface="Arial Unicode MS" pitchFamily="34" charset="-128"/>
              <a:cs typeface="Arial Unicode MS" pitchFamily="34" charset="-128"/>
            </a:endParaRPr>
          </a:p>
        </p:txBody>
      </p:sp>
      <p:sp>
        <p:nvSpPr>
          <p:cNvPr id="96" name="Text Box 4"/>
          <p:cNvSpPr txBox="1">
            <a:spLocks noChangeArrowheads="1"/>
          </p:cNvSpPr>
          <p:nvPr/>
        </p:nvSpPr>
        <p:spPr bwMode="auto">
          <a:xfrm>
            <a:off x="950913" y="2928938"/>
            <a:ext cx="2462212" cy="523875"/>
          </a:xfrm>
          <a:prstGeom prst="rect">
            <a:avLst/>
          </a:prstGeom>
          <a:noFill/>
          <a:ln w="9525">
            <a:noFill/>
            <a:miter lim="800000"/>
            <a:headEnd/>
            <a:tailEnd/>
          </a:ln>
          <a:effectLst/>
        </p:spPr>
        <p:txBody>
          <a:bodyPr wrap="none">
            <a:spAutoFit/>
          </a:bodyPr>
          <a:lstStyle/>
          <a:p>
            <a:pPr eaLnBrk="0" hangingPunct="0">
              <a:defRPr/>
            </a:pPr>
            <a:r>
              <a:rPr lang="en-US" sz="2800" b="1" dirty="0" err="1">
                <a:effectLst>
                  <a:outerShdw blurRad="38100" dist="38100" dir="2700000" algn="tl">
                    <a:srgbClr val="000000">
                      <a:alpha val="43137"/>
                    </a:srgbClr>
                  </a:outerShdw>
                </a:effectLst>
                <a:latin typeface="Arial Unicode MS" pitchFamily="34" charset="-128"/>
                <a:ea typeface="Arial Unicode MS" pitchFamily="34" charset="-128"/>
                <a:cs typeface="Arial Unicode MS" pitchFamily="34" charset="-128"/>
              </a:rPr>
              <a:t>ss</a:t>
            </a:r>
            <a:r>
              <a:rPr lang="en-US" sz="2800" b="1" dirty="0">
                <a:effectLst>
                  <a:outerShdw blurRad="38100" dist="38100" dir="2700000" algn="tl">
                    <a:srgbClr val="000000">
                      <a:alpha val="43137"/>
                    </a:srgbClr>
                  </a:outerShdw>
                </a:effectLst>
                <a:latin typeface="Arial Unicode MS" pitchFamily="34" charset="-128"/>
                <a:ea typeface="Arial Unicode MS" pitchFamily="34" charset="-128"/>
                <a:cs typeface="Arial Unicode MS" pitchFamily="34" charset="-128"/>
              </a:rPr>
              <a:t> HIV-1 RNA</a:t>
            </a:r>
          </a:p>
        </p:txBody>
      </p:sp>
      <p:sp>
        <p:nvSpPr>
          <p:cNvPr id="106" name="Text Box 4"/>
          <p:cNvSpPr txBox="1">
            <a:spLocks noChangeArrowheads="1"/>
          </p:cNvSpPr>
          <p:nvPr/>
        </p:nvSpPr>
        <p:spPr bwMode="auto">
          <a:xfrm>
            <a:off x="5975350" y="2917825"/>
            <a:ext cx="2481263" cy="523875"/>
          </a:xfrm>
          <a:prstGeom prst="rect">
            <a:avLst/>
          </a:prstGeom>
          <a:noFill/>
          <a:ln w="9525">
            <a:noFill/>
            <a:miter lim="800000"/>
            <a:headEnd/>
            <a:tailEnd/>
          </a:ln>
          <a:effectLst/>
        </p:spPr>
        <p:txBody>
          <a:bodyPr wrap="none">
            <a:spAutoFit/>
          </a:bodyPr>
          <a:lstStyle/>
          <a:p>
            <a:pPr eaLnBrk="0" hangingPunct="0">
              <a:defRPr/>
            </a:pPr>
            <a:r>
              <a:rPr lang="en-US" sz="2800" b="1" dirty="0" err="1">
                <a:effectLst>
                  <a:outerShdw blurRad="38100" dist="38100" dir="2700000" algn="tl">
                    <a:srgbClr val="000000">
                      <a:alpha val="43137"/>
                    </a:srgbClr>
                  </a:outerShdw>
                </a:effectLst>
                <a:latin typeface="Arial Unicode MS" pitchFamily="34" charset="-128"/>
                <a:ea typeface="Arial Unicode MS" pitchFamily="34" charset="-128"/>
                <a:cs typeface="Arial Unicode MS" pitchFamily="34" charset="-128"/>
              </a:rPr>
              <a:t>ds</a:t>
            </a:r>
            <a:r>
              <a:rPr lang="en-US" sz="2800" b="1" dirty="0">
                <a:effectLst>
                  <a:outerShdw blurRad="38100" dist="38100" dir="2700000" algn="tl">
                    <a:srgbClr val="000000">
                      <a:alpha val="43137"/>
                    </a:srgbClr>
                  </a:outerShdw>
                </a:effectLst>
                <a:latin typeface="Arial Unicode MS" pitchFamily="34" charset="-128"/>
                <a:ea typeface="Arial Unicode MS" pitchFamily="34" charset="-128"/>
                <a:cs typeface="Arial Unicode MS" pitchFamily="34" charset="-128"/>
              </a:rPr>
              <a:t> HIV-1 DNA</a:t>
            </a:r>
          </a:p>
        </p:txBody>
      </p:sp>
      <p:sp>
        <p:nvSpPr>
          <p:cNvPr id="103" name="Text Box 6"/>
          <p:cNvSpPr txBox="1">
            <a:spLocks noChangeArrowheads="1"/>
          </p:cNvSpPr>
          <p:nvPr/>
        </p:nvSpPr>
        <p:spPr bwMode="auto">
          <a:xfrm>
            <a:off x="3611563" y="3200400"/>
            <a:ext cx="1895475" cy="461963"/>
          </a:xfrm>
          <a:prstGeom prst="rect">
            <a:avLst/>
          </a:prstGeom>
          <a:noFill/>
          <a:ln w="9525">
            <a:noFill/>
            <a:miter lim="800000"/>
            <a:headEnd/>
            <a:tailEnd/>
          </a:ln>
          <a:effectLst/>
        </p:spPr>
        <p:txBody>
          <a:bodyPr wrap="none">
            <a:spAutoFit/>
          </a:bodyPr>
          <a:lstStyle/>
          <a:p>
            <a:pPr eaLnBrk="0" hangingPunct="0">
              <a:defRPr/>
            </a:pPr>
            <a:r>
              <a:rPr lang="en-US" sz="2400" b="1" dirty="0">
                <a:solidFill>
                  <a:srgbClr val="FF3399"/>
                </a:solidFill>
                <a:effectLst>
                  <a:outerShdw blurRad="38100" dist="38100" dir="2700000" algn="tl">
                    <a:srgbClr val="000000">
                      <a:alpha val="43137"/>
                    </a:srgbClr>
                  </a:outerShdw>
                </a:effectLst>
                <a:latin typeface="Arial Unicode MS" pitchFamily="34" charset="-128"/>
                <a:ea typeface="Arial Unicode MS" pitchFamily="34" charset="-128"/>
                <a:cs typeface="Arial Unicode MS" pitchFamily="34" charset="-128"/>
              </a:rPr>
              <a:t>RT  enzyme</a:t>
            </a:r>
          </a:p>
        </p:txBody>
      </p:sp>
      <p:grpSp>
        <p:nvGrpSpPr>
          <p:cNvPr id="2" name="Group 10"/>
          <p:cNvGrpSpPr>
            <a:grpSpLocks/>
          </p:cNvGrpSpPr>
          <p:nvPr/>
        </p:nvGrpSpPr>
        <p:grpSpPr bwMode="auto">
          <a:xfrm>
            <a:off x="3519488" y="2316163"/>
            <a:ext cx="1947862" cy="898525"/>
            <a:chOff x="3519488" y="2316163"/>
            <a:chExt cx="1947969" cy="898525"/>
          </a:xfrm>
        </p:grpSpPr>
        <p:sp>
          <p:nvSpPr>
            <p:cNvPr id="105" name="Text Box 6"/>
            <p:cNvSpPr txBox="1">
              <a:spLocks noChangeArrowheads="1"/>
            </p:cNvSpPr>
            <p:nvPr/>
          </p:nvSpPr>
          <p:spPr bwMode="auto">
            <a:xfrm>
              <a:off x="3519488" y="2316163"/>
              <a:ext cx="1947969" cy="830262"/>
            </a:xfrm>
            <a:prstGeom prst="rect">
              <a:avLst/>
            </a:prstGeom>
            <a:noFill/>
            <a:ln w="9525">
              <a:noFill/>
              <a:miter lim="800000"/>
              <a:headEnd/>
              <a:tailEnd/>
            </a:ln>
            <a:effectLst/>
          </p:spPr>
          <p:txBody>
            <a:bodyPr wrap="none">
              <a:spAutoFit/>
            </a:bodyPr>
            <a:lstStyle/>
            <a:p>
              <a:pPr algn="ctr" eaLnBrk="0" hangingPunct="0">
                <a:defRPr/>
              </a:pPr>
              <a:r>
                <a:rPr lang="en-US" sz="2400" b="1" dirty="0">
                  <a:solidFill>
                    <a:srgbClr val="00CC00"/>
                  </a:solidFill>
                  <a:effectLst>
                    <a:outerShdw blurRad="38100" dist="38100" dir="2700000" algn="tl">
                      <a:srgbClr val="000000">
                        <a:alpha val="43137"/>
                      </a:srgbClr>
                    </a:outerShdw>
                  </a:effectLst>
                  <a:latin typeface="Arial Unicode MS" pitchFamily="34" charset="-128"/>
                  <a:ea typeface="Arial Unicode MS" pitchFamily="34" charset="-128"/>
                  <a:cs typeface="Arial Unicode MS" pitchFamily="34" charset="-128"/>
                </a:rPr>
                <a:t>Reverse </a:t>
              </a:r>
            </a:p>
            <a:p>
              <a:pPr algn="ctr" eaLnBrk="0" hangingPunct="0">
                <a:defRPr/>
              </a:pPr>
              <a:r>
                <a:rPr lang="en-US" sz="2400" b="1" dirty="0">
                  <a:solidFill>
                    <a:srgbClr val="00CC00"/>
                  </a:solidFill>
                  <a:effectLst>
                    <a:outerShdw blurRad="38100" dist="38100" dir="2700000" algn="tl">
                      <a:srgbClr val="000000">
                        <a:alpha val="43137"/>
                      </a:srgbClr>
                    </a:outerShdw>
                  </a:effectLst>
                  <a:latin typeface="Arial Unicode MS" pitchFamily="34" charset="-128"/>
                  <a:ea typeface="Arial Unicode MS" pitchFamily="34" charset="-128"/>
                  <a:cs typeface="Arial Unicode MS" pitchFamily="34" charset="-128"/>
                </a:rPr>
                <a:t>transcription </a:t>
              </a:r>
            </a:p>
          </p:txBody>
        </p:sp>
        <p:sp>
          <p:nvSpPr>
            <p:cNvPr id="107" name="Line 2"/>
            <p:cNvSpPr>
              <a:spLocks noChangeShapeType="1"/>
            </p:cNvSpPr>
            <p:nvPr/>
          </p:nvSpPr>
          <p:spPr bwMode="auto">
            <a:xfrm>
              <a:off x="3643320" y="3214688"/>
              <a:ext cx="1738407" cy="0"/>
            </a:xfrm>
            <a:prstGeom prst="line">
              <a:avLst/>
            </a:prstGeom>
            <a:noFill/>
            <a:ln w="57150">
              <a:solidFill>
                <a:schemeClr val="tx1"/>
              </a:solidFill>
              <a:round/>
              <a:headEnd/>
              <a:tailEnd type="triangle" w="med" len="med"/>
            </a:ln>
            <a:effectLst/>
          </p:spPr>
          <p:txBody>
            <a:bodyPr wrap="none" anchor="ctr"/>
            <a:lstStyle/>
            <a:p>
              <a:pPr>
                <a:buFontTx/>
                <a:buChar char="•"/>
                <a:defRPr/>
              </a:pPr>
              <a:endParaRPr lang="en-US" b="1">
                <a:effectLst>
                  <a:outerShdw blurRad="38100" dist="38100" dir="2700000" algn="tl">
                    <a:srgbClr val="000000">
                      <a:alpha val="43137"/>
                    </a:srgbClr>
                  </a:outerShdw>
                </a:effectLst>
                <a:latin typeface="Arial Unicode MS" pitchFamily="34" charset="-128"/>
                <a:ea typeface="Arial Unicode MS" pitchFamily="34" charset="-128"/>
                <a:cs typeface="Arial Unicode MS" pitchFamily="34" charset="-128"/>
              </a:endParaRPr>
            </a:p>
          </p:txBody>
        </p:sp>
      </p:grpSp>
      <p:sp>
        <p:nvSpPr>
          <p:cNvPr id="112" name="Content Placeholder 2"/>
          <p:cNvSpPr txBox="1">
            <a:spLocks/>
          </p:cNvSpPr>
          <p:nvPr/>
        </p:nvSpPr>
        <p:spPr bwMode="auto">
          <a:xfrm>
            <a:off x="882650" y="4240213"/>
            <a:ext cx="8261350" cy="1528762"/>
          </a:xfrm>
          <a:prstGeom prst="rect">
            <a:avLst/>
          </a:prstGeom>
          <a:noFill/>
          <a:ln w="9525">
            <a:noFill/>
            <a:miter lim="800000"/>
            <a:headEnd/>
            <a:tailEnd/>
          </a:ln>
        </p:spPr>
        <p:txBody>
          <a:bodyPr/>
          <a:lstStyle/>
          <a:p>
            <a:pPr marL="342900" indent="-342900">
              <a:spcBef>
                <a:spcPct val="20000"/>
              </a:spcBef>
              <a:buClr>
                <a:schemeClr val="tx1"/>
              </a:buClr>
              <a:buFontTx/>
              <a:buChar char="•"/>
              <a:defRPr/>
            </a:pPr>
            <a:r>
              <a:rPr lang="en-US" sz="2800" b="1" dirty="0">
                <a:effectLst>
                  <a:outerShdw blurRad="38100" dist="38100" dir="2700000" algn="tl">
                    <a:srgbClr val="000000"/>
                  </a:outerShdw>
                </a:effectLst>
                <a:latin typeface="Arial Unicode MS" pitchFamily="34" charset="-128"/>
                <a:ea typeface="Arial Unicode MS" pitchFamily="34" charset="-128"/>
                <a:cs typeface="Arial Unicode MS" pitchFamily="34" charset="-128"/>
              </a:rPr>
              <a:t>One mutation per HIV genome per life cycle</a:t>
            </a:r>
          </a:p>
          <a:p>
            <a:pPr marL="342900" indent="-342900">
              <a:spcBef>
                <a:spcPct val="20000"/>
              </a:spcBef>
              <a:buClr>
                <a:schemeClr val="tx1"/>
              </a:buClr>
              <a:buFontTx/>
              <a:buChar char="•"/>
              <a:defRPr/>
            </a:pPr>
            <a:r>
              <a:rPr lang="en-US" sz="2800" b="1" dirty="0">
                <a:effectLst>
                  <a:outerShdw blurRad="38100" dist="38100" dir="2700000" algn="tl">
                    <a:srgbClr val="000000"/>
                  </a:outerShdw>
                </a:effectLst>
                <a:latin typeface="Arial Unicode MS" pitchFamily="34" charset="-128"/>
                <a:ea typeface="Arial Unicode MS" pitchFamily="34" charset="-128"/>
                <a:cs typeface="Arial Unicode MS" pitchFamily="34" charset="-128"/>
              </a:rPr>
              <a:t>Recombination events </a:t>
            </a:r>
          </a:p>
          <a:p>
            <a:pPr marL="342900" indent="-342900">
              <a:spcBef>
                <a:spcPct val="20000"/>
              </a:spcBef>
              <a:buClr>
                <a:schemeClr val="tx1"/>
              </a:buClr>
              <a:buFontTx/>
              <a:buChar char="•"/>
              <a:defRPr/>
            </a:pPr>
            <a:r>
              <a:rPr lang="en-US" sz="2800" b="1" dirty="0">
                <a:effectLst>
                  <a:outerShdw blurRad="38100" dist="38100" dir="2700000" algn="tl">
                    <a:srgbClr val="000000"/>
                  </a:outerShdw>
                </a:effectLst>
                <a:latin typeface="Arial Unicode MS" pitchFamily="34" charset="-128"/>
                <a:ea typeface="Arial Unicode MS" pitchFamily="34" charset="-128"/>
                <a:cs typeface="Arial Unicode MS" pitchFamily="34" charset="-128"/>
              </a:rPr>
              <a:t>Evolutionary advantages of HIV virus</a:t>
            </a:r>
          </a:p>
        </p:txBody>
      </p:sp>
    </p:spTree>
  </p:cSld>
  <p:clrMapOvr>
    <a:masterClrMapping/>
  </p:clrMapOvr>
  <p:transition spd="med">
    <p:dissolv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96"/>
                                        </p:tgtEl>
                                        <p:attrNameLst>
                                          <p:attrName>style.visibility</p:attrName>
                                        </p:attrNameLst>
                                      </p:cBhvr>
                                      <p:to>
                                        <p:strVal val="visible"/>
                                      </p:to>
                                    </p:set>
                                    <p:animEffect transition="in" filter="dissolve">
                                      <p:cBhvr>
                                        <p:cTn id="7" dur="1000"/>
                                        <p:tgtEl>
                                          <p:spTgt spid="96"/>
                                        </p:tgtEl>
                                      </p:cBhvr>
                                    </p:animEffect>
                                  </p:childTnLst>
                                </p:cTn>
                              </p:par>
                            </p:childTnLst>
                          </p:cTn>
                        </p:par>
                        <p:par>
                          <p:cTn id="8" fill="hold">
                            <p:stCondLst>
                              <p:cond delay="1000"/>
                            </p:stCondLst>
                            <p:childTnLst>
                              <p:par>
                                <p:cTn id="9" presetID="9" presetClass="entr" presetSubtype="0" fill="hold" nodeType="after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dissolve">
                                      <p:cBhvr>
                                        <p:cTn id="11" dur="1000"/>
                                        <p:tgtEl>
                                          <p:spTgt spid="2"/>
                                        </p:tgtEl>
                                      </p:cBhvr>
                                    </p:animEffect>
                                  </p:childTnLst>
                                </p:cTn>
                              </p:par>
                              <p:par>
                                <p:cTn id="12" presetID="9" presetClass="entr" presetSubtype="0" fill="hold" grpId="0" nodeType="withEffect">
                                  <p:stCondLst>
                                    <p:cond delay="0"/>
                                  </p:stCondLst>
                                  <p:childTnLst>
                                    <p:set>
                                      <p:cBhvr>
                                        <p:cTn id="13" dur="1" fill="hold">
                                          <p:stCondLst>
                                            <p:cond delay="0"/>
                                          </p:stCondLst>
                                        </p:cTn>
                                        <p:tgtEl>
                                          <p:spTgt spid="103"/>
                                        </p:tgtEl>
                                        <p:attrNameLst>
                                          <p:attrName>style.visibility</p:attrName>
                                        </p:attrNameLst>
                                      </p:cBhvr>
                                      <p:to>
                                        <p:strVal val="visible"/>
                                      </p:to>
                                    </p:set>
                                    <p:animEffect transition="in" filter="dissolve">
                                      <p:cBhvr>
                                        <p:cTn id="14" dur="1000"/>
                                        <p:tgtEl>
                                          <p:spTgt spid="103"/>
                                        </p:tgtEl>
                                      </p:cBhvr>
                                    </p:animEffect>
                                  </p:childTnLst>
                                </p:cTn>
                              </p:par>
                            </p:childTnLst>
                          </p:cTn>
                        </p:par>
                        <p:par>
                          <p:cTn id="15" fill="hold">
                            <p:stCondLst>
                              <p:cond delay="2000"/>
                            </p:stCondLst>
                            <p:childTnLst>
                              <p:par>
                                <p:cTn id="16" presetID="9" presetClass="entr" presetSubtype="0" fill="hold" grpId="0" nodeType="afterEffect">
                                  <p:stCondLst>
                                    <p:cond delay="0"/>
                                  </p:stCondLst>
                                  <p:childTnLst>
                                    <p:set>
                                      <p:cBhvr>
                                        <p:cTn id="17" dur="1" fill="hold">
                                          <p:stCondLst>
                                            <p:cond delay="0"/>
                                          </p:stCondLst>
                                        </p:cTn>
                                        <p:tgtEl>
                                          <p:spTgt spid="106"/>
                                        </p:tgtEl>
                                        <p:attrNameLst>
                                          <p:attrName>style.visibility</p:attrName>
                                        </p:attrNameLst>
                                      </p:cBhvr>
                                      <p:to>
                                        <p:strVal val="visible"/>
                                      </p:to>
                                    </p:set>
                                    <p:animEffect transition="in" filter="dissolve">
                                      <p:cBhvr>
                                        <p:cTn id="18" dur="1000"/>
                                        <p:tgtEl>
                                          <p:spTgt spid="106"/>
                                        </p:tgtEl>
                                      </p:cBhvr>
                                    </p:animEffect>
                                  </p:childTnLst>
                                </p:cTn>
                              </p:par>
                            </p:childTnLst>
                          </p:cTn>
                        </p:par>
                        <p:par>
                          <p:cTn id="19" fill="hold">
                            <p:stCondLst>
                              <p:cond delay="3000"/>
                            </p:stCondLst>
                            <p:childTnLst>
                              <p:par>
                                <p:cTn id="20" presetID="9" presetClass="entr" presetSubtype="0" fill="hold" nodeType="afterEffect">
                                  <p:stCondLst>
                                    <p:cond delay="0"/>
                                  </p:stCondLst>
                                  <p:childTnLst>
                                    <p:set>
                                      <p:cBhvr>
                                        <p:cTn id="21" dur="1" fill="hold">
                                          <p:stCondLst>
                                            <p:cond delay="0"/>
                                          </p:stCondLst>
                                        </p:cTn>
                                        <p:tgtEl>
                                          <p:spTgt spid="112">
                                            <p:txEl>
                                              <p:pRg st="0" end="0"/>
                                            </p:txEl>
                                          </p:spTgt>
                                        </p:tgtEl>
                                        <p:attrNameLst>
                                          <p:attrName>style.visibility</p:attrName>
                                        </p:attrNameLst>
                                      </p:cBhvr>
                                      <p:to>
                                        <p:strVal val="visible"/>
                                      </p:to>
                                    </p:set>
                                    <p:animEffect transition="in" filter="dissolve">
                                      <p:cBhvr>
                                        <p:cTn id="22" dur="1000"/>
                                        <p:tgtEl>
                                          <p:spTgt spid="112">
                                            <p:txEl>
                                              <p:pRg st="0" end="0"/>
                                            </p:txEl>
                                          </p:spTgt>
                                        </p:tgtEl>
                                      </p:cBhvr>
                                    </p:animEffect>
                                  </p:childTnLst>
                                </p:cTn>
                              </p:par>
                            </p:childTnLst>
                          </p:cTn>
                        </p:par>
                        <p:par>
                          <p:cTn id="23" fill="hold">
                            <p:stCondLst>
                              <p:cond delay="4000"/>
                            </p:stCondLst>
                            <p:childTnLst>
                              <p:par>
                                <p:cTn id="24" presetID="9" presetClass="entr" presetSubtype="0" fill="hold" nodeType="afterEffect">
                                  <p:stCondLst>
                                    <p:cond delay="0"/>
                                  </p:stCondLst>
                                  <p:childTnLst>
                                    <p:set>
                                      <p:cBhvr>
                                        <p:cTn id="25" dur="1" fill="hold">
                                          <p:stCondLst>
                                            <p:cond delay="0"/>
                                          </p:stCondLst>
                                        </p:cTn>
                                        <p:tgtEl>
                                          <p:spTgt spid="112">
                                            <p:txEl>
                                              <p:pRg st="1" end="1"/>
                                            </p:txEl>
                                          </p:spTgt>
                                        </p:tgtEl>
                                        <p:attrNameLst>
                                          <p:attrName>style.visibility</p:attrName>
                                        </p:attrNameLst>
                                      </p:cBhvr>
                                      <p:to>
                                        <p:strVal val="visible"/>
                                      </p:to>
                                    </p:set>
                                    <p:animEffect transition="in" filter="dissolve">
                                      <p:cBhvr>
                                        <p:cTn id="26" dur="1000"/>
                                        <p:tgtEl>
                                          <p:spTgt spid="112">
                                            <p:txEl>
                                              <p:pRg st="1" end="1"/>
                                            </p:txEl>
                                          </p:spTgt>
                                        </p:tgtEl>
                                      </p:cBhvr>
                                    </p:animEffect>
                                  </p:childTnLst>
                                </p:cTn>
                              </p:par>
                            </p:childTnLst>
                          </p:cTn>
                        </p:par>
                        <p:par>
                          <p:cTn id="27" fill="hold">
                            <p:stCondLst>
                              <p:cond delay="5000"/>
                            </p:stCondLst>
                            <p:childTnLst>
                              <p:par>
                                <p:cTn id="28" presetID="9" presetClass="entr" presetSubtype="0" fill="hold" nodeType="afterEffect">
                                  <p:stCondLst>
                                    <p:cond delay="0"/>
                                  </p:stCondLst>
                                  <p:childTnLst>
                                    <p:set>
                                      <p:cBhvr>
                                        <p:cTn id="29" dur="1" fill="hold">
                                          <p:stCondLst>
                                            <p:cond delay="0"/>
                                          </p:stCondLst>
                                        </p:cTn>
                                        <p:tgtEl>
                                          <p:spTgt spid="112">
                                            <p:txEl>
                                              <p:pRg st="2" end="2"/>
                                            </p:txEl>
                                          </p:spTgt>
                                        </p:tgtEl>
                                        <p:attrNameLst>
                                          <p:attrName>style.visibility</p:attrName>
                                        </p:attrNameLst>
                                      </p:cBhvr>
                                      <p:to>
                                        <p:strVal val="visible"/>
                                      </p:to>
                                    </p:set>
                                    <p:animEffect transition="in" filter="dissolve">
                                      <p:cBhvr>
                                        <p:cTn id="30" dur="1000"/>
                                        <p:tgtEl>
                                          <p:spTgt spid="112">
                                            <p:txEl>
                                              <p:pRg st="2" end="2"/>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6" grpId="0"/>
      <p:bldP spid="106" grpId="0"/>
      <p:bldP spid="103" grpId="0"/>
    </p:bld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97" name="Picture 260"/>
          <p:cNvPicPr>
            <a:picLocks noChangeAspect="1" noChangeArrowheads="1"/>
          </p:cNvPicPr>
          <p:nvPr/>
        </p:nvPicPr>
        <p:blipFill>
          <a:blip r:embed="rId3" cstate="print"/>
          <a:srcRect/>
          <a:stretch>
            <a:fillRect/>
          </a:stretch>
        </p:blipFill>
        <p:spPr bwMode="auto">
          <a:xfrm rot="21155113">
            <a:off x="3798888" y="4616450"/>
            <a:ext cx="946150" cy="700088"/>
          </a:xfrm>
          <a:prstGeom prst="rect">
            <a:avLst/>
          </a:prstGeom>
          <a:noFill/>
          <a:ln w="9525">
            <a:noFill/>
            <a:miter lim="800000"/>
            <a:headEnd/>
            <a:tailEnd/>
          </a:ln>
          <a:effectLst>
            <a:outerShdw blurRad="736600" dist="2540000" dir="19440000" sx="86000" sy="86000" algn="ctr" rotWithShape="0">
              <a:srgbClr val="000000">
                <a:alpha val="0"/>
              </a:srgbClr>
            </a:outerShdw>
          </a:effectLst>
        </p:spPr>
      </p:pic>
      <p:grpSp>
        <p:nvGrpSpPr>
          <p:cNvPr id="2" name="Group 204"/>
          <p:cNvGrpSpPr/>
          <p:nvPr/>
        </p:nvGrpSpPr>
        <p:grpSpPr bwMode="auto">
          <a:xfrm>
            <a:off x="4012568" y="4009013"/>
            <a:ext cx="300814" cy="1108733"/>
            <a:chOff x="3870994" y="3695063"/>
            <a:chExt cx="297445" cy="1139745"/>
          </a:xfrm>
          <a:solidFill>
            <a:srgbClr val="66FFCC"/>
          </a:solidFill>
        </p:grpSpPr>
        <p:sp>
          <p:nvSpPr>
            <p:cNvPr id="19805" name="Freeform 349"/>
            <p:cNvSpPr>
              <a:spLocks/>
            </p:cNvSpPr>
            <p:nvPr/>
          </p:nvSpPr>
          <p:spPr bwMode="auto">
            <a:xfrm>
              <a:off x="3940022" y="3695063"/>
              <a:ext cx="129482" cy="654470"/>
            </a:xfrm>
            <a:custGeom>
              <a:avLst/>
              <a:gdLst/>
              <a:ahLst/>
              <a:cxnLst>
                <a:cxn ang="0">
                  <a:pos x="66" y="31"/>
                </a:cxn>
                <a:cxn ang="0">
                  <a:pos x="146" y="817"/>
                </a:cxn>
                <a:cxn ang="0">
                  <a:pos x="117" y="852"/>
                </a:cxn>
                <a:cxn ang="0">
                  <a:pos x="82" y="823"/>
                </a:cxn>
                <a:cxn ang="0">
                  <a:pos x="2" y="37"/>
                </a:cxn>
                <a:cxn ang="0">
                  <a:pos x="31" y="2"/>
                </a:cxn>
                <a:cxn ang="0">
                  <a:pos x="66" y="31"/>
                </a:cxn>
              </a:cxnLst>
              <a:rect l="0" t="0" r="r" b="b"/>
              <a:pathLst>
                <a:path w="148" h="853">
                  <a:moveTo>
                    <a:pt x="66" y="31"/>
                  </a:moveTo>
                  <a:lnTo>
                    <a:pt x="146" y="817"/>
                  </a:lnTo>
                  <a:cubicBezTo>
                    <a:pt x="148" y="834"/>
                    <a:pt x="135" y="850"/>
                    <a:pt x="117" y="852"/>
                  </a:cubicBezTo>
                  <a:cubicBezTo>
                    <a:pt x="100" y="853"/>
                    <a:pt x="84" y="841"/>
                    <a:pt x="82" y="823"/>
                  </a:cubicBezTo>
                  <a:lnTo>
                    <a:pt x="2" y="37"/>
                  </a:lnTo>
                  <a:cubicBezTo>
                    <a:pt x="0" y="19"/>
                    <a:pt x="13" y="4"/>
                    <a:pt x="31" y="2"/>
                  </a:cubicBezTo>
                  <a:cubicBezTo>
                    <a:pt x="48" y="0"/>
                    <a:pt x="64" y="13"/>
                    <a:pt x="66" y="31"/>
                  </a:cubicBezTo>
                  <a:close/>
                </a:path>
              </a:pathLst>
            </a:custGeom>
            <a:solidFill>
              <a:srgbClr val="99FF33"/>
            </a:solidFill>
            <a:ln w="0" cap="flat">
              <a:noFill/>
              <a:prstDash val="solid"/>
              <a:round/>
              <a:headEnd/>
              <a:tailEnd/>
            </a:ln>
          </p:spPr>
          <p:txBody>
            <a:bodyPr/>
            <a:lstStyle/>
            <a:p>
              <a:pPr>
                <a:buFontTx/>
                <a:buChar char="•"/>
                <a:defRPr/>
              </a:pPr>
              <a:endParaRPr lang="en-US" dirty="0">
                <a:effectLst>
                  <a:outerShdw blurRad="38100" dist="38100" dir="2700000" algn="tl">
                    <a:srgbClr val="000000">
                      <a:alpha val="43137"/>
                    </a:srgbClr>
                  </a:outerShdw>
                </a:effectLst>
                <a:cs typeface="+mn-cs"/>
              </a:endParaRPr>
            </a:p>
          </p:txBody>
        </p:sp>
        <p:sp>
          <p:nvSpPr>
            <p:cNvPr id="19797" name="Freeform 341"/>
            <p:cNvSpPr>
              <a:spLocks/>
            </p:cNvSpPr>
            <p:nvPr/>
          </p:nvSpPr>
          <p:spPr bwMode="auto">
            <a:xfrm>
              <a:off x="3941899" y="4278545"/>
              <a:ext cx="110715" cy="408611"/>
            </a:xfrm>
            <a:custGeom>
              <a:avLst/>
              <a:gdLst/>
              <a:ahLst/>
              <a:cxnLst>
                <a:cxn ang="0">
                  <a:pos x="123" y="38"/>
                </a:cxn>
                <a:cxn ang="0">
                  <a:pos x="66" y="503"/>
                </a:cxn>
                <a:cxn ang="0">
                  <a:pos x="30" y="531"/>
                </a:cxn>
                <a:cxn ang="0">
                  <a:pos x="2" y="495"/>
                </a:cxn>
                <a:cxn ang="0">
                  <a:pos x="59" y="30"/>
                </a:cxn>
                <a:cxn ang="0">
                  <a:pos x="95" y="3"/>
                </a:cxn>
                <a:cxn ang="0">
                  <a:pos x="123" y="38"/>
                </a:cxn>
              </a:cxnLst>
              <a:rect l="0" t="0" r="r" b="b"/>
              <a:pathLst>
                <a:path w="125" h="533">
                  <a:moveTo>
                    <a:pt x="123" y="38"/>
                  </a:moveTo>
                  <a:lnTo>
                    <a:pt x="66" y="503"/>
                  </a:lnTo>
                  <a:cubicBezTo>
                    <a:pt x="64" y="521"/>
                    <a:pt x="48" y="533"/>
                    <a:pt x="30" y="531"/>
                  </a:cubicBezTo>
                  <a:cubicBezTo>
                    <a:pt x="13" y="529"/>
                    <a:pt x="0" y="513"/>
                    <a:pt x="2" y="495"/>
                  </a:cubicBezTo>
                  <a:lnTo>
                    <a:pt x="59" y="30"/>
                  </a:lnTo>
                  <a:cubicBezTo>
                    <a:pt x="61" y="13"/>
                    <a:pt x="77" y="0"/>
                    <a:pt x="95" y="3"/>
                  </a:cubicBezTo>
                  <a:cubicBezTo>
                    <a:pt x="112" y="5"/>
                    <a:pt x="125" y="21"/>
                    <a:pt x="123" y="38"/>
                  </a:cubicBezTo>
                  <a:close/>
                </a:path>
              </a:pathLst>
            </a:custGeom>
            <a:solidFill>
              <a:srgbClr val="99FF33"/>
            </a:solidFill>
            <a:ln w="0" cap="flat">
              <a:noFill/>
              <a:prstDash val="solid"/>
              <a:round/>
              <a:headEnd/>
              <a:tailEnd/>
            </a:ln>
          </p:spPr>
          <p:txBody>
            <a:bodyPr/>
            <a:lstStyle/>
            <a:p>
              <a:pPr>
                <a:buFontTx/>
                <a:buChar char="•"/>
                <a:defRPr/>
              </a:pPr>
              <a:endParaRPr lang="en-US">
                <a:effectLst>
                  <a:outerShdw blurRad="38100" dist="38100" dir="2700000" algn="tl">
                    <a:srgbClr val="000000">
                      <a:alpha val="43137"/>
                    </a:srgbClr>
                  </a:outerShdw>
                </a:effectLst>
                <a:cs typeface="+mn-cs"/>
              </a:endParaRPr>
            </a:p>
          </p:txBody>
        </p:sp>
        <p:sp>
          <p:nvSpPr>
            <p:cNvPr id="19798" name="Freeform 342"/>
            <p:cNvSpPr>
              <a:spLocks/>
            </p:cNvSpPr>
            <p:nvPr/>
          </p:nvSpPr>
          <p:spPr bwMode="auto">
            <a:xfrm>
              <a:off x="4052630" y="4690619"/>
              <a:ext cx="115809" cy="137160"/>
            </a:xfrm>
            <a:custGeom>
              <a:avLst/>
              <a:gdLst/>
              <a:ahLst/>
              <a:cxnLst>
                <a:cxn ang="0">
                  <a:pos x="82" y="6"/>
                </a:cxn>
                <a:cxn ang="0">
                  <a:pos x="142" y="77"/>
                </a:cxn>
                <a:cxn ang="0">
                  <a:pos x="142" y="77"/>
                </a:cxn>
                <a:cxn ang="0">
                  <a:pos x="142" y="77"/>
                </a:cxn>
                <a:cxn ang="0">
                  <a:pos x="65" y="130"/>
                </a:cxn>
                <a:cxn ang="0">
                  <a:pos x="65" y="130"/>
                </a:cxn>
                <a:cxn ang="0">
                  <a:pos x="65" y="130"/>
                </a:cxn>
                <a:cxn ang="0">
                  <a:pos x="5" y="58"/>
                </a:cxn>
                <a:cxn ang="0">
                  <a:pos x="5" y="58"/>
                </a:cxn>
                <a:cxn ang="0">
                  <a:pos x="5" y="58"/>
                </a:cxn>
                <a:cxn ang="0">
                  <a:pos x="82" y="6"/>
                </a:cxn>
                <a:cxn ang="0">
                  <a:pos x="82" y="6"/>
                </a:cxn>
              </a:cxnLst>
              <a:rect l="0" t="0" r="r" b="b"/>
              <a:pathLst>
                <a:path w="147" h="135">
                  <a:moveTo>
                    <a:pt x="82" y="6"/>
                  </a:moveTo>
                  <a:cubicBezTo>
                    <a:pt x="120" y="11"/>
                    <a:pt x="147" y="43"/>
                    <a:pt x="142" y="77"/>
                  </a:cubicBezTo>
                  <a:cubicBezTo>
                    <a:pt x="142" y="77"/>
                    <a:pt x="142" y="77"/>
                    <a:pt x="142" y="77"/>
                  </a:cubicBezTo>
                  <a:lnTo>
                    <a:pt x="142" y="77"/>
                  </a:lnTo>
                  <a:cubicBezTo>
                    <a:pt x="138" y="112"/>
                    <a:pt x="103" y="135"/>
                    <a:pt x="65" y="130"/>
                  </a:cubicBezTo>
                  <a:cubicBezTo>
                    <a:pt x="65" y="130"/>
                    <a:pt x="65" y="130"/>
                    <a:pt x="65" y="130"/>
                  </a:cubicBezTo>
                  <a:lnTo>
                    <a:pt x="65" y="130"/>
                  </a:lnTo>
                  <a:cubicBezTo>
                    <a:pt x="27" y="125"/>
                    <a:pt x="0" y="93"/>
                    <a:pt x="5" y="58"/>
                  </a:cubicBezTo>
                  <a:cubicBezTo>
                    <a:pt x="5" y="58"/>
                    <a:pt x="5" y="58"/>
                    <a:pt x="5" y="58"/>
                  </a:cubicBezTo>
                  <a:lnTo>
                    <a:pt x="5" y="58"/>
                  </a:lnTo>
                  <a:cubicBezTo>
                    <a:pt x="10" y="24"/>
                    <a:pt x="44" y="0"/>
                    <a:pt x="82" y="6"/>
                  </a:cubicBezTo>
                  <a:cubicBezTo>
                    <a:pt x="82" y="6"/>
                    <a:pt x="82" y="6"/>
                    <a:pt x="82" y="6"/>
                  </a:cubicBezTo>
                  <a:close/>
                </a:path>
              </a:pathLst>
            </a:custGeom>
            <a:solidFill>
              <a:srgbClr val="99FF33"/>
            </a:solidFill>
            <a:ln w="0">
              <a:noFill/>
              <a:prstDash val="solid"/>
              <a:round/>
              <a:headEnd/>
              <a:tailEnd/>
            </a:ln>
          </p:spPr>
          <p:txBody>
            <a:bodyPr/>
            <a:lstStyle/>
            <a:p>
              <a:pPr>
                <a:buFontTx/>
                <a:buChar char="•"/>
                <a:defRPr/>
              </a:pPr>
              <a:endParaRPr lang="en-US">
                <a:effectLst>
                  <a:outerShdw blurRad="38100" dist="38100" dir="2700000" algn="tl">
                    <a:srgbClr val="000000">
                      <a:alpha val="43137"/>
                    </a:srgbClr>
                  </a:outerShdw>
                </a:effectLst>
                <a:cs typeface="+mn-cs"/>
              </a:endParaRPr>
            </a:p>
          </p:txBody>
        </p:sp>
        <p:sp>
          <p:nvSpPr>
            <p:cNvPr id="19799" name="Freeform 343"/>
            <p:cNvSpPr>
              <a:spLocks/>
            </p:cNvSpPr>
            <p:nvPr/>
          </p:nvSpPr>
          <p:spPr bwMode="auto">
            <a:xfrm>
              <a:off x="4000071" y="4292396"/>
              <a:ext cx="114469" cy="377445"/>
            </a:xfrm>
            <a:custGeom>
              <a:avLst/>
              <a:gdLst/>
              <a:ahLst/>
              <a:cxnLst>
                <a:cxn ang="0">
                  <a:pos x="66" y="30"/>
                </a:cxn>
                <a:cxn ang="0">
                  <a:pos x="127" y="454"/>
                </a:cxn>
                <a:cxn ang="0">
                  <a:pos x="100" y="490"/>
                </a:cxn>
                <a:cxn ang="0">
                  <a:pos x="64" y="463"/>
                </a:cxn>
                <a:cxn ang="0">
                  <a:pos x="3" y="39"/>
                </a:cxn>
                <a:cxn ang="0">
                  <a:pos x="30" y="3"/>
                </a:cxn>
                <a:cxn ang="0">
                  <a:pos x="66" y="30"/>
                </a:cxn>
              </a:cxnLst>
              <a:rect l="0" t="0" r="r" b="b"/>
              <a:pathLst>
                <a:path w="130" h="493">
                  <a:moveTo>
                    <a:pt x="66" y="30"/>
                  </a:moveTo>
                  <a:lnTo>
                    <a:pt x="127" y="454"/>
                  </a:lnTo>
                  <a:cubicBezTo>
                    <a:pt x="130" y="471"/>
                    <a:pt x="118" y="488"/>
                    <a:pt x="100" y="490"/>
                  </a:cubicBezTo>
                  <a:cubicBezTo>
                    <a:pt x="83" y="493"/>
                    <a:pt x="67" y="481"/>
                    <a:pt x="64" y="463"/>
                  </a:cubicBezTo>
                  <a:lnTo>
                    <a:pt x="3" y="39"/>
                  </a:lnTo>
                  <a:cubicBezTo>
                    <a:pt x="0" y="22"/>
                    <a:pt x="12" y="5"/>
                    <a:pt x="30" y="3"/>
                  </a:cubicBezTo>
                  <a:cubicBezTo>
                    <a:pt x="47" y="0"/>
                    <a:pt x="63" y="13"/>
                    <a:pt x="66" y="30"/>
                  </a:cubicBezTo>
                  <a:close/>
                </a:path>
              </a:pathLst>
            </a:custGeom>
            <a:solidFill>
              <a:srgbClr val="99FF33"/>
            </a:solidFill>
            <a:ln w="0" cap="flat">
              <a:noFill/>
              <a:prstDash val="solid"/>
              <a:round/>
              <a:headEnd/>
              <a:tailEnd/>
            </a:ln>
          </p:spPr>
          <p:txBody>
            <a:bodyPr/>
            <a:lstStyle/>
            <a:p>
              <a:pPr>
                <a:buFontTx/>
                <a:buChar char="•"/>
                <a:defRPr/>
              </a:pPr>
              <a:endParaRPr lang="en-US" dirty="0">
                <a:effectLst>
                  <a:outerShdw blurRad="38100" dist="38100" dir="2700000" algn="tl">
                    <a:srgbClr val="000000">
                      <a:alpha val="43137"/>
                    </a:srgbClr>
                  </a:outerShdw>
                </a:effectLst>
                <a:cs typeface="+mn-cs"/>
              </a:endParaRPr>
            </a:p>
          </p:txBody>
        </p:sp>
        <p:sp>
          <p:nvSpPr>
            <p:cNvPr id="19800" name="Freeform 344"/>
            <p:cNvSpPr>
              <a:spLocks/>
            </p:cNvSpPr>
            <p:nvPr/>
          </p:nvSpPr>
          <p:spPr bwMode="auto">
            <a:xfrm>
              <a:off x="3870994" y="4723516"/>
              <a:ext cx="125818" cy="111292"/>
            </a:xfrm>
            <a:custGeom>
              <a:avLst/>
              <a:gdLst/>
              <a:ahLst/>
              <a:cxnLst>
                <a:cxn ang="0">
                  <a:pos x="81" y="5"/>
                </a:cxn>
                <a:cxn ang="0">
                  <a:pos x="139" y="78"/>
                </a:cxn>
                <a:cxn ang="0">
                  <a:pos x="139" y="78"/>
                </a:cxn>
                <a:cxn ang="0">
                  <a:pos x="139" y="78"/>
                </a:cxn>
                <a:cxn ang="0">
                  <a:pos x="63" y="133"/>
                </a:cxn>
                <a:cxn ang="0">
                  <a:pos x="63" y="133"/>
                </a:cxn>
                <a:cxn ang="0">
                  <a:pos x="63" y="133"/>
                </a:cxn>
                <a:cxn ang="0">
                  <a:pos x="5" y="60"/>
                </a:cxn>
                <a:cxn ang="0">
                  <a:pos x="5" y="60"/>
                </a:cxn>
                <a:cxn ang="0">
                  <a:pos x="5" y="60"/>
                </a:cxn>
                <a:cxn ang="0">
                  <a:pos x="81" y="5"/>
                </a:cxn>
                <a:cxn ang="0">
                  <a:pos x="81" y="5"/>
                </a:cxn>
              </a:cxnLst>
              <a:rect l="0" t="0" r="r" b="b"/>
              <a:pathLst>
                <a:path w="144" h="138">
                  <a:moveTo>
                    <a:pt x="81" y="5"/>
                  </a:moveTo>
                  <a:cubicBezTo>
                    <a:pt x="118" y="10"/>
                    <a:pt x="144" y="43"/>
                    <a:pt x="139" y="78"/>
                  </a:cubicBezTo>
                  <a:cubicBezTo>
                    <a:pt x="139" y="78"/>
                    <a:pt x="139" y="78"/>
                    <a:pt x="139" y="78"/>
                  </a:cubicBezTo>
                  <a:lnTo>
                    <a:pt x="139" y="78"/>
                  </a:lnTo>
                  <a:cubicBezTo>
                    <a:pt x="134" y="114"/>
                    <a:pt x="100" y="138"/>
                    <a:pt x="63" y="133"/>
                  </a:cubicBezTo>
                  <a:cubicBezTo>
                    <a:pt x="63" y="133"/>
                    <a:pt x="63" y="133"/>
                    <a:pt x="63" y="133"/>
                  </a:cubicBezTo>
                  <a:lnTo>
                    <a:pt x="63" y="133"/>
                  </a:lnTo>
                  <a:cubicBezTo>
                    <a:pt x="26" y="128"/>
                    <a:pt x="0" y="95"/>
                    <a:pt x="5" y="60"/>
                  </a:cubicBezTo>
                  <a:cubicBezTo>
                    <a:pt x="5" y="60"/>
                    <a:pt x="5" y="60"/>
                    <a:pt x="5" y="60"/>
                  </a:cubicBezTo>
                  <a:lnTo>
                    <a:pt x="5" y="60"/>
                  </a:lnTo>
                  <a:cubicBezTo>
                    <a:pt x="10" y="25"/>
                    <a:pt x="44" y="0"/>
                    <a:pt x="81" y="5"/>
                  </a:cubicBezTo>
                  <a:cubicBezTo>
                    <a:pt x="81" y="5"/>
                    <a:pt x="81" y="5"/>
                    <a:pt x="81" y="5"/>
                  </a:cubicBezTo>
                  <a:close/>
                </a:path>
              </a:pathLst>
            </a:custGeom>
            <a:solidFill>
              <a:srgbClr val="99FF33"/>
            </a:solidFill>
            <a:ln w="0">
              <a:noFill/>
              <a:prstDash val="solid"/>
              <a:round/>
              <a:headEnd/>
              <a:tailEnd/>
            </a:ln>
          </p:spPr>
          <p:txBody>
            <a:bodyPr/>
            <a:lstStyle/>
            <a:p>
              <a:pPr>
                <a:buFontTx/>
                <a:buChar char="•"/>
                <a:defRPr/>
              </a:pPr>
              <a:endParaRPr lang="en-US">
                <a:effectLst>
                  <a:outerShdw blurRad="38100" dist="38100" dir="2700000" algn="tl">
                    <a:srgbClr val="000000">
                      <a:alpha val="43137"/>
                    </a:srgbClr>
                  </a:outerShdw>
                </a:effectLst>
                <a:cs typeface="+mn-cs"/>
              </a:endParaRPr>
            </a:p>
          </p:txBody>
        </p:sp>
      </p:grpSp>
      <p:grpSp>
        <p:nvGrpSpPr>
          <p:cNvPr id="3" name="Group 197"/>
          <p:cNvGrpSpPr/>
          <p:nvPr/>
        </p:nvGrpSpPr>
        <p:grpSpPr bwMode="auto">
          <a:xfrm>
            <a:off x="4245255" y="4002088"/>
            <a:ext cx="227607" cy="997973"/>
            <a:chOff x="4163331" y="3688137"/>
            <a:chExt cx="240608" cy="931385"/>
          </a:xfrm>
          <a:solidFill>
            <a:srgbClr val="00FF99"/>
          </a:solidFill>
        </p:grpSpPr>
        <p:sp>
          <p:nvSpPr>
            <p:cNvPr id="239" name="Freeform 349"/>
            <p:cNvSpPr>
              <a:spLocks/>
            </p:cNvSpPr>
            <p:nvPr/>
          </p:nvSpPr>
          <p:spPr bwMode="auto">
            <a:xfrm>
              <a:off x="4163331" y="3688137"/>
              <a:ext cx="172641" cy="728920"/>
            </a:xfrm>
            <a:custGeom>
              <a:avLst/>
              <a:gdLst/>
              <a:ahLst/>
              <a:cxnLst>
                <a:cxn ang="0">
                  <a:pos x="66" y="31"/>
                </a:cxn>
                <a:cxn ang="0">
                  <a:pos x="146" y="817"/>
                </a:cxn>
                <a:cxn ang="0">
                  <a:pos x="117" y="852"/>
                </a:cxn>
                <a:cxn ang="0">
                  <a:pos x="82" y="823"/>
                </a:cxn>
                <a:cxn ang="0">
                  <a:pos x="2" y="37"/>
                </a:cxn>
                <a:cxn ang="0">
                  <a:pos x="31" y="2"/>
                </a:cxn>
                <a:cxn ang="0">
                  <a:pos x="66" y="31"/>
                </a:cxn>
              </a:cxnLst>
              <a:rect l="0" t="0" r="r" b="b"/>
              <a:pathLst>
                <a:path w="148" h="853">
                  <a:moveTo>
                    <a:pt x="66" y="31"/>
                  </a:moveTo>
                  <a:lnTo>
                    <a:pt x="146" y="817"/>
                  </a:lnTo>
                  <a:cubicBezTo>
                    <a:pt x="148" y="834"/>
                    <a:pt x="135" y="850"/>
                    <a:pt x="117" y="852"/>
                  </a:cubicBezTo>
                  <a:cubicBezTo>
                    <a:pt x="100" y="853"/>
                    <a:pt x="84" y="841"/>
                    <a:pt x="82" y="823"/>
                  </a:cubicBezTo>
                  <a:lnTo>
                    <a:pt x="2" y="37"/>
                  </a:lnTo>
                  <a:cubicBezTo>
                    <a:pt x="0" y="19"/>
                    <a:pt x="13" y="4"/>
                    <a:pt x="31" y="2"/>
                  </a:cubicBezTo>
                  <a:cubicBezTo>
                    <a:pt x="48" y="0"/>
                    <a:pt x="64" y="13"/>
                    <a:pt x="66" y="31"/>
                  </a:cubicBezTo>
                  <a:close/>
                </a:path>
              </a:pathLst>
            </a:custGeom>
            <a:solidFill>
              <a:srgbClr val="00FF99"/>
            </a:solidFill>
            <a:ln w="0" cap="flat">
              <a:noFill/>
              <a:prstDash val="solid"/>
              <a:round/>
              <a:headEnd/>
              <a:tailEnd/>
            </a:ln>
          </p:spPr>
          <p:txBody>
            <a:bodyPr/>
            <a:lstStyle/>
            <a:p>
              <a:pPr>
                <a:buFontTx/>
                <a:buChar char="•"/>
                <a:defRPr/>
              </a:pPr>
              <a:endParaRPr lang="en-US" dirty="0">
                <a:effectLst>
                  <a:outerShdw blurRad="38100" dist="38100" dir="2700000" algn="tl">
                    <a:srgbClr val="000000">
                      <a:alpha val="43137"/>
                    </a:srgbClr>
                  </a:outerShdw>
                </a:effectLst>
                <a:cs typeface="+mn-cs"/>
              </a:endParaRPr>
            </a:p>
          </p:txBody>
        </p:sp>
        <p:sp>
          <p:nvSpPr>
            <p:cNvPr id="240" name="Freeform 342"/>
            <p:cNvSpPr>
              <a:spLocks/>
            </p:cNvSpPr>
            <p:nvPr/>
          </p:nvSpPr>
          <p:spPr bwMode="auto">
            <a:xfrm>
              <a:off x="4275923" y="4491506"/>
              <a:ext cx="128016" cy="128016"/>
            </a:xfrm>
            <a:custGeom>
              <a:avLst/>
              <a:gdLst/>
              <a:ahLst/>
              <a:cxnLst>
                <a:cxn ang="0">
                  <a:pos x="82" y="6"/>
                </a:cxn>
                <a:cxn ang="0">
                  <a:pos x="142" y="77"/>
                </a:cxn>
                <a:cxn ang="0">
                  <a:pos x="142" y="77"/>
                </a:cxn>
                <a:cxn ang="0">
                  <a:pos x="142" y="77"/>
                </a:cxn>
                <a:cxn ang="0">
                  <a:pos x="65" y="130"/>
                </a:cxn>
                <a:cxn ang="0">
                  <a:pos x="65" y="130"/>
                </a:cxn>
                <a:cxn ang="0">
                  <a:pos x="65" y="130"/>
                </a:cxn>
                <a:cxn ang="0">
                  <a:pos x="5" y="58"/>
                </a:cxn>
                <a:cxn ang="0">
                  <a:pos x="5" y="58"/>
                </a:cxn>
                <a:cxn ang="0">
                  <a:pos x="5" y="58"/>
                </a:cxn>
                <a:cxn ang="0">
                  <a:pos x="82" y="6"/>
                </a:cxn>
                <a:cxn ang="0">
                  <a:pos x="82" y="6"/>
                </a:cxn>
              </a:cxnLst>
              <a:rect l="0" t="0" r="r" b="b"/>
              <a:pathLst>
                <a:path w="147" h="135">
                  <a:moveTo>
                    <a:pt x="82" y="6"/>
                  </a:moveTo>
                  <a:cubicBezTo>
                    <a:pt x="120" y="11"/>
                    <a:pt x="147" y="43"/>
                    <a:pt x="142" y="77"/>
                  </a:cubicBezTo>
                  <a:cubicBezTo>
                    <a:pt x="142" y="77"/>
                    <a:pt x="142" y="77"/>
                    <a:pt x="142" y="77"/>
                  </a:cubicBezTo>
                  <a:lnTo>
                    <a:pt x="142" y="77"/>
                  </a:lnTo>
                  <a:cubicBezTo>
                    <a:pt x="138" y="112"/>
                    <a:pt x="103" y="135"/>
                    <a:pt x="65" y="130"/>
                  </a:cubicBezTo>
                  <a:cubicBezTo>
                    <a:pt x="65" y="130"/>
                    <a:pt x="65" y="130"/>
                    <a:pt x="65" y="130"/>
                  </a:cubicBezTo>
                  <a:lnTo>
                    <a:pt x="65" y="130"/>
                  </a:lnTo>
                  <a:cubicBezTo>
                    <a:pt x="27" y="125"/>
                    <a:pt x="0" y="93"/>
                    <a:pt x="5" y="58"/>
                  </a:cubicBezTo>
                  <a:cubicBezTo>
                    <a:pt x="5" y="58"/>
                    <a:pt x="5" y="58"/>
                    <a:pt x="5" y="58"/>
                  </a:cubicBezTo>
                  <a:lnTo>
                    <a:pt x="5" y="58"/>
                  </a:lnTo>
                  <a:cubicBezTo>
                    <a:pt x="10" y="24"/>
                    <a:pt x="44" y="0"/>
                    <a:pt x="82" y="6"/>
                  </a:cubicBezTo>
                  <a:cubicBezTo>
                    <a:pt x="82" y="6"/>
                    <a:pt x="82" y="6"/>
                    <a:pt x="82" y="6"/>
                  </a:cubicBezTo>
                  <a:close/>
                </a:path>
              </a:pathLst>
            </a:custGeom>
            <a:solidFill>
              <a:srgbClr val="00FF99"/>
            </a:solidFill>
            <a:ln w="0">
              <a:noFill/>
              <a:prstDash val="solid"/>
              <a:round/>
              <a:headEnd/>
              <a:tailEnd/>
            </a:ln>
          </p:spPr>
          <p:txBody>
            <a:bodyPr/>
            <a:lstStyle/>
            <a:p>
              <a:pPr>
                <a:buFontTx/>
                <a:buChar char="•"/>
                <a:defRPr/>
              </a:pPr>
              <a:endParaRPr lang="en-US">
                <a:effectLst>
                  <a:outerShdw blurRad="38100" dist="38100" dir="2700000" algn="tl">
                    <a:srgbClr val="000000">
                      <a:alpha val="43137"/>
                    </a:srgbClr>
                  </a:outerShdw>
                </a:effectLst>
                <a:cs typeface="+mn-cs"/>
              </a:endParaRPr>
            </a:p>
          </p:txBody>
        </p:sp>
      </p:grpSp>
      <p:sp>
        <p:nvSpPr>
          <p:cNvPr id="247" name="TextBox 246"/>
          <p:cNvSpPr txBox="1"/>
          <p:nvPr/>
        </p:nvSpPr>
        <p:spPr bwMode="auto">
          <a:xfrm>
            <a:off x="3840163" y="5372100"/>
            <a:ext cx="881062" cy="307975"/>
          </a:xfrm>
          <a:prstGeom prst="rect">
            <a:avLst/>
          </a:prstGeom>
          <a:noFill/>
        </p:spPr>
        <p:txBody>
          <a:bodyPr>
            <a:spAutoFit/>
          </a:bodyPr>
          <a:lstStyle/>
          <a:p>
            <a:pPr>
              <a:defRPr/>
            </a:pPr>
            <a:r>
              <a:rPr lang="en-US" sz="1400" b="1" dirty="0">
                <a:solidFill>
                  <a:srgbClr val="66FFCC"/>
                </a:solidFill>
                <a:effectLst>
                  <a:outerShdw blurRad="38100" dist="38100" dir="2700000" algn="tl">
                    <a:srgbClr val="000000">
                      <a:alpha val="43137"/>
                    </a:srgbClr>
                  </a:outerShdw>
                </a:effectLst>
                <a:latin typeface="+mn-lt"/>
                <a:cs typeface="+mn-cs"/>
              </a:rPr>
              <a:t>HIV-1 O</a:t>
            </a:r>
          </a:p>
        </p:txBody>
      </p:sp>
      <p:grpSp>
        <p:nvGrpSpPr>
          <p:cNvPr id="4" name="Group 224"/>
          <p:cNvGrpSpPr>
            <a:grpSpLocks/>
          </p:cNvGrpSpPr>
          <p:nvPr/>
        </p:nvGrpSpPr>
        <p:grpSpPr bwMode="auto">
          <a:xfrm>
            <a:off x="2189163" y="6132513"/>
            <a:ext cx="368300" cy="319087"/>
            <a:chOff x="1377075" y="6138863"/>
            <a:chExt cx="368390" cy="319087"/>
          </a:xfrm>
        </p:grpSpPr>
        <p:sp>
          <p:nvSpPr>
            <p:cNvPr id="200" name="Rectangle 10"/>
            <p:cNvSpPr>
              <a:spLocks noChangeArrowheads="1"/>
            </p:cNvSpPr>
            <p:nvPr/>
          </p:nvSpPr>
          <p:spPr bwMode="auto">
            <a:xfrm>
              <a:off x="1377075" y="6138863"/>
              <a:ext cx="368390" cy="247650"/>
            </a:xfrm>
            <a:prstGeom prst="rect">
              <a:avLst/>
            </a:prstGeom>
            <a:noFill/>
            <a:ln w="9525">
              <a:noFill/>
              <a:miter lim="800000"/>
              <a:headEnd/>
              <a:tailEnd/>
            </a:ln>
            <a:effectLst/>
          </p:spPr>
          <p:txBody>
            <a:bodyPr lIns="92075" tIns="46038" rIns="92075" bIns="46038">
              <a:spAutoFit/>
            </a:bodyPr>
            <a:lstStyle/>
            <a:p>
              <a:pPr eaLnBrk="0" hangingPunct="0">
                <a:defRPr/>
              </a:pPr>
              <a:r>
                <a:rPr lang="en-GB" sz="1000" b="1" dirty="0">
                  <a:effectLst>
                    <a:outerShdw blurRad="38100" dist="38100" dir="2700000" algn="tl">
                      <a:srgbClr val="000000">
                        <a:alpha val="43137"/>
                      </a:srgbClr>
                    </a:outerShdw>
                  </a:effectLst>
                  <a:cs typeface="Times New Roman" pitchFamily="18" charset="0"/>
                </a:rPr>
                <a:t>0.1</a:t>
              </a:r>
            </a:p>
          </p:txBody>
        </p:sp>
        <p:grpSp>
          <p:nvGrpSpPr>
            <p:cNvPr id="68710" name="Group 223"/>
            <p:cNvGrpSpPr>
              <a:grpSpLocks/>
            </p:cNvGrpSpPr>
            <p:nvPr/>
          </p:nvGrpSpPr>
          <p:grpSpPr bwMode="auto">
            <a:xfrm>
              <a:off x="1438275" y="6311179"/>
              <a:ext cx="219075" cy="146771"/>
              <a:chOff x="1438275" y="6311179"/>
              <a:chExt cx="518835" cy="230909"/>
            </a:xfrm>
          </p:grpSpPr>
          <p:sp>
            <p:nvSpPr>
              <p:cNvPr id="199" name="Line 9"/>
              <p:cNvSpPr>
                <a:spLocks noChangeShapeType="1"/>
              </p:cNvSpPr>
              <p:nvPr/>
            </p:nvSpPr>
            <p:spPr bwMode="auto">
              <a:xfrm>
                <a:off x="1443759" y="6432196"/>
                <a:ext cx="515201" cy="0"/>
              </a:xfrm>
              <a:prstGeom prst="line">
                <a:avLst/>
              </a:prstGeom>
              <a:noFill/>
              <a:ln w="28575">
                <a:solidFill>
                  <a:schemeClr val="tx1">
                    <a:lumMod val="75000"/>
                  </a:schemeClr>
                </a:solidFill>
                <a:round/>
                <a:headEnd type="none" w="sm" len="sm"/>
                <a:tailEnd type="none" w="sm" len="sm"/>
              </a:ln>
              <a:effectLst/>
            </p:spPr>
            <p:txBody>
              <a:bodyPr/>
              <a:lstStyle/>
              <a:p>
                <a:pPr>
                  <a:buFontTx/>
                  <a:buChar char="•"/>
                  <a:defRPr/>
                </a:pPr>
                <a:endParaRPr lang="en-US">
                  <a:solidFill>
                    <a:schemeClr val="tx1">
                      <a:lumMod val="50000"/>
                    </a:schemeClr>
                  </a:solidFill>
                  <a:effectLst>
                    <a:outerShdw blurRad="38100" dist="38100" dir="2700000" algn="tl">
                      <a:srgbClr val="000000">
                        <a:alpha val="43137"/>
                      </a:srgbClr>
                    </a:outerShdw>
                  </a:effectLst>
                  <a:cs typeface="+mn-cs"/>
                </a:endParaRPr>
              </a:p>
            </p:txBody>
          </p:sp>
          <p:sp>
            <p:nvSpPr>
              <p:cNvPr id="201" name="Line 130"/>
              <p:cNvSpPr>
                <a:spLocks noChangeShapeType="1"/>
              </p:cNvSpPr>
              <p:nvPr/>
            </p:nvSpPr>
            <p:spPr bwMode="auto">
              <a:xfrm>
                <a:off x="1439997" y="6312313"/>
                <a:ext cx="0" cy="222283"/>
              </a:xfrm>
              <a:prstGeom prst="line">
                <a:avLst/>
              </a:prstGeom>
              <a:noFill/>
              <a:ln w="28575">
                <a:solidFill>
                  <a:schemeClr val="tx1">
                    <a:lumMod val="75000"/>
                  </a:schemeClr>
                </a:solidFill>
                <a:round/>
                <a:headEnd/>
                <a:tailEnd/>
              </a:ln>
              <a:effectLst/>
            </p:spPr>
            <p:txBody>
              <a:bodyPr/>
              <a:lstStyle/>
              <a:p>
                <a:pPr>
                  <a:buFontTx/>
                  <a:buChar char="•"/>
                  <a:defRPr/>
                </a:pPr>
                <a:endParaRPr lang="en-US" dirty="0">
                  <a:solidFill>
                    <a:schemeClr val="tx1">
                      <a:lumMod val="50000"/>
                    </a:schemeClr>
                  </a:solidFill>
                  <a:effectLst>
                    <a:outerShdw blurRad="38100" dist="38100" dir="2700000" algn="tl">
                      <a:srgbClr val="000000">
                        <a:alpha val="43137"/>
                      </a:srgbClr>
                    </a:outerShdw>
                  </a:effectLst>
                  <a:cs typeface="+mn-cs"/>
                </a:endParaRPr>
              </a:p>
            </p:txBody>
          </p:sp>
          <p:sp>
            <p:nvSpPr>
              <p:cNvPr id="202" name="Line 131"/>
              <p:cNvSpPr>
                <a:spLocks noChangeShapeType="1"/>
              </p:cNvSpPr>
              <p:nvPr/>
            </p:nvSpPr>
            <p:spPr bwMode="auto">
              <a:xfrm>
                <a:off x="1955201" y="6317308"/>
                <a:ext cx="0" cy="224780"/>
              </a:xfrm>
              <a:prstGeom prst="line">
                <a:avLst/>
              </a:prstGeom>
              <a:noFill/>
              <a:ln w="28575">
                <a:solidFill>
                  <a:schemeClr val="tx1">
                    <a:lumMod val="75000"/>
                  </a:schemeClr>
                </a:solidFill>
                <a:round/>
                <a:headEnd/>
                <a:tailEnd/>
              </a:ln>
              <a:effectLst/>
            </p:spPr>
            <p:txBody>
              <a:bodyPr/>
              <a:lstStyle/>
              <a:p>
                <a:pPr>
                  <a:buFontTx/>
                  <a:buChar char="•"/>
                  <a:defRPr/>
                </a:pPr>
                <a:endParaRPr lang="en-US" dirty="0">
                  <a:solidFill>
                    <a:schemeClr val="tx1">
                      <a:lumMod val="50000"/>
                    </a:schemeClr>
                  </a:solidFill>
                  <a:effectLst>
                    <a:outerShdw blurRad="38100" dist="38100" dir="2700000" algn="tl">
                      <a:srgbClr val="000000">
                        <a:alpha val="43137"/>
                      </a:srgbClr>
                    </a:outerShdw>
                  </a:effectLst>
                  <a:cs typeface="+mn-cs"/>
                </a:endParaRPr>
              </a:p>
            </p:txBody>
          </p:sp>
        </p:grpSp>
      </p:grpSp>
      <p:sp>
        <p:nvSpPr>
          <p:cNvPr id="68615" name="Rectangle 2"/>
          <p:cNvSpPr>
            <a:spLocks noGrp="1" noChangeArrowheads="1"/>
          </p:cNvSpPr>
          <p:nvPr>
            <p:ph type="title"/>
          </p:nvPr>
        </p:nvSpPr>
        <p:spPr>
          <a:xfrm>
            <a:off x="0" y="100013"/>
            <a:ext cx="9144000" cy="1143000"/>
          </a:xfrm>
        </p:spPr>
        <p:txBody>
          <a:bodyPr/>
          <a:lstStyle/>
          <a:p>
            <a:pPr eaLnBrk="1" hangingPunct="1"/>
            <a:r>
              <a:rPr lang="en-US" sz="3600" smtClean="0">
                <a:solidFill>
                  <a:srgbClr val="FFFF00"/>
                </a:solidFill>
                <a:latin typeface="Arial Unicode MS" pitchFamily="34" charset="-128"/>
                <a:ea typeface="Arial Unicode MS" pitchFamily="34" charset="-128"/>
                <a:cs typeface="Arial Unicode MS" pitchFamily="34" charset="-128"/>
              </a:rPr>
              <a:t>Global Genetic Variability of SIV and HIV</a:t>
            </a:r>
            <a:endParaRPr lang="el-GR" sz="3600" smtClean="0">
              <a:solidFill>
                <a:srgbClr val="FFFF00"/>
              </a:solidFill>
              <a:latin typeface="Arial Unicode MS" pitchFamily="34" charset="-128"/>
              <a:ea typeface="Arial Unicode MS" pitchFamily="34" charset="-128"/>
              <a:cs typeface="Arial Unicode MS" pitchFamily="34" charset="-128"/>
            </a:endParaRPr>
          </a:p>
        </p:txBody>
      </p:sp>
      <p:sp>
        <p:nvSpPr>
          <p:cNvPr id="318" name="TextBox 317"/>
          <p:cNvSpPr txBox="1"/>
          <p:nvPr/>
        </p:nvSpPr>
        <p:spPr bwMode="auto">
          <a:xfrm>
            <a:off x="46038" y="1931988"/>
            <a:ext cx="1862137" cy="307975"/>
          </a:xfrm>
          <a:prstGeom prst="rect">
            <a:avLst/>
          </a:prstGeom>
          <a:noFill/>
          <a:ln>
            <a:noFill/>
          </a:ln>
        </p:spPr>
        <p:txBody>
          <a:bodyPr>
            <a:spAutoFit/>
          </a:bodyPr>
          <a:lstStyle/>
          <a:p>
            <a:pPr algn="ctr">
              <a:defRPr/>
            </a:pPr>
            <a:r>
              <a:rPr lang="en-US" sz="1400" b="1">
                <a:solidFill>
                  <a:srgbClr val="FF9933"/>
                </a:solidFill>
                <a:effectLst>
                  <a:outerShdw blurRad="38100" dist="38100" dir="2700000" algn="tl">
                    <a:srgbClr val="000000"/>
                  </a:outerShdw>
                </a:effectLst>
                <a:latin typeface="Arial" pitchFamily="34" charset="0"/>
              </a:rPr>
              <a:t>SIVcpz.US</a:t>
            </a:r>
            <a:endParaRPr lang="en-US" sz="1400" b="1">
              <a:solidFill>
                <a:srgbClr val="66FF99"/>
              </a:solidFill>
              <a:effectLst>
                <a:outerShdw blurRad="38100" dist="38100" dir="2700000" algn="tl">
                  <a:srgbClr val="000000"/>
                </a:outerShdw>
              </a:effectLst>
              <a:latin typeface="Arial" pitchFamily="34" charset="0"/>
            </a:endParaRPr>
          </a:p>
        </p:txBody>
      </p:sp>
      <p:grpSp>
        <p:nvGrpSpPr>
          <p:cNvPr id="6" name="Group 171"/>
          <p:cNvGrpSpPr>
            <a:grpSpLocks/>
          </p:cNvGrpSpPr>
          <p:nvPr/>
        </p:nvGrpSpPr>
        <p:grpSpPr bwMode="auto">
          <a:xfrm>
            <a:off x="328613" y="2259013"/>
            <a:ext cx="1604962" cy="1604962"/>
            <a:chOff x="328613" y="2259316"/>
            <a:chExt cx="1604962" cy="1604659"/>
          </a:xfrm>
        </p:grpSpPr>
        <p:pic>
          <p:nvPicPr>
            <p:cNvPr id="68707" name="Picture 171"/>
            <p:cNvPicPr>
              <a:picLocks noChangeAspect="1" noChangeArrowheads="1"/>
            </p:cNvPicPr>
            <p:nvPr/>
          </p:nvPicPr>
          <p:blipFill>
            <a:blip r:embed="rId4" cstate="print"/>
            <a:srcRect/>
            <a:stretch>
              <a:fillRect/>
            </a:stretch>
          </p:blipFill>
          <p:spPr bwMode="auto">
            <a:xfrm>
              <a:off x="423597" y="2259316"/>
              <a:ext cx="1270742" cy="1269760"/>
            </a:xfrm>
            <a:prstGeom prst="rect">
              <a:avLst/>
            </a:prstGeom>
            <a:noFill/>
            <a:ln w="9525">
              <a:noFill/>
              <a:miter lim="800000"/>
              <a:headEnd/>
              <a:tailEnd/>
            </a:ln>
          </p:spPr>
        </p:pic>
        <p:sp>
          <p:nvSpPr>
            <p:cNvPr id="319" name="TextBox 318"/>
            <p:cNvSpPr txBox="1"/>
            <p:nvPr/>
          </p:nvSpPr>
          <p:spPr bwMode="auto">
            <a:xfrm>
              <a:off x="328613" y="3556058"/>
              <a:ext cx="1604962" cy="307917"/>
            </a:xfrm>
            <a:prstGeom prst="rect">
              <a:avLst/>
            </a:prstGeom>
            <a:noFill/>
            <a:ln>
              <a:noFill/>
            </a:ln>
          </p:spPr>
          <p:txBody>
            <a:bodyPr>
              <a:spAutoFit/>
            </a:bodyPr>
            <a:lstStyle/>
            <a:p>
              <a:pPr>
                <a:defRPr/>
              </a:pPr>
              <a:r>
                <a:rPr lang="en-US" sz="1400" b="1" dirty="0">
                  <a:effectLst>
                    <a:outerShdw blurRad="38100" dist="38100" dir="2700000" algn="tl">
                      <a:srgbClr val="000000">
                        <a:alpha val="43137"/>
                      </a:srgbClr>
                    </a:outerShdw>
                  </a:effectLst>
                  <a:latin typeface="+mn-lt"/>
                  <a:cs typeface="+mn-cs"/>
                </a:rPr>
                <a:t>P. t. troglodytes</a:t>
              </a:r>
            </a:p>
          </p:txBody>
        </p:sp>
      </p:grpSp>
      <p:pic>
        <p:nvPicPr>
          <p:cNvPr id="179" name="Picture 260"/>
          <p:cNvPicPr>
            <a:picLocks noChangeAspect="1" noChangeArrowheads="1"/>
          </p:cNvPicPr>
          <p:nvPr/>
        </p:nvPicPr>
        <p:blipFill>
          <a:blip r:embed="rId3" cstate="print"/>
          <a:srcRect/>
          <a:stretch>
            <a:fillRect/>
          </a:stretch>
        </p:blipFill>
        <p:spPr bwMode="auto">
          <a:xfrm rot="660472">
            <a:off x="4335463" y="2114550"/>
            <a:ext cx="3028950" cy="1587500"/>
          </a:xfrm>
          <a:prstGeom prst="rect">
            <a:avLst/>
          </a:prstGeom>
          <a:noFill/>
          <a:ln w="9525">
            <a:noFill/>
            <a:miter lim="800000"/>
            <a:headEnd/>
            <a:tailEnd/>
          </a:ln>
          <a:effectLst>
            <a:outerShdw blurRad="736600" dist="2540000" dir="19440000" sx="86000" sy="86000" algn="ctr" rotWithShape="0">
              <a:srgbClr val="000000">
                <a:alpha val="0"/>
              </a:srgbClr>
            </a:outerShdw>
          </a:effectLst>
        </p:spPr>
      </p:pic>
      <p:grpSp>
        <p:nvGrpSpPr>
          <p:cNvPr id="7" name="Group 188"/>
          <p:cNvGrpSpPr/>
          <p:nvPr/>
        </p:nvGrpSpPr>
        <p:grpSpPr bwMode="auto">
          <a:xfrm>
            <a:off x="4861989" y="2404278"/>
            <a:ext cx="280503" cy="1572352"/>
            <a:chOff x="4780556" y="2090465"/>
            <a:chExt cx="280447" cy="1572224"/>
          </a:xfrm>
          <a:solidFill>
            <a:srgbClr val="FF99CC"/>
          </a:solidFill>
        </p:grpSpPr>
        <p:sp>
          <p:nvSpPr>
            <p:cNvPr id="19724" name="Freeform 268"/>
            <p:cNvSpPr>
              <a:spLocks/>
            </p:cNvSpPr>
            <p:nvPr/>
          </p:nvSpPr>
          <p:spPr bwMode="auto">
            <a:xfrm>
              <a:off x="4780556" y="2223304"/>
              <a:ext cx="238678" cy="1439385"/>
            </a:xfrm>
            <a:custGeom>
              <a:avLst/>
              <a:gdLst/>
              <a:ahLst/>
              <a:cxnLst>
                <a:cxn ang="0">
                  <a:pos x="2" y="1565"/>
                </a:cxn>
                <a:cxn ang="0">
                  <a:pos x="194" y="29"/>
                </a:cxn>
                <a:cxn ang="0">
                  <a:pos x="229" y="2"/>
                </a:cxn>
                <a:cxn ang="0">
                  <a:pos x="257" y="37"/>
                </a:cxn>
                <a:cxn ang="0">
                  <a:pos x="65" y="1573"/>
                </a:cxn>
                <a:cxn ang="0">
                  <a:pos x="29" y="1601"/>
                </a:cxn>
                <a:cxn ang="0">
                  <a:pos x="2" y="1565"/>
                </a:cxn>
              </a:cxnLst>
              <a:rect l="0" t="0" r="r" b="b"/>
              <a:pathLst>
                <a:path w="259" h="1603">
                  <a:moveTo>
                    <a:pt x="2" y="1565"/>
                  </a:moveTo>
                  <a:lnTo>
                    <a:pt x="194" y="29"/>
                  </a:lnTo>
                  <a:cubicBezTo>
                    <a:pt x="196" y="12"/>
                    <a:pt x="212" y="0"/>
                    <a:pt x="229" y="2"/>
                  </a:cubicBezTo>
                  <a:cubicBezTo>
                    <a:pt x="247" y="4"/>
                    <a:pt x="259" y="20"/>
                    <a:pt x="257" y="37"/>
                  </a:cubicBezTo>
                  <a:lnTo>
                    <a:pt x="65" y="1573"/>
                  </a:lnTo>
                  <a:cubicBezTo>
                    <a:pt x="63" y="1591"/>
                    <a:pt x="47" y="1603"/>
                    <a:pt x="29" y="1601"/>
                  </a:cubicBezTo>
                  <a:cubicBezTo>
                    <a:pt x="12" y="1599"/>
                    <a:pt x="0" y="1583"/>
                    <a:pt x="2" y="1565"/>
                  </a:cubicBezTo>
                  <a:close/>
                </a:path>
              </a:pathLst>
            </a:custGeom>
            <a:grpFill/>
            <a:ln w="0" cap="flat">
              <a:noFill/>
              <a:prstDash val="solid"/>
              <a:round/>
              <a:headEnd/>
              <a:tailEnd/>
            </a:ln>
          </p:spPr>
          <p:txBody>
            <a:bodyPr/>
            <a:lstStyle/>
            <a:p>
              <a:pPr>
                <a:buFontTx/>
                <a:buChar char="•"/>
                <a:defRPr/>
              </a:pPr>
              <a:endParaRPr lang="en-US" dirty="0">
                <a:effectLst>
                  <a:outerShdw blurRad="38100" dist="38100" dir="2700000" algn="tl">
                    <a:srgbClr val="000000">
                      <a:alpha val="43137"/>
                    </a:srgbClr>
                  </a:outerShdw>
                </a:effectLst>
                <a:cs typeface="+mn-cs"/>
              </a:endParaRPr>
            </a:p>
          </p:txBody>
        </p:sp>
        <p:sp>
          <p:nvSpPr>
            <p:cNvPr id="19725" name="Freeform 269"/>
            <p:cNvSpPr>
              <a:spLocks/>
            </p:cNvSpPr>
            <p:nvPr/>
          </p:nvSpPr>
          <p:spPr bwMode="auto">
            <a:xfrm>
              <a:off x="4927740" y="2090465"/>
              <a:ext cx="133263" cy="115556"/>
            </a:xfrm>
            <a:custGeom>
              <a:avLst/>
              <a:gdLst/>
              <a:ahLst/>
              <a:cxnLst>
                <a:cxn ang="0">
                  <a:pos x="72" y="128"/>
                </a:cxn>
                <a:cxn ang="0">
                  <a:pos x="0" y="64"/>
                </a:cxn>
                <a:cxn ang="0">
                  <a:pos x="0" y="64"/>
                </a:cxn>
                <a:cxn ang="0">
                  <a:pos x="0" y="64"/>
                </a:cxn>
                <a:cxn ang="0">
                  <a:pos x="72" y="0"/>
                </a:cxn>
                <a:cxn ang="0">
                  <a:pos x="72" y="0"/>
                </a:cxn>
                <a:cxn ang="0">
                  <a:pos x="144" y="64"/>
                </a:cxn>
                <a:cxn ang="0">
                  <a:pos x="144" y="64"/>
                </a:cxn>
                <a:cxn ang="0">
                  <a:pos x="144" y="64"/>
                </a:cxn>
                <a:cxn ang="0">
                  <a:pos x="72" y="128"/>
                </a:cxn>
                <a:cxn ang="0">
                  <a:pos x="72" y="128"/>
                </a:cxn>
              </a:cxnLst>
              <a:rect l="0" t="0" r="r" b="b"/>
              <a:pathLst>
                <a:path w="144" h="128">
                  <a:moveTo>
                    <a:pt x="72" y="128"/>
                  </a:moveTo>
                  <a:cubicBezTo>
                    <a:pt x="33" y="128"/>
                    <a:pt x="0" y="100"/>
                    <a:pt x="0" y="64"/>
                  </a:cubicBezTo>
                  <a:cubicBezTo>
                    <a:pt x="0" y="64"/>
                    <a:pt x="0" y="64"/>
                    <a:pt x="0" y="64"/>
                  </a:cubicBezTo>
                  <a:lnTo>
                    <a:pt x="0" y="64"/>
                  </a:lnTo>
                  <a:cubicBezTo>
                    <a:pt x="0" y="29"/>
                    <a:pt x="33" y="0"/>
                    <a:pt x="72" y="0"/>
                  </a:cubicBezTo>
                  <a:lnTo>
                    <a:pt x="72" y="0"/>
                  </a:lnTo>
                  <a:cubicBezTo>
                    <a:pt x="112" y="0"/>
                    <a:pt x="144" y="29"/>
                    <a:pt x="144" y="64"/>
                  </a:cubicBezTo>
                  <a:cubicBezTo>
                    <a:pt x="144" y="64"/>
                    <a:pt x="144" y="64"/>
                    <a:pt x="144" y="64"/>
                  </a:cubicBezTo>
                  <a:lnTo>
                    <a:pt x="144" y="64"/>
                  </a:lnTo>
                  <a:cubicBezTo>
                    <a:pt x="144" y="100"/>
                    <a:pt x="112" y="128"/>
                    <a:pt x="72" y="128"/>
                  </a:cubicBezTo>
                  <a:cubicBezTo>
                    <a:pt x="72" y="128"/>
                    <a:pt x="72" y="128"/>
                    <a:pt x="72" y="128"/>
                  </a:cubicBezTo>
                  <a:close/>
                </a:path>
              </a:pathLst>
            </a:custGeom>
            <a:grpFill/>
            <a:ln w="0">
              <a:noFill/>
              <a:prstDash val="solid"/>
              <a:round/>
              <a:headEnd/>
              <a:tailEnd/>
            </a:ln>
          </p:spPr>
          <p:txBody>
            <a:bodyPr/>
            <a:lstStyle/>
            <a:p>
              <a:pPr>
                <a:buFontTx/>
                <a:buChar char="•"/>
                <a:defRPr/>
              </a:pPr>
              <a:endParaRPr lang="en-US">
                <a:effectLst>
                  <a:outerShdw blurRad="38100" dist="38100" dir="2700000" algn="tl">
                    <a:srgbClr val="000000">
                      <a:alpha val="43137"/>
                    </a:srgbClr>
                  </a:outerShdw>
                </a:effectLst>
                <a:cs typeface="+mn-cs"/>
              </a:endParaRPr>
            </a:p>
          </p:txBody>
        </p:sp>
      </p:grpSp>
      <p:grpSp>
        <p:nvGrpSpPr>
          <p:cNvPr id="8" name="Group 254"/>
          <p:cNvGrpSpPr>
            <a:grpSpLocks/>
          </p:cNvGrpSpPr>
          <p:nvPr/>
        </p:nvGrpSpPr>
        <p:grpSpPr bwMode="auto">
          <a:xfrm>
            <a:off x="7319963" y="1928813"/>
            <a:ext cx="1544637" cy="2132012"/>
            <a:chOff x="7319974" y="1928943"/>
            <a:chExt cx="1544284" cy="2131836"/>
          </a:xfrm>
        </p:grpSpPr>
        <p:pic>
          <p:nvPicPr>
            <p:cNvPr id="68704" name="Picture 538"/>
            <p:cNvPicPr>
              <a:picLocks noChangeAspect="1" noChangeArrowheads="1"/>
            </p:cNvPicPr>
            <p:nvPr/>
          </p:nvPicPr>
          <p:blipFill>
            <a:blip r:embed="rId5" cstate="print"/>
            <a:srcRect/>
            <a:stretch>
              <a:fillRect/>
            </a:stretch>
          </p:blipFill>
          <p:spPr bwMode="auto">
            <a:xfrm>
              <a:off x="7465081" y="2275345"/>
              <a:ext cx="1270000" cy="1248905"/>
            </a:xfrm>
            <a:prstGeom prst="rect">
              <a:avLst/>
            </a:prstGeom>
            <a:noFill/>
            <a:ln w="9525" algn="ctr">
              <a:noFill/>
              <a:miter lim="800000"/>
              <a:headEnd/>
              <a:tailEnd/>
            </a:ln>
          </p:spPr>
        </p:pic>
        <p:sp>
          <p:nvSpPr>
            <p:cNvPr id="216" name="TextBox 215"/>
            <p:cNvSpPr txBox="1"/>
            <p:nvPr/>
          </p:nvSpPr>
          <p:spPr>
            <a:xfrm>
              <a:off x="7319974" y="1928943"/>
              <a:ext cx="1544284" cy="307950"/>
            </a:xfrm>
            <a:prstGeom prst="rect">
              <a:avLst/>
            </a:prstGeom>
            <a:noFill/>
            <a:ln>
              <a:noFill/>
            </a:ln>
          </p:spPr>
          <p:txBody>
            <a:bodyPr>
              <a:spAutoFit/>
            </a:bodyPr>
            <a:lstStyle/>
            <a:p>
              <a:pPr algn="ctr">
                <a:defRPr/>
              </a:pPr>
              <a:r>
                <a:rPr lang="en-US" sz="1400" b="1" dirty="0">
                  <a:solidFill>
                    <a:srgbClr val="FF00FF"/>
                  </a:solidFill>
                  <a:effectLst>
                    <a:outerShdw blurRad="38100" dist="38100" dir="2700000" algn="tl">
                      <a:srgbClr val="000000">
                        <a:alpha val="43137"/>
                      </a:srgbClr>
                    </a:outerShdw>
                  </a:effectLst>
                  <a:latin typeface="+mn-lt"/>
                  <a:cs typeface="+mn-cs"/>
                </a:rPr>
                <a:t>SIV</a:t>
              </a:r>
            </a:p>
          </p:txBody>
        </p:sp>
        <p:sp>
          <p:nvSpPr>
            <p:cNvPr id="219" name="TextBox 218"/>
            <p:cNvSpPr txBox="1"/>
            <p:nvPr/>
          </p:nvSpPr>
          <p:spPr>
            <a:xfrm>
              <a:off x="7329497" y="3536947"/>
              <a:ext cx="1433184" cy="523832"/>
            </a:xfrm>
            <a:prstGeom prst="rect">
              <a:avLst/>
            </a:prstGeom>
            <a:noFill/>
            <a:ln>
              <a:noFill/>
            </a:ln>
          </p:spPr>
          <p:txBody>
            <a:bodyPr>
              <a:spAutoFit/>
            </a:bodyPr>
            <a:lstStyle/>
            <a:p>
              <a:pPr algn="ctr">
                <a:defRPr/>
              </a:pPr>
              <a:r>
                <a:rPr lang="en-US" sz="1400" b="1" dirty="0">
                  <a:effectLst>
                    <a:outerShdw blurRad="38100" dist="38100" dir="2700000" algn="tl">
                      <a:srgbClr val="000000">
                        <a:alpha val="43137"/>
                      </a:srgbClr>
                    </a:outerShdw>
                  </a:effectLst>
                  <a:latin typeface="+mn-lt"/>
                  <a:cs typeface="+mn-cs"/>
                </a:rPr>
                <a:t>African Green </a:t>
              </a:r>
            </a:p>
            <a:p>
              <a:pPr algn="ctr">
                <a:defRPr/>
              </a:pPr>
              <a:r>
                <a:rPr lang="en-US" sz="1400" b="1" dirty="0">
                  <a:effectLst>
                    <a:outerShdw blurRad="38100" dist="38100" dir="2700000" algn="tl">
                      <a:srgbClr val="000000">
                        <a:alpha val="43137"/>
                      </a:srgbClr>
                    </a:outerShdw>
                  </a:effectLst>
                  <a:latin typeface="+mn-lt"/>
                  <a:cs typeface="+mn-cs"/>
                </a:rPr>
                <a:t>Monkey</a:t>
              </a:r>
            </a:p>
          </p:txBody>
        </p:sp>
      </p:grpSp>
      <p:grpSp>
        <p:nvGrpSpPr>
          <p:cNvPr id="9" name="Group 187"/>
          <p:cNvGrpSpPr/>
          <p:nvPr/>
        </p:nvGrpSpPr>
        <p:grpSpPr bwMode="auto">
          <a:xfrm>
            <a:off x="4565572" y="2651294"/>
            <a:ext cx="177430" cy="1341103"/>
            <a:chOff x="4484198" y="2337461"/>
            <a:chExt cx="177395" cy="1340994"/>
          </a:xfrm>
          <a:solidFill>
            <a:srgbClr val="FF6699"/>
          </a:solidFill>
        </p:grpSpPr>
        <p:sp>
          <p:nvSpPr>
            <p:cNvPr id="19721" name="Freeform 265"/>
            <p:cNvSpPr>
              <a:spLocks/>
            </p:cNvSpPr>
            <p:nvPr/>
          </p:nvSpPr>
          <p:spPr bwMode="auto">
            <a:xfrm>
              <a:off x="4484198" y="2510728"/>
              <a:ext cx="135251" cy="1167727"/>
            </a:xfrm>
            <a:custGeom>
              <a:avLst/>
              <a:gdLst/>
              <a:ahLst/>
              <a:cxnLst>
                <a:cxn ang="0">
                  <a:pos x="2" y="1263"/>
                </a:cxn>
                <a:cxn ang="0">
                  <a:pos x="82" y="31"/>
                </a:cxn>
                <a:cxn ang="0">
                  <a:pos x="116" y="2"/>
                </a:cxn>
                <a:cxn ang="0">
                  <a:pos x="145" y="36"/>
                </a:cxn>
                <a:cxn ang="0">
                  <a:pos x="65" y="1268"/>
                </a:cxn>
                <a:cxn ang="0">
                  <a:pos x="31" y="1297"/>
                </a:cxn>
                <a:cxn ang="0">
                  <a:pos x="2" y="1263"/>
                </a:cxn>
              </a:cxnLst>
              <a:rect l="0" t="0" r="r" b="b"/>
              <a:pathLst>
                <a:path w="147" h="1299">
                  <a:moveTo>
                    <a:pt x="2" y="1263"/>
                  </a:moveTo>
                  <a:lnTo>
                    <a:pt x="82" y="31"/>
                  </a:lnTo>
                  <a:cubicBezTo>
                    <a:pt x="83" y="14"/>
                    <a:pt x="98" y="0"/>
                    <a:pt x="116" y="2"/>
                  </a:cubicBezTo>
                  <a:cubicBezTo>
                    <a:pt x="133" y="3"/>
                    <a:pt x="147" y="18"/>
                    <a:pt x="145" y="36"/>
                  </a:cubicBezTo>
                  <a:lnTo>
                    <a:pt x="65" y="1268"/>
                  </a:lnTo>
                  <a:cubicBezTo>
                    <a:pt x="64" y="1285"/>
                    <a:pt x="49" y="1299"/>
                    <a:pt x="31" y="1297"/>
                  </a:cubicBezTo>
                  <a:cubicBezTo>
                    <a:pt x="14" y="1296"/>
                    <a:pt x="0" y="1281"/>
                    <a:pt x="2" y="1263"/>
                  </a:cubicBezTo>
                  <a:close/>
                </a:path>
              </a:pathLst>
            </a:custGeom>
            <a:grpFill/>
            <a:ln w="0" cap="flat">
              <a:noFill/>
              <a:prstDash val="solid"/>
              <a:round/>
              <a:headEnd/>
              <a:tailEnd/>
            </a:ln>
          </p:spPr>
          <p:txBody>
            <a:bodyPr/>
            <a:lstStyle/>
            <a:p>
              <a:pPr>
                <a:buFontTx/>
                <a:buChar char="•"/>
                <a:defRPr/>
              </a:pPr>
              <a:endParaRPr lang="en-US" dirty="0">
                <a:effectLst>
                  <a:outerShdw blurRad="38100" dist="38100" dir="2700000" algn="tl">
                    <a:srgbClr val="000000">
                      <a:alpha val="43137"/>
                    </a:srgbClr>
                  </a:outerShdw>
                </a:effectLst>
                <a:cs typeface="+mn-cs"/>
              </a:endParaRPr>
            </a:p>
          </p:txBody>
        </p:sp>
        <p:sp>
          <p:nvSpPr>
            <p:cNvPr id="176" name="Freeform 269"/>
            <p:cNvSpPr>
              <a:spLocks/>
            </p:cNvSpPr>
            <p:nvPr/>
          </p:nvSpPr>
          <p:spPr bwMode="auto">
            <a:xfrm>
              <a:off x="4528330" y="2337461"/>
              <a:ext cx="133263" cy="115556"/>
            </a:xfrm>
            <a:custGeom>
              <a:avLst/>
              <a:gdLst/>
              <a:ahLst/>
              <a:cxnLst>
                <a:cxn ang="0">
                  <a:pos x="72" y="128"/>
                </a:cxn>
                <a:cxn ang="0">
                  <a:pos x="0" y="64"/>
                </a:cxn>
                <a:cxn ang="0">
                  <a:pos x="0" y="64"/>
                </a:cxn>
                <a:cxn ang="0">
                  <a:pos x="0" y="64"/>
                </a:cxn>
                <a:cxn ang="0">
                  <a:pos x="72" y="0"/>
                </a:cxn>
                <a:cxn ang="0">
                  <a:pos x="72" y="0"/>
                </a:cxn>
                <a:cxn ang="0">
                  <a:pos x="144" y="64"/>
                </a:cxn>
                <a:cxn ang="0">
                  <a:pos x="144" y="64"/>
                </a:cxn>
                <a:cxn ang="0">
                  <a:pos x="144" y="64"/>
                </a:cxn>
                <a:cxn ang="0">
                  <a:pos x="72" y="128"/>
                </a:cxn>
                <a:cxn ang="0">
                  <a:pos x="72" y="128"/>
                </a:cxn>
              </a:cxnLst>
              <a:rect l="0" t="0" r="r" b="b"/>
              <a:pathLst>
                <a:path w="144" h="128">
                  <a:moveTo>
                    <a:pt x="72" y="128"/>
                  </a:moveTo>
                  <a:cubicBezTo>
                    <a:pt x="33" y="128"/>
                    <a:pt x="0" y="100"/>
                    <a:pt x="0" y="64"/>
                  </a:cubicBezTo>
                  <a:cubicBezTo>
                    <a:pt x="0" y="64"/>
                    <a:pt x="0" y="64"/>
                    <a:pt x="0" y="64"/>
                  </a:cubicBezTo>
                  <a:lnTo>
                    <a:pt x="0" y="64"/>
                  </a:lnTo>
                  <a:cubicBezTo>
                    <a:pt x="0" y="29"/>
                    <a:pt x="33" y="0"/>
                    <a:pt x="72" y="0"/>
                  </a:cubicBezTo>
                  <a:lnTo>
                    <a:pt x="72" y="0"/>
                  </a:lnTo>
                  <a:cubicBezTo>
                    <a:pt x="112" y="0"/>
                    <a:pt x="144" y="29"/>
                    <a:pt x="144" y="64"/>
                  </a:cubicBezTo>
                  <a:cubicBezTo>
                    <a:pt x="144" y="64"/>
                    <a:pt x="144" y="64"/>
                    <a:pt x="144" y="64"/>
                  </a:cubicBezTo>
                  <a:lnTo>
                    <a:pt x="144" y="64"/>
                  </a:lnTo>
                  <a:cubicBezTo>
                    <a:pt x="144" y="100"/>
                    <a:pt x="112" y="128"/>
                    <a:pt x="72" y="128"/>
                  </a:cubicBezTo>
                  <a:cubicBezTo>
                    <a:pt x="72" y="128"/>
                    <a:pt x="72" y="128"/>
                    <a:pt x="72" y="128"/>
                  </a:cubicBezTo>
                  <a:close/>
                </a:path>
              </a:pathLst>
            </a:custGeom>
            <a:grpFill/>
            <a:ln w="0">
              <a:noFill/>
              <a:prstDash val="solid"/>
              <a:round/>
              <a:headEnd/>
              <a:tailEnd/>
            </a:ln>
          </p:spPr>
          <p:txBody>
            <a:bodyPr/>
            <a:lstStyle/>
            <a:p>
              <a:pPr>
                <a:buFontTx/>
                <a:buChar char="•"/>
                <a:defRPr/>
              </a:pPr>
              <a:endParaRPr lang="en-US">
                <a:effectLst>
                  <a:outerShdw blurRad="38100" dist="38100" dir="2700000" algn="tl">
                    <a:srgbClr val="000000">
                      <a:alpha val="43137"/>
                    </a:srgbClr>
                  </a:outerShdw>
                </a:effectLst>
                <a:cs typeface="+mn-cs"/>
              </a:endParaRPr>
            </a:p>
          </p:txBody>
        </p:sp>
      </p:grpSp>
      <p:grpSp>
        <p:nvGrpSpPr>
          <p:cNvPr id="10" name="Group 189"/>
          <p:cNvGrpSpPr/>
          <p:nvPr/>
        </p:nvGrpSpPr>
        <p:grpSpPr bwMode="auto">
          <a:xfrm>
            <a:off x="5255885" y="2315091"/>
            <a:ext cx="952910" cy="1688858"/>
            <a:chOff x="5174374" y="2001286"/>
            <a:chExt cx="952720" cy="1688721"/>
          </a:xfrm>
          <a:solidFill>
            <a:srgbClr val="FF99FF"/>
          </a:solidFill>
        </p:grpSpPr>
        <p:sp>
          <p:nvSpPr>
            <p:cNvPr id="19727" name="Freeform 271"/>
            <p:cNvSpPr>
              <a:spLocks/>
            </p:cNvSpPr>
            <p:nvPr/>
          </p:nvSpPr>
          <p:spPr bwMode="auto">
            <a:xfrm>
              <a:off x="5514637" y="2373383"/>
              <a:ext cx="173041" cy="338559"/>
            </a:xfrm>
            <a:custGeom>
              <a:avLst/>
              <a:gdLst/>
              <a:ahLst/>
              <a:cxnLst>
                <a:cxn ang="0">
                  <a:pos x="6" y="329"/>
                </a:cxn>
                <a:cxn ang="0">
                  <a:pos x="118" y="25"/>
                </a:cxn>
                <a:cxn ang="0">
                  <a:pos x="160" y="6"/>
                </a:cxn>
                <a:cxn ang="0">
                  <a:pos x="178" y="48"/>
                </a:cxn>
                <a:cxn ang="0">
                  <a:pos x="66" y="352"/>
                </a:cxn>
                <a:cxn ang="0">
                  <a:pos x="25" y="370"/>
                </a:cxn>
                <a:cxn ang="0">
                  <a:pos x="6" y="329"/>
                </a:cxn>
              </a:cxnLst>
              <a:rect l="0" t="0" r="r" b="b"/>
              <a:pathLst>
                <a:path w="185" h="377">
                  <a:moveTo>
                    <a:pt x="6" y="329"/>
                  </a:moveTo>
                  <a:lnTo>
                    <a:pt x="118" y="25"/>
                  </a:lnTo>
                  <a:cubicBezTo>
                    <a:pt x="125" y="9"/>
                    <a:pt x="143" y="0"/>
                    <a:pt x="160" y="6"/>
                  </a:cubicBezTo>
                  <a:cubicBezTo>
                    <a:pt x="176" y="13"/>
                    <a:pt x="185" y="31"/>
                    <a:pt x="178" y="48"/>
                  </a:cubicBezTo>
                  <a:lnTo>
                    <a:pt x="66" y="352"/>
                  </a:lnTo>
                  <a:cubicBezTo>
                    <a:pt x="60" y="368"/>
                    <a:pt x="42" y="377"/>
                    <a:pt x="25" y="370"/>
                  </a:cubicBezTo>
                  <a:cubicBezTo>
                    <a:pt x="9" y="364"/>
                    <a:pt x="0" y="346"/>
                    <a:pt x="6" y="329"/>
                  </a:cubicBezTo>
                  <a:close/>
                </a:path>
              </a:pathLst>
            </a:custGeom>
            <a:grpFill/>
            <a:ln w="0" cap="flat">
              <a:noFill/>
              <a:prstDash val="solid"/>
              <a:round/>
              <a:headEnd/>
              <a:tailEnd/>
            </a:ln>
          </p:spPr>
          <p:txBody>
            <a:bodyPr/>
            <a:lstStyle/>
            <a:p>
              <a:pPr>
                <a:buFontTx/>
                <a:buChar char="•"/>
                <a:defRPr/>
              </a:pPr>
              <a:endParaRPr lang="en-US">
                <a:effectLst>
                  <a:outerShdw blurRad="38100" dist="38100" dir="2700000" algn="tl">
                    <a:srgbClr val="000000">
                      <a:alpha val="43137"/>
                    </a:srgbClr>
                  </a:outerShdw>
                </a:effectLst>
                <a:cs typeface="+mn-cs"/>
              </a:endParaRPr>
            </a:p>
          </p:txBody>
        </p:sp>
        <p:sp>
          <p:nvSpPr>
            <p:cNvPr id="19729" name="Freeform 273"/>
            <p:cNvSpPr>
              <a:spLocks/>
            </p:cNvSpPr>
            <p:nvPr/>
          </p:nvSpPr>
          <p:spPr bwMode="auto">
            <a:xfrm>
              <a:off x="5533579" y="2120058"/>
              <a:ext cx="511170" cy="608191"/>
            </a:xfrm>
            <a:custGeom>
              <a:avLst/>
              <a:gdLst/>
              <a:ahLst/>
              <a:cxnLst>
                <a:cxn ang="0">
                  <a:pos x="11" y="625"/>
                </a:cxn>
                <a:cxn ang="0">
                  <a:pos x="491" y="17"/>
                </a:cxn>
                <a:cxn ang="0">
                  <a:pos x="536" y="11"/>
                </a:cxn>
                <a:cxn ang="0">
                  <a:pos x="542" y="56"/>
                </a:cxn>
                <a:cxn ang="0">
                  <a:pos x="62" y="664"/>
                </a:cxn>
                <a:cxn ang="0">
                  <a:pos x="17" y="670"/>
                </a:cxn>
                <a:cxn ang="0">
                  <a:pos x="11" y="625"/>
                </a:cxn>
              </a:cxnLst>
              <a:rect l="0" t="0" r="r" b="b"/>
              <a:pathLst>
                <a:path w="553" h="681">
                  <a:moveTo>
                    <a:pt x="11" y="625"/>
                  </a:moveTo>
                  <a:lnTo>
                    <a:pt x="491" y="17"/>
                  </a:lnTo>
                  <a:cubicBezTo>
                    <a:pt x="502" y="3"/>
                    <a:pt x="522" y="0"/>
                    <a:pt x="536" y="11"/>
                  </a:cubicBezTo>
                  <a:cubicBezTo>
                    <a:pt x="550" y="22"/>
                    <a:pt x="553" y="42"/>
                    <a:pt x="542" y="56"/>
                  </a:cubicBezTo>
                  <a:lnTo>
                    <a:pt x="62" y="664"/>
                  </a:lnTo>
                  <a:cubicBezTo>
                    <a:pt x="51" y="678"/>
                    <a:pt x="31" y="681"/>
                    <a:pt x="17" y="670"/>
                  </a:cubicBezTo>
                  <a:cubicBezTo>
                    <a:pt x="3" y="659"/>
                    <a:pt x="0" y="639"/>
                    <a:pt x="11" y="625"/>
                  </a:cubicBezTo>
                  <a:close/>
                </a:path>
              </a:pathLst>
            </a:custGeom>
            <a:grpFill/>
            <a:ln w="0" cap="flat">
              <a:noFill/>
              <a:prstDash val="solid"/>
              <a:round/>
              <a:headEnd/>
              <a:tailEnd/>
            </a:ln>
          </p:spPr>
          <p:txBody>
            <a:bodyPr/>
            <a:lstStyle/>
            <a:p>
              <a:pPr>
                <a:buFontTx/>
                <a:buChar char="•"/>
                <a:defRPr/>
              </a:pPr>
              <a:endParaRPr lang="en-US" dirty="0">
                <a:effectLst>
                  <a:outerShdw blurRad="38100" dist="38100" dir="2700000" algn="tl">
                    <a:srgbClr val="000000">
                      <a:alpha val="43137"/>
                    </a:srgbClr>
                  </a:outerShdw>
                </a:effectLst>
                <a:cs typeface="+mn-cs"/>
              </a:endParaRPr>
            </a:p>
          </p:txBody>
        </p:sp>
        <p:sp>
          <p:nvSpPr>
            <p:cNvPr id="19730" name="Freeform 274"/>
            <p:cNvSpPr>
              <a:spLocks/>
            </p:cNvSpPr>
            <p:nvPr/>
          </p:nvSpPr>
          <p:spPr bwMode="auto">
            <a:xfrm>
              <a:off x="5174374" y="2662165"/>
              <a:ext cx="407742" cy="1027842"/>
            </a:xfrm>
            <a:custGeom>
              <a:avLst/>
              <a:gdLst/>
              <a:ahLst/>
              <a:cxnLst>
                <a:cxn ang="0">
                  <a:pos x="6" y="1098"/>
                </a:cxn>
                <a:cxn ang="0">
                  <a:pos x="374" y="26"/>
                </a:cxn>
                <a:cxn ang="0">
                  <a:pos x="415" y="6"/>
                </a:cxn>
                <a:cxn ang="0">
                  <a:pos x="435" y="47"/>
                </a:cxn>
                <a:cxn ang="0">
                  <a:pos x="67" y="1119"/>
                </a:cxn>
                <a:cxn ang="0">
                  <a:pos x="26" y="1139"/>
                </a:cxn>
                <a:cxn ang="0">
                  <a:pos x="6" y="1098"/>
                </a:cxn>
              </a:cxnLst>
              <a:rect l="0" t="0" r="r" b="b"/>
              <a:pathLst>
                <a:path w="440" h="1144">
                  <a:moveTo>
                    <a:pt x="6" y="1098"/>
                  </a:moveTo>
                  <a:lnTo>
                    <a:pt x="374" y="26"/>
                  </a:lnTo>
                  <a:cubicBezTo>
                    <a:pt x="380" y="9"/>
                    <a:pt x="398" y="0"/>
                    <a:pt x="415" y="6"/>
                  </a:cubicBezTo>
                  <a:cubicBezTo>
                    <a:pt x="432" y="12"/>
                    <a:pt x="440" y="30"/>
                    <a:pt x="435" y="47"/>
                  </a:cubicBezTo>
                  <a:lnTo>
                    <a:pt x="67" y="1119"/>
                  </a:lnTo>
                  <a:cubicBezTo>
                    <a:pt x="61" y="1136"/>
                    <a:pt x="43" y="1144"/>
                    <a:pt x="26" y="1139"/>
                  </a:cubicBezTo>
                  <a:cubicBezTo>
                    <a:pt x="9" y="1133"/>
                    <a:pt x="0" y="1115"/>
                    <a:pt x="6" y="1098"/>
                  </a:cubicBezTo>
                  <a:close/>
                </a:path>
              </a:pathLst>
            </a:custGeom>
            <a:grpFill/>
            <a:ln w="0" cap="flat">
              <a:noFill/>
              <a:prstDash val="solid"/>
              <a:round/>
              <a:headEnd/>
              <a:tailEnd/>
            </a:ln>
          </p:spPr>
          <p:txBody>
            <a:bodyPr/>
            <a:lstStyle/>
            <a:p>
              <a:pPr>
                <a:buFontTx/>
                <a:buChar char="•"/>
                <a:defRPr/>
              </a:pPr>
              <a:endParaRPr lang="en-US" dirty="0">
                <a:effectLst>
                  <a:outerShdw blurRad="38100" dist="38100" dir="2700000" algn="tl">
                    <a:srgbClr val="000000">
                      <a:alpha val="43137"/>
                    </a:srgbClr>
                  </a:outerShdw>
                </a:effectLst>
                <a:cs typeface="+mn-cs"/>
              </a:endParaRPr>
            </a:p>
          </p:txBody>
        </p:sp>
        <p:sp>
          <p:nvSpPr>
            <p:cNvPr id="19731" name="Freeform 275"/>
            <p:cNvSpPr>
              <a:spLocks/>
            </p:cNvSpPr>
            <p:nvPr/>
          </p:nvSpPr>
          <p:spPr bwMode="auto">
            <a:xfrm>
              <a:off x="5620709" y="2148440"/>
              <a:ext cx="133261" cy="115556"/>
            </a:xfrm>
            <a:custGeom>
              <a:avLst/>
              <a:gdLst/>
              <a:ahLst/>
              <a:cxnLst>
                <a:cxn ang="0">
                  <a:pos x="72" y="128"/>
                </a:cxn>
                <a:cxn ang="0">
                  <a:pos x="0" y="64"/>
                </a:cxn>
                <a:cxn ang="0">
                  <a:pos x="0" y="64"/>
                </a:cxn>
                <a:cxn ang="0">
                  <a:pos x="0" y="64"/>
                </a:cxn>
                <a:cxn ang="0">
                  <a:pos x="72" y="0"/>
                </a:cxn>
                <a:cxn ang="0">
                  <a:pos x="72" y="0"/>
                </a:cxn>
                <a:cxn ang="0">
                  <a:pos x="144" y="64"/>
                </a:cxn>
                <a:cxn ang="0">
                  <a:pos x="144" y="64"/>
                </a:cxn>
                <a:cxn ang="0">
                  <a:pos x="144" y="64"/>
                </a:cxn>
                <a:cxn ang="0">
                  <a:pos x="72" y="128"/>
                </a:cxn>
                <a:cxn ang="0">
                  <a:pos x="72" y="128"/>
                </a:cxn>
              </a:cxnLst>
              <a:rect l="0" t="0" r="r" b="b"/>
              <a:pathLst>
                <a:path w="144" h="128">
                  <a:moveTo>
                    <a:pt x="72" y="128"/>
                  </a:moveTo>
                  <a:cubicBezTo>
                    <a:pt x="33" y="128"/>
                    <a:pt x="0" y="100"/>
                    <a:pt x="0" y="64"/>
                  </a:cubicBezTo>
                  <a:cubicBezTo>
                    <a:pt x="0" y="64"/>
                    <a:pt x="0" y="64"/>
                    <a:pt x="0" y="64"/>
                  </a:cubicBezTo>
                  <a:lnTo>
                    <a:pt x="0" y="64"/>
                  </a:lnTo>
                  <a:cubicBezTo>
                    <a:pt x="0" y="29"/>
                    <a:pt x="33" y="0"/>
                    <a:pt x="72" y="0"/>
                  </a:cubicBezTo>
                  <a:lnTo>
                    <a:pt x="72" y="0"/>
                  </a:lnTo>
                  <a:cubicBezTo>
                    <a:pt x="112" y="0"/>
                    <a:pt x="144" y="29"/>
                    <a:pt x="144" y="64"/>
                  </a:cubicBezTo>
                  <a:cubicBezTo>
                    <a:pt x="144" y="64"/>
                    <a:pt x="144" y="64"/>
                    <a:pt x="144" y="64"/>
                  </a:cubicBezTo>
                  <a:lnTo>
                    <a:pt x="144" y="64"/>
                  </a:lnTo>
                  <a:cubicBezTo>
                    <a:pt x="144" y="100"/>
                    <a:pt x="112" y="128"/>
                    <a:pt x="72" y="128"/>
                  </a:cubicBezTo>
                  <a:cubicBezTo>
                    <a:pt x="72" y="128"/>
                    <a:pt x="72" y="128"/>
                    <a:pt x="72" y="128"/>
                  </a:cubicBezTo>
                  <a:close/>
                </a:path>
              </a:pathLst>
            </a:custGeom>
            <a:grpFill/>
            <a:ln w="0">
              <a:noFill/>
              <a:prstDash val="solid"/>
              <a:round/>
              <a:headEnd/>
              <a:tailEnd/>
            </a:ln>
          </p:spPr>
          <p:txBody>
            <a:bodyPr/>
            <a:lstStyle/>
            <a:p>
              <a:pPr>
                <a:buFontTx/>
                <a:buChar char="•"/>
                <a:defRPr/>
              </a:pPr>
              <a:endParaRPr lang="en-US">
                <a:effectLst>
                  <a:outerShdw blurRad="38100" dist="38100" dir="2700000" algn="tl">
                    <a:srgbClr val="000000">
                      <a:alpha val="43137"/>
                    </a:srgbClr>
                  </a:outerShdw>
                </a:effectLst>
                <a:cs typeface="+mn-cs"/>
              </a:endParaRPr>
            </a:p>
          </p:txBody>
        </p:sp>
        <p:sp>
          <p:nvSpPr>
            <p:cNvPr id="177" name="Freeform 275"/>
            <p:cNvSpPr>
              <a:spLocks/>
            </p:cNvSpPr>
            <p:nvPr/>
          </p:nvSpPr>
          <p:spPr bwMode="auto">
            <a:xfrm>
              <a:off x="5993833" y="2001286"/>
              <a:ext cx="133261" cy="115556"/>
            </a:xfrm>
            <a:custGeom>
              <a:avLst/>
              <a:gdLst/>
              <a:ahLst/>
              <a:cxnLst>
                <a:cxn ang="0">
                  <a:pos x="72" y="128"/>
                </a:cxn>
                <a:cxn ang="0">
                  <a:pos x="0" y="64"/>
                </a:cxn>
                <a:cxn ang="0">
                  <a:pos x="0" y="64"/>
                </a:cxn>
                <a:cxn ang="0">
                  <a:pos x="0" y="64"/>
                </a:cxn>
                <a:cxn ang="0">
                  <a:pos x="72" y="0"/>
                </a:cxn>
                <a:cxn ang="0">
                  <a:pos x="72" y="0"/>
                </a:cxn>
                <a:cxn ang="0">
                  <a:pos x="144" y="64"/>
                </a:cxn>
                <a:cxn ang="0">
                  <a:pos x="144" y="64"/>
                </a:cxn>
                <a:cxn ang="0">
                  <a:pos x="144" y="64"/>
                </a:cxn>
                <a:cxn ang="0">
                  <a:pos x="72" y="128"/>
                </a:cxn>
                <a:cxn ang="0">
                  <a:pos x="72" y="128"/>
                </a:cxn>
              </a:cxnLst>
              <a:rect l="0" t="0" r="r" b="b"/>
              <a:pathLst>
                <a:path w="144" h="128">
                  <a:moveTo>
                    <a:pt x="72" y="128"/>
                  </a:moveTo>
                  <a:cubicBezTo>
                    <a:pt x="33" y="128"/>
                    <a:pt x="0" y="100"/>
                    <a:pt x="0" y="64"/>
                  </a:cubicBezTo>
                  <a:cubicBezTo>
                    <a:pt x="0" y="64"/>
                    <a:pt x="0" y="64"/>
                    <a:pt x="0" y="64"/>
                  </a:cubicBezTo>
                  <a:lnTo>
                    <a:pt x="0" y="64"/>
                  </a:lnTo>
                  <a:cubicBezTo>
                    <a:pt x="0" y="29"/>
                    <a:pt x="33" y="0"/>
                    <a:pt x="72" y="0"/>
                  </a:cubicBezTo>
                  <a:lnTo>
                    <a:pt x="72" y="0"/>
                  </a:lnTo>
                  <a:cubicBezTo>
                    <a:pt x="112" y="0"/>
                    <a:pt x="144" y="29"/>
                    <a:pt x="144" y="64"/>
                  </a:cubicBezTo>
                  <a:cubicBezTo>
                    <a:pt x="144" y="64"/>
                    <a:pt x="144" y="64"/>
                    <a:pt x="144" y="64"/>
                  </a:cubicBezTo>
                  <a:lnTo>
                    <a:pt x="144" y="64"/>
                  </a:lnTo>
                  <a:cubicBezTo>
                    <a:pt x="144" y="100"/>
                    <a:pt x="112" y="128"/>
                    <a:pt x="72" y="128"/>
                  </a:cubicBezTo>
                  <a:cubicBezTo>
                    <a:pt x="72" y="128"/>
                    <a:pt x="72" y="128"/>
                    <a:pt x="72" y="128"/>
                  </a:cubicBezTo>
                  <a:close/>
                </a:path>
              </a:pathLst>
            </a:custGeom>
            <a:grpFill/>
            <a:ln w="0">
              <a:noFill/>
              <a:prstDash val="solid"/>
              <a:round/>
              <a:headEnd/>
              <a:tailEnd/>
            </a:ln>
          </p:spPr>
          <p:txBody>
            <a:bodyPr/>
            <a:lstStyle/>
            <a:p>
              <a:pPr>
                <a:buFontTx/>
                <a:buChar char="•"/>
                <a:defRPr/>
              </a:pPr>
              <a:endParaRPr lang="en-US">
                <a:effectLst>
                  <a:outerShdw blurRad="38100" dist="38100" dir="2700000" algn="tl">
                    <a:srgbClr val="000000">
                      <a:alpha val="43137"/>
                    </a:srgbClr>
                  </a:outerShdw>
                </a:effectLst>
                <a:cs typeface="+mn-cs"/>
              </a:endParaRPr>
            </a:p>
          </p:txBody>
        </p:sp>
      </p:grpSp>
      <p:grpSp>
        <p:nvGrpSpPr>
          <p:cNvPr id="11" name="Group 190"/>
          <p:cNvGrpSpPr/>
          <p:nvPr/>
        </p:nvGrpSpPr>
        <p:grpSpPr bwMode="auto">
          <a:xfrm>
            <a:off x="5548050" y="2647573"/>
            <a:ext cx="1707164" cy="1443014"/>
            <a:chOff x="5466480" y="2333741"/>
            <a:chExt cx="1706824" cy="1442897"/>
          </a:xfrm>
          <a:solidFill>
            <a:srgbClr val="FF66FF"/>
          </a:solidFill>
        </p:grpSpPr>
        <p:sp>
          <p:nvSpPr>
            <p:cNvPr id="19762" name="Freeform 306"/>
            <p:cNvSpPr>
              <a:spLocks/>
            </p:cNvSpPr>
            <p:nvPr/>
          </p:nvSpPr>
          <p:spPr bwMode="auto">
            <a:xfrm>
              <a:off x="6244448" y="2461461"/>
              <a:ext cx="175031" cy="502771"/>
            </a:xfrm>
            <a:custGeom>
              <a:avLst/>
              <a:gdLst/>
              <a:ahLst/>
              <a:cxnLst>
                <a:cxn ang="0">
                  <a:pos x="3" y="413"/>
                </a:cxn>
                <a:cxn ang="0">
                  <a:pos x="67" y="29"/>
                </a:cxn>
                <a:cxn ang="0">
                  <a:pos x="104" y="3"/>
                </a:cxn>
                <a:cxn ang="0">
                  <a:pos x="130" y="40"/>
                </a:cxn>
                <a:cxn ang="0">
                  <a:pos x="66" y="424"/>
                </a:cxn>
                <a:cxn ang="0">
                  <a:pos x="29" y="450"/>
                </a:cxn>
                <a:cxn ang="0">
                  <a:pos x="3" y="413"/>
                </a:cxn>
              </a:cxnLst>
              <a:rect l="0" t="0" r="r" b="b"/>
              <a:pathLst>
                <a:path w="133" h="453">
                  <a:moveTo>
                    <a:pt x="3" y="413"/>
                  </a:moveTo>
                  <a:lnTo>
                    <a:pt x="67" y="29"/>
                  </a:lnTo>
                  <a:cubicBezTo>
                    <a:pt x="70" y="12"/>
                    <a:pt x="86" y="0"/>
                    <a:pt x="104" y="3"/>
                  </a:cubicBezTo>
                  <a:cubicBezTo>
                    <a:pt x="121" y="6"/>
                    <a:pt x="133" y="22"/>
                    <a:pt x="130" y="40"/>
                  </a:cubicBezTo>
                  <a:lnTo>
                    <a:pt x="66" y="424"/>
                  </a:lnTo>
                  <a:cubicBezTo>
                    <a:pt x="63" y="441"/>
                    <a:pt x="47" y="453"/>
                    <a:pt x="29" y="450"/>
                  </a:cubicBezTo>
                  <a:cubicBezTo>
                    <a:pt x="12" y="447"/>
                    <a:pt x="0" y="431"/>
                    <a:pt x="3" y="413"/>
                  </a:cubicBezTo>
                  <a:close/>
                </a:path>
              </a:pathLst>
            </a:custGeom>
            <a:grpFill/>
            <a:ln w="0" cap="flat">
              <a:noFill/>
              <a:prstDash val="solid"/>
              <a:round/>
              <a:headEnd/>
              <a:tailEnd/>
            </a:ln>
          </p:spPr>
          <p:txBody>
            <a:bodyPr/>
            <a:lstStyle/>
            <a:p>
              <a:pPr>
                <a:buFontTx/>
                <a:buChar char="•"/>
                <a:defRPr/>
              </a:pPr>
              <a:endParaRPr lang="en-US">
                <a:effectLst>
                  <a:outerShdw blurRad="38100" dist="38100" dir="2700000" algn="tl">
                    <a:srgbClr val="000000">
                      <a:alpha val="43137"/>
                    </a:srgbClr>
                  </a:outerShdw>
                </a:effectLst>
                <a:cs typeface="+mn-cs"/>
              </a:endParaRPr>
            </a:p>
          </p:txBody>
        </p:sp>
        <p:sp>
          <p:nvSpPr>
            <p:cNvPr id="19765" name="Freeform 309"/>
            <p:cNvSpPr>
              <a:spLocks/>
            </p:cNvSpPr>
            <p:nvPr/>
          </p:nvSpPr>
          <p:spPr bwMode="auto">
            <a:xfrm>
              <a:off x="6294173" y="2532417"/>
              <a:ext cx="216799" cy="338559"/>
            </a:xfrm>
            <a:custGeom>
              <a:avLst/>
              <a:gdLst/>
              <a:ahLst/>
              <a:cxnLst>
                <a:cxn ang="0">
                  <a:pos x="8" y="326"/>
                </a:cxn>
                <a:cxn ang="0">
                  <a:pos x="168" y="22"/>
                </a:cxn>
                <a:cxn ang="0">
                  <a:pos x="211" y="8"/>
                </a:cxn>
                <a:cxn ang="0">
                  <a:pos x="225" y="51"/>
                </a:cxn>
                <a:cxn ang="0">
                  <a:pos x="65" y="355"/>
                </a:cxn>
                <a:cxn ang="0">
                  <a:pos x="22" y="369"/>
                </a:cxn>
                <a:cxn ang="0">
                  <a:pos x="8" y="326"/>
                </a:cxn>
              </a:cxnLst>
              <a:rect l="0" t="0" r="r" b="b"/>
              <a:pathLst>
                <a:path w="233" h="377">
                  <a:moveTo>
                    <a:pt x="8" y="326"/>
                  </a:moveTo>
                  <a:lnTo>
                    <a:pt x="168" y="22"/>
                  </a:lnTo>
                  <a:cubicBezTo>
                    <a:pt x="176" y="6"/>
                    <a:pt x="196" y="0"/>
                    <a:pt x="211" y="8"/>
                  </a:cubicBezTo>
                  <a:cubicBezTo>
                    <a:pt x="227" y="16"/>
                    <a:pt x="233" y="36"/>
                    <a:pt x="225" y="51"/>
                  </a:cubicBezTo>
                  <a:lnTo>
                    <a:pt x="65" y="355"/>
                  </a:lnTo>
                  <a:cubicBezTo>
                    <a:pt x="57" y="371"/>
                    <a:pt x="37" y="377"/>
                    <a:pt x="22" y="369"/>
                  </a:cubicBezTo>
                  <a:cubicBezTo>
                    <a:pt x="6" y="361"/>
                    <a:pt x="0" y="341"/>
                    <a:pt x="8" y="326"/>
                  </a:cubicBezTo>
                  <a:close/>
                </a:path>
              </a:pathLst>
            </a:custGeom>
            <a:grpFill/>
            <a:ln w="0" cap="flat">
              <a:noFill/>
              <a:prstDash val="solid"/>
              <a:round/>
              <a:headEnd/>
              <a:tailEnd/>
            </a:ln>
          </p:spPr>
          <p:txBody>
            <a:bodyPr/>
            <a:lstStyle/>
            <a:p>
              <a:pPr>
                <a:buFontTx/>
                <a:buChar char="•"/>
                <a:defRPr/>
              </a:pPr>
              <a:endParaRPr lang="en-US">
                <a:effectLst>
                  <a:outerShdw blurRad="38100" dist="38100" dir="2700000" algn="tl">
                    <a:srgbClr val="000000">
                      <a:alpha val="43137"/>
                    </a:srgbClr>
                  </a:outerShdw>
                </a:effectLst>
                <a:cs typeface="+mn-cs"/>
              </a:endParaRPr>
            </a:p>
          </p:txBody>
        </p:sp>
        <p:sp>
          <p:nvSpPr>
            <p:cNvPr id="19766" name="Freeform 310"/>
            <p:cNvSpPr>
              <a:spLocks/>
            </p:cNvSpPr>
            <p:nvPr/>
          </p:nvSpPr>
          <p:spPr bwMode="auto">
            <a:xfrm>
              <a:off x="6282239" y="2806102"/>
              <a:ext cx="79559" cy="107448"/>
            </a:xfrm>
            <a:custGeom>
              <a:avLst/>
              <a:gdLst/>
              <a:ahLst/>
              <a:cxnLst>
                <a:cxn ang="0">
                  <a:pos x="5" y="73"/>
                </a:cxn>
                <a:cxn ang="0">
                  <a:pos x="21" y="25"/>
                </a:cxn>
                <a:cxn ang="0">
                  <a:pos x="62" y="5"/>
                </a:cxn>
                <a:cxn ang="0">
                  <a:pos x="82" y="46"/>
                </a:cxn>
                <a:cxn ang="0">
                  <a:pos x="66" y="94"/>
                </a:cxn>
                <a:cxn ang="0">
                  <a:pos x="25" y="114"/>
                </a:cxn>
                <a:cxn ang="0">
                  <a:pos x="5" y="73"/>
                </a:cxn>
              </a:cxnLst>
              <a:rect l="0" t="0" r="r" b="b"/>
              <a:pathLst>
                <a:path w="87" h="119">
                  <a:moveTo>
                    <a:pt x="5" y="73"/>
                  </a:moveTo>
                  <a:lnTo>
                    <a:pt x="21" y="25"/>
                  </a:lnTo>
                  <a:cubicBezTo>
                    <a:pt x="27" y="9"/>
                    <a:pt x="45" y="0"/>
                    <a:pt x="62" y="5"/>
                  </a:cubicBezTo>
                  <a:cubicBezTo>
                    <a:pt x="78" y="11"/>
                    <a:pt x="87" y="29"/>
                    <a:pt x="82" y="46"/>
                  </a:cubicBezTo>
                  <a:lnTo>
                    <a:pt x="66" y="94"/>
                  </a:lnTo>
                  <a:cubicBezTo>
                    <a:pt x="60" y="110"/>
                    <a:pt x="42" y="119"/>
                    <a:pt x="25" y="114"/>
                  </a:cubicBezTo>
                  <a:cubicBezTo>
                    <a:pt x="9" y="108"/>
                    <a:pt x="0" y="90"/>
                    <a:pt x="5" y="73"/>
                  </a:cubicBezTo>
                  <a:close/>
                </a:path>
              </a:pathLst>
            </a:custGeom>
            <a:grpFill/>
            <a:ln w="0" cap="flat">
              <a:noFill/>
              <a:prstDash val="solid"/>
              <a:round/>
              <a:headEnd/>
              <a:tailEnd/>
            </a:ln>
          </p:spPr>
          <p:txBody>
            <a:bodyPr/>
            <a:lstStyle/>
            <a:p>
              <a:pPr>
                <a:buFontTx/>
                <a:buChar char="•"/>
                <a:defRPr/>
              </a:pPr>
              <a:endParaRPr lang="en-US">
                <a:effectLst>
                  <a:outerShdw blurRad="38100" dist="38100" dir="2700000" algn="tl">
                    <a:srgbClr val="000000">
                      <a:alpha val="43137"/>
                    </a:srgbClr>
                  </a:outerShdw>
                </a:effectLst>
                <a:cs typeface="+mn-cs"/>
              </a:endParaRPr>
            </a:p>
          </p:txBody>
        </p:sp>
        <p:sp>
          <p:nvSpPr>
            <p:cNvPr id="19769" name="Freeform 313"/>
            <p:cNvSpPr>
              <a:spLocks/>
            </p:cNvSpPr>
            <p:nvPr/>
          </p:nvSpPr>
          <p:spPr bwMode="auto">
            <a:xfrm>
              <a:off x="6282239" y="2548636"/>
              <a:ext cx="360005" cy="364915"/>
            </a:xfrm>
            <a:custGeom>
              <a:avLst/>
              <a:gdLst/>
              <a:ahLst/>
              <a:cxnLst>
                <a:cxn ang="0">
                  <a:pos x="12" y="349"/>
                </a:cxn>
                <a:cxn ang="0">
                  <a:pos x="332" y="13"/>
                </a:cxn>
                <a:cxn ang="0">
                  <a:pos x="378" y="12"/>
                </a:cxn>
                <a:cxn ang="0">
                  <a:pos x="379" y="58"/>
                </a:cxn>
                <a:cxn ang="0">
                  <a:pos x="59" y="394"/>
                </a:cxn>
                <a:cxn ang="0">
                  <a:pos x="13" y="395"/>
                </a:cxn>
                <a:cxn ang="0">
                  <a:pos x="12" y="349"/>
                </a:cxn>
              </a:cxnLst>
              <a:rect l="0" t="0" r="r" b="b"/>
              <a:pathLst>
                <a:path w="391" h="407">
                  <a:moveTo>
                    <a:pt x="12" y="349"/>
                  </a:moveTo>
                  <a:lnTo>
                    <a:pt x="332" y="13"/>
                  </a:lnTo>
                  <a:cubicBezTo>
                    <a:pt x="344" y="1"/>
                    <a:pt x="365" y="0"/>
                    <a:pt x="378" y="12"/>
                  </a:cubicBezTo>
                  <a:cubicBezTo>
                    <a:pt x="390" y="24"/>
                    <a:pt x="391" y="45"/>
                    <a:pt x="379" y="58"/>
                  </a:cubicBezTo>
                  <a:lnTo>
                    <a:pt x="59" y="394"/>
                  </a:lnTo>
                  <a:cubicBezTo>
                    <a:pt x="46" y="406"/>
                    <a:pt x="26" y="407"/>
                    <a:pt x="13" y="395"/>
                  </a:cubicBezTo>
                  <a:cubicBezTo>
                    <a:pt x="1" y="382"/>
                    <a:pt x="0" y="362"/>
                    <a:pt x="12" y="349"/>
                  </a:cubicBezTo>
                  <a:close/>
                </a:path>
              </a:pathLst>
            </a:custGeom>
            <a:grpFill/>
            <a:ln w="0" cap="flat">
              <a:noFill/>
              <a:prstDash val="solid"/>
              <a:round/>
              <a:headEnd/>
              <a:tailEnd/>
            </a:ln>
          </p:spPr>
          <p:txBody>
            <a:bodyPr/>
            <a:lstStyle/>
            <a:p>
              <a:pPr>
                <a:buFontTx/>
                <a:buChar char="•"/>
                <a:defRPr/>
              </a:pPr>
              <a:endParaRPr lang="en-US" dirty="0">
                <a:effectLst>
                  <a:outerShdw blurRad="38100" dist="38100" dir="2700000" algn="tl">
                    <a:srgbClr val="000000">
                      <a:alpha val="43137"/>
                    </a:srgbClr>
                  </a:outerShdw>
                </a:effectLst>
                <a:cs typeface="+mn-cs"/>
              </a:endParaRPr>
            </a:p>
          </p:txBody>
        </p:sp>
        <p:sp>
          <p:nvSpPr>
            <p:cNvPr id="19770" name="Freeform 314"/>
            <p:cNvSpPr>
              <a:spLocks/>
            </p:cNvSpPr>
            <p:nvPr/>
          </p:nvSpPr>
          <p:spPr bwMode="auto">
            <a:xfrm>
              <a:off x="6266327" y="2850703"/>
              <a:ext cx="79559" cy="79065"/>
            </a:xfrm>
            <a:custGeom>
              <a:avLst/>
              <a:gdLst/>
              <a:ahLst/>
              <a:cxnLst>
                <a:cxn ang="0">
                  <a:pos x="13" y="29"/>
                </a:cxn>
                <a:cxn ang="0">
                  <a:pos x="29" y="13"/>
                </a:cxn>
                <a:cxn ang="0">
                  <a:pos x="74" y="13"/>
                </a:cxn>
                <a:cxn ang="0">
                  <a:pos x="74" y="58"/>
                </a:cxn>
                <a:cxn ang="0">
                  <a:pos x="58" y="74"/>
                </a:cxn>
                <a:cxn ang="0">
                  <a:pos x="13" y="74"/>
                </a:cxn>
                <a:cxn ang="0">
                  <a:pos x="13" y="29"/>
                </a:cxn>
              </a:cxnLst>
              <a:rect l="0" t="0" r="r" b="b"/>
              <a:pathLst>
                <a:path w="87" h="87">
                  <a:moveTo>
                    <a:pt x="13" y="29"/>
                  </a:moveTo>
                  <a:lnTo>
                    <a:pt x="29" y="13"/>
                  </a:lnTo>
                  <a:cubicBezTo>
                    <a:pt x="41" y="0"/>
                    <a:pt x="62" y="0"/>
                    <a:pt x="74" y="13"/>
                  </a:cubicBezTo>
                  <a:cubicBezTo>
                    <a:pt x="87" y="25"/>
                    <a:pt x="87" y="46"/>
                    <a:pt x="74" y="58"/>
                  </a:cubicBezTo>
                  <a:lnTo>
                    <a:pt x="58" y="74"/>
                  </a:lnTo>
                  <a:cubicBezTo>
                    <a:pt x="46" y="87"/>
                    <a:pt x="25" y="87"/>
                    <a:pt x="13" y="74"/>
                  </a:cubicBezTo>
                  <a:cubicBezTo>
                    <a:pt x="0" y="62"/>
                    <a:pt x="0" y="41"/>
                    <a:pt x="13" y="29"/>
                  </a:cubicBezTo>
                  <a:close/>
                </a:path>
              </a:pathLst>
            </a:custGeom>
            <a:grpFill/>
            <a:ln w="0" cap="flat">
              <a:noFill/>
              <a:prstDash val="solid"/>
              <a:round/>
              <a:headEnd/>
              <a:tailEnd/>
            </a:ln>
          </p:spPr>
          <p:txBody>
            <a:bodyPr/>
            <a:lstStyle/>
            <a:p>
              <a:pPr>
                <a:buFontTx/>
                <a:buChar char="•"/>
                <a:defRPr/>
              </a:pPr>
              <a:endParaRPr lang="en-US">
                <a:effectLst>
                  <a:outerShdw blurRad="38100" dist="38100" dir="2700000" algn="tl">
                    <a:srgbClr val="000000">
                      <a:alpha val="43137"/>
                    </a:srgbClr>
                  </a:outerShdw>
                </a:effectLst>
                <a:cs typeface="+mn-cs"/>
              </a:endParaRPr>
            </a:p>
          </p:txBody>
        </p:sp>
        <p:sp>
          <p:nvSpPr>
            <p:cNvPr id="19772" name="Freeform 316"/>
            <p:cNvSpPr>
              <a:spLocks/>
            </p:cNvSpPr>
            <p:nvPr/>
          </p:nvSpPr>
          <p:spPr bwMode="auto">
            <a:xfrm>
              <a:off x="6274969" y="2619591"/>
              <a:ext cx="483324" cy="310178"/>
            </a:xfrm>
            <a:custGeom>
              <a:avLst/>
              <a:gdLst/>
              <a:ahLst/>
              <a:cxnLst>
                <a:cxn ang="0">
                  <a:pos x="20" y="281"/>
                </a:cxn>
                <a:cxn ang="0">
                  <a:pos x="468" y="9"/>
                </a:cxn>
                <a:cxn ang="0">
                  <a:pos x="512" y="20"/>
                </a:cxn>
                <a:cxn ang="0">
                  <a:pos x="501" y="64"/>
                </a:cxn>
                <a:cxn ang="0">
                  <a:pos x="53" y="336"/>
                </a:cxn>
                <a:cxn ang="0">
                  <a:pos x="9" y="325"/>
                </a:cxn>
                <a:cxn ang="0">
                  <a:pos x="20" y="281"/>
                </a:cxn>
              </a:cxnLst>
              <a:rect l="0" t="0" r="r" b="b"/>
              <a:pathLst>
                <a:path w="521" h="345">
                  <a:moveTo>
                    <a:pt x="20" y="281"/>
                  </a:moveTo>
                  <a:lnTo>
                    <a:pt x="468" y="9"/>
                  </a:lnTo>
                  <a:cubicBezTo>
                    <a:pt x="483" y="0"/>
                    <a:pt x="503" y="5"/>
                    <a:pt x="512" y="20"/>
                  </a:cubicBezTo>
                  <a:cubicBezTo>
                    <a:pt x="521" y="35"/>
                    <a:pt x="516" y="55"/>
                    <a:pt x="501" y="64"/>
                  </a:cubicBezTo>
                  <a:lnTo>
                    <a:pt x="53" y="336"/>
                  </a:lnTo>
                  <a:cubicBezTo>
                    <a:pt x="38" y="345"/>
                    <a:pt x="18" y="340"/>
                    <a:pt x="9" y="325"/>
                  </a:cubicBezTo>
                  <a:cubicBezTo>
                    <a:pt x="0" y="310"/>
                    <a:pt x="5" y="290"/>
                    <a:pt x="20" y="281"/>
                  </a:cubicBezTo>
                  <a:close/>
                </a:path>
              </a:pathLst>
            </a:custGeom>
            <a:grpFill/>
            <a:ln w="0" cap="flat">
              <a:noFill/>
              <a:prstDash val="solid"/>
              <a:round/>
              <a:headEnd/>
              <a:tailEnd/>
            </a:ln>
          </p:spPr>
          <p:txBody>
            <a:bodyPr/>
            <a:lstStyle/>
            <a:p>
              <a:pPr>
                <a:buFontTx/>
                <a:buChar char="•"/>
                <a:defRPr/>
              </a:pPr>
              <a:endParaRPr lang="en-US" dirty="0">
                <a:effectLst>
                  <a:outerShdw blurRad="38100" dist="38100" dir="2700000" algn="tl">
                    <a:srgbClr val="000000">
                      <a:alpha val="43137"/>
                    </a:srgbClr>
                  </a:outerShdw>
                </a:effectLst>
                <a:cs typeface="+mn-cs"/>
              </a:endParaRPr>
            </a:p>
          </p:txBody>
        </p:sp>
        <p:sp>
          <p:nvSpPr>
            <p:cNvPr id="19774" name="Freeform 318"/>
            <p:cNvSpPr>
              <a:spLocks/>
            </p:cNvSpPr>
            <p:nvPr/>
          </p:nvSpPr>
          <p:spPr bwMode="auto">
            <a:xfrm>
              <a:off x="6013726" y="2834485"/>
              <a:ext cx="1000460" cy="454116"/>
            </a:xfrm>
            <a:custGeom>
              <a:avLst/>
              <a:gdLst/>
              <a:ahLst/>
              <a:cxnLst>
                <a:cxn ang="0">
                  <a:pos x="24" y="439"/>
                </a:cxn>
                <a:cxn ang="0">
                  <a:pos x="1032" y="7"/>
                </a:cxn>
                <a:cxn ang="0">
                  <a:pos x="1074" y="24"/>
                </a:cxn>
                <a:cxn ang="0">
                  <a:pos x="1057" y="66"/>
                </a:cxn>
                <a:cxn ang="0">
                  <a:pos x="49" y="498"/>
                </a:cxn>
                <a:cxn ang="0">
                  <a:pos x="7" y="481"/>
                </a:cxn>
                <a:cxn ang="0">
                  <a:pos x="24" y="439"/>
                </a:cxn>
              </a:cxnLst>
              <a:rect l="0" t="0" r="r" b="b"/>
              <a:pathLst>
                <a:path w="1081" h="505">
                  <a:moveTo>
                    <a:pt x="24" y="439"/>
                  </a:moveTo>
                  <a:lnTo>
                    <a:pt x="1032" y="7"/>
                  </a:lnTo>
                  <a:cubicBezTo>
                    <a:pt x="1048" y="0"/>
                    <a:pt x="1067" y="8"/>
                    <a:pt x="1074" y="24"/>
                  </a:cubicBezTo>
                  <a:cubicBezTo>
                    <a:pt x="1081" y="40"/>
                    <a:pt x="1073" y="59"/>
                    <a:pt x="1057" y="66"/>
                  </a:cubicBezTo>
                  <a:lnTo>
                    <a:pt x="49" y="498"/>
                  </a:lnTo>
                  <a:cubicBezTo>
                    <a:pt x="33" y="505"/>
                    <a:pt x="14" y="497"/>
                    <a:pt x="7" y="481"/>
                  </a:cubicBezTo>
                  <a:cubicBezTo>
                    <a:pt x="0" y="465"/>
                    <a:pt x="8" y="446"/>
                    <a:pt x="24" y="439"/>
                  </a:cubicBezTo>
                  <a:close/>
                </a:path>
              </a:pathLst>
            </a:custGeom>
            <a:solidFill>
              <a:srgbClr val="FF00FF"/>
            </a:solidFill>
            <a:ln w="0" cap="flat">
              <a:noFill/>
              <a:prstDash val="solid"/>
              <a:round/>
              <a:headEnd/>
              <a:tailEnd/>
            </a:ln>
          </p:spPr>
          <p:txBody>
            <a:bodyPr/>
            <a:lstStyle/>
            <a:p>
              <a:pPr>
                <a:buFontTx/>
                <a:buChar char="•"/>
                <a:defRPr/>
              </a:pPr>
              <a:endParaRPr lang="en-US">
                <a:effectLst>
                  <a:outerShdw blurRad="38100" dist="38100" dir="2700000" algn="tl">
                    <a:srgbClr val="000000">
                      <a:alpha val="43137"/>
                    </a:srgbClr>
                  </a:outerShdw>
                </a:effectLst>
                <a:cs typeface="+mn-cs"/>
              </a:endParaRPr>
            </a:p>
          </p:txBody>
        </p:sp>
        <p:sp>
          <p:nvSpPr>
            <p:cNvPr id="19775" name="Freeform 319"/>
            <p:cNvSpPr>
              <a:spLocks/>
            </p:cNvSpPr>
            <p:nvPr/>
          </p:nvSpPr>
          <p:spPr bwMode="auto">
            <a:xfrm>
              <a:off x="5983892" y="3237375"/>
              <a:ext cx="97460" cy="79065"/>
            </a:xfrm>
            <a:custGeom>
              <a:avLst/>
              <a:gdLst/>
              <a:ahLst/>
              <a:cxnLst>
                <a:cxn ang="0">
                  <a:pos x="22" y="24"/>
                </a:cxn>
                <a:cxn ang="0">
                  <a:pos x="54" y="8"/>
                </a:cxn>
                <a:cxn ang="0">
                  <a:pos x="97" y="22"/>
                </a:cxn>
                <a:cxn ang="0">
                  <a:pos x="83" y="65"/>
                </a:cxn>
                <a:cxn ang="0">
                  <a:pos x="51" y="81"/>
                </a:cxn>
                <a:cxn ang="0">
                  <a:pos x="8" y="67"/>
                </a:cxn>
                <a:cxn ang="0">
                  <a:pos x="22" y="24"/>
                </a:cxn>
              </a:cxnLst>
              <a:rect l="0" t="0" r="r" b="b"/>
              <a:pathLst>
                <a:path w="105" h="89">
                  <a:moveTo>
                    <a:pt x="22" y="24"/>
                  </a:moveTo>
                  <a:lnTo>
                    <a:pt x="54" y="8"/>
                  </a:lnTo>
                  <a:cubicBezTo>
                    <a:pt x="70" y="0"/>
                    <a:pt x="89" y="6"/>
                    <a:pt x="97" y="22"/>
                  </a:cubicBezTo>
                  <a:cubicBezTo>
                    <a:pt x="105" y="38"/>
                    <a:pt x="99" y="57"/>
                    <a:pt x="83" y="65"/>
                  </a:cubicBezTo>
                  <a:lnTo>
                    <a:pt x="51" y="81"/>
                  </a:lnTo>
                  <a:cubicBezTo>
                    <a:pt x="35" y="89"/>
                    <a:pt x="16" y="83"/>
                    <a:pt x="8" y="67"/>
                  </a:cubicBezTo>
                  <a:cubicBezTo>
                    <a:pt x="0" y="51"/>
                    <a:pt x="6" y="32"/>
                    <a:pt x="22" y="24"/>
                  </a:cubicBezTo>
                  <a:close/>
                </a:path>
              </a:pathLst>
            </a:custGeom>
            <a:grpFill/>
            <a:ln w="0" cap="flat">
              <a:noFill/>
              <a:prstDash val="solid"/>
              <a:round/>
              <a:headEnd/>
              <a:tailEnd/>
            </a:ln>
          </p:spPr>
          <p:txBody>
            <a:bodyPr/>
            <a:lstStyle/>
            <a:p>
              <a:pPr>
                <a:buFontTx/>
                <a:buChar char="•"/>
                <a:defRPr/>
              </a:pPr>
              <a:endParaRPr lang="en-US" dirty="0">
                <a:effectLst>
                  <a:outerShdw blurRad="38100" dist="38100" dir="2700000" algn="tl">
                    <a:srgbClr val="000000">
                      <a:alpha val="43137"/>
                    </a:srgbClr>
                  </a:outerShdw>
                </a:effectLst>
                <a:cs typeface="+mn-cs"/>
              </a:endParaRPr>
            </a:p>
          </p:txBody>
        </p:sp>
        <p:sp>
          <p:nvSpPr>
            <p:cNvPr id="19778" name="Freeform 322"/>
            <p:cNvSpPr>
              <a:spLocks/>
            </p:cNvSpPr>
            <p:nvPr/>
          </p:nvSpPr>
          <p:spPr bwMode="auto">
            <a:xfrm>
              <a:off x="6007141" y="3122362"/>
              <a:ext cx="803550" cy="178403"/>
            </a:xfrm>
            <a:custGeom>
              <a:avLst/>
              <a:gdLst/>
              <a:ahLst/>
              <a:cxnLst>
                <a:cxn ang="0">
                  <a:pos x="29" y="131"/>
                </a:cxn>
                <a:cxn ang="0">
                  <a:pos x="829" y="3"/>
                </a:cxn>
                <a:cxn ang="0">
                  <a:pos x="866" y="29"/>
                </a:cxn>
                <a:cxn ang="0">
                  <a:pos x="840" y="66"/>
                </a:cxn>
                <a:cxn ang="0">
                  <a:pos x="40" y="194"/>
                </a:cxn>
                <a:cxn ang="0">
                  <a:pos x="3" y="168"/>
                </a:cxn>
                <a:cxn ang="0">
                  <a:pos x="29" y="131"/>
                </a:cxn>
              </a:cxnLst>
              <a:rect l="0" t="0" r="r" b="b"/>
              <a:pathLst>
                <a:path w="869" h="197">
                  <a:moveTo>
                    <a:pt x="29" y="131"/>
                  </a:moveTo>
                  <a:lnTo>
                    <a:pt x="829" y="3"/>
                  </a:lnTo>
                  <a:cubicBezTo>
                    <a:pt x="847" y="0"/>
                    <a:pt x="863" y="12"/>
                    <a:pt x="866" y="29"/>
                  </a:cubicBezTo>
                  <a:cubicBezTo>
                    <a:pt x="869" y="47"/>
                    <a:pt x="857" y="63"/>
                    <a:pt x="840" y="66"/>
                  </a:cubicBezTo>
                  <a:lnTo>
                    <a:pt x="40" y="194"/>
                  </a:lnTo>
                  <a:cubicBezTo>
                    <a:pt x="22" y="197"/>
                    <a:pt x="6" y="185"/>
                    <a:pt x="3" y="168"/>
                  </a:cubicBezTo>
                  <a:cubicBezTo>
                    <a:pt x="0" y="150"/>
                    <a:pt x="12" y="134"/>
                    <a:pt x="29" y="131"/>
                  </a:cubicBezTo>
                  <a:close/>
                </a:path>
              </a:pathLst>
            </a:custGeom>
            <a:solidFill>
              <a:srgbClr val="FF00FF"/>
            </a:solidFill>
            <a:ln w="0" cap="flat">
              <a:noFill/>
              <a:prstDash val="solid"/>
              <a:round/>
              <a:headEnd/>
              <a:tailEnd/>
            </a:ln>
          </p:spPr>
          <p:txBody>
            <a:bodyPr/>
            <a:lstStyle/>
            <a:p>
              <a:pPr>
                <a:buFontTx/>
                <a:buChar char="•"/>
                <a:defRPr/>
              </a:pPr>
              <a:endParaRPr lang="en-US">
                <a:effectLst>
                  <a:outerShdw blurRad="38100" dist="38100" dir="2700000" algn="tl">
                    <a:srgbClr val="000000">
                      <a:alpha val="43137"/>
                    </a:srgbClr>
                  </a:outerShdw>
                </a:effectLst>
                <a:cs typeface="+mn-cs"/>
              </a:endParaRPr>
            </a:p>
          </p:txBody>
        </p:sp>
        <p:sp>
          <p:nvSpPr>
            <p:cNvPr id="19779" name="Freeform 323"/>
            <p:cNvSpPr>
              <a:spLocks/>
            </p:cNvSpPr>
            <p:nvPr/>
          </p:nvSpPr>
          <p:spPr bwMode="auto">
            <a:xfrm>
              <a:off x="5466480" y="3251567"/>
              <a:ext cx="596695" cy="525071"/>
            </a:xfrm>
            <a:custGeom>
              <a:avLst/>
              <a:gdLst/>
              <a:ahLst/>
              <a:cxnLst>
                <a:cxn ang="0">
                  <a:pos x="14" y="524"/>
                </a:cxn>
                <a:cxn ang="0">
                  <a:pos x="590" y="12"/>
                </a:cxn>
                <a:cxn ang="0">
                  <a:pos x="635" y="14"/>
                </a:cxn>
                <a:cxn ang="0">
                  <a:pos x="633" y="59"/>
                </a:cxn>
                <a:cxn ang="0">
                  <a:pos x="57" y="571"/>
                </a:cxn>
                <a:cxn ang="0">
                  <a:pos x="12" y="569"/>
                </a:cxn>
                <a:cxn ang="0">
                  <a:pos x="14" y="524"/>
                </a:cxn>
              </a:cxnLst>
              <a:rect l="0" t="0" r="r" b="b"/>
              <a:pathLst>
                <a:path w="647" h="583">
                  <a:moveTo>
                    <a:pt x="14" y="524"/>
                  </a:moveTo>
                  <a:lnTo>
                    <a:pt x="590" y="12"/>
                  </a:lnTo>
                  <a:cubicBezTo>
                    <a:pt x="603" y="0"/>
                    <a:pt x="624" y="1"/>
                    <a:pt x="635" y="14"/>
                  </a:cubicBezTo>
                  <a:cubicBezTo>
                    <a:pt x="647" y="27"/>
                    <a:pt x="646" y="48"/>
                    <a:pt x="633" y="59"/>
                  </a:cubicBezTo>
                  <a:lnTo>
                    <a:pt x="57" y="571"/>
                  </a:lnTo>
                  <a:cubicBezTo>
                    <a:pt x="44" y="583"/>
                    <a:pt x="23" y="582"/>
                    <a:pt x="12" y="569"/>
                  </a:cubicBezTo>
                  <a:cubicBezTo>
                    <a:pt x="0" y="556"/>
                    <a:pt x="1" y="535"/>
                    <a:pt x="14" y="524"/>
                  </a:cubicBezTo>
                  <a:close/>
                </a:path>
              </a:pathLst>
            </a:custGeom>
            <a:grpFill/>
            <a:ln w="0" cap="flat">
              <a:noFill/>
              <a:prstDash val="solid"/>
              <a:round/>
              <a:headEnd/>
              <a:tailEnd/>
            </a:ln>
          </p:spPr>
          <p:txBody>
            <a:bodyPr/>
            <a:lstStyle/>
            <a:p>
              <a:pPr>
                <a:buFontTx/>
                <a:buChar char="•"/>
                <a:defRPr/>
              </a:pPr>
              <a:endParaRPr lang="en-US">
                <a:effectLst>
                  <a:outerShdw blurRad="38100" dist="38100" dir="2700000" algn="tl">
                    <a:srgbClr val="000000">
                      <a:alpha val="43137"/>
                    </a:srgbClr>
                  </a:outerShdw>
                </a:effectLst>
                <a:cs typeface="+mn-cs"/>
              </a:endParaRPr>
            </a:p>
          </p:txBody>
        </p:sp>
        <p:sp>
          <p:nvSpPr>
            <p:cNvPr id="19780" name="Freeform 324"/>
            <p:cNvSpPr>
              <a:spLocks/>
            </p:cNvSpPr>
            <p:nvPr/>
          </p:nvSpPr>
          <p:spPr bwMode="auto">
            <a:xfrm>
              <a:off x="6343897" y="2333741"/>
              <a:ext cx="133263" cy="101365"/>
            </a:xfrm>
            <a:custGeom>
              <a:avLst/>
              <a:gdLst/>
              <a:ahLst/>
              <a:cxnLst>
                <a:cxn ang="0">
                  <a:pos x="72" y="112"/>
                </a:cxn>
                <a:cxn ang="0">
                  <a:pos x="0" y="56"/>
                </a:cxn>
                <a:cxn ang="0">
                  <a:pos x="0" y="56"/>
                </a:cxn>
                <a:cxn ang="0">
                  <a:pos x="0" y="56"/>
                </a:cxn>
                <a:cxn ang="0">
                  <a:pos x="72" y="0"/>
                </a:cxn>
                <a:cxn ang="0">
                  <a:pos x="72" y="0"/>
                </a:cxn>
                <a:cxn ang="0">
                  <a:pos x="144" y="56"/>
                </a:cxn>
                <a:cxn ang="0">
                  <a:pos x="144" y="56"/>
                </a:cxn>
                <a:cxn ang="0">
                  <a:pos x="144" y="56"/>
                </a:cxn>
                <a:cxn ang="0">
                  <a:pos x="72" y="112"/>
                </a:cxn>
              </a:cxnLst>
              <a:rect l="0" t="0" r="r" b="b"/>
              <a:pathLst>
                <a:path w="144" h="112">
                  <a:moveTo>
                    <a:pt x="72" y="112"/>
                  </a:moveTo>
                  <a:cubicBezTo>
                    <a:pt x="33" y="112"/>
                    <a:pt x="0" y="87"/>
                    <a:pt x="0" y="56"/>
                  </a:cubicBezTo>
                  <a:cubicBezTo>
                    <a:pt x="0" y="56"/>
                    <a:pt x="0" y="56"/>
                    <a:pt x="0" y="56"/>
                  </a:cubicBezTo>
                  <a:lnTo>
                    <a:pt x="0" y="56"/>
                  </a:lnTo>
                  <a:cubicBezTo>
                    <a:pt x="0" y="26"/>
                    <a:pt x="33" y="0"/>
                    <a:pt x="72" y="0"/>
                  </a:cubicBezTo>
                  <a:lnTo>
                    <a:pt x="72" y="0"/>
                  </a:lnTo>
                  <a:cubicBezTo>
                    <a:pt x="112" y="0"/>
                    <a:pt x="144" y="26"/>
                    <a:pt x="144" y="56"/>
                  </a:cubicBezTo>
                  <a:cubicBezTo>
                    <a:pt x="144" y="56"/>
                    <a:pt x="144" y="56"/>
                    <a:pt x="144" y="56"/>
                  </a:cubicBezTo>
                  <a:lnTo>
                    <a:pt x="144" y="56"/>
                  </a:lnTo>
                  <a:cubicBezTo>
                    <a:pt x="144" y="87"/>
                    <a:pt x="112" y="112"/>
                    <a:pt x="72" y="112"/>
                  </a:cubicBezTo>
                  <a:close/>
                </a:path>
              </a:pathLst>
            </a:custGeom>
            <a:grpFill/>
            <a:ln w="0">
              <a:noFill/>
              <a:prstDash val="solid"/>
              <a:round/>
              <a:headEnd/>
              <a:tailEnd/>
            </a:ln>
          </p:spPr>
          <p:txBody>
            <a:bodyPr/>
            <a:lstStyle/>
            <a:p>
              <a:pPr>
                <a:buFontTx/>
                <a:buChar char="•"/>
                <a:defRPr/>
              </a:pPr>
              <a:endParaRPr lang="en-US" dirty="0">
                <a:effectLst>
                  <a:outerShdw blurRad="38100" dist="38100" dir="2700000" algn="tl">
                    <a:srgbClr val="000000">
                      <a:alpha val="43137"/>
                    </a:srgbClr>
                  </a:outerShdw>
                </a:effectLst>
                <a:cs typeface="+mn-cs"/>
              </a:endParaRPr>
            </a:p>
          </p:txBody>
        </p:sp>
        <p:sp>
          <p:nvSpPr>
            <p:cNvPr id="19781" name="Freeform 325"/>
            <p:cNvSpPr>
              <a:spLocks/>
            </p:cNvSpPr>
            <p:nvPr/>
          </p:nvSpPr>
          <p:spPr bwMode="auto">
            <a:xfrm>
              <a:off x="6461248" y="2406724"/>
              <a:ext cx="133261" cy="115556"/>
            </a:xfrm>
            <a:custGeom>
              <a:avLst/>
              <a:gdLst/>
              <a:ahLst/>
              <a:cxnLst>
                <a:cxn ang="0">
                  <a:pos x="72" y="128"/>
                </a:cxn>
                <a:cxn ang="0">
                  <a:pos x="0" y="64"/>
                </a:cxn>
                <a:cxn ang="0">
                  <a:pos x="0" y="64"/>
                </a:cxn>
                <a:cxn ang="0">
                  <a:pos x="0" y="64"/>
                </a:cxn>
                <a:cxn ang="0">
                  <a:pos x="72" y="0"/>
                </a:cxn>
                <a:cxn ang="0">
                  <a:pos x="72" y="0"/>
                </a:cxn>
                <a:cxn ang="0">
                  <a:pos x="144" y="64"/>
                </a:cxn>
                <a:cxn ang="0">
                  <a:pos x="144" y="64"/>
                </a:cxn>
                <a:cxn ang="0">
                  <a:pos x="144" y="64"/>
                </a:cxn>
                <a:cxn ang="0">
                  <a:pos x="72" y="128"/>
                </a:cxn>
                <a:cxn ang="0">
                  <a:pos x="72" y="128"/>
                </a:cxn>
              </a:cxnLst>
              <a:rect l="0" t="0" r="r" b="b"/>
              <a:pathLst>
                <a:path w="144" h="128">
                  <a:moveTo>
                    <a:pt x="72" y="128"/>
                  </a:moveTo>
                  <a:cubicBezTo>
                    <a:pt x="33" y="128"/>
                    <a:pt x="0" y="100"/>
                    <a:pt x="0" y="64"/>
                  </a:cubicBezTo>
                  <a:cubicBezTo>
                    <a:pt x="0" y="64"/>
                    <a:pt x="0" y="64"/>
                    <a:pt x="0" y="64"/>
                  </a:cubicBezTo>
                  <a:lnTo>
                    <a:pt x="0" y="64"/>
                  </a:lnTo>
                  <a:cubicBezTo>
                    <a:pt x="0" y="29"/>
                    <a:pt x="33" y="0"/>
                    <a:pt x="72" y="0"/>
                  </a:cubicBezTo>
                  <a:lnTo>
                    <a:pt x="72" y="0"/>
                  </a:lnTo>
                  <a:cubicBezTo>
                    <a:pt x="112" y="0"/>
                    <a:pt x="144" y="29"/>
                    <a:pt x="144" y="64"/>
                  </a:cubicBezTo>
                  <a:cubicBezTo>
                    <a:pt x="144" y="64"/>
                    <a:pt x="144" y="64"/>
                    <a:pt x="144" y="64"/>
                  </a:cubicBezTo>
                  <a:lnTo>
                    <a:pt x="144" y="64"/>
                  </a:lnTo>
                  <a:cubicBezTo>
                    <a:pt x="144" y="100"/>
                    <a:pt x="112" y="128"/>
                    <a:pt x="72" y="128"/>
                  </a:cubicBezTo>
                  <a:cubicBezTo>
                    <a:pt x="72" y="128"/>
                    <a:pt x="72" y="128"/>
                    <a:pt x="72" y="128"/>
                  </a:cubicBezTo>
                  <a:close/>
                </a:path>
              </a:pathLst>
            </a:custGeom>
            <a:grpFill/>
            <a:ln w="0">
              <a:noFill/>
              <a:prstDash val="solid"/>
              <a:round/>
              <a:headEnd/>
              <a:tailEnd/>
            </a:ln>
          </p:spPr>
          <p:txBody>
            <a:bodyPr/>
            <a:lstStyle/>
            <a:p>
              <a:pPr>
                <a:buFontTx/>
                <a:buChar char="•"/>
                <a:defRPr/>
              </a:pPr>
              <a:endParaRPr lang="en-US">
                <a:effectLst>
                  <a:outerShdw blurRad="38100" dist="38100" dir="2700000" algn="tl">
                    <a:srgbClr val="000000">
                      <a:alpha val="43137"/>
                    </a:srgbClr>
                  </a:outerShdw>
                </a:effectLst>
                <a:cs typeface="+mn-cs"/>
              </a:endParaRPr>
            </a:p>
          </p:txBody>
        </p:sp>
        <p:sp>
          <p:nvSpPr>
            <p:cNvPr id="19782" name="Freeform 326"/>
            <p:cNvSpPr>
              <a:spLocks/>
            </p:cNvSpPr>
            <p:nvPr/>
          </p:nvSpPr>
          <p:spPr bwMode="auto">
            <a:xfrm>
              <a:off x="6624344" y="2435107"/>
              <a:ext cx="133261" cy="115556"/>
            </a:xfrm>
            <a:custGeom>
              <a:avLst/>
              <a:gdLst/>
              <a:ahLst/>
              <a:cxnLst>
                <a:cxn ang="0">
                  <a:pos x="72" y="128"/>
                </a:cxn>
                <a:cxn ang="0">
                  <a:pos x="0" y="64"/>
                </a:cxn>
                <a:cxn ang="0">
                  <a:pos x="0" y="64"/>
                </a:cxn>
                <a:cxn ang="0">
                  <a:pos x="0" y="64"/>
                </a:cxn>
                <a:cxn ang="0">
                  <a:pos x="72" y="0"/>
                </a:cxn>
                <a:cxn ang="0">
                  <a:pos x="72" y="0"/>
                </a:cxn>
                <a:cxn ang="0">
                  <a:pos x="144" y="64"/>
                </a:cxn>
                <a:cxn ang="0">
                  <a:pos x="144" y="64"/>
                </a:cxn>
                <a:cxn ang="0">
                  <a:pos x="144" y="64"/>
                </a:cxn>
                <a:cxn ang="0">
                  <a:pos x="72" y="128"/>
                </a:cxn>
                <a:cxn ang="0">
                  <a:pos x="72" y="128"/>
                </a:cxn>
              </a:cxnLst>
              <a:rect l="0" t="0" r="r" b="b"/>
              <a:pathLst>
                <a:path w="144" h="128">
                  <a:moveTo>
                    <a:pt x="72" y="128"/>
                  </a:moveTo>
                  <a:cubicBezTo>
                    <a:pt x="33" y="128"/>
                    <a:pt x="0" y="100"/>
                    <a:pt x="0" y="64"/>
                  </a:cubicBezTo>
                  <a:cubicBezTo>
                    <a:pt x="0" y="64"/>
                    <a:pt x="0" y="64"/>
                    <a:pt x="0" y="64"/>
                  </a:cubicBezTo>
                  <a:lnTo>
                    <a:pt x="0" y="64"/>
                  </a:lnTo>
                  <a:cubicBezTo>
                    <a:pt x="0" y="29"/>
                    <a:pt x="33" y="0"/>
                    <a:pt x="72" y="0"/>
                  </a:cubicBezTo>
                  <a:lnTo>
                    <a:pt x="72" y="0"/>
                  </a:lnTo>
                  <a:cubicBezTo>
                    <a:pt x="112" y="0"/>
                    <a:pt x="144" y="29"/>
                    <a:pt x="144" y="64"/>
                  </a:cubicBezTo>
                  <a:cubicBezTo>
                    <a:pt x="144" y="64"/>
                    <a:pt x="144" y="64"/>
                    <a:pt x="144" y="64"/>
                  </a:cubicBezTo>
                  <a:lnTo>
                    <a:pt x="144" y="64"/>
                  </a:lnTo>
                  <a:cubicBezTo>
                    <a:pt x="144" y="100"/>
                    <a:pt x="112" y="128"/>
                    <a:pt x="72" y="128"/>
                  </a:cubicBezTo>
                  <a:cubicBezTo>
                    <a:pt x="72" y="128"/>
                    <a:pt x="72" y="128"/>
                    <a:pt x="72" y="128"/>
                  </a:cubicBezTo>
                  <a:close/>
                </a:path>
              </a:pathLst>
            </a:custGeom>
            <a:grpFill/>
            <a:ln w="0">
              <a:noFill/>
              <a:prstDash val="solid"/>
              <a:round/>
              <a:headEnd/>
              <a:tailEnd/>
            </a:ln>
          </p:spPr>
          <p:txBody>
            <a:bodyPr/>
            <a:lstStyle/>
            <a:p>
              <a:pPr>
                <a:buFontTx/>
                <a:buChar char="•"/>
                <a:defRPr/>
              </a:pPr>
              <a:endParaRPr lang="en-US">
                <a:effectLst>
                  <a:outerShdw blurRad="38100" dist="38100" dir="2700000" algn="tl">
                    <a:srgbClr val="000000">
                      <a:alpha val="43137"/>
                    </a:srgbClr>
                  </a:outerShdw>
                </a:effectLst>
                <a:cs typeface="+mn-cs"/>
              </a:endParaRPr>
            </a:p>
          </p:txBody>
        </p:sp>
        <p:sp>
          <p:nvSpPr>
            <p:cNvPr id="19784" name="Freeform 328"/>
            <p:cNvSpPr>
              <a:spLocks/>
            </p:cNvSpPr>
            <p:nvPr/>
          </p:nvSpPr>
          <p:spPr bwMode="auto">
            <a:xfrm>
              <a:off x="7040041" y="2765556"/>
              <a:ext cx="133263" cy="115557"/>
            </a:xfrm>
            <a:custGeom>
              <a:avLst/>
              <a:gdLst/>
              <a:ahLst/>
              <a:cxnLst>
                <a:cxn ang="0">
                  <a:pos x="72" y="128"/>
                </a:cxn>
                <a:cxn ang="0">
                  <a:pos x="0" y="64"/>
                </a:cxn>
                <a:cxn ang="0">
                  <a:pos x="0" y="64"/>
                </a:cxn>
                <a:cxn ang="0">
                  <a:pos x="0" y="64"/>
                </a:cxn>
                <a:cxn ang="0">
                  <a:pos x="72" y="0"/>
                </a:cxn>
                <a:cxn ang="0">
                  <a:pos x="72" y="0"/>
                </a:cxn>
                <a:cxn ang="0">
                  <a:pos x="144" y="64"/>
                </a:cxn>
                <a:cxn ang="0">
                  <a:pos x="144" y="64"/>
                </a:cxn>
                <a:cxn ang="0">
                  <a:pos x="144" y="64"/>
                </a:cxn>
                <a:cxn ang="0">
                  <a:pos x="72" y="128"/>
                </a:cxn>
                <a:cxn ang="0">
                  <a:pos x="72" y="128"/>
                </a:cxn>
              </a:cxnLst>
              <a:rect l="0" t="0" r="r" b="b"/>
              <a:pathLst>
                <a:path w="144" h="128">
                  <a:moveTo>
                    <a:pt x="72" y="128"/>
                  </a:moveTo>
                  <a:cubicBezTo>
                    <a:pt x="33" y="128"/>
                    <a:pt x="0" y="100"/>
                    <a:pt x="0" y="64"/>
                  </a:cubicBezTo>
                  <a:cubicBezTo>
                    <a:pt x="0" y="64"/>
                    <a:pt x="0" y="64"/>
                    <a:pt x="0" y="64"/>
                  </a:cubicBezTo>
                  <a:lnTo>
                    <a:pt x="0" y="64"/>
                  </a:lnTo>
                  <a:cubicBezTo>
                    <a:pt x="0" y="29"/>
                    <a:pt x="33" y="0"/>
                    <a:pt x="72" y="0"/>
                  </a:cubicBezTo>
                  <a:lnTo>
                    <a:pt x="72" y="0"/>
                  </a:lnTo>
                  <a:cubicBezTo>
                    <a:pt x="112" y="0"/>
                    <a:pt x="144" y="29"/>
                    <a:pt x="144" y="64"/>
                  </a:cubicBezTo>
                  <a:cubicBezTo>
                    <a:pt x="144" y="64"/>
                    <a:pt x="144" y="64"/>
                    <a:pt x="144" y="64"/>
                  </a:cubicBezTo>
                  <a:lnTo>
                    <a:pt x="144" y="64"/>
                  </a:lnTo>
                  <a:cubicBezTo>
                    <a:pt x="144" y="100"/>
                    <a:pt x="112" y="128"/>
                    <a:pt x="72" y="128"/>
                  </a:cubicBezTo>
                  <a:cubicBezTo>
                    <a:pt x="72" y="128"/>
                    <a:pt x="72" y="128"/>
                    <a:pt x="72" y="128"/>
                  </a:cubicBezTo>
                  <a:close/>
                </a:path>
              </a:pathLst>
            </a:custGeom>
            <a:solidFill>
              <a:srgbClr val="FF00FF"/>
            </a:solidFill>
            <a:ln w="0">
              <a:noFill/>
              <a:prstDash val="solid"/>
              <a:round/>
              <a:headEnd/>
              <a:tailEnd/>
            </a:ln>
          </p:spPr>
          <p:txBody>
            <a:bodyPr/>
            <a:lstStyle/>
            <a:p>
              <a:pPr>
                <a:buFontTx/>
                <a:buChar char="•"/>
                <a:defRPr/>
              </a:pPr>
              <a:endParaRPr lang="en-US">
                <a:effectLst>
                  <a:outerShdw blurRad="38100" dist="38100" dir="2700000" algn="tl">
                    <a:srgbClr val="000000">
                      <a:alpha val="43137"/>
                    </a:srgbClr>
                  </a:outerShdw>
                </a:effectLst>
                <a:cs typeface="+mn-cs"/>
              </a:endParaRPr>
            </a:p>
          </p:txBody>
        </p:sp>
        <p:sp>
          <p:nvSpPr>
            <p:cNvPr id="19785" name="Freeform 329"/>
            <p:cNvSpPr>
              <a:spLocks/>
            </p:cNvSpPr>
            <p:nvPr/>
          </p:nvSpPr>
          <p:spPr bwMode="auto">
            <a:xfrm>
              <a:off x="6817275" y="3081816"/>
              <a:ext cx="133263" cy="115557"/>
            </a:xfrm>
            <a:custGeom>
              <a:avLst/>
              <a:gdLst/>
              <a:ahLst/>
              <a:cxnLst>
                <a:cxn ang="0">
                  <a:pos x="72" y="128"/>
                </a:cxn>
                <a:cxn ang="0">
                  <a:pos x="0" y="64"/>
                </a:cxn>
                <a:cxn ang="0">
                  <a:pos x="0" y="64"/>
                </a:cxn>
                <a:cxn ang="0">
                  <a:pos x="0" y="64"/>
                </a:cxn>
                <a:cxn ang="0">
                  <a:pos x="72" y="0"/>
                </a:cxn>
                <a:cxn ang="0">
                  <a:pos x="72" y="0"/>
                </a:cxn>
                <a:cxn ang="0">
                  <a:pos x="144" y="64"/>
                </a:cxn>
                <a:cxn ang="0">
                  <a:pos x="144" y="64"/>
                </a:cxn>
                <a:cxn ang="0">
                  <a:pos x="144" y="64"/>
                </a:cxn>
                <a:cxn ang="0">
                  <a:pos x="72" y="128"/>
                </a:cxn>
                <a:cxn ang="0">
                  <a:pos x="72" y="128"/>
                </a:cxn>
              </a:cxnLst>
              <a:rect l="0" t="0" r="r" b="b"/>
              <a:pathLst>
                <a:path w="144" h="128">
                  <a:moveTo>
                    <a:pt x="72" y="128"/>
                  </a:moveTo>
                  <a:cubicBezTo>
                    <a:pt x="33" y="128"/>
                    <a:pt x="0" y="100"/>
                    <a:pt x="0" y="64"/>
                  </a:cubicBezTo>
                  <a:cubicBezTo>
                    <a:pt x="0" y="64"/>
                    <a:pt x="0" y="64"/>
                    <a:pt x="0" y="64"/>
                  </a:cubicBezTo>
                  <a:lnTo>
                    <a:pt x="0" y="64"/>
                  </a:lnTo>
                  <a:cubicBezTo>
                    <a:pt x="0" y="29"/>
                    <a:pt x="33" y="0"/>
                    <a:pt x="72" y="0"/>
                  </a:cubicBezTo>
                  <a:lnTo>
                    <a:pt x="72" y="0"/>
                  </a:lnTo>
                  <a:cubicBezTo>
                    <a:pt x="112" y="0"/>
                    <a:pt x="144" y="29"/>
                    <a:pt x="144" y="64"/>
                  </a:cubicBezTo>
                  <a:cubicBezTo>
                    <a:pt x="144" y="64"/>
                    <a:pt x="144" y="64"/>
                    <a:pt x="144" y="64"/>
                  </a:cubicBezTo>
                  <a:lnTo>
                    <a:pt x="144" y="64"/>
                  </a:lnTo>
                  <a:cubicBezTo>
                    <a:pt x="144" y="100"/>
                    <a:pt x="112" y="128"/>
                    <a:pt x="72" y="128"/>
                  </a:cubicBezTo>
                  <a:cubicBezTo>
                    <a:pt x="72" y="128"/>
                    <a:pt x="72" y="128"/>
                    <a:pt x="72" y="128"/>
                  </a:cubicBezTo>
                  <a:close/>
                </a:path>
              </a:pathLst>
            </a:custGeom>
            <a:solidFill>
              <a:srgbClr val="FF00FF"/>
            </a:solidFill>
            <a:ln w="0">
              <a:noFill/>
              <a:prstDash val="solid"/>
              <a:round/>
              <a:headEnd/>
              <a:tailEnd/>
            </a:ln>
          </p:spPr>
          <p:txBody>
            <a:bodyPr/>
            <a:lstStyle/>
            <a:p>
              <a:pPr>
                <a:buFontTx/>
                <a:buChar char="•"/>
                <a:defRPr/>
              </a:pPr>
              <a:endParaRPr lang="en-US">
                <a:effectLst>
                  <a:outerShdw blurRad="38100" dist="38100" dir="2700000" algn="tl">
                    <a:srgbClr val="000000">
                      <a:alpha val="43137"/>
                    </a:srgbClr>
                  </a:outerShdw>
                </a:effectLst>
                <a:cs typeface="+mn-cs"/>
              </a:endParaRPr>
            </a:p>
          </p:txBody>
        </p:sp>
        <p:sp>
          <p:nvSpPr>
            <p:cNvPr id="19786" name="Freeform 330"/>
            <p:cNvSpPr>
              <a:spLocks/>
            </p:cNvSpPr>
            <p:nvPr/>
          </p:nvSpPr>
          <p:spPr bwMode="auto">
            <a:xfrm>
              <a:off x="6013726" y="2864895"/>
              <a:ext cx="320227" cy="423706"/>
            </a:xfrm>
            <a:custGeom>
              <a:avLst/>
              <a:gdLst/>
              <a:ahLst/>
              <a:cxnLst>
                <a:cxn ang="0">
                  <a:pos x="10" y="418"/>
                </a:cxn>
                <a:cxn ang="0">
                  <a:pos x="282" y="18"/>
                </a:cxn>
                <a:cxn ang="0">
                  <a:pos x="326" y="10"/>
                </a:cxn>
                <a:cxn ang="0">
                  <a:pos x="335" y="54"/>
                </a:cxn>
                <a:cxn ang="0">
                  <a:pos x="63" y="454"/>
                </a:cxn>
                <a:cxn ang="0">
                  <a:pos x="18" y="463"/>
                </a:cxn>
                <a:cxn ang="0">
                  <a:pos x="10" y="418"/>
                </a:cxn>
              </a:cxnLst>
              <a:rect l="0" t="0" r="r" b="b"/>
              <a:pathLst>
                <a:path w="345" h="473">
                  <a:moveTo>
                    <a:pt x="10" y="418"/>
                  </a:moveTo>
                  <a:lnTo>
                    <a:pt x="282" y="18"/>
                  </a:lnTo>
                  <a:cubicBezTo>
                    <a:pt x="292" y="4"/>
                    <a:pt x="312" y="0"/>
                    <a:pt x="326" y="10"/>
                  </a:cubicBezTo>
                  <a:cubicBezTo>
                    <a:pt x="341" y="20"/>
                    <a:pt x="345" y="40"/>
                    <a:pt x="335" y="54"/>
                  </a:cubicBezTo>
                  <a:lnTo>
                    <a:pt x="63" y="454"/>
                  </a:lnTo>
                  <a:cubicBezTo>
                    <a:pt x="53" y="469"/>
                    <a:pt x="33" y="473"/>
                    <a:pt x="18" y="463"/>
                  </a:cubicBezTo>
                  <a:cubicBezTo>
                    <a:pt x="4" y="453"/>
                    <a:pt x="0" y="433"/>
                    <a:pt x="10" y="418"/>
                  </a:cubicBezTo>
                  <a:close/>
                </a:path>
              </a:pathLst>
            </a:custGeom>
            <a:grpFill/>
            <a:ln w="0" cap="flat">
              <a:noFill/>
              <a:prstDash val="solid"/>
              <a:round/>
              <a:headEnd/>
              <a:tailEnd/>
            </a:ln>
          </p:spPr>
          <p:txBody>
            <a:bodyPr/>
            <a:lstStyle/>
            <a:p>
              <a:pPr>
                <a:buFontTx/>
                <a:buChar char="•"/>
                <a:defRPr/>
              </a:pPr>
              <a:endParaRPr lang="en-US">
                <a:effectLst>
                  <a:outerShdw blurRad="38100" dist="38100" dir="2700000" algn="tl">
                    <a:srgbClr val="000000">
                      <a:alpha val="43137"/>
                    </a:srgbClr>
                  </a:outerShdw>
                </a:effectLst>
                <a:cs typeface="+mn-cs"/>
              </a:endParaRPr>
            </a:p>
          </p:txBody>
        </p:sp>
        <p:sp>
          <p:nvSpPr>
            <p:cNvPr id="178" name="Freeform 328"/>
            <p:cNvSpPr>
              <a:spLocks/>
            </p:cNvSpPr>
            <p:nvPr/>
          </p:nvSpPr>
          <p:spPr bwMode="auto">
            <a:xfrm>
              <a:off x="6735227" y="2555338"/>
              <a:ext cx="133263" cy="115557"/>
            </a:xfrm>
            <a:custGeom>
              <a:avLst/>
              <a:gdLst/>
              <a:ahLst/>
              <a:cxnLst>
                <a:cxn ang="0">
                  <a:pos x="72" y="128"/>
                </a:cxn>
                <a:cxn ang="0">
                  <a:pos x="0" y="64"/>
                </a:cxn>
                <a:cxn ang="0">
                  <a:pos x="0" y="64"/>
                </a:cxn>
                <a:cxn ang="0">
                  <a:pos x="0" y="64"/>
                </a:cxn>
                <a:cxn ang="0">
                  <a:pos x="72" y="0"/>
                </a:cxn>
                <a:cxn ang="0">
                  <a:pos x="72" y="0"/>
                </a:cxn>
                <a:cxn ang="0">
                  <a:pos x="144" y="64"/>
                </a:cxn>
                <a:cxn ang="0">
                  <a:pos x="144" y="64"/>
                </a:cxn>
                <a:cxn ang="0">
                  <a:pos x="144" y="64"/>
                </a:cxn>
                <a:cxn ang="0">
                  <a:pos x="72" y="128"/>
                </a:cxn>
                <a:cxn ang="0">
                  <a:pos x="72" y="128"/>
                </a:cxn>
              </a:cxnLst>
              <a:rect l="0" t="0" r="r" b="b"/>
              <a:pathLst>
                <a:path w="144" h="128">
                  <a:moveTo>
                    <a:pt x="72" y="128"/>
                  </a:moveTo>
                  <a:cubicBezTo>
                    <a:pt x="33" y="128"/>
                    <a:pt x="0" y="100"/>
                    <a:pt x="0" y="64"/>
                  </a:cubicBezTo>
                  <a:cubicBezTo>
                    <a:pt x="0" y="64"/>
                    <a:pt x="0" y="64"/>
                    <a:pt x="0" y="64"/>
                  </a:cubicBezTo>
                  <a:lnTo>
                    <a:pt x="0" y="64"/>
                  </a:lnTo>
                  <a:cubicBezTo>
                    <a:pt x="0" y="29"/>
                    <a:pt x="33" y="0"/>
                    <a:pt x="72" y="0"/>
                  </a:cubicBezTo>
                  <a:lnTo>
                    <a:pt x="72" y="0"/>
                  </a:lnTo>
                  <a:cubicBezTo>
                    <a:pt x="112" y="0"/>
                    <a:pt x="144" y="29"/>
                    <a:pt x="144" y="64"/>
                  </a:cubicBezTo>
                  <a:cubicBezTo>
                    <a:pt x="144" y="64"/>
                    <a:pt x="144" y="64"/>
                    <a:pt x="144" y="64"/>
                  </a:cubicBezTo>
                  <a:lnTo>
                    <a:pt x="144" y="64"/>
                  </a:lnTo>
                  <a:cubicBezTo>
                    <a:pt x="144" y="100"/>
                    <a:pt x="112" y="128"/>
                    <a:pt x="72" y="128"/>
                  </a:cubicBezTo>
                  <a:cubicBezTo>
                    <a:pt x="72" y="128"/>
                    <a:pt x="72" y="128"/>
                    <a:pt x="72" y="128"/>
                  </a:cubicBezTo>
                  <a:close/>
                </a:path>
              </a:pathLst>
            </a:custGeom>
            <a:grpFill/>
            <a:ln w="0">
              <a:noFill/>
              <a:prstDash val="solid"/>
              <a:round/>
              <a:headEnd/>
              <a:tailEnd/>
            </a:ln>
          </p:spPr>
          <p:txBody>
            <a:bodyPr/>
            <a:lstStyle/>
            <a:p>
              <a:pPr>
                <a:buFontTx/>
                <a:buChar char="•"/>
                <a:defRPr/>
              </a:pPr>
              <a:endParaRPr lang="en-US">
                <a:effectLst>
                  <a:outerShdw blurRad="38100" dist="38100" dir="2700000" algn="tl">
                    <a:srgbClr val="000000">
                      <a:alpha val="43137"/>
                    </a:srgbClr>
                  </a:outerShdw>
                </a:effectLst>
                <a:cs typeface="+mn-cs"/>
              </a:endParaRPr>
            </a:p>
          </p:txBody>
        </p:sp>
      </p:grpSp>
      <p:sp>
        <p:nvSpPr>
          <p:cNvPr id="19788" name="Freeform 332"/>
          <p:cNvSpPr>
            <a:spLocks/>
          </p:cNvSpPr>
          <p:nvPr/>
        </p:nvSpPr>
        <p:spPr bwMode="auto">
          <a:xfrm>
            <a:off x="3832225" y="3989388"/>
            <a:ext cx="207963" cy="106362"/>
          </a:xfrm>
          <a:custGeom>
            <a:avLst/>
            <a:gdLst/>
            <a:ahLst/>
            <a:cxnLst>
              <a:cxn ang="0">
                <a:pos x="256" y="66"/>
              </a:cxn>
              <a:cxn ang="0">
                <a:pos x="48" y="146"/>
              </a:cxn>
              <a:cxn ang="0">
                <a:pos x="7" y="128"/>
              </a:cxn>
              <a:cxn ang="0">
                <a:pos x="25" y="87"/>
              </a:cxn>
              <a:cxn ang="0">
                <a:pos x="233" y="7"/>
              </a:cxn>
              <a:cxn ang="0">
                <a:pos x="274" y="25"/>
              </a:cxn>
              <a:cxn ang="0">
                <a:pos x="256" y="66"/>
              </a:cxn>
            </a:cxnLst>
            <a:rect l="0" t="0" r="r" b="b"/>
            <a:pathLst>
              <a:path w="281" h="153">
                <a:moveTo>
                  <a:pt x="256" y="66"/>
                </a:moveTo>
                <a:lnTo>
                  <a:pt x="48" y="146"/>
                </a:lnTo>
                <a:cubicBezTo>
                  <a:pt x="31" y="153"/>
                  <a:pt x="13" y="144"/>
                  <a:pt x="7" y="128"/>
                </a:cubicBezTo>
                <a:cubicBezTo>
                  <a:pt x="0" y="111"/>
                  <a:pt x="8" y="93"/>
                  <a:pt x="25" y="87"/>
                </a:cubicBezTo>
                <a:lnTo>
                  <a:pt x="233" y="7"/>
                </a:lnTo>
                <a:cubicBezTo>
                  <a:pt x="249" y="0"/>
                  <a:pt x="268" y="8"/>
                  <a:pt x="274" y="25"/>
                </a:cubicBezTo>
                <a:cubicBezTo>
                  <a:pt x="281" y="41"/>
                  <a:pt x="272" y="60"/>
                  <a:pt x="256" y="66"/>
                </a:cubicBezTo>
                <a:close/>
              </a:path>
            </a:pathLst>
          </a:custGeom>
          <a:solidFill>
            <a:schemeClr val="tx1">
              <a:lumMod val="65000"/>
            </a:schemeClr>
          </a:solidFill>
          <a:ln w="12700" cap="flat">
            <a:solidFill>
              <a:schemeClr val="tx1">
                <a:lumMod val="50000"/>
              </a:schemeClr>
            </a:solidFill>
            <a:prstDash val="solid"/>
            <a:round/>
            <a:headEnd/>
            <a:tailEnd/>
          </a:ln>
        </p:spPr>
        <p:txBody>
          <a:bodyPr/>
          <a:lstStyle/>
          <a:p>
            <a:pPr>
              <a:buFontTx/>
              <a:buChar char="•"/>
              <a:defRPr/>
            </a:pPr>
            <a:endParaRPr lang="el-GR">
              <a:effectLst>
                <a:outerShdw blurRad="38100" dist="38100" dir="2700000" algn="tl">
                  <a:srgbClr val="000000"/>
                </a:outerShdw>
              </a:effectLst>
            </a:endParaRPr>
          </a:p>
        </p:txBody>
      </p:sp>
      <p:sp>
        <p:nvSpPr>
          <p:cNvPr id="19789" name="Freeform 333"/>
          <p:cNvSpPr>
            <a:spLocks/>
          </p:cNvSpPr>
          <p:nvPr/>
        </p:nvSpPr>
        <p:spPr bwMode="auto">
          <a:xfrm>
            <a:off x="4024313" y="3952875"/>
            <a:ext cx="257175" cy="93663"/>
          </a:xfrm>
          <a:custGeom>
            <a:avLst/>
            <a:gdLst/>
            <a:ahLst/>
            <a:cxnLst>
              <a:cxn ang="0">
                <a:pos x="247" y="66"/>
              </a:cxn>
              <a:cxn ang="0">
                <a:pos x="39" y="98"/>
              </a:cxn>
              <a:cxn ang="0">
                <a:pos x="3" y="71"/>
              </a:cxn>
              <a:cxn ang="0">
                <a:pos x="30" y="35"/>
              </a:cxn>
              <a:cxn ang="0">
                <a:pos x="238" y="3"/>
              </a:cxn>
              <a:cxn ang="0">
                <a:pos x="274" y="30"/>
              </a:cxn>
              <a:cxn ang="0">
                <a:pos x="247" y="66"/>
              </a:cxn>
            </a:cxnLst>
            <a:rect l="0" t="0" r="r" b="b"/>
            <a:pathLst>
              <a:path w="277" h="101">
                <a:moveTo>
                  <a:pt x="247" y="66"/>
                </a:moveTo>
                <a:lnTo>
                  <a:pt x="39" y="98"/>
                </a:lnTo>
                <a:cubicBezTo>
                  <a:pt x="22" y="101"/>
                  <a:pt x="6" y="89"/>
                  <a:pt x="3" y="71"/>
                </a:cubicBezTo>
                <a:cubicBezTo>
                  <a:pt x="0" y="54"/>
                  <a:pt x="12" y="38"/>
                  <a:pt x="30" y="35"/>
                </a:cubicBezTo>
                <a:lnTo>
                  <a:pt x="238" y="3"/>
                </a:lnTo>
                <a:cubicBezTo>
                  <a:pt x="255" y="0"/>
                  <a:pt x="271" y="12"/>
                  <a:pt x="274" y="30"/>
                </a:cubicBezTo>
                <a:cubicBezTo>
                  <a:pt x="277" y="47"/>
                  <a:pt x="265" y="63"/>
                  <a:pt x="247" y="66"/>
                </a:cubicBezTo>
                <a:close/>
              </a:path>
            </a:pathLst>
          </a:custGeom>
          <a:solidFill>
            <a:schemeClr val="tx1">
              <a:lumMod val="65000"/>
            </a:schemeClr>
          </a:solidFill>
          <a:ln w="38100" cap="flat">
            <a:noFill/>
            <a:prstDash val="solid"/>
            <a:round/>
            <a:headEnd/>
            <a:tailEnd/>
          </a:ln>
        </p:spPr>
        <p:txBody>
          <a:bodyPr/>
          <a:lstStyle/>
          <a:p>
            <a:pPr>
              <a:buFontTx/>
              <a:buChar char="•"/>
              <a:defRPr/>
            </a:pPr>
            <a:endParaRPr lang="el-GR">
              <a:effectLst>
                <a:outerShdw blurRad="38100" dist="38100" dir="2700000" algn="tl">
                  <a:srgbClr val="000000"/>
                </a:outerShdw>
              </a:effectLst>
            </a:endParaRPr>
          </a:p>
        </p:txBody>
      </p:sp>
      <p:grpSp>
        <p:nvGrpSpPr>
          <p:cNvPr id="12" name="Group 185"/>
          <p:cNvGrpSpPr>
            <a:grpSpLocks/>
          </p:cNvGrpSpPr>
          <p:nvPr/>
        </p:nvGrpSpPr>
        <p:grpSpPr bwMode="auto">
          <a:xfrm>
            <a:off x="4219575" y="3927475"/>
            <a:ext cx="1350963" cy="133350"/>
            <a:chOff x="4219419" y="3926905"/>
            <a:chExt cx="1350789" cy="134265"/>
          </a:xfrm>
        </p:grpSpPr>
        <p:sp>
          <p:nvSpPr>
            <p:cNvPr id="19790" name="Freeform 334"/>
            <p:cNvSpPr>
              <a:spLocks/>
            </p:cNvSpPr>
            <p:nvPr/>
          </p:nvSpPr>
          <p:spPr bwMode="auto">
            <a:xfrm>
              <a:off x="4219419" y="3926905"/>
              <a:ext cx="579363" cy="87912"/>
            </a:xfrm>
            <a:custGeom>
              <a:avLst/>
              <a:gdLst/>
              <a:ahLst/>
              <a:cxnLst>
                <a:cxn ang="0">
                  <a:pos x="594" y="64"/>
                </a:cxn>
                <a:cxn ang="0">
                  <a:pos x="34" y="96"/>
                </a:cxn>
                <a:cxn ang="0">
                  <a:pos x="1" y="66"/>
                </a:cxn>
                <a:cxn ang="0">
                  <a:pos x="31" y="33"/>
                </a:cxn>
                <a:cxn ang="0">
                  <a:pos x="591" y="1"/>
                </a:cxn>
                <a:cxn ang="0">
                  <a:pos x="624" y="31"/>
                </a:cxn>
                <a:cxn ang="0">
                  <a:pos x="594" y="64"/>
                </a:cxn>
              </a:cxnLst>
              <a:rect l="0" t="0" r="r" b="b"/>
              <a:pathLst>
                <a:path w="625" h="97">
                  <a:moveTo>
                    <a:pt x="594" y="64"/>
                  </a:moveTo>
                  <a:lnTo>
                    <a:pt x="34" y="96"/>
                  </a:lnTo>
                  <a:cubicBezTo>
                    <a:pt x="17" y="97"/>
                    <a:pt x="2" y="84"/>
                    <a:pt x="1" y="66"/>
                  </a:cubicBezTo>
                  <a:cubicBezTo>
                    <a:pt x="0" y="49"/>
                    <a:pt x="13" y="34"/>
                    <a:pt x="31" y="33"/>
                  </a:cubicBezTo>
                  <a:lnTo>
                    <a:pt x="591" y="1"/>
                  </a:lnTo>
                  <a:cubicBezTo>
                    <a:pt x="608" y="0"/>
                    <a:pt x="623" y="13"/>
                    <a:pt x="624" y="31"/>
                  </a:cubicBezTo>
                  <a:cubicBezTo>
                    <a:pt x="625" y="48"/>
                    <a:pt x="612" y="63"/>
                    <a:pt x="594" y="64"/>
                  </a:cubicBezTo>
                  <a:close/>
                </a:path>
              </a:pathLst>
            </a:custGeom>
            <a:solidFill>
              <a:schemeClr val="tx1">
                <a:lumMod val="65000"/>
              </a:schemeClr>
            </a:solidFill>
            <a:ln w="38100" cap="flat">
              <a:noFill/>
              <a:prstDash val="solid"/>
              <a:round/>
              <a:headEnd/>
              <a:tailEnd/>
            </a:ln>
          </p:spPr>
          <p:txBody>
            <a:bodyPr/>
            <a:lstStyle/>
            <a:p>
              <a:pPr>
                <a:buFontTx/>
                <a:buChar char="•"/>
                <a:defRPr/>
              </a:pPr>
              <a:endParaRPr lang="el-GR">
                <a:effectLst>
                  <a:outerShdw blurRad="38100" dist="38100" dir="2700000" algn="tl">
                    <a:srgbClr val="000000"/>
                  </a:outerShdw>
                </a:effectLst>
              </a:endParaRPr>
            </a:p>
          </p:txBody>
        </p:sp>
        <p:sp>
          <p:nvSpPr>
            <p:cNvPr id="19787" name="Freeform 331"/>
            <p:cNvSpPr>
              <a:spLocks/>
            </p:cNvSpPr>
            <p:nvPr/>
          </p:nvSpPr>
          <p:spPr bwMode="auto">
            <a:xfrm>
              <a:off x="5254336" y="3938094"/>
              <a:ext cx="315872" cy="123076"/>
            </a:xfrm>
            <a:custGeom>
              <a:avLst/>
              <a:gdLst/>
              <a:ahLst/>
              <a:cxnLst>
                <a:cxn ang="0">
                  <a:pos x="43" y="4"/>
                </a:cxn>
                <a:cxn ang="0">
                  <a:pos x="315" y="68"/>
                </a:cxn>
                <a:cxn ang="0">
                  <a:pos x="339" y="107"/>
                </a:cxn>
                <a:cxn ang="0">
                  <a:pos x="300" y="131"/>
                </a:cxn>
                <a:cxn ang="0">
                  <a:pos x="28" y="67"/>
                </a:cxn>
                <a:cxn ang="0">
                  <a:pos x="4" y="28"/>
                </a:cxn>
                <a:cxn ang="0">
                  <a:pos x="43" y="4"/>
                </a:cxn>
              </a:cxnLst>
              <a:rect l="0" t="0" r="r" b="b"/>
              <a:pathLst>
                <a:path w="343" h="135">
                  <a:moveTo>
                    <a:pt x="43" y="4"/>
                  </a:moveTo>
                  <a:lnTo>
                    <a:pt x="315" y="68"/>
                  </a:lnTo>
                  <a:cubicBezTo>
                    <a:pt x="332" y="72"/>
                    <a:pt x="343" y="90"/>
                    <a:pt x="339" y="107"/>
                  </a:cubicBezTo>
                  <a:cubicBezTo>
                    <a:pt x="335" y="124"/>
                    <a:pt x="317" y="135"/>
                    <a:pt x="300" y="131"/>
                  </a:cubicBezTo>
                  <a:lnTo>
                    <a:pt x="28" y="67"/>
                  </a:lnTo>
                  <a:cubicBezTo>
                    <a:pt x="11" y="63"/>
                    <a:pt x="0" y="45"/>
                    <a:pt x="4" y="28"/>
                  </a:cubicBezTo>
                  <a:cubicBezTo>
                    <a:pt x="8" y="11"/>
                    <a:pt x="26" y="0"/>
                    <a:pt x="43" y="4"/>
                  </a:cubicBezTo>
                  <a:close/>
                </a:path>
              </a:pathLst>
            </a:custGeom>
            <a:solidFill>
              <a:schemeClr val="tx1">
                <a:lumMod val="65000"/>
              </a:schemeClr>
            </a:solidFill>
            <a:ln w="38100" cap="flat">
              <a:noFill/>
              <a:prstDash val="solid"/>
              <a:round/>
              <a:headEnd/>
              <a:tailEnd/>
            </a:ln>
          </p:spPr>
          <p:txBody>
            <a:bodyPr/>
            <a:lstStyle/>
            <a:p>
              <a:pPr>
                <a:buFontTx/>
                <a:buChar char="•"/>
                <a:defRPr/>
              </a:pPr>
              <a:endParaRPr lang="el-GR">
                <a:effectLst>
                  <a:outerShdw blurRad="38100" dist="38100" dir="2700000" algn="tl">
                    <a:srgbClr val="000000"/>
                  </a:outerShdw>
                </a:effectLst>
              </a:endParaRPr>
            </a:p>
          </p:txBody>
        </p:sp>
        <p:sp>
          <p:nvSpPr>
            <p:cNvPr id="19791" name="Freeform 335"/>
            <p:cNvSpPr>
              <a:spLocks/>
            </p:cNvSpPr>
            <p:nvPr/>
          </p:nvSpPr>
          <p:spPr bwMode="auto">
            <a:xfrm>
              <a:off x="4738465" y="3926905"/>
              <a:ext cx="339681" cy="59141"/>
            </a:xfrm>
            <a:custGeom>
              <a:avLst/>
              <a:gdLst/>
              <a:ahLst/>
              <a:cxnLst>
                <a:cxn ang="0">
                  <a:pos x="336" y="64"/>
                </a:cxn>
                <a:cxn ang="0">
                  <a:pos x="32" y="64"/>
                </a:cxn>
                <a:cxn ang="0">
                  <a:pos x="0" y="32"/>
                </a:cxn>
                <a:cxn ang="0">
                  <a:pos x="32" y="0"/>
                </a:cxn>
                <a:cxn ang="0">
                  <a:pos x="336" y="0"/>
                </a:cxn>
                <a:cxn ang="0">
                  <a:pos x="368" y="32"/>
                </a:cxn>
                <a:cxn ang="0">
                  <a:pos x="336" y="64"/>
                </a:cxn>
              </a:cxnLst>
              <a:rect l="0" t="0" r="r" b="b"/>
              <a:pathLst>
                <a:path w="368" h="64">
                  <a:moveTo>
                    <a:pt x="336" y="64"/>
                  </a:moveTo>
                  <a:lnTo>
                    <a:pt x="32" y="64"/>
                  </a:lnTo>
                  <a:cubicBezTo>
                    <a:pt x="15" y="64"/>
                    <a:pt x="0" y="50"/>
                    <a:pt x="0" y="32"/>
                  </a:cubicBezTo>
                  <a:cubicBezTo>
                    <a:pt x="0" y="15"/>
                    <a:pt x="15" y="0"/>
                    <a:pt x="32" y="0"/>
                  </a:cubicBezTo>
                  <a:lnTo>
                    <a:pt x="336" y="0"/>
                  </a:lnTo>
                  <a:cubicBezTo>
                    <a:pt x="354" y="0"/>
                    <a:pt x="368" y="15"/>
                    <a:pt x="368" y="32"/>
                  </a:cubicBezTo>
                  <a:cubicBezTo>
                    <a:pt x="368" y="50"/>
                    <a:pt x="354" y="64"/>
                    <a:pt x="336" y="64"/>
                  </a:cubicBezTo>
                  <a:close/>
                </a:path>
              </a:pathLst>
            </a:custGeom>
            <a:solidFill>
              <a:schemeClr val="tx1">
                <a:lumMod val="65000"/>
              </a:schemeClr>
            </a:solidFill>
            <a:ln w="38100" cap="flat">
              <a:noFill/>
              <a:prstDash val="solid"/>
              <a:round/>
              <a:headEnd/>
              <a:tailEnd/>
            </a:ln>
          </p:spPr>
          <p:txBody>
            <a:bodyPr/>
            <a:lstStyle/>
            <a:p>
              <a:pPr>
                <a:buFontTx/>
                <a:buChar char="•"/>
                <a:defRPr/>
              </a:pPr>
              <a:endParaRPr lang="el-GR">
                <a:effectLst>
                  <a:outerShdw blurRad="38100" dist="38100" dir="2700000" algn="tl">
                    <a:srgbClr val="000000"/>
                  </a:outerShdw>
                </a:effectLst>
              </a:endParaRPr>
            </a:p>
          </p:txBody>
        </p:sp>
        <p:sp>
          <p:nvSpPr>
            <p:cNvPr id="19792" name="Freeform 336"/>
            <p:cNvSpPr>
              <a:spLocks/>
            </p:cNvSpPr>
            <p:nvPr/>
          </p:nvSpPr>
          <p:spPr bwMode="auto">
            <a:xfrm>
              <a:off x="5108304" y="3926905"/>
              <a:ext cx="209523" cy="76723"/>
            </a:xfrm>
            <a:custGeom>
              <a:avLst/>
              <a:gdLst/>
              <a:ahLst/>
              <a:cxnLst>
                <a:cxn ang="0">
                  <a:pos x="37" y="2"/>
                </a:cxn>
                <a:cxn ang="0">
                  <a:pos x="197" y="18"/>
                </a:cxn>
                <a:cxn ang="0">
                  <a:pos x="225" y="53"/>
                </a:cxn>
                <a:cxn ang="0">
                  <a:pos x="190" y="81"/>
                </a:cxn>
                <a:cxn ang="0">
                  <a:pos x="30" y="65"/>
                </a:cxn>
                <a:cxn ang="0">
                  <a:pos x="2" y="30"/>
                </a:cxn>
                <a:cxn ang="0">
                  <a:pos x="37" y="2"/>
                </a:cxn>
              </a:cxnLst>
              <a:rect l="0" t="0" r="r" b="b"/>
              <a:pathLst>
                <a:path w="227" h="83">
                  <a:moveTo>
                    <a:pt x="37" y="2"/>
                  </a:moveTo>
                  <a:lnTo>
                    <a:pt x="197" y="18"/>
                  </a:lnTo>
                  <a:cubicBezTo>
                    <a:pt x="214" y="19"/>
                    <a:pt x="227" y="35"/>
                    <a:pt x="225" y="53"/>
                  </a:cubicBezTo>
                  <a:cubicBezTo>
                    <a:pt x="224" y="70"/>
                    <a:pt x="208" y="83"/>
                    <a:pt x="190" y="81"/>
                  </a:cubicBezTo>
                  <a:lnTo>
                    <a:pt x="30" y="65"/>
                  </a:lnTo>
                  <a:cubicBezTo>
                    <a:pt x="13" y="64"/>
                    <a:pt x="0" y="48"/>
                    <a:pt x="2" y="30"/>
                  </a:cubicBezTo>
                  <a:cubicBezTo>
                    <a:pt x="3" y="13"/>
                    <a:pt x="19" y="0"/>
                    <a:pt x="37" y="2"/>
                  </a:cubicBezTo>
                  <a:close/>
                </a:path>
              </a:pathLst>
            </a:custGeom>
            <a:solidFill>
              <a:schemeClr val="tx1">
                <a:lumMod val="65000"/>
              </a:schemeClr>
            </a:solidFill>
            <a:ln w="38100" cap="flat">
              <a:noFill/>
              <a:prstDash val="solid"/>
              <a:round/>
              <a:headEnd/>
              <a:tailEnd/>
            </a:ln>
          </p:spPr>
          <p:txBody>
            <a:bodyPr/>
            <a:lstStyle/>
            <a:p>
              <a:pPr>
                <a:buFontTx/>
                <a:buChar char="•"/>
                <a:defRPr/>
              </a:pPr>
              <a:endParaRPr lang="el-GR">
                <a:effectLst>
                  <a:outerShdw blurRad="38100" dist="38100" dir="2700000" algn="tl">
                    <a:srgbClr val="000000"/>
                  </a:outerShdw>
                </a:effectLst>
              </a:endParaRPr>
            </a:p>
          </p:txBody>
        </p:sp>
        <p:sp>
          <p:nvSpPr>
            <p:cNvPr id="19793" name="Freeform 337"/>
            <p:cNvSpPr>
              <a:spLocks/>
            </p:cNvSpPr>
            <p:nvPr/>
          </p:nvSpPr>
          <p:spPr bwMode="auto">
            <a:xfrm>
              <a:off x="5019416" y="3926905"/>
              <a:ext cx="149206" cy="59141"/>
            </a:xfrm>
            <a:custGeom>
              <a:avLst/>
              <a:gdLst/>
              <a:ahLst/>
              <a:cxnLst>
                <a:cxn ang="0">
                  <a:pos x="32" y="0"/>
                </a:cxn>
                <a:cxn ang="0">
                  <a:pos x="128" y="0"/>
                </a:cxn>
                <a:cxn ang="0">
                  <a:pos x="160" y="32"/>
                </a:cxn>
                <a:cxn ang="0">
                  <a:pos x="128" y="64"/>
                </a:cxn>
                <a:cxn ang="0">
                  <a:pos x="32" y="64"/>
                </a:cxn>
                <a:cxn ang="0">
                  <a:pos x="0" y="32"/>
                </a:cxn>
                <a:cxn ang="0">
                  <a:pos x="32" y="0"/>
                </a:cxn>
              </a:cxnLst>
              <a:rect l="0" t="0" r="r" b="b"/>
              <a:pathLst>
                <a:path w="160" h="64">
                  <a:moveTo>
                    <a:pt x="32" y="0"/>
                  </a:moveTo>
                  <a:lnTo>
                    <a:pt x="128" y="0"/>
                  </a:lnTo>
                  <a:cubicBezTo>
                    <a:pt x="146" y="0"/>
                    <a:pt x="160" y="15"/>
                    <a:pt x="160" y="32"/>
                  </a:cubicBezTo>
                  <a:cubicBezTo>
                    <a:pt x="160" y="50"/>
                    <a:pt x="146" y="64"/>
                    <a:pt x="128" y="64"/>
                  </a:cubicBezTo>
                  <a:lnTo>
                    <a:pt x="32" y="64"/>
                  </a:lnTo>
                  <a:cubicBezTo>
                    <a:pt x="15" y="64"/>
                    <a:pt x="0" y="50"/>
                    <a:pt x="0" y="32"/>
                  </a:cubicBezTo>
                  <a:cubicBezTo>
                    <a:pt x="0" y="15"/>
                    <a:pt x="15" y="0"/>
                    <a:pt x="32" y="0"/>
                  </a:cubicBezTo>
                  <a:close/>
                </a:path>
              </a:pathLst>
            </a:custGeom>
            <a:solidFill>
              <a:schemeClr val="tx1">
                <a:lumMod val="65000"/>
              </a:schemeClr>
            </a:solidFill>
            <a:ln w="38100" cap="flat">
              <a:noFill/>
              <a:prstDash val="solid"/>
              <a:round/>
              <a:headEnd/>
              <a:tailEnd/>
            </a:ln>
          </p:spPr>
          <p:txBody>
            <a:bodyPr/>
            <a:lstStyle/>
            <a:p>
              <a:pPr>
                <a:buFontTx/>
                <a:buChar char="•"/>
                <a:defRPr/>
              </a:pPr>
              <a:endParaRPr lang="el-GR">
                <a:effectLst>
                  <a:outerShdw blurRad="38100" dist="38100" dir="2700000" algn="tl">
                    <a:srgbClr val="000000"/>
                  </a:outerShdw>
                </a:effectLst>
              </a:endParaRPr>
            </a:p>
          </p:txBody>
        </p:sp>
      </p:grpSp>
      <p:pic>
        <p:nvPicPr>
          <p:cNvPr id="180" name="Picture 260"/>
          <p:cNvPicPr>
            <a:picLocks noChangeAspect="1" noChangeArrowheads="1"/>
          </p:cNvPicPr>
          <p:nvPr/>
        </p:nvPicPr>
        <p:blipFill>
          <a:blip r:embed="rId3" cstate="print"/>
          <a:srcRect/>
          <a:stretch>
            <a:fillRect/>
          </a:stretch>
        </p:blipFill>
        <p:spPr bwMode="auto">
          <a:xfrm rot="18382820">
            <a:off x="5245100" y="4108451"/>
            <a:ext cx="2009775" cy="1543050"/>
          </a:xfrm>
          <a:prstGeom prst="rect">
            <a:avLst/>
          </a:prstGeom>
          <a:noFill/>
          <a:ln w="9525">
            <a:noFill/>
            <a:miter lim="800000"/>
            <a:headEnd/>
            <a:tailEnd/>
          </a:ln>
          <a:effectLst>
            <a:outerShdw blurRad="736600" dist="2540000" dir="19440000" sx="86000" sy="86000" algn="ctr" rotWithShape="0">
              <a:srgbClr val="000000">
                <a:alpha val="0"/>
              </a:srgbClr>
            </a:outerShdw>
          </a:effectLst>
        </p:spPr>
      </p:pic>
      <p:grpSp>
        <p:nvGrpSpPr>
          <p:cNvPr id="13" name="Group 172"/>
          <p:cNvGrpSpPr>
            <a:grpSpLocks/>
          </p:cNvGrpSpPr>
          <p:nvPr/>
        </p:nvGrpSpPr>
        <p:grpSpPr bwMode="auto">
          <a:xfrm>
            <a:off x="7177088" y="4192588"/>
            <a:ext cx="1776412" cy="1960562"/>
            <a:chOff x="7493000" y="4302125"/>
            <a:chExt cx="1776413" cy="1960563"/>
          </a:xfrm>
        </p:grpSpPr>
        <p:pic>
          <p:nvPicPr>
            <p:cNvPr id="68696" name="Picture 175"/>
            <p:cNvPicPr>
              <a:picLocks noChangeAspect="1" noChangeArrowheads="1"/>
            </p:cNvPicPr>
            <p:nvPr/>
          </p:nvPicPr>
          <p:blipFill>
            <a:blip r:embed="rId6" cstate="print"/>
            <a:srcRect/>
            <a:stretch>
              <a:fillRect/>
            </a:stretch>
          </p:blipFill>
          <p:spPr bwMode="auto">
            <a:xfrm>
              <a:off x="7772400" y="4659792"/>
              <a:ext cx="1276350" cy="1271588"/>
            </a:xfrm>
            <a:prstGeom prst="rect">
              <a:avLst/>
            </a:prstGeom>
            <a:noFill/>
            <a:ln w="9525">
              <a:noFill/>
              <a:miter lim="800000"/>
              <a:headEnd/>
              <a:tailEnd/>
            </a:ln>
          </p:spPr>
        </p:pic>
        <p:sp>
          <p:nvSpPr>
            <p:cNvPr id="312" name="TextBox 311"/>
            <p:cNvSpPr txBox="1"/>
            <p:nvPr/>
          </p:nvSpPr>
          <p:spPr>
            <a:xfrm>
              <a:off x="7561262" y="4302125"/>
              <a:ext cx="1636714" cy="306387"/>
            </a:xfrm>
            <a:prstGeom prst="rect">
              <a:avLst/>
            </a:prstGeom>
            <a:noFill/>
            <a:ln>
              <a:noFill/>
            </a:ln>
          </p:spPr>
          <p:txBody>
            <a:bodyPr>
              <a:spAutoFit/>
            </a:bodyPr>
            <a:lstStyle/>
            <a:p>
              <a:pPr algn="ctr">
                <a:defRPr/>
              </a:pPr>
              <a:r>
                <a:rPr lang="en-US" sz="1400" b="1" dirty="0" err="1">
                  <a:solidFill>
                    <a:srgbClr val="00CCFF"/>
                  </a:solidFill>
                  <a:effectLst>
                    <a:outerShdw blurRad="38100" dist="38100" dir="2700000" algn="tl">
                      <a:srgbClr val="000000">
                        <a:alpha val="43137"/>
                      </a:srgbClr>
                    </a:outerShdw>
                  </a:effectLst>
                  <a:latin typeface="+mn-lt"/>
                  <a:cs typeface="+mn-cs"/>
                </a:rPr>
                <a:t>SIVmac</a:t>
              </a:r>
              <a:r>
                <a:rPr lang="en-US" sz="1400" b="1" dirty="0">
                  <a:solidFill>
                    <a:srgbClr val="00CCFF"/>
                  </a:solidFill>
                  <a:effectLst>
                    <a:outerShdw blurRad="38100" dist="38100" dir="2700000" algn="tl">
                      <a:srgbClr val="000000">
                        <a:alpha val="43137"/>
                      </a:srgbClr>
                    </a:outerShdw>
                  </a:effectLst>
                  <a:latin typeface="+mn-lt"/>
                  <a:cs typeface="+mn-cs"/>
                </a:rPr>
                <a:t>/</a:t>
              </a:r>
              <a:r>
                <a:rPr lang="en-US" sz="1400" b="1" dirty="0" err="1">
                  <a:solidFill>
                    <a:srgbClr val="00CCFF"/>
                  </a:solidFill>
                  <a:effectLst>
                    <a:outerShdw blurRad="38100" dist="38100" dir="2700000" algn="tl">
                      <a:srgbClr val="000000">
                        <a:alpha val="43137"/>
                      </a:srgbClr>
                    </a:outerShdw>
                  </a:effectLst>
                  <a:latin typeface="+mn-lt"/>
                  <a:cs typeface="+mn-cs"/>
                </a:rPr>
                <a:t>SIVsm</a:t>
              </a:r>
              <a:endParaRPr lang="en-US" sz="1400" b="1" dirty="0">
                <a:solidFill>
                  <a:srgbClr val="00CCFF"/>
                </a:solidFill>
                <a:effectLst>
                  <a:outerShdw blurRad="38100" dist="38100" dir="2700000" algn="tl">
                    <a:srgbClr val="000000">
                      <a:alpha val="43137"/>
                    </a:srgbClr>
                  </a:outerShdw>
                </a:effectLst>
                <a:latin typeface="+mn-lt"/>
                <a:cs typeface="+mn-cs"/>
              </a:endParaRPr>
            </a:p>
          </p:txBody>
        </p:sp>
        <p:sp>
          <p:nvSpPr>
            <p:cNvPr id="313" name="TextBox 312"/>
            <p:cNvSpPr txBox="1"/>
            <p:nvPr/>
          </p:nvSpPr>
          <p:spPr>
            <a:xfrm>
              <a:off x="7493000" y="5954713"/>
              <a:ext cx="1776413" cy="307975"/>
            </a:xfrm>
            <a:prstGeom prst="rect">
              <a:avLst/>
            </a:prstGeom>
            <a:noFill/>
            <a:ln>
              <a:noFill/>
            </a:ln>
          </p:spPr>
          <p:txBody>
            <a:bodyPr>
              <a:spAutoFit/>
            </a:bodyPr>
            <a:lstStyle/>
            <a:p>
              <a:pPr algn="ctr">
                <a:defRPr/>
              </a:pPr>
              <a:r>
                <a:rPr lang="en-US" sz="1400" b="1" dirty="0">
                  <a:effectLst>
                    <a:outerShdw blurRad="38100" dist="38100" dir="2700000" algn="tl">
                      <a:srgbClr val="000000">
                        <a:alpha val="43137"/>
                      </a:srgbClr>
                    </a:outerShdw>
                  </a:effectLst>
                  <a:latin typeface="+mn-lt"/>
                  <a:cs typeface="+mn-cs"/>
                </a:rPr>
                <a:t>Sooty </a:t>
              </a:r>
              <a:r>
                <a:rPr lang="en-US" sz="1400" b="1" dirty="0" err="1">
                  <a:effectLst>
                    <a:outerShdw blurRad="38100" dist="38100" dir="2700000" algn="tl">
                      <a:srgbClr val="000000">
                        <a:alpha val="43137"/>
                      </a:srgbClr>
                    </a:outerShdw>
                  </a:effectLst>
                  <a:latin typeface="+mn-lt"/>
                  <a:cs typeface="+mn-cs"/>
                </a:rPr>
                <a:t>mangabey</a:t>
              </a:r>
              <a:endParaRPr lang="en-US" sz="1400" b="1" dirty="0">
                <a:effectLst>
                  <a:outerShdw blurRad="38100" dist="38100" dir="2700000" algn="tl">
                    <a:srgbClr val="000000">
                      <a:alpha val="43137"/>
                    </a:srgbClr>
                  </a:outerShdw>
                </a:effectLst>
                <a:latin typeface="+mn-lt"/>
                <a:cs typeface="+mn-cs"/>
              </a:endParaRPr>
            </a:p>
          </p:txBody>
        </p:sp>
      </p:grpSp>
      <p:grpSp>
        <p:nvGrpSpPr>
          <p:cNvPr id="14" name="Group 191"/>
          <p:cNvGrpSpPr/>
          <p:nvPr/>
        </p:nvGrpSpPr>
        <p:grpSpPr>
          <a:xfrm>
            <a:off x="5502896" y="4012020"/>
            <a:ext cx="1379691" cy="1036760"/>
            <a:chOff x="5421008" y="3698116"/>
            <a:chExt cx="1379691" cy="1036760"/>
          </a:xfrm>
          <a:solidFill>
            <a:srgbClr val="00CCFF"/>
          </a:solidFill>
        </p:grpSpPr>
        <p:sp>
          <p:nvSpPr>
            <p:cNvPr id="19658" name="Freeform 202"/>
            <p:cNvSpPr>
              <a:spLocks/>
            </p:cNvSpPr>
            <p:nvPr/>
          </p:nvSpPr>
          <p:spPr bwMode="auto">
            <a:xfrm>
              <a:off x="6536829" y="4318470"/>
              <a:ext cx="103427" cy="56764"/>
            </a:xfrm>
            <a:custGeom>
              <a:avLst/>
              <a:gdLst/>
              <a:ahLst/>
              <a:cxnLst>
                <a:cxn ang="0">
                  <a:pos x="32" y="0"/>
                </a:cxn>
                <a:cxn ang="0">
                  <a:pos x="80" y="0"/>
                </a:cxn>
                <a:cxn ang="0">
                  <a:pos x="112" y="32"/>
                </a:cxn>
                <a:cxn ang="0">
                  <a:pos x="80" y="64"/>
                </a:cxn>
                <a:cxn ang="0">
                  <a:pos x="32" y="64"/>
                </a:cxn>
                <a:cxn ang="0">
                  <a:pos x="0" y="32"/>
                </a:cxn>
                <a:cxn ang="0">
                  <a:pos x="32" y="0"/>
                </a:cxn>
              </a:cxnLst>
              <a:rect l="0" t="0" r="r" b="b"/>
              <a:pathLst>
                <a:path w="112" h="64">
                  <a:moveTo>
                    <a:pt x="32" y="0"/>
                  </a:moveTo>
                  <a:lnTo>
                    <a:pt x="80" y="0"/>
                  </a:lnTo>
                  <a:cubicBezTo>
                    <a:pt x="98" y="0"/>
                    <a:pt x="112" y="15"/>
                    <a:pt x="112" y="32"/>
                  </a:cubicBezTo>
                  <a:cubicBezTo>
                    <a:pt x="112" y="50"/>
                    <a:pt x="98" y="64"/>
                    <a:pt x="80" y="64"/>
                  </a:cubicBezTo>
                  <a:lnTo>
                    <a:pt x="32" y="64"/>
                  </a:lnTo>
                  <a:cubicBezTo>
                    <a:pt x="15" y="64"/>
                    <a:pt x="0" y="50"/>
                    <a:pt x="0" y="32"/>
                  </a:cubicBezTo>
                  <a:cubicBezTo>
                    <a:pt x="0" y="15"/>
                    <a:pt x="15" y="0"/>
                    <a:pt x="32" y="0"/>
                  </a:cubicBezTo>
                  <a:close/>
                </a:path>
              </a:pathLst>
            </a:custGeom>
            <a:grpFill/>
            <a:ln w="0" cap="flat">
              <a:noFill/>
              <a:prstDash val="solid"/>
              <a:round/>
              <a:headEnd/>
              <a:tailEnd/>
            </a:ln>
          </p:spPr>
          <p:txBody>
            <a:bodyPr/>
            <a:lstStyle/>
            <a:p>
              <a:pPr>
                <a:buFontTx/>
                <a:buChar char="•"/>
                <a:defRPr/>
              </a:pPr>
              <a:endParaRPr lang="en-US">
                <a:solidFill>
                  <a:schemeClr val="bg1">
                    <a:lumMod val="60000"/>
                    <a:lumOff val="40000"/>
                  </a:schemeClr>
                </a:solidFill>
                <a:effectLst>
                  <a:outerShdw blurRad="38100" dist="38100" dir="2700000" algn="tl">
                    <a:srgbClr val="000000">
                      <a:alpha val="43137"/>
                    </a:srgbClr>
                  </a:outerShdw>
                </a:effectLst>
                <a:cs typeface="+mn-cs"/>
              </a:endParaRPr>
            </a:p>
          </p:txBody>
        </p:sp>
        <p:sp>
          <p:nvSpPr>
            <p:cNvPr id="19659" name="Freeform 203"/>
            <p:cNvSpPr>
              <a:spLocks/>
            </p:cNvSpPr>
            <p:nvPr/>
          </p:nvSpPr>
          <p:spPr bwMode="auto">
            <a:xfrm>
              <a:off x="6178812" y="4316444"/>
              <a:ext cx="419675" cy="164211"/>
            </a:xfrm>
            <a:custGeom>
              <a:avLst/>
              <a:gdLst/>
              <a:ahLst/>
              <a:cxnLst>
                <a:cxn ang="0">
                  <a:pos x="27" y="117"/>
                </a:cxn>
                <a:cxn ang="0">
                  <a:pos x="411" y="5"/>
                </a:cxn>
                <a:cxn ang="0">
                  <a:pos x="450" y="27"/>
                </a:cxn>
                <a:cxn ang="0">
                  <a:pos x="428" y="66"/>
                </a:cxn>
                <a:cxn ang="0">
                  <a:pos x="44" y="178"/>
                </a:cxn>
                <a:cxn ang="0">
                  <a:pos x="5" y="156"/>
                </a:cxn>
                <a:cxn ang="0">
                  <a:pos x="27" y="117"/>
                </a:cxn>
              </a:cxnLst>
              <a:rect l="0" t="0" r="r" b="b"/>
              <a:pathLst>
                <a:path w="455" h="183">
                  <a:moveTo>
                    <a:pt x="27" y="117"/>
                  </a:moveTo>
                  <a:lnTo>
                    <a:pt x="411" y="5"/>
                  </a:lnTo>
                  <a:cubicBezTo>
                    <a:pt x="427" y="0"/>
                    <a:pt x="445" y="10"/>
                    <a:pt x="450" y="27"/>
                  </a:cubicBezTo>
                  <a:cubicBezTo>
                    <a:pt x="455" y="43"/>
                    <a:pt x="445" y="61"/>
                    <a:pt x="428" y="66"/>
                  </a:cubicBezTo>
                  <a:lnTo>
                    <a:pt x="44" y="178"/>
                  </a:lnTo>
                  <a:cubicBezTo>
                    <a:pt x="27" y="183"/>
                    <a:pt x="10" y="173"/>
                    <a:pt x="5" y="156"/>
                  </a:cubicBezTo>
                  <a:cubicBezTo>
                    <a:pt x="0" y="139"/>
                    <a:pt x="10" y="122"/>
                    <a:pt x="27" y="117"/>
                  </a:cubicBezTo>
                  <a:close/>
                </a:path>
              </a:pathLst>
            </a:custGeom>
            <a:grpFill/>
            <a:ln w="0" cap="flat">
              <a:noFill/>
              <a:prstDash val="solid"/>
              <a:round/>
              <a:headEnd/>
              <a:tailEnd/>
            </a:ln>
          </p:spPr>
          <p:txBody>
            <a:bodyPr/>
            <a:lstStyle/>
            <a:p>
              <a:pPr>
                <a:buFontTx/>
                <a:buChar char="•"/>
                <a:defRPr/>
              </a:pPr>
              <a:endParaRPr lang="en-US">
                <a:solidFill>
                  <a:schemeClr val="bg1">
                    <a:lumMod val="60000"/>
                    <a:lumOff val="40000"/>
                  </a:schemeClr>
                </a:solidFill>
                <a:effectLst>
                  <a:outerShdw blurRad="38100" dist="38100" dir="2700000" algn="tl">
                    <a:srgbClr val="000000">
                      <a:alpha val="43137"/>
                    </a:srgbClr>
                  </a:outerShdw>
                </a:effectLst>
                <a:cs typeface="+mn-cs"/>
              </a:endParaRPr>
            </a:p>
          </p:txBody>
        </p:sp>
        <p:sp>
          <p:nvSpPr>
            <p:cNvPr id="19661" name="Freeform 205"/>
            <p:cNvSpPr>
              <a:spLocks/>
            </p:cNvSpPr>
            <p:nvPr/>
          </p:nvSpPr>
          <p:spPr bwMode="auto">
            <a:xfrm>
              <a:off x="6180800" y="4419836"/>
              <a:ext cx="491280" cy="103393"/>
            </a:xfrm>
            <a:custGeom>
              <a:avLst/>
              <a:gdLst/>
              <a:ahLst/>
              <a:cxnLst>
                <a:cxn ang="0">
                  <a:pos x="37" y="2"/>
                </a:cxn>
                <a:cxn ang="0">
                  <a:pos x="501" y="50"/>
                </a:cxn>
                <a:cxn ang="0">
                  <a:pos x="529" y="85"/>
                </a:cxn>
                <a:cxn ang="0">
                  <a:pos x="494" y="113"/>
                </a:cxn>
                <a:cxn ang="0">
                  <a:pos x="30" y="65"/>
                </a:cxn>
                <a:cxn ang="0">
                  <a:pos x="2" y="30"/>
                </a:cxn>
                <a:cxn ang="0">
                  <a:pos x="37" y="2"/>
                </a:cxn>
              </a:cxnLst>
              <a:rect l="0" t="0" r="r" b="b"/>
              <a:pathLst>
                <a:path w="531" h="115">
                  <a:moveTo>
                    <a:pt x="37" y="2"/>
                  </a:moveTo>
                  <a:lnTo>
                    <a:pt x="501" y="50"/>
                  </a:lnTo>
                  <a:cubicBezTo>
                    <a:pt x="518" y="51"/>
                    <a:pt x="531" y="67"/>
                    <a:pt x="529" y="85"/>
                  </a:cubicBezTo>
                  <a:cubicBezTo>
                    <a:pt x="527" y="102"/>
                    <a:pt x="512" y="115"/>
                    <a:pt x="494" y="113"/>
                  </a:cubicBezTo>
                  <a:lnTo>
                    <a:pt x="30" y="65"/>
                  </a:lnTo>
                  <a:cubicBezTo>
                    <a:pt x="13" y="63"/>
                    <a:pt x="0" y="48"/>
                    <a:pt x="2" y="30"/>
                  </a:cubicBezTo>
                  <a:cubicBezTo>
                    <a:pt x="3" y="13"/>
                    <a:pt x="19" y="0"/>
                    <a:pt x="37" y="2"/>
                  </a:cubicBezTo>
                  <a:close/>
                </a:path>
              </a:pathLst>
            </a:custGeom>
            <a:grpFill/>
            <a:ln w="0" cap="flat">
              <a:noFill/>
              <a:prstDash val="solid"/>
              <a:round/>
              <a:headEnd/>
              <a:tailEnd/>
            </a:ln>
          </p:spPr>
          <p:txBody>
            <a:bodyPr/>
            <a:lstStyle/>
            <a:p>
              <a:pPr>
                <a:buFontTx/>
                <a:buChar char="•"/>
                <a:defRPr/>
              </a:pPr>
              <a:endParaRPr lang="en-US">
                <a:solidFill>
                  <a:schemeClr val="bg1">
                    <a:lumMod val="60000"/>
                    <a:lumOff val="40000"/>
                  </a:schemeClr>
                </a:solidFill>
                <a:effectLst>
                  <a:outerShdw blurRad="38100" dist="38100" dir="2700000" algn="tl">
                    <a:srgbClr val="000000">
                      <a:alpha val="43137"/>
                    </a:srgbClr>
                  </a:outerShdw>
                </a:effectLst>
                <a:cs typeface="+mn-cs"/>
              </a:endParaRPr>
            </a:p>
          </p:txBody>
        </p:sp>
        <p:sp>
          <p:nvSpPr>
            <p:cNvPr id="19662" name="Freeform 206"/>
            <p:cNvSpPr>
              <a:spLocks/>
            </p:cNvSpPr>
            <p:nvPr/>
          </p:nvSpPr>
          <p:spPr bwMode="auto">
            <a:xfrm>
              <a:off x="6166878" y="4419836"/>
              <a:ext cx="73592" cy="56764"/>
            </a:xfrm>
            <a:custGeom>
              <a:avLst/>
              <a:gdLst/>
              <a:ahLst/>
              <a:cxnLst>
                <a:cxn ang="0">
                  <a:pos x="32" y="0"/>
                </a:cxn>
                <a:cxn ang="0">
                  <a:pos x="48" y="0"/>
                </a:cxn>
                <a:cxn ang="0">
                  <a:pos x="80" y="32"/>
                </a:cxn>
                <a:cxn ang="0">
                  <a:pos x="48" y="64"/>
                </a:cxn>
                <a:cxn ang="0">
                  <a:pos x="32" y="64"/>
                </a:cxn>
                <a:cxn ang="0">
                  <a:pos x="0" y="32"/>
                </a:cxn>
                <a:cxn ang="0">
                  <a:pos x="32" y="0"/>
                </a:cxn>
              </a:cxnLst>
              <a:rect l="0" t="0" r="r" b="b"/>
              <a:pathLst>
                <a:path w="80" h="64">
                  <a:moveTo>
                    <a:pt x="32" y="0"/>
                  </a:moveTo>
                  <a:lnTo>
                    <a:pt x="48" y="0"/>
                  </a:lnTo>
                  <a:cubicBezTo>
                    <a:pt x="66" y="0"/>
                    <a:pt x="80" y="15"/>
                    <a:pt x="80" y="32"/>
                  </a:cubicBezTo>
                  <a:cubicBezTo>
                    <a:pt x="80" y="50"/>
                    <a:pt x="66" y="64"/>
                    <a:pt x="48" y="64"/>
                  </a:cubicBezTo>
                  <a:lnTo>
                    <a:pt x="32" y="64"/>
                  </a:lnTo>
                  <a:cubicBezTo>
                    <a:pt x="15" y="64"/>
                    <a:pt x="0" y="50"/>
                    <a:pt x="0" y="32"/>
                  </a:cubicBezTo>
                  <a:cubicBezTo>
                    <a:pt x="0" y="15"/>
                    <a:pt x="15" y="0"/>
                    <a:pt x="32" y="0"/>
                  </a:cubicBezTo>
                  <a:close/>
                </a:path>
              </a:pathLst>
            </a:custGeom>
            <a:grpFill/>
            <a:ln w="0" cap="flat">
              <a:noFill/>
              <a:prstDash val="solid"/>
              <a:round/>
              <a:headEnd/>
              <a:tailEnd/>
            </a:ln>
          </p:spPr>
          <p:txBody>
            <a:bodyPr/>
            <a:lstStyle/>
            <a:p>
              <a:pPr>
                <a:buFontTx/>
                <a:buChar char="•"/>
                <a:defRPr/>
              </a:pPr>
              <a:endParaRPr lang="en-US">
                <a:solidFill>
                  <a:schemeClr val="bg1">
                    <a:lumMod val="60000"/>
                    <a:lumOff val="40000"/>
                  </a:schemeClr>
                </a:solidFill>
                <a:effectLst>
                  <a:outerShdw blurRad="38100" dist="38100" dir="2700000" algn="tl">
                    <a:srgbClr val="000000">
                      <a:alpha val="43137"/>
                    </a:srgbClr>
                  </a:outerShdw>
                </a:effectLst>
                <a:cs typeface="+mn-cs"/>
              </a:endParaRPr>
            </a:p>
          </p:txBody>
        </p:sp>
        <p:sp>
          <p:nvSpPr>
            <p:cNvPr id="19664" name="Freeform 208"/>
            <p:cNvSpPr>
              <a:spLocks/>
            </p:cNvSpPr>
            <p:nvPr/>
          </p:nvSpPr>
          <p:spPr bwMode="auto">
            <a:xfrm>
              <a:off x="6160911" y="4417809"/>
              <a:ext cx="425643" cy="192593"/>
            </a:xfrm>
            <a:custGeom>
              <a:avLst/>
              <a:gdLst/>
              <a:ahLst/>
              <a:cxnLst>
                <a:cxn ang="0">
                  <a:pos x="48" y="7"/>
                </a:cxn>
                <a:cxn ang="0">
                  <a:pos x="432" y="151"/>
                </a:cxn>
                <a:cxn ang="0">
                  <a:pos x="450" y="192"/>
                </a:cxn>
                <a:cxn ang="0">
                  <a:pos x="409" y="210"/>
                </a:cxn>
                <a:cxn ang="0">
                  <a:pos x="25" y="66"/>
                </a:cxn>
                <a:cxn ang="0">
                  <a:pos x="7" y="25"/>
                </a:cxn>
                <a:cxn ang="0">
                  <a:pos x="48" y="7"/>
                </a:cxn>
              </a:cxnLst>
              <a:rect l="0" t="0" r="r" b="b"/>
              <a:pathLst>
                <a:path w="457" h="217">
                  <a:moveTo>
                    <a:pt x="48" y="7"/>
                  </a:moveTo>
                  <a:lnTo>
                    <a:pt x="432" y="151"/>
                  </a:lnTo>
                  <a:cubicBezTo>
                    <a:pt x="448" y="157"/>
                    <a:pt x="457" y="175"/>
                    <a:pt x="450" y="192"/>
                  </a:cubicBezTo>
                  <a:cubicBezTo>
                    <a:pt x="444" y="208"/>
                    <a:pt x="426" y="217"/>
                    <a:pt x="409" y="210"/>
                  </a:cubicBezTo>
                  <a:lnTo>
                    <a:pt x="25" y="66"/>
                  </a:lnTo>
                  <a:cubicBezTo>
                    <a:pt x="9" y="60"/>
                    <a:pt x="0" y="42"/>
                    <a:pt x="7" y="25"/>
                  </a:cubicBezTo>
                  <a:cubicBezTo>
                    <a:pt x="13" y="9"/>
                    <a:pt x="31" y="0"/>
                    <a:pt x="48" y="7"/>
                  </a:cubicBezTo>
                  <a:close/>
                </a:path>
              </a:pathLst>
            </a:custGeom>
            <a:grpFill/>
            <a:ln w="0" cap="flat">
              <a:noFill/>
              <a:prstDash val="solid"/>
              <a:round/>
              <a:headEnd/>
              <a:tailEnd/>
            </a:ln>
          </p:spPr>
          <p:txBody>
            <a:bodyPr/>
            <a:lstStyle/>
            <a:p>
              <a:pPr>
                <a:buFontTx/>
                <a:buChar char="•"/>
                <a:defRPr/>
              </a:pPr>
              <a:endParaRPr lang="en-US">
                <a:solidFill>
                  <a:schemeClr val="bg1">
                    <a:lumMod val="60000"/>
                    <a:lumOff val="40000"/>
                  </a:schemeClr>
                </a:solidFill>
                <a:effectLst>
                  <a:outerShdw blurRad="38100" dist="38100" dir="2700000" algn="tl">
                    <a:srgbClr val="000000">
                      <a:alpha val="43137"/>
                    </a:srgbClr>
                  </a:outerShdw>
                </a:effectLst>
                <a:cs typeface="+mn-cs"/>
              </a:endParaRPr>
            </a:p>
          </p:txBody>
        </p:sp>
        <p:sp>
          <p:nvSpPr>
            <p:cNvPr id="19665" name="Freeform 209"/>
            <p:cNvSpPr>
              <a:spLocks/>
            </p:cNvSpPr>
            <p:nvPr/>
          </p:nvSpPr>
          <p:spPr bwMode="auto">
            <a:xfrm>
              <a:off x="6093285" y="4419836"/>
              <a:ext cx="133263" cy="56764"/>
            </a:xfrm>
            <a:custGeom>
              <a:avLst/>
              <a:gdLst/>
              <a:ahLst/>
              <a:cxnLst>
                <a:cxn ang="0">
                  <a:pos x="32" y="0"/>
                </a:cxn>
                <a:cxn ang="0">
                  <a:pos x="112" y="0"/>
                </a:cxn>
                <a:cxn ang="0">
                  <a:pos x="144" y="32"/>
                </a:cxn>
                <a:cxn ang="0">
                  <a:pos x="112" y="64"/>
                </a:cxn>
                <a:cxn ang="0">
                  <a:pos x="32" y="64"/>
                </a:cxn>
                <a:cxn ang="0">
                  <a:pos x="0" y="32"/>
                </a:cxn>
                <a:cxn ang="0">
                  <a:pos x="32" y="0"/>
                </a:cxn>
              </a:cxnLst>
              <a:rect l="0" t="0" r="r" b="b"/>
              <a:pathLst>
                <a:path w="144" h="64">
                  <a:moveTo>
                    <a:pt x="32" y="0"/>
                  </a:moveTo>
                  <a:lnTo>
                    <a:pt x="112" y="0"/>
                  </a:lnTo>
                  <a:cubicBezTo>
                    <a:pt x="130" y="0"/>
                    <a:pt x="144" y="15"/>
                    <a:pt x="144" y="32"/>
                  </a:cubicBezTo>
                  <a:cubicBezTo>
                    <a:pt x="144" y="50"/>
                    <a:pt x="130" y="64"/>
                    <a:pt x="112" y="64"/>
                  </a:cubicBezTo>
                  <a:lnTo>
                    <a:pt x="32" y="64"/>
                  </a:lnTo>
                  <a:cubicBezTo>
                    <a:pt x="15" y="64"/>
                    <a:pt x="0" y="50"/>
                    <a:pt x="0" y="32"/>
                  </a:cubicBezTo>
                  <a:cubicBezTo>
                    <a:pt x="0" y="15"/>
                    <a:pt x="15" y="0"/>
                    <a:pt x="32" y="0"/>
                  </a:cubicBezTo>
                  <a:close/>
                </a:path>
              </a:pathLst>
            </a:custGeom>
            <a:grpFill/>
            <a:ln w="0" cap="flat">
              <a:noFill/>
              <a:prstDash val="solid"/>
              <a:round/>
              <a:headEnd/>
              <a:tailEnd/>
            </a:ln>
          </p:spPr>
          <p:txBody>
            <a:bodyPr/>
            <a:lstStyle/>
            <a:p>
              <a:pPr>
                <a:buFontTx/>
                <a:buChar char="•"/>
                <a:defRPr/>
              </a:pPr>
              <a:endParaRPr lang="en-US">
                <a:solidFill>
                  <a:schemeClr val="bg1">
                    <a:lumMod val="60000"/>
                    <a:lumOff val="40000"/>
                  </a:schemeClr>
                </a:solidFill>
                <a:effectLst>
                  <a:outerShdw blurRad="38100" dist="38100" dir="2700000" algn="tl">
                    <a:srgbClr val="000000">
                      <a:alpha val="43137"/>
                    </a:srgbClr>
                  </a:outerShdw>
                </a:effectLst>
                <a:cs typeface="+mn-cs"/>
              </a:endParaRPr>
            </a:p>
          </p:txBody>
        </p:sp>
        <p:sp>
          <p:nvSpPr>
            <p:cNvPr id="19666" name="Freeform 210"/>
            <p:cNvSpPr>
              <a:spLocks/>
            </p:cNvSpPr>
            <p:nvPr/>
          </p:nvSpPr>
          <p:spPr bwMode="auto">
            <a:xfrm>
              <a:off x="6087319" y="4417809"/>
              <a:ext cx="276468" cy="206785"/>
            </a:xfrm>
            <a:custGeom>
              <a:avLst/>
              <a:gdLst/>
              <a:ahLst/>
              <a:cxnLst>
                <a:cxn ang="0">
                  <a:pos x="55" y="10"/>
                </a:cxn>
                <a:cxn ang="0">
                  <a:pos x="279" y="170"/>
                </a:cxn>
                <a:cxn ang="0">
                  <a:pos x="287" y="215"/>
                </a:cxn>
                <a:cxn ang="0">
                  <a:pos x="242" y="223"/>
                </a:cxn>
                <a:cxn ang="0">
                  <a:pos x="18" y="63"/>
                </a:cxn>
                <a:cxn ang="0">
                  <a:pos x="10" y="18"/>
                </a:cxn>
                <a:cxn ang="0">
                  <a:pos x="55" y="10"/>
                </a:cxn>
              </a:cxnLst>
              <a:rect l="0" t="0" r="r" b="b"/>
              <a:pathLst>
                <a:path w="297" h="233">
                  <a:moveTo>
                    <a:pt x="55" y="10"/>
                  </a:moveTo>
                  <a:lnTo>
                    <a:pt x="279" y="170"/>
                  </a:lnTo>
                  <a:cubicBezTo>
                    <a:pt x="293" y="181"/>
                    <a:pt x="297" y="201"/>
                    <a:pt x="287" y="215"/>
                  </a:cubicBezTo>
                  <a:cubicBezTo>
                    <a:pt x="276" y="229"/>
                    <a:pt x="256" y="233"/>
                    <a:pt x="242" y="223"/>
                  </a:cubicBezTo>
                  <a:lnTo>
                    <a:pt x="18" y="63"/>
                  </a:lnTo>
                  <a:cubicBezTo>
                    <a:pt x="3" y="52"/>
                    <a:pt x="0" y="32"/>
                    <a:pt x="10" y="18"/>
                  </a:cubicBezTo>
                  <a:cubicBezTo>
                    <a:pt x="21" y="3"/>
                    <a:pt x="41" y="0"/>
                    <a:pt x="55" y="10"/>
                  </a:cubicBezTo>
                  <a:close/>
                </a:path>
              </a:pathLst>
            </a:custGeom>
            <a:grpFill/>
            <a:ln w="0" cap="flat">
              <a:noFill/>
              <a:prstDash val="solid"/>
              <a:round/>
              <a:headEnd/>
              <a:tailEnd/>
            </a:ln>
          </p:spPr>
          <p:txBody>
            <a:bodyPr/>
            <a:lstStyle/>
            <a:p>
              <a:pPr>
                <a:buFontTx/>
                <a:buChar char="•"/>
                <a:defRPr/>
              </a:pPr>
              <a:endParaRPr lang="en-US">
                <a:solidFill>
                  <a:schemeClr val="bg1">
                    <a:lumMod val="60000"/>
                    <a:lumOff val="40000"/>
                  </a:schemeClr>
                </a:solidFill>
                <a:effectLst>
                  <a:outerShdw blurRad="38100" dist="38100" dir="2700000" algn="tl">
                    <a:srgbClr val="000000">
                      <a:alpha val="43137"/>
                    </a:srgbClr>
                  </a:outerShdw>
                </a:effectLst>
                <a:cs typeface="+mn-cs"/>
              </a:endParaRPr>
            </a:p>
          </p:txBody>
        </p:sp>
        <p:sp>
          <p:nvSpPr>
            <p:cNvPr id="19667" name="Freeform 211"/>
            <p:cNvSpPr>
              <a:spLocks/>
            </p:cNvSpPr>
            <p:nvPr/>
          </p:nvSpPr>
          <p:spPr bwMode="auto">
            <a:xfrm>
              <a:off x="5882453" y="4387399"/>
              <a:ext cx="272491" cy="91229"/>
            </a:xfrm>
            <a:custGeom>
              <a:avLst/>
              <a:gdLst/>
              <a:ahLst/>
              <a:cxnLst>
                <a:cxn ang="0">
                  <a:pos x="39" y="3"/>
                </a:cxn>
                <a:cxn ang="0">
                  <a:pos x="263" y="35"/>
                </a:cxn>
                <a:cxn ang="0">
                  <a:pos x="290" y="71"/>
                </a:cxn>
                <a:cxn ang="0">
                  <a:pos x="254" y="98"/>
                </a:cxn>
                <a:cxn ang="0">
                  <a:pos x="30" y="66"/>
                </a:cxn>
                <a:cxn ang="0">
                  <a:pos x="3" y="30"/>
                </a:cxn>
                <a:cxn ang="0">
                  <a:pos x="39" y="3"/>
                </a:cxn>
              </a:cxnLst>
              <a:rect l="0" t="0" r="r" b="b"/>
              <a:pathLst>
                <a:path w="293" h="101">
                  <a:moveTo>
                    <a:pt x="39" y="3"/>
                  </a:moveTo>
                  <a:lnTo>
                    <a:pt x="263" y="35"/>
                  </a:lnTo>
                  <a:cubicBezTo>
                    <a:pt x="280" y="37"/>
                    <a:pt x="293" y="53"/>
                    <a:pt x="290" y="71"/>
                  </a:cubicBezTo>
                  <a:cubicBezTo>
                    <a:pt x="288" y="88"/>
                    <a:pt x="271" y="101"/>
                    <a:pt x="254" y="98"/>
                  </a:cubicBezTo>
                  <a:lnTo>
                    <a:pt x="30" y="66"/>
                  </a:lnTo>
                  <a:cubicBezTo>
                    <a:pt x="12" y="64"/>
                    <a:pt x="0" y="47"/>
                    <a:pt x="3" y="30"/>
                  </a:cubicBezTo>
                  <a:cubicBezTo>
                    <a:pt x="5" y="12"/>
                    <a:pt x="21" y="0"/>
                    <a:pt x="39" y="3"/>
                  </a:cubicBezTo>
                  <a:close/>
                </a:path>
              </a:pathLst>
            </a:custGeom>
            <a:grpFill/>
            <a:ln w="0" cap="flat">
              <a:noFill/>
              <a:prstDash val="solid"/>
              <a:round/>
              <a:headEnd/>
              <a:tailEnd/>
            </a:ln>
          </p:spPr>
          <p:txBody>
            <a:bodyPr/>
            <a:lstStyle/>
            <a:p>
              <a:pPr>
                <a:buFontTx/>
                <a:buChar char="•"/>
                <a:defRPr/>
              </a:pPr>
              <a:endParaRPr lang="en-US">
                <a:solidFill>
                  <a:schemeClr val="bg1">
                    <a:lumMod val="60000"/>
                    <a:lumOff val="40000"/>
                  </a:schemeClr>
                </a:solidFill>
                <a:effectLst>
                  <a:outerShdw blurRad="38100" dist="38100" dir="2700000" algn="tl">
                    <a:srgbClr val="000000">
                      <a:alpha val="43137"/>
                    </a:srgbClr>
                  </a:outerShdw>
                </a:effectLst>
                <a:cs typeface="+mn-cs"/>
              </a:endParaRPr>
            </a:p>
          </p:txBody>
        </p:sp>
        <p:sp>
          <p:nvSpPr>
            <p:cNvPr id="19668" name="Freeform 212"/>
            <p:cNvSpPr>
              <a:spLocks/>
            </p:cNvSpPr>
            <p:nvPr/>
          </p:nvSpPr>
          <p:spPr bwMode="auto">
            <a:xfrm>
              <a:off x="5884442" y="4391453"/>
              <a:ext cx="59670" cy="99338"/>
            </a:xfrm>
            <a:custGeom>
              <a:avLst/>
              <a:gdLst/>
              <a:ahLst/>
              <a:cxnLst>
                <a:cxn ang="0">
                  <a:pos x="64" y="32"/>
                </a:cxn>
                <a:cxn ang="0">
                  <a:pos x="64" y="80"/>
                </a:cxn>
                <a:cxn ang="0">
                  <a:pos x="32" y="112"/>
                </a:cxn>
                <a:cxn ang="0">
                  <a:pos x="0" y="80"/>
                </a:cxn>
                <a:cxn ang="0">
                  <a:pos x="0" y="32"/>
                </a:cxn>
                <a:cxn ang="0">
                  <a:pos x="32" y="0"/>
                </a:cxn>
                <a:cxn ang="0">
                  <a:pos x="64" y="32"/>
                </a:cxn>
              </a:cxnLst>
              <a:rect l="0" t="0" r="r" b="b"/>
              <a:pathLst>
                <a:path w="64" h="112">
                  <a:moveTo>
                    <a:pt x="64" y="32"/>
                  </a:moveTo>
                  <a:lnTo>
                    <a:pt x="64" y="80"/>
                  </a:lnTo>
                  <a:cubicBezTo>
                    <a:pt x="64" y="98"/>
                    <a:pt x="50" y="112"/>
                    <a:pt x="32" y="112"/>
                  </a:cubicBezTo>
                  <a:cubicBezTo>
                    <a:pt x="15" y="112"/>
                    <a:pt x="0" y="98"/>
                    <a:pt x="0" y="80"/>
                  </a:cubicBezTo>
                  <a:lnTo>
                    <a:pt x="0" y="32"/>
                  </a:lnTo>
                  <a:cubicBezTo>
                    <a:pt x="0" y="15"/>
                    <a:pt x="15" y="0"/>
                    <a:pt x="32" y="0"/>
                  </a:cubicBezTo>
                  <a:cubicBezTo>
                    <a:pt x="50" y="0"/>
                    <a:pt x="64" y="15"/>
                    <a:pt x="64" y="32"/>
                  </a:cubicBezTo>
                  <a:close/>
                </a:path>
              </a:pathLst>
            </a:custGeom>
            <a:grpFill/>
            <a:ln w="0" cap="flat">
              <a:noFill/>
              <a:prstDash val="solid"/>
              <a:round/>
              <a:headEnd/>
              <a:tailEnd/>
            </a:ln>
          </p:spPr>
          <p:txBody>
            <a:bodyPr/>
            <a:lstStyle/>
            <a:p>
              <a:pPr>
                <a:buFontTx/>
                <a:buChar char="•"/>
                <a:defRPr/>
              </a:pPr>
              <a:endParaRPr lang="en-US" dirty="0">
                <a:solidFill>
                  <a:schemeClr val="bg1">
                    <a:lumMod val="60000"/>
                    <a:lumOff val="40000"/>
                  </a:schemeClr>
                </a:solidFill>
                <a:effectLst>
                  <a:outerShdw blurRad="38100" dist="38100" dir="2700000" algn="tl">
                    <a:srgbClr val="000000">
                      <a:alpha val="43137"/>
                    </a:srgbClr>
                  </a:outerShdw>
                </a:effectLst>
                <a:cs typeface="+mn-cs"/>
              </a:endParaRPr>
            </a:p>
          </p:txBody>
        </p:sp>
        <p:sp>
          <p:nvSpPr>
            <p:cNvPr id="182" name="Freeform 294"/>
            <p:cNvSpPr>
              <a:spLocks/>
            </p:cNvSpPr>
            <p:nvPr/>
          </p:nvSpPr>
          <p:spPr bwMode="auto">
            <a:xfrm>
              <a:off x="6581518" y="4595075"/>
              <a:ext cx="119339" cy="113529"/>
            </a:xfrm>
            <a:custGeom>
              <a:avLst/>
              <a:gdLst/>
              <a:ahLst/>
              <a:cxnLst>
                <a:cxn ang="0">
                  <a:pos x="64" y="128"/>
                </a:cxn>
                <a:cxn ang="0">
                  <a:pos x="0" y="64"/>
                </a:cxn>
                <a:cxn ang="0">
                  <a:pos x="0" y="64"/>
                </a:cxn>
                <a:cxn ang="0">
                  <a:pos x="0" y="64"/>
                </a:cxn>
                <a:cxn ang="0">
                  <a:pos x="64" y="0"/>
                </a:cxn>
                <a:cxn ang="0">
                  <a:pos x="64" y="0"/>
                </a:cxn>
                <a:cxn ang="0">
                  <a:pos x="64" y="0"/>
                </a:cxn>
                <a:cxn ang="0">
                  <a:pos x="128" y="64"/>
                </a:cxn>
                <a:cxn ang="0">
                  <a:pos x="128" y="64"/>
                </a:cxn>
                <a:cxn ang="0">
                  <a:pos x="128" y="64"/>
                </a:cxn>
                <a:cxn ang="0">
                  <a:pos x="64" y="128"/>
                </a:cxn>
                <a:cxn ang="0">
                  <a:pos x="64" y="128"/>
                </a:cxn>
              </a:cxnLst>
              <a:rect l="0" t="0" r="r" b="b"/>
              <a:pathLst>
                <a:path w="128" h="128">
                  <a:moveTo>
                    <a:pt x="64" y="128"/>
                  </a:moveTo>
                  <a:cubicBezTo>
                    <a:pt x="29" y="128"/>
                    <a:pt x="0" y="100"/>
                    <a:pt x="0" y="64"/>
                  </a:cubicBezTo>
                  <a:cubicBezTo>
                    <a:pt x="0" y="64"/>
                    <a:pt x="0" y="64"/>
                    <a:pt x="0" y="64"/>
                  </a:cubicBezTo>
                  <a:lnTo>
                    <a:pt x="0" y="64"/>
                  </a:lnTo>
                  <a:cubicBezTo>
                    <a:pt x="0" y="29"/>
                    <a:pt x="29" y="0"/>
                    <a:pt x="64" y="0"/>
                  </a:cubicBezTo>
                  <a:cubicBezTo>
                    <a:pt x="64" y="0"/>
                    <a:pt x="64" y="0"/>
                    <a:pt x="64" y="0"/>
                  </a:cubicBezTo>
                  <a:lnTo>
                    <a:pt x="64" y="0"/>
                  </a:lnTo>
                  <a:cubicBezTo>
                    <a:pt x="100" y="0"/>
                    <a:pt x="128" y="29"/>
                    <a:pt x="128" y="64"/>
                  </a:cubicBezTo>
                  <a:cubicBezTo>
                    <a:pt x="128" y="64"/>
                    <a:pt x="128" y="64"/>
                    <a:pt x="128" y="64"/>
                  </a:cubicBezTo>
                  <a:lnTo>
                    <a:pt x="128" y="64"/>
                  </a:lnTo>
                  <a:cubicBezTo>
                    <a:pt x="128" y="100"/>
                    <a:pt x="100" y="128"/>
                    <a:pt x="64" y="128"/>
                  </a:cubicBezTo>
                  <a:cubicBezTo>
                    <a:pt x="64" y="128"/>
                    <a:pt x="64" y="128"/>
                    <a:pt x="64" y="128"/>
                  </a:cubicBezTo>
                  <a:close/>
                </a:path>
              </a:pathLst>
            </a:custGeom>
            <a:grpFill/>
            <a:ln w="0">
              <a:noFill/>
              <a:prstDash val="solid"/>
              <a:round/>
              <a:headEnd/>
              <a:tailEnd/>
            </a:ln>
          </p:spPr>
          <p:txBody>
            <a:bodyPr/>
            <a:lstStyle/>
            <a:p>
              <a:pPr>
                <a:buFontTx/>
                <a:buChar char="•"/>
                <a:defRPr/>
              </a:pPr>
              <a:endParaRPr lang="en-US">
                <a:solidFill>
                  <a:schemeClr val="bg1">
                    <a:lumMod val="60000"/>
                    <a:lumOff val="40000"/>
                  </a:schemeClr>
                </a:solidFill>
                <a:effectLst>
                  <a:outerShdw blurRad="38100" dist="38100" dir="2700000" algn="tl">
                    <a:srgbClr val="000000">
                      <a:alpha val="43137"/>
                    </a:srgbClr>
                  </a:outerShdw>
                </a:effectLst>
                <a:cs typeface="+mn-cs"/>
              </a:endParaRPr>
            </a:p>
          </p:txBody>
        </p:sp>
        <p:sp>
          <p:nvSpPr>
            <p:cNvPr id="183" name="Freeform 294"/>
            <p:cNvSpPr>
              <a:spLocks/>
            </p:cNvSpPr>
            <p:nvPr/>
          </p:nvSpPr>
          <p:spPr bwMode="auto">
            <a:xfrm>
              <a:off x="6371300" y="4621347"/>
              <a:ext cx="119339" cy="113529"/>
            </a:xfrm>
            <a:custGeom>
              <a:avLst/>
              <a:gdLst/>
              <a:ahLst/>
              <a:cxnLst>
                <a:cxn ang="0">
                  <a:pos x="64" y="128"/>
                </a:cxn>
                <a:cxn ang="0">
                  <a:pos x="0" y="64"/>
                </a:cxn>
                <a:cxn ang="0">
                  <a:pos x="0" y="64"/>
                </a:cxn>
                <a:cxn ang="0">
                  <a:pos x="0" y="64"/>
                </a:cxn>
                <a:cxn ang="0">
                  <a:pos x="64" y="0"/>
                </a:cxn>
                <a:cxn ang="0">
                  <a:pos x="64" y="0"/>
                </a:cxn>
                <a:cxn ang="0">
                  <a:pos x="64" y="0"/>
                </a:cxn>
                <a:cxn ang="0">
                  <a:pos x="128" y="64"/>
                </a:cxn>
                <a:cxn ang="0">
                  <a:pos x="128" y="64"/>
                </a:cxn>
                <a:cxn ang="0">
                  <a:pos x="128" y="64"/>
                </a:cxn>
                <a:cxn ang="0">
                  <a:pos x="64" y="128"/>
                </a:cxn>
                <a:cxn ang="0">
                  <a:pos x="64" y="128"/>
                </a:cxn>
              </a:cxnLst>
              <a:rect l="0" t="0" r="r" b="b"/>
              <a:pathLst>
                <a:path w="128" h="128">
                  <a:moveTo>
                    <a:pt x="64" y="128"/>
                  </a:moveTo>
                  <a:cubicBezTo>
                    <a:pt x="29" y="128"/>
                    <a:pt x="0" y="100"/>
                    <a:pt x="0" y="64"/>
                  </a:cubicBezTo>
                  <a:cubicBezTo>
                    <a:pt x="0" y="64"/>
                    <a:pt x="0" y="64"/>
                    <a:pt x="0" y="64"/>
                  </a:cubicBezTo>
                  <a:lnTo>
                    <a:pt x="0" y="64"/>
                  </a:lnTo>
                  <a:cubicBezTo>
                    <a:pt x="0" y="29"/>
                    <a:pt x="29" y="0"/>
                    <a:pt x="64" y="0"/>
                  </a:cubicBezTo>
                  <a:cubicBezTo>
                    <a:pt x="64" y="0"/>
                    <a:pt x="64" y="0"/>
                    <a:pt x="64" y="0"/>
                  </a:cubicBezTo>
                  <a:lnTo>
                    <a:pt x="64" y="0"/>
                  </a:lnTo>
                  <a:cubicBezTo>
                    <a:pt x="100" y="0"/>
                    <a:pt x="128" y="29"/>
                    <a:pt x="128" y="64"/>
                  </a:cubicBezTo>
                  <a:cubicBezTo>
                    <a:pt x="128" y="64"/>
                    <a:pt x="128" y="64"/>
                    <a:pt x="128" y="64"/>
                  </a:cubicBezTo>
                  <a:lnTo>
                    <a:pt x="128" y="64"/>
                  </a:lnTo>
                  <a:cubicBezTo>
                    <a:pt x="128" y="100"/>
                    <a:pt x="100" y="128"/>
                    <a:pt x="64" y="128"/>
                  </a:cubicBezTo>
                  <a:cubicBezTo>
                    <a:pt x="64" y="128"/>
                    <a:pt x="64" y="128"/>
                    <a:pt x="64" y="128"/>
                  </a:cubicBezTo>
                  <a:close/>
                </a:path>
              </a:pathLst>
            </a:custGeom>
            <a:grpFill/>
            <a:ln w="0">
              <a:noFill/>
              <a:prstDash val="solid"/>
              <a:round/>
              <a:headEnd/>
              <a:tailEnd/>
            </a:ln>
          </p:spPr>
          <p:txBody>
            <a:bodyPr/>
            <a:lstStyle/>
            <a:p>
              <a:pPr>
                <a:buFontTx/>
                <a:buChar char="•"/>
                <a:defRPr/>
              </a:pPr>
              <a:endParaRPr lang="en-US">
                <a:solidFill>
                  <a:schemeClr val="bg1">
                    <a:lumMod val="60000"/>
                    <a:lumOff val="40000"/>
                  </a:schemeClr>
                </a:solidFill>
                <a:effectLst>
                  <a:outerShdw blurRad="38100" dist="38100" dir="2700000" algn="tl">
                    <a:srgbClr val="000000">
                      <a:alpha val="43137"/>
                    </a:srgbClr>
                  </a:outerShdw>
                </a:effectLst>
                <a:cs typeface="+mn-cs"/>
              </a:endParaRPr>
            </a:p>
          </p:txBody>
        </p:sp>
        <p:sp>
          <p:nvSpPr>
            <p:cNvPr id="184" name="Freeform 294"/>
            <p:cNvSpPr>
              <a:spLocks/>
            </p:cNvSpPr>
            <p:nvPr/>
          </p:nvSpPr>
          <p:spPr bwMode="auto">
            <a:xfrm>
              <a:off x="6681360" y="4458427"/>
              <a:ext cx="119339" cy="113529"/>
            </a:xfrm>
            <a:custGeom>
              <a:avLst/>
              <a:gdLst/>
              <a:ahLst/>
              <a:cxnLst>
                <a:cxn ang="0">
                  <a:pos x="64" y="128"/>
                </a:cxn>
                <a:cxn ang="0">
                  <a:pos x="0" y="64"/>
                </a:cxn>
                <a:cxn ang="0">
                  <a:pos x="0" y="64"/>
                </a:cxn>
                <a:cxn ang="0">
                  <a:pos x="0" y="64"/>
                </a:cxn>
                <a:cxn ang="0">
                  <a:pos x="64" y="0"/>
                </a:cxn>
                <a:cxn ang="0">
                  <a:pos x="64" y="0"/>
                </a:cxn>
                <a:cxn ang="0">
                  <a:pos x="64" y="0"/>
                </a:cxn>
                <a:cxn ang="0">
                  <a:pos x="128" y="64"/>
                </a:cxn>
                <a:cxn ang="0">
                  <a:pos x="128" y="64"/>
                </a:cxn>
                <a:cxn ang="0">
                  <a:pos x="128" y="64"/>
                </a:cxn>
                <a:cxn ang="0">
                  <a:pos x="64" y="128"/>
                </a:cxn>
                <a:cxn ang="0">
                  <a:pos x="64" y="128"/>
                </a:cxn>
              </a:cxnLst>
              <a:rect l="0" t="0" r="r" b="b"/>
              <a:pathLst>
                <a:path w="128" h="128">
                  <a:moveTo>
                    <a:pt x="64" y="128"/>
                  </a:moveTo>
                  <a:cubicBezTo>
                    <a:pt x="29" y="128"/>
                    <a:pt x="0" y="100"/>
                    <a:pt x="0" y="64"/>
                  </a:cubicBezTo>
                  <a:cubicBezTo>
                    <a:pt x="0" y="64"/>
                    <a:pt x="0" y="64"/>
                    <a:pt x="0" y="64"/>
                  </a:cubicBezTo>
                  <a:lnTo>
                    <a:pt x="0" y="64"/>
                  </a:lnTo>
                  <a:cubicBezTo>
                    <a:pt x="0" y="29"/>
                    <a:pt x="29" y="0"/>
                    <a:pt x="64" y="0"/>
                  </a:cubicBezTo>
                  <a:cubicBezTo>
                    <a:pt x="64" y="0"/>
                    <a:pt x="64" y="0"/>
                    <a:pt x="64" y="0"/>
                  </a:cubicBezTo>
                  <a:lnTo>
                    <a:pt x="64" y="0"/>
                  </a:lnTo>
                  <a:cubicBezTo>
                    <a:pt x="100" y="0"/>
                    <a:pt x="128" y="29"/>
                    <a:pt x="128" y="64"/>
                  </a:cubicBezTo>
                  <a:cubicBezTo>
                    <a:pt x="128" y="64"/>
                    <a:pt x="128" y="64"/>
                    <a:pt x="128" y="64"/>
                  </a:cubicBezTo>
                  <a:lnTo>
                    <a:pt x="128" y="64"/>
                  </a:lnTo>
                  <a:cubicBezTo>
                    <a:pt x="128" y="100"/>
                    <a:pt x="100" y="128"/>
                    <a:pt x="64" y="128"/>
                  </a:cubicBezTo>
                  <a:cubicBezTo>
                    <a:pt x="64" y="128"/>
                    <a:pt x="64" y="128"/>
                    <a:pt x="64" y="128"/>
                  </a:cubicBezTo>
                  <a:close/>
                </a:path>
              </a:pathLst>
            </a:custGeom>
            <a:grpFill/>
            <a:ln w="0">
              <a:noFill/>
              <a:prstDash val="solid"/>
              <a:round/>
              <a:headEnd/>
              <a:tailEnd/>
            </a:ln>
          </p:spPr>
          <p:txBody>
            <a:bodyPr/>
            <a:lstStyle/>
            <a:p>
              <a:pPr>
                <a:buFontTx/>
                <a:buChar char="•"/>
                <a:defRPr/>
              </a:pPr>
              <a:endParaRPr lang="en-US">
                <a:solidFill>
                  <a:schemeClr val="bg1">
                    <a:lumMod val="60000"/>
                    <a:lumOff val="40000"/>
                  </a:schemeClr>
                </a:solidFill>
                <a:effectLst>
                  <a:outerShdw blurRad="38100" dist="38100" dir="2700000" algn="tl">
                    <a:srgbClr val="000000">
                      <a:alpha val="43137"/>
                    </a:srgbClr>
                  </a:outerShdw>
                </a:effectLst>
                <a:cs typeface="+mn-cs"/>
              </a:endParaRPr>
            </a:p>
          </p:txBody>
        </p:sp>
        <p:sp>
          <p:nvSpPr>
            <p:cNvPr id="187" name="Freeform 294"/>
            <p:cNvSpPr>
              <a:spLocks/>
            </p:cNvSpPr>
            <p:nvPr/>
          </p:nvSpPr>
          <p:spPr bwMode="auto">
            <a:xfrm>
              <a:off x="6670600" y="4295140"/>
              <a:ext cx="119339" cy="113529"/>
            </a:xfrm>
            <a:custGeom>
              <a:avLst/>
              <a:gdLst/>
              <a:ahLst/>
              <a:cxnLst>
                <a:cxn ang="0">
                  <a:pos x="64" y="128"/>
                </a:cxn>
                <a:cxn ang="0">
                  <a:pos x="0" y="64"/>
                </a:cxn>
                <a:cxn ang="0">
                  <a:pos x="0" y="64"/>
                </a:cxn>
                <a:cxn ang="0">
                  <a:pos x="0" y="64"/>
                </a:cxn>
                <a:cxn ang="0">
                  <a:pos x="64" y="0"/>
                </a:cxn>
                <a:cxn ang="0">
                  <a:pos x="64" y="0"/>
                </a:cxn>
                <a:cxn ang="0">
                  <a:pos x="64" y="0"/>
                </a:cxn>
                <a:cxn ang="0">
                  <a:pos x="128" y="64"/>
                </a:cxn>
                <a:cxn ang="0">
                  <a:pos x="128" y="64"/>
                </a:cxn>
                <a:cxn ang="0">
                  <a:pos x="128" y="64"/>
                </a:cxn>
                <a:cxn ang="0">
                  <a:pos x="64" y="128"/>
                </a:cxn>
                <a:cxn ang="0">
                  <a:pos x="64" y="128"/>
                </a:cxn>
              </a:cxnLst>
              <a:rect l="0" t="0" r="r" b="b"/>
              <a:pathLst>
                <a:path w="128" h="128">
                  <a:moveTo>
                    <a:pt x="64" y="128"/>
                  </a:moveTo>
                  <a:cubicBezTo>
                    <a:pt x="29" y="128"/>
                    <a:pt x="0" y="100"/>
                    <a:pt x="0" y="64"/>
                  </a:cubicBezTo>
                  <a:cubicBezTo>
                    <a:pt x="0" y="64"/>
                    <a:pt x="0" y="64"/>
                    <a:pt x="0" y="64"/>
                  </a:cubicBezTo>
                  <a:lnTo>
                    <a:pt x="0" y="64"/>
                  </a:lnTo>
                  <a:cubicBezTo>
                    <a:pt x="0" y="29"/>
                    <a:pt x="29" y="0"/>
                    <a:pt x="64" y="0"/>
                  </a:cubicBezTo>
                  <a:cubicBezTo>
                    <a:pt x="64" y="0"/>
                    <a:pt x="64" y="0"/>
                    <a:pt x="64" y="0"/>
                  </a:cubicBezTo>
                  <a:lnTo>
                    <a:pt x="64" y="0"/>
                  </a:lnTo>
                  <a:cubicBezTo>
                    <a:pt x="100" y="0"/>
                    <a:pt x="128" y="29"/>
                    <a:pt x="128" y="64"/>
                  </a:cubicBezTo>
                  <a:cubicBezTo>
                    <a:pt x="128" y="64"/>
                    <a:pt x="128" y="64"/>
                    <a:pt x="128" y="64"/>
                  </a:cubicBezTo>
                  <a:lnTo>
                    <a:pt x="128" y="64"/>
                  </a:lnTo>
                  <a:cubicBezTo>
                    <a:pt x="128" y="100"/>
                    <a:pt x="100" y="128"/>
                    <a:pt x="64" y="128"/>
                  </a:cubicBezTo>
                  <a:cubicBezTo>
                    <a:pt x="64" y="128"/>
                    <a:pt x="64" y="128"/>
                    <a:pt x="64" y="128"/>
                  </a:cubicBezTo>
                  <a:close/>
                </a:path>
              </a:pathLst>
            </a:custGeom>
            <a:grpFill/>
            <a:ln w="0">
              <a:noFill/>
              <a:prstDash val="solid"/>
              <a:round/>
              <a:headEnd/>
              <a:tailEnd/>
            </a:ln>
          </p:spPr>
          <p:txBody>
            <a:bodyPr/>
            <a:lstStyle/>
            <a:p>
              <a:pPr>
                <a:buFontTx/>
                <a:buChar char="•"/>
                <a:defRPr/>
              </a:pPr>
              <a:endParaRPr lang="en-US" dirty="0">
                <a:solidFill>
                  <a:schemeClr val="bg1">
                    <a:lumMod val="60000"/>
                    <a:lumOff val="40000"/>
                  </a:schemeClr>
                </a:solidFill>
                <a:effectLst>
                  <a:outerShdw blurRad="38100" dist="38100" dir="2700000" algn="tl">
                    <a:srgbClr val="000000">
                      <a:alpha val="43137"/>
                    </a:srgbClr>
                  </a:outerShdw>
                </a:effectLst>
                <a:cs typeface="+mn-cs"/>
              </a:endParaRPr>
            </a:p>
          </p:txBody>
        </p:sp>
        <p:sp>
          <p:nvSpPr>
            <p:cNvPr id="19733" name="Freeform 277"/>
            <p:cNvSpPr>
              <a:spLocks/>
            </p:cNvSpPr>
            <p:nvPr/>
          </p:nvSpPr>
          <p:spPr bwMode="auto">
            <a:xfrm>
              <a:off x="5421008" y="3698116"/>
              <a:ext cx="499236" cy="754157"/>
            </a:xfrm>
            <a:custGeom>
              <a:avLst/>
              <a:gdLst/>
              <a:ahLst/>
              <a:cxnLst>
                <a:cxn ang="0">
                  <a:pos x="64" y="20"/>
                </a:cxn>
                <a:cxn ang="0">
                  <a:pos x="528" y="788"/>
                </a:cxn>
                <a:cxn ang="0">
                  <a:pos x="517" y="832"/>
                </a:cxn>
                <a:cxn ang="0">
                  <a:pos x="473" y="821"/>
                </a:cxn>
                <a:cxn ang="0">
                  <a:pos x="9" y="53"/>
                </a:cxn>
                <a:cxn ang="0">
                  <a:pos x="20" y="9"/>
                </a:cxn>
                <a:cxn ang="0">
                  <a:pos x="64" y="20"/>
                </a:cxn>
              </a:cxnLst>
              <a:rect l="0" t="0" r="r" b="b"/>
              <a:pathLst>
                <a:path w="537" h="841">
                  <a:moveTo>
                    <a:pt x="64" y="20"/>
                  </a:moveTo>
                  <a:lnTo>
                    <a:pt x="528" y="788"/>
                  </a:lnTo>
                  <a:cubicBezTo>
                    <a:pt x="537" y="803"/>
                    <a:pt x="532" y="823"/>
                    <a:pt x="517" y="832"/>
                  </a:cubicBezTo>
                  <a:cubicBezTo>
                    <a:pt x="502" y="841"/>
                    <a:pt x="482" y="836"/>
                    <a:pt x="473" y="821"/>
                  </a:cubicBezTo>
                  <a:lnTo>
                    <a:pt x="9" y="53"/>
                  </a:lnTo>
                  <a:cubicBezTo>
                    <a:pt x="0" y="38"/>
                    <a:pt x="5" y="18"/>
                    <a:pt x="20" y="9"/>
                  </a:cubicBezTo>
                  <a:cubicBezTo>
                    <a:pt x="35" y="0"/>
                    <a:pt x="55" y="5"/>
                    <a:pt x="64" y="20"/>
                  </a:cubicBezTo>
                  <a:close/>
                </a:path>
              </a:pathLst>
            </a:custGeom>
            <a:grpFill/>
            <a:ln w="0" cap="flat">
              <a:noFill/>
              <a:prstDash val="solid"/>
              <a:round/>
              <a:headEnd/>
              <a:tailEnd/>
            </a:ln>
          </p:spPr>
          <p:txBody>
            <a:bodyPr/>
            <a:lstStyle/>
            <a:p>
              <a:pPr>
                <a:buFontTx/>
                <a:buChar char="•"/>
                <a:defRPr/>
              </a:pPr>
              <a:endParaRPr lang="en-US" dirty="0">
                <a:solidFill>
                  <a:schemeClr val="bg1">
                    <a:lumMod val="60000"/>
                    <a:lumOff val="40000"/>
                  </a:schemeClr>
                </a:solidFill>
                <a:effectLst>
                  <a:outerShdw blurRad="38100" dist="38100" dir="2700000" algn="tl">
                    <a:srgbClr val="000000">
                      <a:alpha val="43137"/>
                    </a:srgbClr>
                  </a:outerShdw>
                </a:effectLst>
                <a:cs typeface="+mn-cs"/>
              </a:endParaRPr>
            </a:p>
          </p:txBody>
        </p:sp>
      </p:grpSp>
      <p:grpSp>
        <p:nvGrpSpPr>
          <p:cNvPr id="15" name="Group 192"/>
          <p:cNvGrpSpPr/>
          <p:nvPr/>
        </p:nvGrpSpPr>
        <p:grpSpPr>
          <a:xfrm>
            <a:off x="5739166" y="4745903"/>
            <a:ext cx="799571" cy="849441"/>
            <a:chOff x="5647753" y="4431999"/>
            <a:chExt cx="799571" cy="849441"/>
          </a:xfrm>
          <a:solidFill>
            <a:srgbClr val="CCECFF"/>
          </a:solidFill>
        </p:grpSpPr>
        <p:sp>
          <p:nvSpPr>
            <p:cNvPr id="19735" name="Freeform 279"/>
            <p:cNvSpPr>
              <a:spLocks/>
            </p:cNvSpPr>
            <p:nvPr/>
          </p:nvSpPr>
          <p:spPr bwMode="auto">
            <a:xfrm>
              <a:off x="6045549" y="4703658"/>
              <a:ext cx="286414" cy="310178"/>
            </a:xfrm>
            <a:custGeom>
              <a:avLst/>
              <a:gdLst/>
              <a:ahLst/>
              <a:cxnLst>
                <a:cxn ang="0">
                  <a:pos x="59" y="14"/>
                </a:cxn>
                <a:cxn ang="0">
                  <a:pos x="299" y="286"/>
                </a:cxn>
                <a:cxn ang="0">
                  <a:pos x="297" y="331"/>
                </a:cxn>
                <a:cxn ang="0">
                  <a:pos x="251" y="329"/>
                </a:cxn>
                <a:cxn ang="0">
                  <a:pos x="11" y="57"/>
                </a:cxn>
                <a:cxn ang="0">
                  <a:pos x="14" y="11"/>
                </a:cxn>
                <a:cxn ang="0">
                  <a:pos x="59" y="14"/>
                </a:cxn>
              </a:cxnLst>
              <a:rect l="0" t="0" r="r" b="b"/>
              <a:pathLst>
                <a:path w="311" h="343">
                  <a:moveTo>
                    <a:pt x="59" y="14"/>
                  </a:moveTo>
                  <a:lnTo>
                    <a:pt x="299" y="286"/>
                  </a:lnTo>
                  <a:cubicBezTo>
                    <a:pt x="311" y="300"/>
                    <a:pt x="310" y="320"/>
                    <a:pt x="297" y="331"/>
                  </a:cubicBezTo>
                  <a:cubicBezTo>
                    <a:pt x="283" y="343"/>
                    <a:pt x="263" y="342"/>
                    <a:pt x="251" y="329"/>
                  </a:cubicBezTo>
                  <a:lnTo>
                    <a:pt x="11" y="57"/>
                  </a:lnTo>
                  <a:cubicBezTo>
                    <a:pt x="0" y="43"/>
                    <a:pt x="1" y="23"/>
                    <a:pt x="14" y="11"/>
                  </a:cubicBezTo>
                  <a:cubicBezTo>
                    <a:pt x="28" y="0"/>
                    <a:pt x="48" y="1"/>
                    <a:pt x="59" y="14"/>
                  </a:cubicBezTo>
                  <a:close/>
                </a:path>
              </a:pathLst>
            </a:custGeom>
            <a:grpFill/>
            <a:ln w="0" cap="flat">
              <a:noFill/>
              <a:prstDash val="solid"/>
              <a:round/>
              <a:headEnd/>
              <a:tailEnd/>
            </a:ln>
          </p:spPr>
          <p:txBody>
            <a:bodyPr/>
            <a:lstStyle/>
            <a:p>
              <a:pPr>
                <a:buFontTx/>
                <a:buChar char="•"/>
                <a:defRPr/>
              </a:pPr>
              <a:endParaRPr lang="en-US">
                <a:effectLst>
                  <a:outerShdw blurRad="38100" dist="38100" dir="2700000" algn="tl">
                    <a:srgbClr val="000000">
                      <a:alpha val="43137"/>
                    </a:srgbClr>
                  </a:outerShdw>
                </a:effectLst>
                <a:cs typeface="+mn-cs"/>
              </a:endParaRPr>
            </a:p>
          </p:txBody>
        </p:sp>
        <p:sp>
          <p:nvSpPr>
            <p:cNvPr id="19737" name="Freeform 281"/>
            <p:cNvSpPr>
              <a:spLocks/>
            </p:cNvSpPr>
            <p:nvPr/>
          </p:nvSpPr>
          <p:spPr bwMode="auto">
            <a:xfrm>
              <a:off x="6043561" y="4703658"/>
              <a:ext cx="186964" cy="338560"/>
            </a:xfrm>
            <a:custGeom>
              <a:avLst/>
              <a:gdLst/>
              <a:ahLst/>
              <a:cxnLst>
                <a:cxn ang="0">
                  <a:pos x="66" y="24"/>
                </a:cxn>
                <a:cxn ang="0">
                  <a:pos x="194" y="328"/>
                </a:cxn>
                <a:cxn ang="0">
                  <a:pos x="177" y="370"/>
                </a:cxn>
                <a:cxn ang="0">
                  <a:pos x="135" y="353"/>
                </a:cxn>
                <a:cxn ang="0">
                  <a:pos x="7" y="49"/>
                </a:cxn>
                <a:cxn ang="0">
                  <a:pos x="24" y="7"/>
                </a:cxn>
                <a:cxn ang="0">
                  <a:pos x="66" y="24"/>
                </a:cxn>
              </a:cxnLst>
              <a:rect l="0" t="0" r="r" b="b"/>
              <a:pathLst>
                <a:path w="201" h="377">
                  <a:moveTo>
                    <a:pt x="66" y="24"/>
                  </a:moveTo>
                  <a:lnTo>
                    <a:pt x="194" y="328"/>
                  </a:lnTo>
                  <a:cubicBezTo>
                    <a:pt x="201" y="344"/>
                    <a:pt x="193" y="363"/>
                    <a:pt x="177" y="370"/>
                  </a:cubicBezTo>
                  <a:cubicBezTo>
                    <a:pt x="161" y="377"/>
                    <a:pt x="142" y="369"/>
                    <a:pt x="135" y="353"/>
                  </a:cubicBezTo>
                  <a:lnTo>
                    <a:pt x="7" y="49"/>
                  </a:lnTo>
                  <a:cubicBezTo>
                    <a:pt x="0" y="33"/>
                    <a:pt x="8" y="14"/>
                    <a:pt x="24" y="7"/>
                  </a:cubicBezTo>
                  <a:cubicBezTo>
                    <a:pt x="40" y="0"/>
                    <a:pt x="59" y="8"/>
                    <a:pt x="66" y="24"/>
                  </a:cubicBezTo>
                  <a:close/>
                </a:path>
              </a:pathLst>
            </a:custGeom>
            <a:grpFill/>
            <a:ln w="0" cap="flat">
              <a:noFill/>
              <a:prstDash val="solid"/>
              <a:round/>
              <a:headEnd/>
              <a:tailEnd/>
            </a:ln>
          </p:spPr>
          <p:txBody>
            <a:bodyPr/>
            <a:lstStyle/>
            <a:p>
              <a:pPr>
                <a:buFontTx/>
                <a:buChar char="•"/>
                <a:defRPr/>
              </a:pPr>
              <a:endParaRPr lang="en-US">
                <a:effectLst>
                  <a:outerShdw blurRad="38100" dist="38100" dir="2700000" algn="tl">
                    <a:srgbClr val="000000">
                      <a:alpha val="43137"/>
                    </a:srgbClr>
                  </a:outerShdw>
                </a:effectLst>
                <a:cs typeface="+mn-cs"/>
              </a:endParaRPr>
            </a:p>
          </p:txBody>
        </p:sp>
        <p:sp>
          <p:nvSpPr>
            <p:cNvPr id="19738" name="Freeform 282"/>
            <p:cNvSpPr>
              <a:spLocks/>
            </p:cNvSpPr>
            <p:nvPr/>
          </p:nvSpPr>
          <p:spPr bwMode="auto">
            <a:xfrm>
              <a:off x="5866541" y="4431999"/>
              <a:ext cx="246634" cy="336532"/>
            </a:xfrm>
            <a:custGeom>
              <a:avLst/>
              <a:gdLst/>
              <a:ahLst/>
              <a:cxnLst>
                <a:cxn ang="0">
                  <a:pos x="64" y="19"/>
                </a:cxn>
                <a:cxn ang="0">
                  <a:pos x="256" y="323"/>
                </a:cxn>
                <a:cxn ang="0">
                  <a:pos x="246" y="368"/>
                </a:cxn>
                <a:cxn ang="0">
                  <a:pos x="201" y="358"/>
                </a:cxn>
                <a:cxn ang="0">
                  <a:pos x="9" y="54"/>
                </a:cxn>
                <a:cxn ang="0">
                  <a:pos x="19" y="9"/>
                </a:cxn>
                <a:cxn ang="0">
                  <a:pos x="64" y="19"/>
                </a:cxn>
              </a:cxnLst>
              <a:rect l="0" t="0" r="r" b="b"/>
              <a:pathLst>
                <a:path w="265" h="377">
                  <a:moveTo>
                    <a:pt x="64" y="19"/>
                  </a:moveTo>
                  <a:lnTo>
                    <a:pt x="256" y="323"/>
                  </a:lnTo>
                  <a:cubicBezTo>
                    <a:pt x="265" y="338"/>
                    <a:pt x="260" y="358"/>
                    <a:pt x="246" y="368"/>
                  </a:cubicBezTo>
                  <a:cubicBezTo>
                    <a:pt x="231" y="377"/>
                    <a:pt x="211" y="372"/>
                    <a:pt x="201" y="358"/>
                  </a:cubicBezTo>
                  <a:lnTo>
                    <a:pt x="9" y="54"/>
                  </a:lnTo>
                  <a:cubicBezTo>
                    <a:pt x="0" y="39"/>
                    <a:pt x="4" y="19"/>
                    <a:pt x="19" y="9"/>
                  </a:cubicBezTo>
                  <a:cubicBezTo>
                    <a:pt x="34" y="0"/>
                    <a:pt x="54" y="4"/>
                    <a:pt x="64" y="19"/>
                  </a:cubicBezTo>
                  <a:close/>
                </a:path>
              </a:pathLst>
            </a:custGeom>
            <a:grpFill/>
            <a:ln w="0" cap="flat">
              <a:noFill/>
              <a:prstDash val="solid"/>
              <a:round/>
              <a:headEnd/>
              <a:tailEnd/>
            </a:ln>
          </p:spPr>
          <p:txBody>
            <a:bodyPr/>
            <a:lstStyle/>
            <a:p>
              <a:pPr>
                <a:buFontTx/>
                <a:buChar char="•"/>
                <a:defRPr/>
              </a:pPr>
              <a:endParaRPr lang="en-US">
                <a:effectLst>
                  <a:outerShdw blurRad="38100" dist="38100" dir="2700000" algn="tl">
                    <a:srgbClr val="000000">
                      <a:alpha val="43137"/>
                    </a:srgbClr>
                  </a:outerShdw>
                </a:effectLst>
                <a:cs typeface="+mn-cs"/>
              </a:endParaRPr>
            </a:p>
          </p:txBody>
        </p:sp>
        <p:sp>
          <p:nvSpPr>
            <p:cNvPr id="19740" name="Freeform 284"/>
            <p:cNvSpPr>
              <a:spLocks/>
            </p:cNvSpPr>
            <p:nvPr/>
          </p:nvSpPr>
          <p:spPr bwMode="auto">
            <a:xfrm>
              <a:off x="5838695" y="4734068"/>
              <a:ext cx="123317" cy="348696"/>
            </a:xfrm>
            <a:custGeom>
              <a:avLst/>
              <a:gdLst/>
              <a:ahLst/>
              <a:cxnLst>
                <a:cxn ang="0">
                  <a:pos x="66" y="28"/>
                </a:cxn>
                <a:cxn ang="0">
                  <a:pos x="130" y="348"/>
                </a:cxn>
                <a:cxn ang="0">
                  <a:pos x="105" y="386"/>
                </a:cxn>
                <a:cxn ang="0">
                  <a:pos x="67" y="361"/>
                </a:cxn>
                <a:cxn ang="0">
                  <a:pos x="3" y="41"/>
                </a:cxn>
                <a:cxn ang="0">
                  <a:pos x="28" y="3"/>
                </a:cxn>
                <a:cxn ang="0">
                  <a:pos x="66" y="28"/>
                </a:cxn>
              </a:cxnLst>
              <a:rect l="0" t="0" r="r" b="b"/>
              <a:pathLst>
                <a:path w="133" h="389">
                  <a:moveTo>
                    <a:pt x="66" y="28"/>
                  </a:moveTo>
                  <a:lnTo>
                    <a:pt x="130" y="348"/>
                  </a:lnTo>
                  <a:cubicBezTo>
                    <a:pt x="133" y="366"/>
                    <a:pt x="122" y="382"/>
                    <a:pt x="105" y="386"/>
                  </a:cubicBezTo>
                  <a:cubicBezTo>
                    <a:pt x="87" y="389"/>
                    <a:pt x="71" y="378"/>
                    <a:pt x="67" y="361"/>
                  </a:cubicBezTo>
                  <a:lnTo>
                    <a:pt x="3" y="41"/>
                  </a:lnTo>
                  <a:cubicBezTo>
                    <a:pt x="0" y="23"/>
                    <a:pt x="11" y="7"/>
                    <a:pt x="28" y="3"/>
                  </a:cubicBezTo>
                  <a:cubicBezTo>
                    <a:pt x="46" y="0"/>
                    <a:pt x="62" y="11"/>
                    <a:pt x="66" y="28"/>
                  </a:cubicBezTo>
                  <a:close/>
                </a:path>
              </a:pathLst>
            </a:custGeom>
            <a:grpFill/>
            <a:ln w="0" cap="flat">
              <a:noFill/>
              <a:prstDash val="solid"/>
              <a:round/>
              <a:headEnd/>
              <a:tailEnd/>
            </a:ln>
          </p:spPr>
          <p:txBody>
            <a:bodyPr/>
            <a:lstStyle/>
            <a:p>
              <a:pPr>
                <a:buFontTx/>
                <a:buChar char="•"/>
                <a:defRPr/>
              </a:pPr>
              <a:endParaRPr lang="en-US" dirty="0">
                <a:effectLst>
                  <a:outerShdw blurRad="38100" dist="38100" dir="2700000" algn="tl">
                    <a:srgbClr val="000000">
                      <a:alpha val="43137"/>
                    </a:srgbClr>
                  </a:outerShdw>
                </a:effectLst>
                <a:cs typeface="+mn-cs"/>
              </a:endParaRPr>
            </a:p>
          </p:txBody>
        </p:sp>
        <p:sp>
          <p:nvSpPr>
            <p:cNvPr id="19742" name="Freeform 286"/>
            <p:cNvSpPr>
              <a:spLocks/>
            </p:cNvSpPr>
            <p:nvPr/>
          </p:nvSpPr>
          <p:spPr bwMode="auto">
            <a:xfrm>
              <a:off x="5796927" y="4835433"/>
              <a:ext cx="75581" cy="289904"/>
            </a:xfrm>
            <a:custGeom>
              <a:avLst/>
              <a:gdLst/>
              <a:ahLst/>
              <a:cxnLst>
                <a:cxn ang="0">
                  <a:pos x="81" y="35"/>
                </a:cxn>
                <a:cxn ang="0">
                  <a:pos x="65" y="291"/>
                </a:cxn>
                <a:cxn ang="0">
                  <a:pos x="31" y="321"/>
                </a:cxn>
                <a:cxn ang="0">
                  <a:pos x="2" y="287"/>
                </a:cxn>
                <a:cxn ang="0">
                  <a:pos x="18" y="31"/>
                </a:cxn>
                <a:cxn ang="0">
                  <a:pos x="51" y="2"/>
                </a:cxn>
                <a:cxn ang="0">
                  <a:pos x="81" y="35"/>
                </a:cxn>
              </a:cxnLst>
              <a:rect l="0" t="0" r="r" b="b"/>
              <a:pathLst>
                <a:path w="83" h="323">
                  <a:moveTo>
                    <a:pt x="81" y="35"/>
                  </a:moveTo>
                  <a:lnTo>
                    <a:pt x="65" y="291"/>
                  </a:lnTo>
                  <a:cubicBezTo>
                    <a:pt x="64" y="309"/>
                    <a:pt x="49" y="323"/>
                    <a:pt x="31" y="321"/>
                  </a:cubicBezTo>
                  <a:cubicBezTo>
                    <a:pt x="14" y="320"/>
                    <a:pt x="0" y="305"/>
                    <a:pt x="2" y="287"/>
                  </a:cubicBezTo>
                  <a:lnTo>
                    <a:pt x="18" y="31"/>
                  </a:lnTo>
                  <a:cubicBezTo>
                    <a:pt x="19" y="14"/>
                    <a:pt x="34" y="0"/>
                    <a:pt x="51" y="2"/>
                  </a:cubicBezTo>
                  <a:cubicBezTo>
                    <a:pt x="69" y="3"/>
                    <a:pt x="83" y="18"/>
                    <a:pt x="81" y="35"/>
                  </a:cubicBezTo>
                  <a:close/>
                </a:path>
              </a:pathLst>
            </a:custGeom>
            <a:grpFill/>
            <a:ln w="0" cap="flat">
              <a:noFill/>
              <a:prstDash val="solid"/>
              <a:round/>
              <a:headEnd/>
              <a:tailEnd/>
            </a:ln>
          </p:spPr>
          <p:txBody>
            <a:bodyPr/>
            <a:lstStyle/>
            <a:p>
              <a:pPr>
                <a:buFontTx/>
                <a:buChar char="•"/>
                <a:defRPr/>
              </a:pPr>
              <a:endParaRPr lang="en-US">
                <a:effectLst>
                  <a:outerShdw blurRad="38100" dist="38100" dir="2700000" algn="tl">
                    <a:srgbClr val="000000">
                      <a:alpha val="43137"/>
                    </a:srgbClr>
                  </a:outerShdw>
                </a:effectLst>
                <a:cs typeface="+mn-cs"/>
              </a:endParaRPr>
            </a:p>
          </p:txBody>
        </p:sp>
        <p:sp>
          <p:nvSpPr>
            <p:cNvPr id="19744" name="Freeform 288"/>
            <p:cNvSpPr>
              <a:spLocks/>
            </p:cNvSpPr>
            <p:nvPr/>
          </p:nvSpPr>
          <p:spPr bwMode="auto">
            <a:xfrm>
              <a:off x="5733280" y="4833405"/>
              <a:ext cx="143207" cy="237195"/>
            </a:xfrm>
            <a:custGeom>
              <a:avLst/>
              <a:gdLst/>
              <a:ahLst/>
              <a:cxnLst>
                <a:cxn ang="0">
                  <a:pos x="146" y="49"/>
                </a:cxn>
                <a:cxn ang="0">
                  <a:pos x="66" y="241"/>
                </a:cxn>
                <a:cxn ang="0">
                  <a:pos x="24" y="258"/>
                </a:cxn>
                <a:cxn ang="0">
                  <a:pos x="7" y="216"/>
                </a:cxn>
                <a:cxn ang="0">
                  <a:pos x="87" y="24"/>
                </a:cxn>
                <a:cxn ang="0">
                  <a:pos x="129" y="7"/>
                </a:cxn>
                <a:cxn ang="0">
                  <a:pos x="146" y="49"/>
                </a:cxn>
              </a:cxnLst>
              <a:rect l="0" t="0" r="r" b="b"/>
              <a:pathLst>
                <a:path w="153" h="265">
                  <a:moveTo>
                    <a:pt x="146" y="49"/>
                  </a:moveTo>
                  <a:lnTo>
                    <a:pt x="66" y="241"/>
                  </a:lnTo>
                  <a:cubicBezTo>
                    <a:pt x="59" y="257"/>
                    <a:pt x="40" y="265"/>
                    <a:pt x="24" y="258"/>
                  </a:cubicBezTo>
                  <a:cubicBezTo>
                    <a:pt x="8" y="251"/>
                    <a:pt x="0" y="232"/>
                    <a:pt x="7" y="216"/>
                  </a:cubicBezTo>
                  <a:lnTo>
                    <a:pt x="87" y="24"/>
                  </a:lnTo>
                  <a:cubicBezTo>
                    <a:pt x="94" y="8"/>
                    <a:pt x="112" y="0"/>
                    <a:pt x="129" y="7"/>
                  </a:cubicBezTo>
                  <a:cubicBezTo>
                    <a:pt x="145" y="14"/>
                    <a:pt x="153" y="32"/>
                    <a:pt x="146" y="49"/>
                  </a:cubicBezTo>
                  <a:close/>
                </a:path>
              </a:pathLst>
            </a:custGeom>
            <a:grpFill/>
            <a:ln w="0" cap="flat">
              <a:noFill/>
              <a:prstDash val="solid"/>
              <a:round/>
              <a:headEnd/>
              <a:tailEnd/>
            </a:ln>
          </p:spPr>
          <p:txBody>
            <a:bodyPr/>
            <a:lstStyle/>
            <a:p>
              <a:pPr>
                <a:buFontTx/>
                <a:buChar char="•"/>
                <a:defRPr/>
              </a:pPr>
              <a:endParaRPr lang="en-US">
                <a:effectLst>
                  <a:outerShdw blurRad="38100" dist="38100" dir="2700000" algn="tl">
                    <a:srgbClr val="000000">
                      <a:alpha val="43137"/>
                    </a:srgbClr>
                  </a:outerShdw>
                </a:effectLst>
                <a:cs typeface="+mn-cs"/>
              </a:endParaRPr>
            </a:p>
          </p:txBody>
        </p:sp>
        <p:sp>
          <p:nvSpPr>
            <p:cNvPr id="19745" name="Freeform 289"/>
            <p:cNvSpPr>
              <a:spLocks/>
            </p:cNvSpPr>
            <p:nvPr/>
          </p:nvSpPr>
          <p:spPr bwMode="auto">
            <a:xfrm>
              <a:off x="5808861" y="4734068"/>
              <a:ext cx="93482" cy="164211"/>
            </a:xfrm>
            <a:custGeom>
              <a:avLst/>
              <a:gdLst/>
              <a:ahLst/>
              <a:cxnLst>
                <a:cxn ang="0">
                  <a:pos x="98" y="44"/>
                </a:cxn>
                <a:cxn ang="0">
                  <a:pos x="66" y="156"/>
                </a:cxn>
                <a:cxn ang="0">
                  <a:pos x="27" y="178"/>
                </a:cxn>
                <a:cxn ang="0">
                  <a:pos x="5" y="139"/>
                </a:cxn>
                <a:cxn ang="0">
                  <a:pos x="37" y="27"/>
                </a:cxn>
                <a:cxn ang="0">
                  <a:pos x="76" y="5"/>
                </a:cxn>
                <a:cxn ang="0">
                  <a:pos x="98" y="44"/>
                </a:cxn>
              </a:cxnLst>
              <a:rect l="0" t="0" r="r" b="b"/>
              <a:pathLst>
                <a:path w="103" h="183">
                  <a:moveTo>
                    <a:pt x="98" y="44"/>
                  </a:moveTo>
                  <a:lnTo>
                    <a:pt x="66" y="156"/>
                  </a:lnTo>
                  <a:cubicBezTo>
                    <a:pt x="61" y="173"/>
                    <a:pt x="44" y="183"/>
                    <a:pt x="27" y="178"/>
                  </a:cubicBezTo>
                  <a:cubicBezTo>
                    <a:pt x="10" y="173"/>
                    <a:pt x="0" y="156"/>
                    <a:pt x="5" y="139"/>
                  </a:cubicBezTo>
                  <a:lnTo>
                    <a:pt x="37" y="27"/>
                  </a:lnTo>
                  <a:cubicBezTo>
                    <a:pt x="42" y="10"/>
                    <a:pt x="59" y="0"/>
                    <a:pt x="76" y="5"/>
                  </a:cubicBezTo>
                  <a:cubicBezTo>
                    <a:pt x="93" y="10"/>
                    <a:pt x="103" y="27"/>
                    <a:pt x="98" y="44"/>
                  </a:cubicBezTo>
                  <a:close/>
                </a:path>
              </a:pathLst>
            </a:custGeom>
            <a:grpFill/>
            <a:ln w="0" cap="flat">
              <a:noFill/>
              <a:prstDash val="solid"/>
              <a:round/>
              <a:headEnd/>
              <a:tailEnd/>
            </a:ln>
          </p:spPr>
          <p:txBody>
            <a:bodyPr/>
            <a:lstStyle/>
            <a:p>
              <a:pPr>
                <a:buFontTx/>
                <a:buChar char="•"/>
                <a:defRPr/>
              </a:pPr>
              <a:endParaRPr lang="en-US">
                <a:effectLst>
                  <a:outerShdw blurRad="38100" dist="38100" dir="2700000" algn="tl">
                    <a:srgbClr val="000000">
                      <a:alpha val="43137"/>
                    </a:srgbClr>
                  </a:outerShdw>
                </a:effectLst>
                <a:cs typeface="+mn-cs"/>
              </a:endParaRPr>
            </a:p>
          </p:txBody>
        </p:sp>
        <p:sp>
          <p:nvSpPr>
            <p:cNvPr id="19746" name="Freeform 290"/>
            <p:cNvSpPr>
              <a:spLocks/>
            </p:cNvSpPr>
            <p:nvPr/>
          </p:nvSpPr>
          <p:spPr bwMode="auto">
            <a:xfrm>
              <a:off x="5840685" y="4434027"/>
              <a:ext cx="91493" cy="360860"/>
            </a:xfrm>
            <a:custGeom>
              <a:avLst/>
              <a:gdLst/>
              <a:ahLst/>
              <a:cxnLst>
                <a:cxn ang="0">
                  <a:pos x="97" y="36"/>
                </a:cxn>
                <a:cxn ang="0">
                  <a:pos x="65" y="372"/>
                </a:cxn>
                <a:cxn ang="0">
                  <a:pos x="30" y="401"/>
                </a:cxn>
                <a:cxn ang="0">
                  <a:pos x="2" y="366"/>
                </a:cxn>
                <a:cxn ang="0">
                  <a:pos x="34" y="30"/>
                </a:cxn>
                <a:cxn ang="0">
                  <a:pos x="68" y="2"/>
                </a:cxn>
                <a:cxn ang="0">
                  <a:pos x="97" y="36"/>
                </a:cxn>
              </a:cxnLst>
              <a:rect l="0" t="0" r="r" b="b"/>
              <a:pathLst>
                <a:path w="99" h="403">
                  <a:moveTo>
                    <a:pt x="97" y="36"/>
                  </a:moveTo>
                  <a:lnTo>
                    <a:pt x="65" y="372"/>
                  </a:lnTo>
                  <a:cubicBezTo>
                    <a:pt x="64" y="390"/>
                    <a:pt x="48" y="403"/>
                    <a:pt x="30" y="401"/>
                  </a:cubicBezTo>
                  <a:cubicBezTo>
                    <a:pt x="13" y="400"/>
                    <a:pt x="0" y="384"/>
                    <a:pt x="2" y="366"/>
                  </a:cubicBezTo>
                  <a:lnTo>
                    <a:pt x="34" y="30"/>
                  </a:lnTo>
                  <a:cubicBezTo>
                    <a:pt x="35" y="13"/>
                    <a:pt x="51" y="0"/>
                    <a:pt x="68" y="2"/>
                  </a:cubicBezTo>
                  <a:cubicBezTo>
                    <a:pt x="86" y="3"/>
                    <a:pt x="99" y="19"/>
                    <a:pt x="97" y="36"/>
                  </a:cubicBezTo>
                  <a:close/>
                </a:path>
              </a:pathLst>
            </a:custGeom>
            <a:grpFill/>
            <a:ln w="0" cap="flat">
              <a:noFill/>
              <a:prstDash val="solid"/>
              <a:round/>
              <a:headEnd/>
              <a:tailEnd/>
            </a:ln>
          </p:spPr>
          <p:txBody>
            <a:bodyPr/>
            <a:lstStyle/>
            <a:p>
              <a:pPr>
                <a:buFontTx/>
                <a:buChar char="•"/>
                <a:defRPr/>
              </a:pPr>
              <a:endParaRPr lang="en-US" dirty="0">
                <a:effectLst>
                  <a:outerShdw blurRad="38100" dist="38100" dir="2700000" algn="tl">
                    <a:srgbClr val="000000">
                      <a:alpha val="43137"/>
                    </a:srgbClr>
                  </a:outerShdw>
                </a:effectLst>
                <a:cs typeface="+mn-cs"/>
              </a:endParaRPr>
            </a:p>
          </p:txBody>
        </p:sp>
        <p:sp>
          <p:nvSpPr>
            <p:cNvPr id="19747" name="Freeform 291"/>
            <p:cNvSpPr>
              <a:spLocks/>
            </p:cNvSpPr>
            <p:nvPr/>
          </p:nvSpPr>
          <p:spPr bwMode="auto">
            <a:xfrm>
              <a:off x="6314063" y="5023972"/>
              <a:ext cx="133261" cy="113529"/>
            </a:xfrm>
            <a:custGeom>
              <a:avLst/>
              <a:gdLst/>
              <a:ahLst/>
              <a:cxnLst>
                <a:cxn ang="0">
                  <a:pos x="72" y="128"/>
                </a:cxn>
                <a:cxn ang="0">
                  <a:pos x="0" y="64"/>
                </a:cxn>
                <a:cxn ang="0">
                  <a:pos x="0" y="64"/>
                </a:cxn>
                <a:cxn ang="0">
                  <a:pos x="0" y="64"/>
                </a:cxn>
                <a:cxn ang="0">
                  <a:pos x="72" y="0"/>
                </a:cxn>
                <a:cxn ang="0">
                  <a:pos x="72" y="0"/>
                </a:cxn>
                <a:cxn ang="0">
                  <a:pos x="144" y="64"/>
                </a:cxn>
                <a:cxn ang="0">
                  <a:pos x="144" y="64"/>
                </a:cxn>
                <a:cxn ang="0">
                  <a:pos x="144" y="64"/>
                </a:cxn>
                <a:cxn ang="0">
                  <a:pos x="72" y="128"/>
                </a:cxn>
                <a:cxn ang="0">
                  <a:pos x="72" y="128"/>
                </a:cxn>
              </a:cxnLst>
              <a:rect l="0" t="0" r="r" b="b"/>
              <a:pathLst>
                <a:path w="144" h="128">
                  <a:moveTo>
                    <a:pt x="72" y="128"/>
                  </a:moveTo>
                  <a:cubicBezTo>
                    <a:pt x="33" y="128"/>
                    <a:pt x="0" y="100"/>
                    <a:pt x="0" y="64"/>
                  </a:cubicBezTo>
                  <a:cubicBezTo>
                    <a:pt x="0" y="64"/>
                    <a:pt x="0" y="64"/>
                    <a:pt x="0" y="64"/>
                  </a:cubicBezTo>
                  <a:lnTo>
                    <a:pt x="0" y="64"/>
                  </a:lnTo>
                  <a:cubicBezTo>
                    <a:pt x="0" y="29"/>
                    <a:pt x="33" y="0"/>
                    <a:pt x="72" y="0"/>
                  </a:cubicBezTo>
                  <a:lnTo>
                    <a:pt x="72" y="0"/>
                  </a:lnTo>
                  <a:cubicBezTo>
                    <a:pt x="112" y="0"/>
                    <a:pt x="144" y="29"/>
                    <a:pt x="144" y="64"/>
                  </a:cubicBezTo>
                  <a:cubicBezTo>
                    <a:pt x="144" y="64"/>
                    <a:pt x="144" y="64"/>
                    <a:pt x="144" y="64"/>
                  </a:cubicBezTo>
                  <a:lnTo>
                    <a:pt x="144" y="64"/>
                  </a:lnTo>
                  <a:cubicBezTo>
                    <a:pt x="144" y="100"/>
                    <a:pt x="112" y="128"/>
                    <a:pt x="72" y="128"/>
                  </a:cubicBezTo>
                  <a:cubicBezTo>
                    <a:pt x="72" y="128"/>
                    <a:pt x="72" y="128"/>
                    <a:pt x="72" y="128"/>
                  </a:cubicBezTo>
                  <a:close/>
                </a:path>
              </a:pathLst>
            </a:custGeom>
            <a:grpFill/>
            <a:ln w="0">
              <a:noFill/>
              <a:prstDash val="solid"/>
              <a:round/>
              <a:headEnd/>
              <a:tailEnd/>
            </a:ln>
          </p:spPr>
          <p:txBody>
            <a:bodyPr/>
            <a:lstStyle/>
            <a:p>
              <a:pPr>
                <a:buFontTx/>
                <a:buChar char="•"/>
                <a:defRPr/>
              </a:pPr>
              <a:endParaRPr lang="en-US">
                <a:effectLst>
                  <a:outerShdw blurRad="38100" dist="38100" dir="2700000" algn="tl">
                    <a:srgbClr val="000000">
                      <a:alpha val="43137"/>
                    </a:srgbClr>
                  </a:outerShdw>
                </a:effectLst>
                <a:cs typeface="+mn-cs"/>
              </a:endParaRPr>
            </a:p>
          </p:txBody>
        </p:sp>
        <p:sp>
          <p:nvSpPr>
            <p:cNvPr id="19748" name="Freeform 292"/>
            <p:cNvSpPr>
              <a:spLocks/>
            </p:cNvSpPr>
            <p:nvPr/>
          </p:nvSpPr>
          <p:spPr bwMode="auto">
            <a:xfrm>
              <a:off x="6180800" y="5066546"/>
              <a:ext cx="133263" cy="115556"/>
            </a:xfrm>
            <a:custGeom>
              <a:avLst/>
              <a:gdLst/>
              <a:ahLst/>
              <a:cxnLst>
                <a:cxn ang="0">
                  <a:pos x="72" y="128"/>
                </a:cxn>
                <a:cxn ang="0">
                  <a:pos x="0" y="64"/>
                </a:cxn>
                <a:cxn ang="0">
                  <a:pos x="0" y="64"/>
                </a:cxn>
                <a:cxn ang="0">
                  <a:pos x="0" y="64"/>
                </a:cxn>
                <a:cxn ang="0">
                  <a:pos x="72" y="0"/>
                </a:cxn>
                <a:cxn ang="0">
                  <a:pos x="72" y="0"/>
                </a:cxn>
                <a:cxn ang="0">
                  <a:pos x="144" y="64"/>
                </a:cxn>
                <a:cxn ang="0">
                  <a:pos x="144" y="64"/>
                </a:cxn>
                <a:cxn ang="0">
                  <a:pos x="144" y="64"/>
                </a:cxn>
                <a:cxn ang="0">
                  <a:pos x="72" y="128"/>
                </a:cxn>
                <a:cxn ang="0">
                  <a:pos x="72" y="128"/>
                </a:cxn>
              </a:cxnLst>
              <a:rect l="0" t="0" r="r" b="b"/>
              <a:pathLst>
                <a:path w="144" h="128">
                  <a:moveTo>
                    <a:pt x="72" y="128"/>
                  </a:moveTo>
                  <a:cubicBezTo>
                    <a:pt x="33" y="128"/>
                    <a:pt x="0" y="100"/>
                    <a:pt x="0" y="64"/>
                  </a:cubicBezTo>
                  <a:cubicBezTo>
                    <a:pt x="0" y="64"/>
                    <a:pt x="0" y="64"/>
                    <a:pt x="0" y="64"/>
                  </a:cubicBezTo>
                  <a:lnTo>
                    <a:pt x="0" y="64"/>
                  </a:lnTo>
                  <a:cubicBezTo>
                    <a:pt x="0" y="29"/>
                    <a:pt x="33" y="0"/>
                    <a:pt x="72" y="0"/>
                  </a:cubicBezTo>
                  <a:lnTo>
                    <a:pt x="72" y="0"/>
                  </a:lnTo>
                  <a:cubicBezTo>
                    <a:pt x="112" y="0"/>
                    <a:pt x="144" y="29"/>
                    <a:pt x="144" y="64"/>
                  </a:cubicBezTo>
                  <a:cubicBezTo>
                    <a:pt x="144" y="64"/>
                    <a:pt x="144" y="64"/>
                    <a:pt x="144" y="64"/>
                  </a:cubicBezTo>
                  <a:lnTo>
                    <a:pt x="144" y="64"/>
                  </a:lnTo>
                  <a:cubicBezTo>
                    <a:pt x="144" y="100"/>
                    <a:pt x="112" y="128"/>
                    <a:pt x="72" y="128"/>
                  </a:cubicBezTo>
                  <a:cubicBezTo>
                    <a:pt x="72" y="128"/>
                    <a:pt x="72" y="128"/>
                    <a:pt x="72" y="128"/>
                  </a:cubicBezTo>
                  <a:close/>
                </a:path>
              </a:pathLst>
            </a:custGeom>
            <a:grpFill/>
            <a:ln w="0">
              <a:noFill/>
              <a:prstDash val="solid"/>
              <a:round/>
              <a:headEnd/>
              <a:tailEnd/>
            </a:ln>
          </p:spPr>
          <p:txBody>
            <a:bodyPr/>
            <a:lstStyle/>
            <a:p>
              <a:pPr>
                <a:buFontTx/>
                <a:buChar char="•"/>
                <a:defRPr/>
              </a:pPr>
              <a:endParaRPr lang="en-US">
                <a:effectLst>
                  <a:outerShdw blurRad="38100" dist="38100" dir="2700000" algn="tl">
                    <a:srgbClr val="000000">
                      <a:alpha val="43137"/>
                    </a:srgbClr>
                  </a:outerShdw>
                </a:effectLst>
                <a:cs typeface="+mn-cs"/>
              </a:endParaRPr>
            </a:p>
          </p:txBody>
        </p:sp>
        <p:sp>
          <p:nvSpPr>
            <p:cNvPr id="19750" name="Freeform 294"/>
            <p:cNvSpPr>
              <a:spLocks/>
            </p:cNvSpPr>
            <p:nvPr/>
          </p:nvSpPr>
          <p:spPr bwMode="auto">
            <a:xfrm>
              <a:off x="5751180" y="5167911"/>
              <a:ext cx="119339" cy="113529"/>
            </a:xfrm>
            <a:custGeom>
              <a:avLst/>
              <a:gdLst/>
              <a:ahLst/>
              <a:cxnLst>
                <a:cxn ang="0">
                  <a:pos x="64" y="128"/>
                </a:cxn>
                <a:cxn ang="0">
                  <a:pos x="0" y="64"/>
                </a:cxn>
                <a:cxn ang="0">
                  <a:pos x="0" y="64"/>
                </a:cxn>
                <a:cxn ang="0">
                  <a:pos x="0" y="64"/>
                </a:cxn>
                <a:cxn ang="0">
                  <a:pos x="64" y="0"/>
                </a:cxn>
                <a:cxn ang="0">
                  <a:pos x="64" y="0"/>
                </a:cxn>
                <a:cxn ang="0">
                  <a:pos x="64" y="0"/>
                </a:cxn>
                <a:cxn ang="0">
                  <a:pos x="128" y="64"/>
                </a:cxn>
                <a:cxn ang="0">
                  <a:pos x="128" y="64"/>
                </a:cxn>
                <a:cxn ang="0">
                  <a:pos x="128" y="64"/>
                </a:cxn>
                <a:cxn ang="0">
                  <a:pos x="64" y="128"/>
                </a:cxn>
                <a:cxn ang="0">
                  <a:pos x="64" y="128"/>
                </a:cxn>
              </a:cxnLst>
              <a:rect l="0" t="0" r="r" b="b"/>
              <a:pathLst>
                <a:path w="128" h="128">
                  <a:moveTo>
                    <a:pt x="64" y="128"/>
                  </a:moveTo>
                  <a:cubicBezTo>
                    <a:pt x="29" y="128"/>
                    <a:pt x="0" y="100"/>
                    <a:pt x="0" y="64"/>
                  </a:cubicBezTo>
                  <a:cubicBezTo>
                    <a:pt x="0" y="64"/>
                    <a:pt x="0" y="64"/>
                    <a:pt x="0" y="64"/>
                  </a:cubicBezTo>
                  <a:lnTo>
                    <a:pt x="0" y="64"/>
                  </a:lnTo>
                  <a:cubicBezTo>
                    <a:pt x="0" y="29"/>
                    <a:pt x="29" y="0"/>
                    <a:pt x="64" y="0"/>
                  </a:cubicBezTo>
                  <a:cubicBezTo>
                    <a:pt x="64" y="0"/>
                    <a:pt x="64" y="0"/>
                    <a:pt x="64" y="0"/>
                  </a:cubicBezTo>
                  <a:lnTo>
                    <a:pt x="64" y="0"/>
                  </a:lnTo>
                  <a:cubicBezTo>
                    <a:pt x="100" y="0"/>
                    <a:pt x="128" y="29"/>
                    <a:pt x="128" y="64"/>
                  </a:cubicBezTo>
                  <a:cubicBezTo>
                    <a:pt x="128" y="64"/>
                    <a:pt x="128" y="64"/>
                    <a:pt x="128" y="64"/>
                  </a:cubicBezTo>
                  <a:lnTo>
                    <a:pt x="128" y="64"/>
                  </a:lnTo>
                  <a:cubicBezTo>
                    <a:pt x="128" y="100"/>
                    <a:pt x="100" y="128"/>
                    <a:pt x="64" y="128"/>
                  </a:cubicBezTo>
                  <a:cubicBezTo>
                    <a:pt x="64" y="128"/>
                    <a:pt x="64" y="128"/>
                    <a:pt x="64" y="128"/>
                  </a:cubicBezTo>
                  <a:close/>
                </a:path>
              </a:pathLst>
            </a:custGeom>
            <a:grpFill/>
            <a:ln w="0">
              <a:noFill/>
              <a:prstDash val="solid"/>
              <a:round/>
              <a:headEnd/>
              <a:tailEnd/>
            </a:ln>
          </p:spPr>
          <p:txBody>
            <a:bodyPr/>
            <a:lstStyle/>
            <a:p>
              <a:pPr>
                <a:buFontTx/>
                <a:buChar char="•"/>
                <a:defRPr/>
              </a:pPr>
              <a:endParaRPr lang="en-US">
                <a:effectLst>
                  <a:outerShdw blurRad="38100" dist="38100" dir="2700000" algn="tl">
                    <a:srgbClr val="000000">
                      <a:alpha val="43137"/>
                    </a:srgbClr>
                  </a:outerShdw>
                </a:effectLst>
                <a:cs typeface="+mn-cs"/>
              </a:endParaRPr>
            </a:p>
          </p:txBody>
        </p:sp>
        <p:sp>
          <p:nvSpPr>
            <p:cNvPr id="19751" name="Freeform 295"/>
            <p:cNvSpPr>
              <a:spLocks/>
            </p:cNvSpPr>
            <p:nvPr/>
          </p:nvSpPr>
          <p:spPr bwMode="auto">
            <a:xfrm>
              <a:off x="5647753" y="5094928"/>
              <a:ext cx="119339" cy="115556"/>
            </a:xfrm>
            <a:custGeom>
              <a:avLst/>
              <a:gdLst/>
              <a:ahLst/>
              <a:cxnLst>
                <a:cxn ang="0">
                  <a:pos x="64" y="128"/>
                </a:cxn>
                <a:cxn ang="0">
                  <a:pos x="0" y="64"/>
                </a:cxn>
                <a:cxn ang="0">
                  <a:pos x="0" y="64"/>
                </a:cxn>
                <a:cxn ang="0">
                  <a:pos x="0" y="64"/>
                </a:cxn>
                <a:cxn ang="0">
                  <a:pos x="64" y="0"/>
                </a:cxn>
                <a:cxn ang="0">
                  <a:pos x="64" y="0"/>
                </a:cxn>
                <a:cxn ang="0">
                  <a:pos x="64" y="0"/>
                </a:cxn>
                <a:cxn ang="0">
                  <a:pos x="128" y="64"/>
                </a:cxn>
                <a:cxn ang="0">
                  <a:pos x="128" y="64"/>
                </a:cxn>
                <a:cxn ang="0">
                  <a:pos x="128" y="64"/>
                </a:cxn>
                <a:cxn ang="0">
                  <a:pos x="64" y="128"/>
                </a:cxn>
                <a:cxn ang="0">
                  <a:pos x="64" y="128"/>
                </a:cxn>
              </a:cxnLst>
              <a:rect l="0" t="0" r="r" b="b"/>
              <a:pathLst>
                <a:path w="128" h="128">
                  <a:moveTo>
                    <a:pt x="64" y="128"/>
                  </a:moveTo>
                  <a:cubicBezTo>
                    <a:pt x="29" y="128"/>
                    <a:pt x="0" y="100"/>
                    <a:pt x="0" y="64"/>
                  </a:cubicBezTo>
                  <a:cubicBezTo>
                    <a:pt x="0" y="64"/>
                    <a:pt x="0" y="64"/>
                    <a:pt x="0" y="64"/>
                  </a:cubicBezTo>
                  <a:lnTo>
                    <a:pt x="0" y="64"/>
                  </a:lnTo>
                  <a:cubicBezTo>
                    <a:pt x="0" y="29"/>
                    <a:pt x="29" y="0"/>
                    <a:pt x="64" y="0"/>
                  </a:cubicBezTo>
                  <a:cubicBezTo>
                    <a:pt x="64" y="0"/>
                    <a:pt x="64" y="0"/>
                    <a:pt x="64" y="0"/>
                  </a:cubicBezTo>
                  <a:lnTo>
                    <a:pt x="64" y="0"/>
                  </a:lnTo>
                  <a:cubicBezTo>
                    <a:pt x="100" y="0"/>
                    <a:pt x="128" y="29"/>
                    <a:pt x="128" y="64"/>
                  </a:cubicBezTo>
                  <a:cubicBezTo>
                    <a:pt x="128" y="64"/>
                    <a:pt x="128" y="64"/>
                    <a:pt x="128" y="64"/>
                  </a:cubicBezTo>
                  <a:lnTo>
                    <a:pt x="128" y="64"/>
                  </a:lnTo>
                  <a:cubicBezTo>
                    <a:pt x="128" y="100"/>
                    <a:pt x="100" y="128"/>
                    <a:pt x="64" y="128"/>
                  </a:cubicBezTo>
                  <a:cubicBezTo>
                    <a:pt x="64" y="128"/>
                    <a:pt x="64" y="128"/>
                    <a:pt x="64" y="128"/>
                  </a:cubicBezTo>
                  <a:close/>
                </a:path>
              </a:pathLst>
            </a:custGeom>
            <a:grpFill/>
            <a:ln w="0">
              <a:noFill/>
              <a:prstDash val="solid"/>
              <a:round/>
              <a:headEnd/>
              <a:tailEnd/>
            </a:ln>
          </p:spPr>
          <p:txBody>
            <a:bodyPr/>
            <a:lstStyle/>
            <a:p>
              <a:pPr>
                <a:buFontTx/>
                <a:buChar char="•"/>
                <a:defRPr/>
              </a:pPr>
              <a:endParaRPr lang="en-US">
                <a:effectLst>
                  <a:outerShdw blurRad="38100" dist="38100" dir="2700000" algn="tl">
                    <a:srgbClr val="000000">
                      <a:alpha val="43137"/>
                    </a:srgbClr>
                  </a:outerShdw>
                </a:effectLst>
                <a:cs typeface="+mn-cs"/>
              </a:endParaRPr>
            </a:p>
          </p:txBody>
        </p:sp>
        <p:sp>
          <p:nvSpPr>
            <p:cNvPr id="181" name="Freeform 294"/>
            <p:cNvSpPr>
              <a:spLocks/>
            </p:cNvSpPr>
            <p:nvPr/>
          </p:nvSpPr>
          <p:spPr bwMode="auto">
            <a:xfrm>
              <a:off x="5903580" y="5131119"/>
              <a:ext cx="119339" cy="113529"/>
            </a:xfrm>
            <a:custGeom>
              <a:avLst/>
              <a:gdLst/>
              <a:ahLst/>
              <a:cxnLst>
                <a:cxn ang="0">
                  <a:pos x="64" y="128"/>
                </a:cxn>
                <a:cxn ang="0">
                  <a:pos x="0" y="64"/>
                </a:cxn>
                <a:cxn ang="0">
                  <a:pos x="0" y="64"/>
                </a:cxn>
                <a:cxn ang="0">
                  <a:pos x="0" y="64"/>
                </a:cxn>
                <a:cxn ang="0">
                  <a:pos x="64" y="0"/>
                </a:cxn>
                <a:cxn ang="0">
                  <a:pos x="64" y="0"/>
                </a:cxn>
                <a:cxn ang="0">
                  <a:pos x="64" y="0"/>
                </a:cxn>
                <a:cxn ang="0">
                  <a:pos x="128" y="64"/>
                </a:cxn>
                <a:cxn ang="0">
                  <a:pos x="128" y="64"/>
                </a:cxn>
                <a:cxn ang="0">
                  <a:pos x="128" y="64"/>
                </a:cxn>
                <a:cxn ang="0">
                  <a:pos x="64" y="128"/>
                </a:cxn>
                <a:cxn ang="0">
                  <a:pos x="64" y="128"/>
                </a:cxn>
              </a:cxnLst>
              <a:rect l="0" t="0" r="r" b="b"/>
              <a:pathLst>
                <a:path w="128" h="128">
                  <a:moveTo>
                    <a:pt x="64" y="128"/>
                  </a:moveTo>
                  <a:cubicBezTo>
                    <a:pt x="29" y="128"/>
                    <a:pt x="0" y="100"/>
                    <a:pt x="0" y="64"/>
                  </a:cubicBezTo>
                  <a:cubicBezTo>
                    <a:pt x="0" y="64"/>
                    <a:pt x="0" y="64"/>
                    <a:pt x="0" y="64"/>
                  </a:cubicBezTo>
                  <a:lnTo>
                    <a:pt x="0" y="64"/>
                  </a:lnTo>
                  <a:cubicBezTo>
                    <a:pt x="0" y="29"/>
                    <a:pt x="29" y="0"/>
                    <a:pt x="64" y="0"/>
                  </a:cubicBezTo>
                  <a:cubicBezTo>
                    <a:pt x="64" y="0"/>
                    <a:pt x="64" y="0"/>
                    <a:pt x="64" y="0"/>
                  </a:cubicBezTo>
                  <a:lnTo>
                    <a:pt x="64" y="0"/>
                  </a:lnTo>
                  <a:cubicBezTo>
                    <a:pt x="100" y="0"/>
                    <a:pt x="128" y="29"/>
                    <a:pt x="128" y="64"/>
                  </a:cubicBezTo>
                  <a:cubicBezTo>
                    <a:pt x="128" y="64"/>
                    <a:pt x="128" y="64"/>
                    <a:pt x="128" y="64"/>
                  </a:cubicBezTo>
                  <a:lnTo>
                    <a:pt x="128" y="64"/>
                  </a:lnTo>
                  <a:cubicBezTo>
                    <a:pt x="128" y="100"/>
                    <a:pt x="100" y="128"/>
                    <a:pt x="64" y="128"/>
                  </a:cubicBezTo>
                  <a:cubicBezTo>
                    <a:pt x="64" y="128"/>
                    <a:pt x="64" y="128"/>
                    <a:pt x="64" y="128"/>
                  </a:cubicBezTo>
                  <a:close/>
                </a:path>
              </a:pathLst>
            </a:custGeom>
            <a:grpFill/>
            <a:ln w="0">
              <a:noFill/>
              <a:prstDash val="solid"/>
              <a:round/>
              <a:headEnd/>
              <a:tailEnd/>
            </a:ln>
          </p:spPr>
          <p:txBody>
            <a:bodyPr/>
            <a:lstStyle/>
            <a:p>
              <a:pPr>
                <a:buFontTx/>
                <a:buChar char="•"/>
                <a:defRPr/>
              </a:pPr>
              <a:endParaRPr lang="en-US">
                <a:effectLst>
                  <a:outerShdw blurRad="38100" dist="38100" dir="2700000" algn="tl">
                    <a:srgbClr val="000000">
                      <a:alpha val="43137"/>
                    </a:srgbClr>
                  </a:outerShdw>
                </a:effectLst>
                <a:cs typeface="+mn-cs"/>
              </a:endParaRPr>
            </a:p>
          </p:txBody>
        </p:sp>
      </p:grpSp>
      <p:sp>
        <p:nvSpPr>
          <p:cNvPr id="238" name="TextBox 237"/>
          <p:cNvSpPr txBox="1"/>
          <p:nvPr/>
        </p:nvSpPr>
        <p:spPr>
          <a:xfrm>
            <a:off x="5853113" y="5848350"/>
            <a:ext cx="674687" cy="307975"/>
          </a:xfrm>
          <a:prstGeom prst="rect">
            <a:avLst/>
          </a:prstGeom>
          <a:noFill/>
        </p:spPr>
        <p:txBody>
          <a:bodyPr>
            <a:spAutoFit/>
          </a:bodyPr>
          <a:lstStyle/>
          <a:p>
            <a:pPr>
              <a:defRPr/>
            </a:pPr>
            <a:r>
              <a:rPr lang="en-US" sz="1400" b="1" dirty="0">
                <a:solidFill>
                  <a:srgbClr val="CCECFF"/>
                </a:solidFill>
                <a:effectLst>
                  <a:outerShdw blurRad="38100" dist="38100" dir="2700000" algn="tl">
                    <a:srgbClr val="000000">
                      <a:alpha val="43137"/>
                    </a:srgbClr>
                  </a:outerShdw>
                </a:effectLst>
                <a:latin typeface="+mn-lt"/>
                <a:cs typeface="+mn-cs"/>
              </a:rPr>
              <a:t>HIV-2 </a:t>
            </a:r>
          </a:p>
        </p:txBody>
      </p:sp>
      <p:pic>
        <p:nvPicPr>
          <p:cNvPr id="223" name="Picture 260"/>
          <p:cNvPicPr>
            <a:picLocks noChangeAspect="1" noChangeArrowheads="1"/>
          </p:cNvPicPr>
          <p:nvPr/>
        </p:nvPicPr>
        <p:blipFill>
          <a:blip r:embed="rId3" cstate="print"/>
          <a:srcRect/>
          <a:stretch>
            <a:fillRect/>
          </a:stretch>
        </p:blipFill>
        <p:spPr bwMode="auto">
          <a:xfrm rot="2840836">
            <a:off x="1653381" y="4148932"/>
            <a:ext cx="2154237" cy="1504950"/>
          </a:xfrm>
          <a:prstGeom prst="rect">
            <a:avLst/>
          </a:prstGeom>
          <a:noFill/>
          <a:ln w="9525">
            <a:noFill/>
            <a:miter lim="800000"/>
            <a:headEnd/>
            <a:tailEnd/>
          </a:ln>
          <a:effectLst>
            <a:outerShdw blurRad="736600" dist="2540000" dir="19440000" sx="86000" sy="86000" algn="ctr" rotWithShape="0">
              <a:srgbClr val="000000">
                <a:alpha val="0"/>
              </a:srgbClr>
            </a:outerShdw>
          </a:effectLst>
        </p:spPr>
      </p:pic>
      <p:grpSp>
        <p:nvGrpSpPr>
          <p:cNvPr id="16" name="Group 235"/>
          <p:cNvGrpSpPr>
            <a:grpSpLocks/>
          </p:cNvGrpSpPr>
          <p:nvPr/>
        </p:nvGrpSpPr>
        <p:grpSpPr bwMode="auto">
          <a:xfrm>
            <a:off x="2032000" y="4046538"/>
            <a:ext cx="1828800" cy="1570037"/>
            <a:chOff x="2031338" y="4047717"/>
            <a:chExt cx="1828798" cy="1568437"/>
          </a:xfrm>
        </p:grpSpPr>
        <p:sp>
          <p:nvSpPr>
            <p:cNvPr id="304" name="Freeform 344"/>
            <p:cNvSpPr>
              <a:spLocks/>
            </p:cNvSpPr>
            <p:nvPr/>
          </p:nvSpPr>
          <p:spPr bwMode="auto">
            <a:xfrm>
              <a:off x="2144051" y="4588502"/>
              <a:ext cx="106362" cy="95153"/>
            </a:xfrm>
            <a:custGeom>
              <a:avLst/>
              <a:gdLst/>
              <a:ahLst/>
              <a:cxnLst>
                <a:cxn ang="0">
                  <a:pos x="81" y="5"/>
                </a:cxn>
                <a:cxn ang="0">
                  <a:pos x="139" y="78"/>
                </a:cxn>
                <a:cxn ang="0">
                  <a:pos x="139" y="78"/>
                </a:cxn>
                <a:cxn ang="0">
                  <a:pos x="139" y="78"/>
                </a:cxn>
                <a:cxn ang="0">
                  <a:pos x="63" y="133"/>
                </a:cxn>
                <a:cxn ang="0">
                  <a:pos x="63" y="133"/>
                </a:cxn>
                <a:cxn ang="0">
                  <a:pos x="63" y="133"/>
                </a:cxn>
                <a:cxn ang="0">
                  <a:pos x="5" y="60"/>
                </a:cxn>
                <a:cxn ang="0">
                  <a:pos x="5" y="60"/>
                </a:cxn>
                <a:cxn ang="0">
                  <a:pos x="5" y="60"/>
                </a:cxn>
                <a:cxn ang="0">
                  <a:pos x="81" y="5"/>
                </a:cxn>
                <a:cxn ang="0">
                  <a:pos x="81" y="5"/>
                </a:cxn>
              </a:cxnLst>
              <a:rect l="0" t="0" r="r" b="b"/>
              <a:pathLst>
                <a:path w="144" h="138">
                  <a:moveTo>
                    <a:pt x="81" y="5"/>
                  </a:moveTo>
                  <a:cubicBezTo>
                    <a:pt x="118" y="10"/>
                    <a:pt x="144" y="43"/>
                    <a:pt x="139" y="78"/>
                  </a:cubicBezTo>
                  <a:cubicBezTo>
                    <a:pt x="139" y="78"/>
                    <a:pt x="139" y="78"/>
                    <a:pt x="139" y="78"/>
                  </a:cubicBezTo>
                  <a:lnTo>
                    <a:pt x="139" y="78"/>
                  </a:lnTo>
                  <a:cubicBezTo>
                    <a:pt x="134" y="114"/>
                    <a:pt x="100" y="138"/>
                    <a:pt x="63" y="133"/>
                  </a:cubicBezTo>
                  <a:cubicBezTo>
                    <a:pt x="63" y="133"/>
                    <a:pt x="63" y="133"/>
                    <a:pt x="63" y="133"/>
                  </a:cubicBezTo>
                  <a:lnTo>
                    <a:pt x="63" y="133"/>
                  </a:lnTo>
                  <a:cubicBezTo>
                    <a:pt x="26" y="128"/>
                    <a:pt x="0" y="95"/>
                    <a:pt x="5" y="60"/>
                  </a:cubicBezTo>
                  <a:cubicBezTo>
                    <a:pt x="5" y="60"/>
                    <a:pt x="5" y="60"/>
                    <a:pt x="5" y="60"/>
                  </a:cubicBezTo>
                  <a:lnTo>
                    <a:pt x="5" y="60"/>
                  </a:lnTo>
                  <a:cubicBezTo>
                    <a:pt x="10" y="25"/>
                    <a:pt x="44" y="0"/>
                    <a:pt x="81" y="5"/>
                  </a:cubicBezTo>
                  <a:cubicBezTo>
                    <a:pt x="81" y="5"/>
                    <a:pt x="81" y="5"/>
                    <a:pt x="81" y="5"/>
                  </a:cubicBezTo>
                  <a:close/>
                </a:path>
              </a:pathLst>
            </a:custGeom>
            <a:solidFill>
              <a:srgbClr val="FFFF99"/>
            </a:solidFill>
            <a:ln w="0">
              <a:noFill/>
              <a:prstDash val="solid"/>
              <a:round/>
              <a:headEnd/>
              <a:tailEnd/>
            </a:ln>
          </p:spPr>
          <p:txBody>
            <a:bodyPr/>
            <a:lstStyle/>
            <a:p>
              <a:pPr>
                <a:defRPr/>
              </a:pPr>
              <a:endParaRPr lang="el-GR">
                <a:solidFill>
                  <a:srgbClr val="00FFFF"/>
                </a:solidFill>
                <a:effectLst>
                  <a:outerShdw blurRad="38100" dist="38100" dir="2700000" algn="tl">
                    <a:srgbClr val="000000"/>
                  </a:outerShdw>
                </a:effectLst>
              </a:endParaRPr>
            </a:p>
          </p:txBody>
        </p:sp>
        <p:grpSp>
          <p:nvGrpSpPr>
            <p:cNvPr id="68656" name="Group 221"/>
            <p:cNvGrpSpPr>
              <a:grpSpLocks/>
            </p:cNvGrpSpPr>
            <p:nvPr/>
          </p:nvGrpSpPr>
          <p:grpSpPr bwMode="auto">
            <a:xfrm>
              <a:off x="2031338" y="4047717"/>
              <a:ext cx="1828798" cy="1568437"/>
              <a:chOff x="1949450" y="3733813"/>
              <a:chExt cx="1828798" cy="1568437"/>
            </a:xfrm>
          </p:grpSpPr>
          <p:sp>
            <p:nvSpPr>
              <p:cNvPr id="19674" name="Freeform 218"/>
              <p:cNvSpPr>
                <a:spLocks/>
              </p:cNvSpPr>
              <p:nvPr/>
            </p:nvSpPr>
            <p:spPr bwMode="auto">
              <a:xfrm>
                <a:off x="3062287" y="4778909"/>
                <a:ext cx="260350" cy="340965"/>
              </a:xfrm>
              <a:custGeom>
                <a:avLst/>
                <a:gdLst/>
                <a:ahLst/>
                <a:cxnLst>
                  <a:cxn ang="0">
                    <a:pos x="63" y="18"/>
                  </a:cxn>
                  <a:cxn ang="0">
                    <a:pos x="223" y="242"/>
                  </a:cxn>
                  <a:cxn ang="0">
                    <a:pos x="215" y="287"/>
                  </a:cxn>
                  <a:cxn ang="0">
                    <a:pos x="170" y="279"/>
                  </a:cxn>
                  <a:cxn ang="0">
                    <a:pos x="10" y="55"/>
                  </a:cxn>
                  <a:cxn ang="0">
                    <a:pos x="18" y="10"/>
                  </a:cxn>
                  <a:cxn ang="0">
                    <a:pos x="63" y="18"/>
                  </a:cxn>
                </a:cxnLst>
                <a:rect l="0" t="0" r="r" b="b"/>
                <a:pathLst>
                  <a:path w="233" h="297">
                    <a:moveTo>
                      <a:pt x="63" y="18"/>
                    </a:moveTo>
                    <a:lnTo>
                      <a:pt x="223" y="242"/>
                    </a:lnTo>
                    <a:cubicBezTo>
                      <a:pt x="233" y="256"/>
                      <a:pt x="229" y="276"/>
                      <a:pt x="215" y="287"/>
                    </a:cubicBezTo>
                    <a:cubicBezTo>
                      <a:pt x="201" y="297"/>
                      <a:pt x="181" y="293"/>
                      <a:pt x="170" y="279"/>
                    </a:cubicBezTo>
                    <a:lnTo>
                      <a:pt x="10" y="55"/>
                    </a:lnTo>
                    <a:cubicBezTo>
                      <a:pt x="0" y="41"/>
                      <a:pt x="3" y="21"/>
                      <a:pt x="18" y="10"/>
                    </a:cubicBezTo>
                    <a:cubicBezTo>
                      <a:pt x="32" y="0"/>
                      <a:pt x="52" y="3"/>
                      <a:pt x="63" y="18"/>
                    </a:cubicBezTo>
                    <a:close/>
                  </a:path>
                </a:pathLst>
              </a:custGeom>
              <a:solidFill>
                <a:srgbClr val="FFFF99"/>
              </a:solidFill>
              <a:ln w="6350" cap="flat">
                <a:noFill/>
                <a:prstDash val="solid"/>
                <a:round/>
                <a:headEnd/>
                <a:tailEnd/>
              </a:ln>
            </p:spPr>
            <p:txBody>
              <a:bodyPr/>
              <a:lstStyle/>
              <a:p>
                <a:pPr>
                  <a:buFontTx/>
                  <a:buChar char="•"/>
                  <a:defRPr/>
                </a:pPr>
                <a:endParaRPr lang="el-GR">
                  <a:effectLst>
                    <a:outerShdw blurRad="38100" dist="38100" dir="2700000" algn="tl">
                      <a:srgbClr val="000000"/>
                    </a:outerShdw>
                  </a:effectLst>
                </a:endParaRPr>
              </a:p>
            </p:txBody>
          </p:sp>
          <p:sp>
            <p:nvSpPr>
              <p:cNvPr id="19675" name="Freeform 219"/>
              <p:cNvSpPr>
                <a:spLocks/>
              </p:cNvSpPr>
              <p:nvPr/>
            </p:nvSpPr>
            <p:spPr bwMode="auto">
              <a:xfrm>
                <a:off x="3044824" y="4742434"/>
                <a:ext cx="101600" cy="120527"/>
              </a:xfrm>
              <a:custGeom>
                <a:avLst/>
                <a:gdLst/>
                <a:ahLst/>
                <a:cxnLst>
                  <a:cxn ang="0">
                    <a:pos x="65" y="22"/>
                  </a:cxn>
                  <a:cxn ang="0">
                    <a:pos x="81" y="54"/>
                  </a:cxn>
                  <a:cxn ang="0">
                    <a:pos x="67" y="97"/>
                  </a:cxn>
                  <a:cxn ang="0">
                    <a:pos x="24" y="83"/>
                  </a:cxn>
                  <a:cxn ang="0">
                    <a:pos x="8" y="51"/>
                  </a:cxn>
                  <a:cxn ang="0">
                    <a:pos x="22" y="8"/>
                  </a:cxn>
                  <a:cxn ang="0">
                    <a:pos x="65" y="22"/>
                  </a:cxn>
                </a:cxnLst>
                <a:rect l="0" t="0" r="r" b="b"/>
                <a:pathLst>
                  <a:path w="89" h="105">
                    <a:moveTo>
                      <a:pt x="65" y="22"/>
                    </a:moveTo>
                    <a:lnTo>
                      <a:pt x="81" y="54"/>
                    </a:lnTo>
                    <a:cubicBezTo>
                      <a:pt x="89" y="70"/>
                      <a:pt x="83" y="89"/>
                      <a:pt x="67" y="97"/>
                    </a:cubicBezTo>
                    <a:cubicBezTo>
                      <a:pt x="51" y="105"/>
                      <a:pt x="32" y="99"/>
                      <a:pt x="24" y="83"/>
                    </a:cubicBezTo>
                    <a:lnTo>
                      <a:pt x="8" y="51"/>
                    </a:lnTo>
                    <a:cubicBezTo>
                      <a:pt x="0" y="35"/>
                      <a:pt x="6" y="16"/>
                      <a:pt x="22" y="8"/>
                    </a:cubicBezTo>
                    <a:cubicBezTo>
                      <a:pt x="38" y="0"/>
                      <a:pt x="57" y="6"/>
                      <a:pt x="65" y="22"/>
                    </a:cubicBezTo>
                    <a:close/>
                  </a:path>
                </a:pathLst>
              </a:custGeom>
              <a:solidFill>
                <a:srgbClr val="FFFF99"/>
              </a:solidFill>
              <a:ln w="9525" cap="flat">
                <a:noFill/>
                <a:prstDash val="solid"/>
                <a:round/>
                <a:headEnd/>
                <a:tailEnd/>
              </a:ln>
            </p:spPr>
            <p:txBody>
              <a:bodyPr/>
              <a:lstStyle/>
              <a:p>
                <a:pPr>
                  <a:buFontTx/>
                  <a:buChar char="•"/>
                  <a:defRPr/>
                </a:pPr>
                <a:endParaRPr lang="el-GR">
                  <a:effectLst>
                    <a:outerShdw blurRad="38100" dist="38100" dir="2700000" algn="tl">
                      <a:srgbClr val="000000"/>
                    </a:outerShdw>
                  </a:effectLst>
                </a:endParaRPr>
              </a:p>
            </p:txBody>
          </p:sp>
          <p:sp>
            <p:nvSpPr>
              <p:cNvPr id="19676" name="Freeform 220"/>
              <p:cNvSpPr>
                <a:spLocks/>
              </p:cNvSpPr>
              <p:nvPr/>
            </p:nvSpPr>
            <p:spPr bwMode="auto">
              <a:xfrm>
                <a:off x="3052762" y="4745606"/>
                <a:ext cx="107950" cy="407571"/>
              </a:xfrm>
              <a:custGeom>
                <a:avLst/>
                <a:gdLst/>
                <a:ahLst/>
                <a:cxnLst>
                  <a:cxn ang="0">
                    <a:pos x="65" y="30"/>
                  </a:cxn>
                  <a:cxn ang="0">
                    <a:pos x="97" y="318"/>
                  </a:cxn>
                  <a:cxn ang="0">
                    <a:pos x="69" y="353"/>
                  </a:cxn>
                  <a:cxn ang="0">
                    <a:pos x="34" y="325"/>
                  </a:cxn>
                  <a:cxn ang="0">
                    <a:pos x="2" y="37"/>
                  </a:cxn>
                  <a:cxn ang="0">
                    <a:pos x="30" y="2"/>
                  </a:cxn>
                  <a:cxn ang="0">
                    <a:pos x="65" y="30"/>
                  </a:cxn>
                </a:cxnLst>
                <a:rect l="0" t="0" r="r" b="b"/>
                <a:pathLst>
                  <a:path w="99" h="355">
                    <a:moveTo>
                      <a:pt x="65" y="30"/>
                    </a:moveTo>
                    <a:lnTo>
                      <a:pt x="97" y="318"/>
                    </a:lnTo>
                    <a:cubicBezTo>
                      <a:pt x="99" y="335"/>
                      <a:pt x="87" y="351"/>
                      <a:pt x="69" y="353"/>
                    </a:cubicBezTo>
                    <a:cubicBezTo>
                      <a:pt x="51" y="355"/>
                      <a:pt x="36" y="343"/>
                      <a:pt x="34" y="325"/>
                    </a:cubicBezTo>
                    <a:lnTo>
                      <a:pt x="2" y="37"/>
                    </a:lnTo>
                    <a:cubicBezTo>
                      <a:pt x="0" y="19"/>
                      <a:pt x="12" y="4"/>
                      <a:pt x="30" y="2"/>
                    </a:cubicBezTo>
                    <a:cubicBezTo>
                      <a:pt x="47" y="0"/>
                      <a:pt x="63" y="12"/>
                      <a:pt x="65" y="30"/>
                    </a:cubicBezTo>
                    <a:close/>
                  </a:path>
                </a:pathLst>
              </a:custGeom>
              <a:solidFill>
                <a:srgbClr val="FFFF99"/>
              </a:solidFill>
              <a:ln w="6350" cap="flat">
                <a:noFill/>
                <a:prstDash val="solid"/>
                <a:round/>
                <a:headEnd/>
                <a:tailEnd/>
              </a:ln>
            </p:spPr>
            <p:txBody>
              <a:bodyPr/>
              <a:lstStyle/>
              <a:p>
                <a:pPr>
                  <a:buFontTx/>
                  <a:buChar char="•"/>
                  <a:defRPr/>
                </a:pPr>
                <a:endParaRPr lang="el-GR">
                  <a:effectLst>
                    <a:outerShdw blurRad="38100" dist="38100" dir="2700000" algn="tl">
                      <a:srgbClr val="000000"/>
                    </a:outerShdw>
                  </a:effectLst>
                </a:endParaRPr>
              </a:p>
            </p:txBody>
          </p:sp>
          <p:sp>
            <p:nvSpPr>
              <p:cNvPr id="19677" name="Freeform 221"/>
              <p:cNvSpPr>
                <a:spLocks/>
              </p:cNvSpPr>
              <p:nvPr/>
            </p:nvSpPr>
            <p:spPr bwMode="auto">
              <a:xfrm>
                <a:off x="2957512" y="4521996"/>
                <a:ext cx="171450" cy="304489"/>
              </a:xfrm>
              <a:custGeom>
                <a:avLst/>
                <a:gdLst/>
                <a:ahLst/>
                <a:cxnLst>
                  <a:cxn ang="0">
                    <a:pos x="66" y="24"/>
                  </a:cxn>
                  <a:cxn ang="0">
                    <a:pos x="146" y="216"/>
                  </a:cxn>
                  <a:cxn ang="0">
                    <a:pos x="129" y="258"/>
                  </a:cxn>
                  <a:cxn ang="0">
                    <a:pos x="87" y="241"/>
                  </a:cxn>
                  <a:cxn ang="0">
                    <a:pos x="7" y="49"/>
                  </a:cxn>
                  <a:cxn ang="0">
                    <a:pos x="24" y="7"/>
                  </a:cxn>
                  <a:cxn ang="0">
                    <a:pos x="66" y="24"/>
                  </a:cxn>
                </a:cxnLst>
                <a:rect l="0" t="0" r="r" b="b"/>
                <a:pathLst>
                  <a:path w="153" h="265">
                    <a:moveTo>
                      <a:pt x="66" y="24"/>
                    </a:moveTo>
                    <a:lnTo>
                      <a:pt x="146" y="216"/>
                    </a:lnTo>
                    <a:cubicBezTo>
                      <a:pt x="153" y="232"/>
                      <a:pt x="145" y="251"/>
                      <a:pt x="129" y="258"/>
                    </a:cubicBezTo>
                    <a:cubicBezTo>
                      <a:pt x="112" y="265"/>
                      <a:pt x="94" y="257"/>
                      <a:pt x="87" y="241"/>
                    </a:cubicBezTo>
                    <a:lnTo>
                      <a:pt x="7" y="49"/>
                    </a:lnTo>
                    <a:cubicBezTo>
                      <a:pt x="0" y="32"/>
                      <a:pt x="8" y="14"/>
                      <a:pt x="24" y="7"/>
                    </a:cubicBezTo>
                    <a:cubicBezTo>
                      <a:pt x="40" y="0"/>
                      <a:pt x="59" y="8"/>
                      <a:pt x="66" y="24"/>
                    </a:cubicBezTo>
                    <a:close/>
                  </a:path>
                </a:pathLst>
              </a:custGeom>
              <a:solidFill>
                <a:srgbClr val="FFFF99"/>
              </a:solidFill>
              <a:ln w="6350" cap="flat">
                <a:noFill/>
                <a:prstDash val="solid"/>
                <a:round/>
                <a:headEnd/>
                <a:tailEnd/>
              </a:ln>
            </p:spPr>
            <p:txBody>
              <a:bodyPr/>
              <a:lstStyle/>
              <a:p>
                <a:pPr>
                  <a:buFontTx/>
                  <a:buChar char="•"/>
                  <a:defRPr/>
                </a:pPr>
                <a:endParaRPr lang="el-GR">
                  <a:effectLst>
                    <a:outerShdw blurRad="38100" dist="38100" dir="2700000" algn="tl">
                      <a:srgbClr val="000000"/>
                    </a:outerShdw>
                  </a:effectLst>
                </a:endParaRPr>
              </a:p>
            </p:txBody>
          </p:sp>
          <p:sp>
            <p:nvSpPr>
              <p:cNvPr id="19678" name="Freeform 222"/>
              <p:cNvSpPr>
                <a:spLocks/>
              </p:cNvSpPr>
              <p:nvPr/>
            </p:nvSpPr>
            <p:spPr bwMode="auto">
              <a:xfrm>
                <a:off x="2890837" y="4521996"/>
                <a:ext cx="146050" cy="631181"/>
              </a:xfrm>
              <a:custGeom>
                <a:avLst/>
                <a:gdLst/>
                <a:ahLst/>
                <a:cxnLst>
                  <a:cxn ang="0">
                    <a:pos x="130" y="39"/>
                  </a:cxn>
                  <a:cxn ang="0">
                    <a:pos x="66" y="519"/>
                  </a:cxn>
                  <a:cxn ang="0">
                    <a:pos x="30" y="546"/>
                  </a:cxn>
                  <a:cxn ang="0">
                    <a:pos x="3" y="510"/>
                  </a:cxn>
                  <a:cxn ang="0">
                    <a:pos x="67" y="30"/>
                  </a:cxn>
                  <a:cxn ang="0">
                    <a:pos x="103" y="3"/>
                  </a:cxn>
                  <a:cxn ang="0">
                    <a:pos x="130" y="39"/>
                  </a:cxn>
                </a:cxnLst>
                <a:rect l="0" t="0" r="r" b="b"/>
                <a:pathLst>
                  <a:path w="133" h="549">
                    <a:moveTo>
                      <a:pt x="130" y="39"/>
                    </a:moveTo>
                    <a:lnTo>
                      <a:pt x="66" y="519"/>
                    </a:lnTo>
                    <a:cubicBezTo>
                      <a:pt x="64" y="536"/>
                      <a:pt x="48" y="549"/>
                      <a:pt x="30" y="546"/>
                    </a:cubicBezTo>
                    <a:cubicBezTo>
                      <a:pt x="13" y="544"/>
                      <a:pt x="0" y="528"/>
                      <a:pt x="3" y="510"/>
                    </a:cubicBezTo>
                    <a:lnTo>
                      <a:pt x="67" y="30"/>
                    </a:lnTo>
                    <a:cubicBezTo>
                      <a:pt x="69" y="13"/>
                      <a:pt x="85" y="0"/>
                      <a:pt x="103" y="3"/>
                    </a:cubicBezTo>
                    <a:cubicBezTo>
                      <a:pt x="120" y="5"/>
                      <a:pt x="133" y="21"/>
                      <a:pt x="130" y="39"/>
                    </a:cubicBezTo>
                    <a:close/>
                  </a:path>
                </a:pathLst>
              </a:custGeom>
              <a:solidFill>
                <a:srgbClr val="FFFF99"/>
              </a:solidFill>
              <a:ln w="6350" cap="flat">
                <a:noFill/>
                <a:prstDash val="solid"/>
                <a:round/>
                <a:headEnd/>
                <a:tailEnd/>
              </a:ln>
            </p:spPr>
            <p:txBody>
              <a:bodyPr/>
              <a:lstStyle/>
              <a:p>
                <a:pPr>
                  <a:buFontTx/>
                  <a:buChar char="•"/>
                  <a:defRPr/>
                </a:pPr>
                <a:endParaRPr lang="el-GR">
                  <a:effectLst>
                    <a:outerShdw blurRad="38100" dist="38100" dir="2700000" algn="tl">
                      <a:srgbClr val="000000"/>
                    </a:outerShdw>
                  </a:effectLst>
                </a:endParaRPr>
              </a:p>
            </p:txBody>
          </p:sp>
          <p:sp>
            <p:nvSpPr>
              <p:cNvPr id="19679" name="Freeform 223"/>
              <p:cNvSpPr>
                <a:spLocks/>
              </p:cNvSpPr>
              <p:nvPr/>
            </p:nvSpPr>
            <p:spPr bwMode="auto">
              <a:xfrm>
                <a:off x="2906712" y="4393540"/>
                <a:ext cx="133350" cy="210922"/>
              </a:xfrm>
              <a:custGeom>
                <a:avLst/>
                <a:gdLst/>
                <a:ahLst/>
                <a:cxnLst>
                  <a:cxn ang="0">
                    <a:pos x="66" y="24"/>
                  </a:cxn>
                  <a:cxn ang="0">
                    <a:pos x="114" y="136"/>
                  </a:cxn>
                  <a:cxn ang="0">
                    <a:pos x="97" y="178"/>
                  </a:cxn>
                  <a:cxn ang="0">
                    <a:pos x="55" y="161"/>
                  </a:cxn>
                  <a:cxn ang="0">
                    <a:pos x="7" y="49"/>
                  </a:cxn>
                  <a:cxn ang="0">
                    <a:pos x="24" y="7"/>
                  </a:cxn>
                  <a:cxn ang="0">
                    <a:pos x="66" y="24"/>
                  </a:cxn>
                </a:cxnLst>
                <a:rect l="0" t="0" r="r" b="b"/>
                <a:pathLst>
                  <a:path w="121" h="185">
                    <a:moveTo>
                      <a:pt x="66" y="24"/>
                    </a:moveTo>
                    <a:lnTo>
                      <a:pt x="114" y="136"/>
                    </a:lnTo>
                    <a:cubicBezTo>
                      <a:pt x="121" y="152"/>
                      <a:pt x="113" y="171"/>
                      <a:pt x="97" y="178"/>
                    </a:cubicBezTo>
                    <a:cubicBezTo>
                      <a:pt x="81" y="185"/>
                      <a:pt x="62" y="177"/>
                      <a:pt x="55" y="161"/>
                    </a:cubicBezTo>
                    <a:lnTo>
                      <a:pt x="7" y="49"/>
                    </a:lnTo>
                    <a:cubicBezTo>
                      <a:pt x="0" y="33"/>
                      <a:pt x="8" y="14"/>
                      <a:pt x="24" y="7"/>
                    </a:cubicBezTo>
                    <a:cubicBezTo>
                      <a:pt x="40" y="0"/>
                      <a:pt x="59" y="8"/>
                      <a:pt x="66" y="24"/>
                    </a:cubicBezTo>
                    <a:close/>
                  </a:path>
                </a:pathLst>
              </a:custGeom>
              <a:solidFill>
                <a:srgbClr val="FFFF99"/>
              </a:solidFill>
              <a:ln w="6350" cap="flat">
                <a:noFill/>
                <a:prstDash val="solid"/>
                <a:round/>
                <a:headEnd/>
                <a:tailEnd/>
              </a:ln>
            </p:spPr>
            <p:txBody>
              <a:bodyPr/>
              <a:lstStyle/>
              <a:p>
                <a:pPr>
                  <a:buFontTx/>
                  <a:buChar char="•"/>
                  <a:defRPr/>
                </a:pPr>
                <a:endParaRPr lang="el-GR">
                  <a:effectLst>
                    <a:outerShdw blurRad="38100" dist="38100" dir="2700000" algn="tl">
                      <a:srgbClr val="000000"/>
                    </a:outerShdw>
                  </a:effectLst>
                </a:endParaRPr>
              </a:p>
            </p:txBody>
          </p:sp>
          <p:sp>
            <p:nvSpPr>
              <p:cNvPr id="19680" name="Freeform 224"/>
              <p:cNvSpPr>
                <a:spLocks/>
              </p:cNvSpPr>
              <p:nvPr/>
            </p:nvSpPr>
            <p:spPr bwMode="auto">
              <a:xfrm>
                <a:off x="2676524" y="4468076"/>
                <a:ext cx="276225" cy="634353"/>
              </a:xfrm>
              <a:custGeom>
                <a:avLst/>
                <a:gdLst/>
                <a:ahLst/>
                <a:cxnLst>
                  <a:cxn ang="0">
                    <a:pos x="243" y="47"/>
                  </a:cxn>
                  <a:cxn ang="0">
                    <a:pos x="67" y="527"/>
                  </a:cxn>
                  <a:cxn ang="0">
                    <a:pos x="25" y="547"/>
                  </a:cxn>
                  <a:cxn ang="0">
                    <a:pos x="6" y="505"/>
                  </a:cxn>
                  <a:cxn ang="0">
                    <a:pos x="182" y="25"/>
                  </a:cxn>
                  <a:cxn ang="0">
                    <a:pos x="223" y="6"/>
                  </a:cxn>
                  <a:cxn ang="0">
                    <a:pos x="243" y="47"/>
                  </a:cxn>
                </a:cxnLst>
                <a:rect l="0" t="0" r="r" b="b"/>
                <a:pathLst>
                  <a:path w="249" h="553">
                    <a:moveTo>
                      <a:pt x="243" y="47"/>
                    </a:moveTo>
                    <a:lnTo>
                      <a:pt x="67" y="527"/>
                    </a:lnTo>
                    <a:cubicBezTo>
                      <a:pt x="60" y="544"/>
                      <a:pt x="42" y="553"/>
                      <a:pt x="25" y="547"/>
                    </a:cubicBezTo>
                    <a:cubicBezTo>
                      <a:pt x="9" y="540"/>
                      <a:pt x="0" y="522"/>
                      <a:pt x="6" y="505"/>
                    </a:cubicBezTo>
                    <a:lnTo>
                      <a:pt x="182" y="25"/>
                    </a:lnTo>
                    <a:cubicBezTo>
                      <a:pt x="189" y="9"/>
                      <a:pt x="207" y="0"/>
                      <a:pt x="223" y="6"/>
                    </a:cubicBezTo>
                    <a:cubicBezTo>
                      <a:pt x="240" y="13"/>
                      <a:pt x="249" y="31"/>
                      <a:pt x="243" y="47"/>
                    </a:cubicBezTo>
                    <a:close/>
                  </a:path>
                </a:pathLst>
              </a:custGeom>
              <a:solidFill>
                <a:srgbClr val="FFFF99"/>
              </a:solidFill>
              <a:ln w="6350" cap="flat">
                <a:noFill/>
                <a:prstDash val="solid"/>
                <a:round/>
                <a:headEnd/>
                <a:tailEnd/>
              </a:ln>
            </p:spPr>
            <p:txBody>
              <a:bodyPr/>
              <a:lstStyle/>
              <a:p>
                <a:pPr>
                  <a:buFontTx/>
                  <a:buChar char="•"/>
                  <a:defRPr/>
                </a:pPr>
                <a:endParaRPr lang="el-GR">
                  <a:effectLst>
                    <a:outerShdw blurRad="38100" dist="38100" dir="2700000" algn="tl">
                      <a:srgbClr val="000000"/>
                    </a:outerShdw>
                  </a:effectLst>
                </a:endParaRPr>
              </a:p>
            </p:txBody>
          </p:sp>
          <p:sp>
            <p:nvSpPr>
              <p:cNvPr id="19681" name="Freeform 225"/>
              <p:cNvSpPr>
                <a:spLocks/>
              </p:cNvSpPr>
              <p:nvPr/>
            </p:nvSpPr>
            <p:spPr bwMode="auto">
              <a:xfrm>
                <a:off x="2554287" y="4468076"/>
                <a:ext cx="398462" cy="542372"/>
              </a:xfrm>
              <a:custGeom>
                <a:avLst/>
                <a:gdLst/>
                <a:ahLst/>
                <a:cxnLst>
                  <a:cxn ang="0">
                    <a:pos x="350" y="55"/>
                  </a:cxn>
                  <a:cxn ang="0">
                    <a:pos x="62" y="455"/>
                  </a:cxn>
                  <a:cxn ang="0">
                    <a:pos x="18" y="462"/>
                  </a:cxn>
                  <a:cxn ang="0">
                    <a:pos x="10" y="418"/>
                  </a:cxn>
                  <a:cxn ang="0">
                    <a:pos x="298" y="18"/>
                  </a:cxn>
                  <a:cxn ang="0">
                    <a:pos x="343" y="10"/>
                  </a:cxn>
                  <a:cxn ang="0">
                    <a:pos x="350" y="55"/>
                  </a:cxn>
                </a:cxnLst>
                <a:rect l="0" t="0" r="r" b="b"/>
                <a:pathLst>
                  <a:path w="361" h="473">
                    <a:moveTo>
                      <a:pt x="350" y="55"/>
                    </a:moveTo>
                    <a:lnTo>
                      <a:pt x="62" y="455"/>
                    </a:lnTo>
                    <a:cubicBezTo>
                      <a:pt x="52" y="470"/>
                      <a:pt x="32" y="473"/>
                      <a:pt x="18" y="462"/>
                    </a:cubicBezTo>
                    <a:cubicBezTo>
                      <a:pt x="3" y="452"/>
                      <a:pt x="0" y="432"/>
                      <a:pt x="10" y="418"/>
                    </a:cubicBezTo>
                    <a:lnTo>
                      <a:pt x="298" y="18"/>
                    </a:lnTo>
                    <a:cubicBezTo>
                      <a:pt x="309" y="3"/>
                      <a:pt x="329" y="0"/>
                      <a:pt x="343" y="10"/>
                    </a:cubicBezTo>
                    <a:cubicBezTo>
                      <a:pt x="358" y="21"/>
                      <a:pt x="361" y="41"/>
                      <a:pt x="350" y="55"/>
                    </a:cubicBezTo>
                    <a:close/>
                  </a:path>
                </a:pathLst>
              </a:custGeom>
              <a:solidFill>
                <a:srgbClr val="FFFF99"/>
              </a:solidFill>
              <a:ln w="6350" cap="flat">
                <a:noFill/>
                <a:prstDash val="solid"/>
                <a:round/>
                <a:headEnd/>
                <a:tailEnd/>
              </a:ln>
            </p:spPr>
            <p:txBody>
              <a:bodyPr/>
              <a:lstStyle/>
              <a:p>
                <a:pPr>
                  <a:buFontTx/>
                  <a:buChar char="•"/>
                  <a:defRPr/>
                </a:pPr>
                <a:endParaRPr lang="el-GR">
                  <a:effectLst>
                    <a:outerShdw blurRad="38100" dist="38100" dir="2700000" algn="tl">
                      <a:srgbClr val="000000"/>
                    </a:outerShdw>
                  </a:effectLst>
                </a:endParaRPr>
              </a:p>
            </p:txBody>
          </p:sp>
          <p:sp>
            <p:nvSpPr>
              <p:cNvPr id="19682" name="Freeform 226"/>
              <p:cNvSpPr>
                <a:spLocks/>
              </p:cNvSpPr>
              <p:nvPr/>
            </p:nvSpPr>
            <p:spPr bwMode="auto">
              <a:xfrm>
                <a:off x="2871787" y="4393540"/>
                <a:ext cx="115887" cy="157002"/>
              </a:xfrm>
              <a:custGeom>
                <a:avLst/>
                <a:gdLst/>
                <a:ahLst/>
                <a:cxnLst>
                  <a:cxn ang="0">
                    <a:pos x="97" y="51"/>
                  </a:cxn>
                  <a:cxn ang="0">
                    <a:pos x="65" y="115"/>
                  </a:cxn>
                  <a:cxn ang="0">
                    <a:pos x="22" y="129"/>
                  </a:cxn>
                  <a:cxn ang="0">
                    <a:pos x="8" y="86"/>
                  </a:cxn>
                  <a:cxn ang="0">
                    <a:pos x="40" y="22"/>
                  </a:cxn>
                  <a:cxn ang="0">
                    <a:pos x="83" y="8"/>
                  </a:cxn>
                  <a:cxn ang="0">
                    <a:pos x="97" y="51"/>
                  </a:cxn>
                </a:cxnLst>
                <a:rect l="0" t="0" r="r" b="b"/>
                <a:pathLst>
                  <a:path w="105" h="137">
                    <a:moveTo>
                      <a:pt x="97" y="51"/>
                    </a:moveTo>
                    <a:lnTo>
                      <a:pt x="65" y="115"/>
                    </a:lnTo>
                    <a:cubicBezTo>
                      <a:pt x="57" y="131"/>
                      <a:pt x="38" y="137"/>
                      <a:pt x="22" y="129"/>
                    </a:cubicBezTo>
                    <a:cubicBezTo>
                      <a:pt x="6" y="121"/>
                      <a:pt x="0" y="102"/>
                      <a:pt x="8" y="86"/>
                    </a:cubicBezTo>
                    <a:lnTo>
                      <a:pt x="40" y="22"/>
                    </a:lnTo>
                    <a:cubicBezTo>
                      <a:pt x="48" y="6"/>
                      <a:pt x="67" y="0"/>
                      <a:pt x="83" y="8"/>
                    </a:cubicBezTo>
                    <a:cubicBezTo>
                      <a:pt x="99" y="16"/>
                      <a:pt x="105" y="35"/>
                      <a:pt x="97" y="51"/>
                    </a:cubicBezTo>
                    <a:close/>
                  </a:path>
                </a:pathLst>
              </a:custGeom>
              <a:solidFill>
                <a:srgbClr val="FFFF99"/>
              </a:solidFill>
              <a:ln w="9525" cap="flat">
                <a:noFill/>
                <a:prstDash val="solid"/>
                <a:round/>
                <a:headEnd/>
                <a:tailEnd/>
              </a:ln>
            </p:spPr>
            <p:txBody>
              <a:bodyPr/>
              <a:lstStyle/>
              <a:p>
                <a:pPr>
                  <a:buFontTx/>
                  <a:buChar char="•"/>
                  <a:defRPr/>
                </a:pPr>
                <a:endParaRPr lang="el-GR">
                  <a:effectLst>
                    <a:outerShdw blurRad="38100" dist="38100" dir="2700000" algn="tl">
                      <a:srgbClr val="000000"/>
                    </a:outerShdw>
                  </a:effectLst>
                </a:endParaRPr>
              </a:p>
            </p:txBody>
          </p:sp>
          <p:sp>
            <p:nvSpPr>
              <p:cNvPr id="19683" name="Freeform 227"/>
              <p:cNvSpPr>
                <a:spLocks/>
              </p:cNvSpPr>
              <p:nvPr/>
            </p:nvSpPr>
            <p:spPr bwMode="auto">
              <a:xfrm>
                <a:off x="2908299" y="4376095"/>
                <a:ext cx="93663" cy="99911"/>
              </a:xfrm>
              <a:custGeom>
                <a:avLst/>
                <a:gdLst/>
                <a:ahLst/>
                <a:cxnLst>
                  <a:cxn ang="0">
                    <a:pos x="58" y="13"/>
                  </a:cxn>
                  <a:cxn ang="0">
                    <a:pos x="74" y="29"/>
                  </a:cxn>
                  <a:cxn ang="0">
                    <a:pos x="74" y="74"/>
                  </a:cxn>
                  <a:cxn ang="0">
                    <a:pos x="29" y="74"/>
                  </a:cxn>
                  <a:cxn ang="0">
                    <a:pos x="13" y="58"/>
                  </a:cxn>
                  <a:cxn ang="0">
                    <a:pos x="13" y="13"/>
                  </a:cxn>
                  <a:cxn ang="0">
                    <a:pos x="58" y="13"/>
                  </a:cxn>
                </a:cxnLst>
                <a:rect l="0" t="0" r="r" b="b"/>
                <a:pathLst>
                  <a:path w="87" h="87">
                    <a:moveTo>
                      <a:pt x="58" y="13"/>
                    </a:moveTo>
                    <a:lnTo>
                      <a:pt x="74" y="29"/>
                    </a:lnTo>
                    <a:cubicBezTo>
                      <a:pt x="87" y="41"/>
                      <a:pt x="87" y="62"/>
                      <a:pt x="74" y="74"/>
                    </a:cubicBezTo>
                    <a:cubicBezTo>
                      <a:pt x="62" y="87"/>
                      <a:pt x="41" y="87"/>
                      <a:pt x="29" y="74"/>
                    </a:cubicBezTo>
                    <a:lnTo>
                      <a:pt x="13" y="58"/>
                    </a:lnTo>
                    <a:cubicBezTo>
                      <a:pt x="0" y="46"/>
                      <a:pt x="0" y="25"/>
                      <a:pt x="13" y="13"/>
                    </a:cubicBezTo>
                    <a:cubicBezTo>
                      <a:pt x="25" y="0"/>
                      <a:pt x="46" y="0"/>
                      <a:pt x="58" y="13"/>
                    </a:cubicBezTo>
                    <a:close/>
                  </a:path>
                </a:pathLst>
              </a:custGeom>
              <a:solidFill>
                <a:srgbClr val="FFFF99"/>
              </a:solidFill>
              <a:ln w="9525" cap="flat">
                <a:noFill/>
                <a:prstDash val="solid"/>
                <a:round/>
                <a:headEnd/>
                <a:tailEnd/>
              </a:ln>
            </p:spPr>
            <p:txBody>
              <a:bodyPr/>
              <a:lstStyle/>
              <a:p>
                <a:pPr>
                  <a:buFontTx/>
                  <a:buChar char="•"/>
                  <a:defRPr/>
                </a:pPr>
                <a:endParaRPr lang="el-GR">
                  <a:effectLst>
                    <a:outerShdw blurRad="38100" dist="38100" dir="2700000" algn="tl">
                      <a:srgbClr val="000000"/>
                    </a:outerShdw>
                  </a:effectLst>
                </a:endParaRPr>
              </a:p>
            </p:txBody>
          </p:sp>
          <p:sp>
            <p:nvSpPr>
              <p:cNvPr id="19684" name="Freeform 228"/>
              <p:cNvSpPr>
                <a:spLocks/>
              </p:cNvSpPr>
              <p:nvPr/>
            </p:nvSpPr>
            <p:spPr bwMode="auto">
              <a:xfrm>
                <a:off x="2363788" y="4393540"/>
                <a:ext cx="601661" cy="561402"/>
              </a:xfrm>
              <a:custGeom>
                <a:avLst/>
                <a:gdLst/>
                <a:ahLst/>
                <a:cxnLst>
                  <a:cxn ang="0">
                    <a:pos x="536" y="60"/>
                  </a:cxn>
                  <a:cxn ang="0">
                    <a:pos x="56" y="476"/>
                  </a:cxn>
                  <a:cxn ang="0">
                    <a:pos x="11" y="472"/>
                  </a:cxn>
                  <a:cxn ang="0">
                    <a:pos x="15" y="427"/>
                  </a:cxn>
                  <a:cxn ang="0">
                    <a:pos x="495" y="11"/>
                  </a:cxn>
                  <a:cxn ang="0">
                    <a:pos x="540" y="15"/>
                  </a:cxn>
                  <a:cxn ang="0">
                    <a:pos x="536" y="60"/>
                  </a:cxn>
                </a:cxnLst>
                <a:rect l="0" t="0" r="r" b="b"/>
                <a:pathLst>
                  <a:path w="551" h="487">
                    <a:moveTo>
                      <a:pt x="536" y="60"/>
                    </a:moveTo>
                    <a:lnTo>
                      <a:pt x="56" y="476"/>
                    </a:lnTo>
                    <a:cubicBezTo>
                      <a:pt x="43" y="487"/>
                      <a:pt x="23" y="486"/>
                      <a:pt x="11" y="472"/>
                    </a:cubicBezTo>
                    <a:cubicBezTo>
                      <a:pt x="0" y="459"/>
                      <a:pt x="1" y="439"/>
                      <a:pt x="15" y="427"/>
                    </a:cubicBezTo>
                    <a:lnTo>
                      <a:pt x="495" y="11"/>
                    </a:lnTo>
                    <a:cubicBezTo>
                      <a:pt x="508" y="0"/>
                      <a:pt x="528" y="1"/>
                      <a:pt x="540" y="15"/>
                    </a:cubicBezTo>
                    <a:cubicBezTo>
                      <a:pt x="551" y="28"/>
                      <a:pt x="550" y="48"/>
                      <a:pt x="536" y="60"/>
                    </a:cubicBezTo>
                    <a:close/>
                  </a:path>
                </a:pathLst>
              </a:custGeom>
              <a:solidFill>
                <a:srgbClr val="FFFF99"/>
              </a:solidFill>
              <a:ln w="6350" cap="flat">
                <a:noFill/>
                <a:prstDash val="solid"/>
                <a:round/>
                <a:headEnd/>
                <a:tailEnd/>
              </a:ln>
            </p:spPr>
            <p:txBody>
              <a:bodyPr/>
              <a:lstStyle/>
              <a:p>
                <a:pPr>
                  <a:buFontTx/>
                  <a:buChar char="•"/>
                  <a:defRPr/>
                </a:pPr>
                <a:endParaRPr lang="el-GR">
                  <a:effectLst>
                    <a:outerShdw blurRad="38100" dist="38100" dir="2700000" algn="tl">
                      <a:srgbClr val="000000"/>
                    </a:outerShdw>
                  </a:effectLst>
                </a:endParaRPr>
              </a:p>
            </p:txBody>
          </p:sp>
          <p:sp>
            <p:nvSpPr>
              <p:cNvPr id="19685" name="Freeform 229"/>
              <p:cNvSpPr>
                <a:spLocks/>
              </p:cNvSpPr>
              <p:nvPr/>
            </p:nvSpPr>
            <p:spPr bwMode="auto">
              <a:xfrm>
                <a:off x="2289175" y="4393540"/>
                <a:ext cx="681037" cy="415501"/>
              </a:xfrm>
              <a:custGeom>
                <a:avLst/>
                <a:gdLst/>
                <a:ahLst/>
                <a:cxnLst>
                  <a:cxn ang="0">
                    <a:pos x="595" y="65"/>
                  </a:cxn>
                  <a:cxn ang="0">
                    <a:pos x="51" y="353"/>
                  </a:cxn>
                  <a:cxn ang="0">
                    <a:pos x="8" y="339"/>
                  </a:cxn>
                  <a:cxn ang="0">
                    <a:pos x="21" y="296"/>
                  </a:cxn>
                  <a:cxn ang="0">
                    <a:pos x="565" y="8"/>
                  </a:cxn>
                  <a:cxn ang="0">
                    <a:pos x="609" y="21"/>
                  </a:cxn>
                  <a:cxn ang="0">
                    <a:pos x="595" y="65"/>
                  </a:cxn>
                </a:cxnLst>
                <a:rect l="0" t="0" r="r" b="b"/>
                <a:pathLst>
                  <a:path w="617" h="361">
                    <a:moveTo>
                      <a:pt x="595" y="65"/>
                    </a:moveTo>
                    <a:lnTo>
                      <a:pt x="51" y="353"/>
                    </a:lnTo>
                    <a:cubicBezTo>
                      <a:pt x="36" y="361"/>
                      <a:pt x="16" y="355"/>
                      <a:pt x="8" y="339"/>
                    </a:cubicBezTo>
                    <a:cubicBezTo>
                      <a:pt x="0" y="324"/>
                      <a:pt x="6" y="304"/>
                      <a:pt x="21" y="296"/>
                    </a:cubicBezTo>
                    <a:lnTo>
                      <a:pt x="565" y="8"/>
                    </a:lnTo>
                    <a:cubicBezTo>
                      <a:pt x="581" y="0"/>
                      <a:pt x="600" y="6"/>
                      <a:pt x="609" y="21"/>
                    </a:cubicBezTo>
                    <a:cubicBezTo>
                      <a:pt x="617" y="37"/>
                      <a:pt x="611" y="56"/>
                      <a:pt x="595" y="65"/>
                    </a:cubicBezTo>
                    <a:close/>
                  </a:path>
                </a:pathLst>
              </a:custGeom>
              <a:solidFill>
                <a:srgbClr val="FFFF99"/>
              </a:solidFill>
              <a:ln w="6350" cap="flat">
                <a:noFill/>
                <a:prstDash val="solid"/>
                <a:round/>
                <a:headEnd/>
                <a:tailEnd/>
              </a:ln>
            </p:spPr>
            <p:txBody>
              <a:bodyPr/>
              <a:lstStyle/>
              <a:p>
                <a:pPr>
                  <a:buFontTx/>
                  <a:buChar char="•"/>
                  <a:defRPr/>
                </a:pPr>
                <a:endParaRPr lang="el-GR">
                  <a:effectLst>
                    <a:outerShdw blurRad="38100" dist="38100" dir="2700000" algn="tl">
                      <a:srgbClr val="000000"/>
                    </a:outerShdw>
                  </a:effectLst>
                </a:endParaRPr>
              </a:p>
            </p:txBody>
          </p:sp>
          <p:sp>
            <p:nvSpPr>
              <p:cNvPr id="19686" name="Freeform 230"/>
              <p:cNvSpPr>
                <a:spLocks/>
              </p:cNvSpPr>
              <p:nvPr/>
            </p:nvSpPr>
            <p:spPr bwMode="auto">
              <a:xfrm>
                <a:off x="2890837" y="4376095"/>
                <a:ext cx="93662" cy="99911"/>
              </a:xfrm>
              <a:custGeom>
                <a:avLst/>
                <a:gdLst/>
                <a:ahLst/>
                <a:cxnLst>
                  <a:cxn ang="0">
                    <a:pos x="74" y="58"/>
                  </a:cxn>
                  <a:cxn ang="0">
                    <a:pos x="58" y="74"/>
                  </a:cxn>
                  <a:cxn ang="0">
                    <a:pos x="13" y="74"/>
                  </a:cxn>
                  <a:cxn ang="0">
                    <a:pos x="13" y="29"/>
                  </a:cxn>
                  <a:cxn ang="0">
                    <a:pos x="29" y="13"/>
                  </a:cxn>
                  <a:cxn ang="0">
                    <a:pos x="74" y="13"/>
                  </a:cxn>
                  <a:cxn ang="0">
                    <a:pos x="74" y="58"/>
                  </a:cxn>
                </a:cxnLst>
                <a:rect l="0" t="0" r="r" b="b"/>
                <a:pathLst>
                  <a:path w="87" h="87">
                    <a:moveTo>
                      <a:pt x="74" y="58"/>
                    </a:moveTo>
                    <a:lnTo>
                      <a:pt x="58" y="74"/>
                    </a:lnTo>
                    <a:cubicBezTo>
                      <a:pt x="46" y="87"/>
                      <a:pt x="25" y="87"/>
                      <a:pt x="13" y="74"/>
                    </a:cubicBezTo>
                    <a:cubicBezTo>
                      <a:pt x="0" y="62"/>
                      <a:pt x="0" y="41"/>
                      <a:pt x="13" y="29"/>
                    </a:cubicBezTo>
                    <a:lnTo>
                      <a:pt x="29" y="13"/>
                    </a:lnTo>
                    <a:cubicBezTo>
                      <a:pt x="41" y="0"/>
                      <a:pt x="62" y="0"/>
                      <a:pt x="74" y="13"/>
                    </a:cubicBezTo>
                    <a:cubicBezTo>
                      <a:pt x="87" y="25"/>
                      <a:pt x="87" y="46"/>
                      <a:pt x="74" y="58"/>
                    </a:cubicBezTo>
                    <a:close/>
                  </a:path>
                </a:pathLst>
              </a:custGeom>
              <a:solidFill>
                <a:srgbClr val="FFFF99"/>
              </a:solidFill>
              <a:ln w="9525" cap="flat">
                <a:noFill/>
                <a:prstDash val="solid"/>
                <a:round/>
                <a:headEnd/>
                <a:tailEnd/>
              </a:ln>
            </p:spPr>
            <p:txBody>
              <a:bodyPr/>
              <a:lstStyle/>
              <a:p>
                <a:pPr>
                  <a:buFontTx/>
                  <a:buChar char="•"/>
                  <a:defRPr/>
                </a:pPr>
                <a:endParaRPr lang="el-GR">
                  <a:effectLst>
                    <a:outerShdw blurRad="38100" dist="38100" dir="2700000" algn="tl">
                      <a:srgbClr val="000000"/>
                    </a:outerShdw>
                  </a:effectLst>
                </a:endParaRPr>
              </a:p>
            </p:txBody>
          </p:sp>
          <p:sp>
            <p:nvSpPr>
              <p:cNvPr id="19687" name="Freeform 231"/>
              <p:cNvSpPr>
                <a:spLocks/>
              </p:cNvSpPr>
              <p:nvPr/>
            </p:nvSpPr>
            <p:spPr bwMode="auto">
              <a:xfrm>
                <a:off x="2908299" y="4357064"/>
                <a:ext cx="93663" cy="101496"/>
              </a:xfrm>
              <a:custGeom>
                <a:avLst/>
                <a:gdLst/>
                <a:ahLst/>
                <a:cxnLst>
                  <a:cxn ang="0">
                    <a:pos x="74" y="58"/>
                  </a:cxn>
                  <a:cxn ang="0">
                    <a:pos x="58" y="74"/>
                  </a:cxn>
                  <a:cxn ang="0">
                    <a:pos x="13" y="74"/>
                  </a:cxn>
                  <a:cxn ang="0">
                    <a:pos x="13" y="29"/>
                  </a:cxn>
                  <a:cxn ang="0">
                    <a:pos x="29" y="13"/>
                  </a:cxn>
                  <a:cxn ang="0">
                    <a:pos x="74" y="13"/>
                  </a:cxn>
                  <a:cxn ang="0">
                    <a:pos x="74" y="58"/>
                  </a:cxn>
                </a:cxnLst>
                <a:rect l="0" t="0" r="r" b="b"/>
                <a:pathLst>
                  <a:path w="87" h="87">
                    <a:moveTo>
                      <a:pt x="74" y="58"/>
                    </a:moveTo>
                    <a:lnTo>
                      <a:pt x="58" y="74"/>
                    </a:lnTo>
                    <a:cubicBezTo>
                      <a:pt x="46" y="87"/>
                      <a:pt x="25" y="87"/>
                      <a:pt x="13" y="74"/>
                    </a:cubicBezTo>
                    <a:cubicBezTo>
                      <a:pt x="0" y="62"/>
                      <a:pt x="0" y="41"/>
                      <a:pt x="13" y="29"/>
                    </a:cubicBezTo>
                    <a:lnTo>
                      <a:pt x="29" y="13"/>
                    </a:lnTo>
                    <a:cubicBezTo>
                      <a:pt x="41" y="0"/>
                      <a:pt x="62" y="0"/>
                      <a:pt x="74" y="13"/>
                    </a:cubicBezTo>
                    <a:cubicBezTo>
                      <a:pt x="87" y="25"/>
                      <a:pt x="87" y="46"/>
                      <a:pt x="74" y="58"/>
                    </a:cubicBezTo>
                    <a:close/>
                  </a:path>
                </a:pathLst>
              </a:custGeom>
              <a:solidFill>
                <a:srgbClr val="FFFF99"/>
              </a:solidFill>
              <a:ln w="9525" cap="flat">
                <a:noFill/>
                <a:prstDash val="solid"/>
                <a:round/>
                <a:headEnd/>
                <a:tailEnd/>
              </a:ln>
            </p:spPr>
            <p:txBody>
              <a:bodyPr/>
              <a:lstStyle/>
              <a:p>
                <a:pPr>
                  <a:buFontTx/>
                  <a:buChar char="•"/>
                  <a:defRPr/>
                </a:pPr>
                <a:endParaRPr lang="el-GR">
                  <a:effectLst>
                    <a:outerShdw blurRad="38100" dist="38100" dir="2700000" algn="tl">
                      <a:srgbClr val="000000"/>
                    </a:outerShdw>
                  </a:effectLst>
                </a:endParaRPr>
              </a:p>
            </p:txBody>
          </p:sp>
          <p:sp>
            <p:nvSpPr>
              <p:cNvPr id="19688" name="Freeform 232"/>
              <p:cNvSpPr>
                <a:spLocks/>
              </p:cNvSpPr>
              <p:nvPr/>
            </p:nvSpPr>
            <p:spPr bwMode="auto">
              <a:xfrm>
                <a:off x="2187575" y="4357064"/>
                <a:ext cx="777874" cy="302904"/>
              </a:xfrm>
              <a:custGeom>
                <a:avLst/>
                <a:gdLst/>
                <a:ahLst/>
                <a:cxnLst>
                  <a:cxn ang="0">
                    <a:pos x="685" y="66"/>
                  </a:cxn>
                  <a:cxn ang="0">
                    <a:pos x="45" y="258"/>
                  </a:cxn>
                  <a:cxn ang="0">
                    <a:pos x="5" y="237"/>
                  </a:cxn>
                  <a:cxn ang="0">
                    <a:pos x="26" y="197"/>
                  </a:cxn>
                  <a:cxn ang="0">
                    <a:pos x="666" y="5"/>
                  </a:cxn>
                  <a:cxn ang="0">
                    <a:pos x="706" y="26"/>
                  </a:cxn>
                  <a:cxn ang="0">
                    <a:pos x="685" y="66"/>
                  </a:cxn>
                </a:cxnLst>
                <a:rect l="0" t="0" r="r" b="b"/>
                <a:pathLst>
                  <a:path w="711" h="263">
                    <a:moveTo>
                      <a:pt x="685" y="66"/>
                    </a:moveTo>
                    <a:lnTo>
                      <a:pt x="45" y="258"/>
                    </a:lnTo>
                    <a:cubicBezTo>
                      <a:pt x="28" y="263"/>
                      <a:pt x="10" y="254"/>
                      <a:pt x="5" y="237"/>
                    </a:cubicBezTo>
                    <a:cubicBezTo>
                      <a:pt x="0" y="220"/>
                      <a:pt x="9" y="202"/>
                      <a:pt x="26" y="197"/>
                    </a:cubicBezTo>
                    <a:lnTo>
                      <a:pt x="666" y="5"/>
                    </a:lnTo>
                    <a:cubicBezTo>
                      <a:pt x="683" y="0"/>
                      <a:pt x="701" y="9"/>
                      <a:pt x="706" y="26"/>
                    </a:cubicBezTo>
                    <a:cubicBezTo>
                      <a:pt x="711" y="43"/>
                      <a:pt x="702" y="61"/>
                      <a:pt x="685" y="66"/>
                    </a:cubicBezTo>
                    <a:close/>
                  </a:path>
                </a:pathLst>
              </a:custGeom>
              <a:solidFill>
                <a:srgbClr val="FFFF99"/>
              </a:solidFill>
              <a:ln w="6350" cap="flat">
                <a:noFill/>
                <a:prstDash val="solid"/>
                <a:round/>
                <a:headEnd/>
                <a:tailEnd/>
              </a:ln>
            </p:spPr>
            <p:txBody>
              <a:bodyPr/>
              <a:lstStyle/>
              <a:p>
                <a:pPr>
                  <a:buFontTx/>
                  <a:buChar char="•"/>
                  <a:defRPr/>
                </a:pPr>
                <a:endParaRPr lang="el-GR">
                  <a:effectLst>
                    <a:outerShdw blurRad="38100" dist="38100" dir="2700000" algn="tl">
                      <a:srgbClr val="000000"/>
                    </a:outerShdw>
                  </a:effectLst>
                </a:endParaRPr>
              </a:p>
            </p:txBody>
          </p:sp>
          <p:sp>
            <p:nvSpPr>
              <p:cNvPr id="19689" name="Freeform 233"/>
              <p:cNvSpPr>
                <a:spLocks/>
              </p:cNvSpPr>
              <p:nvPr/>
            </p:nvSpPr>
            <p:spPr bwMode="auto">
              <a:xfrm>
                <a:off x="2085975" y="4361822"/>
                <a:ext cx="582612" cy="131628"/>
              </a:xfrm>
              <a:custGeom>
                <a:avLst/>
                <a:gdLst/>
                <a:ahLst/>
                <a:cxnLst>
                  <a:cxn ang="0">
                    <a:pos x="501" y="65"/>
                  </a:cxn>
                  <a:cxn ang="0">
                    <a:pos x="37" y="113"/>
                  </a:cxn>
                  <a:cxn ang="0">
                    <a:pos x="2" y="85"/>
                  </a:cxn>
                  <a:cxn ang="0">
                    <a:pos x="30" y="50"/>
                  </a:cxn>
                  <a:cxn ang="0">
                    <a:pos x="494" y="2"/>
                  </a:cxn>
                  <a:cxn ang="0">
                    <a:pos x="529" y="30"/>
                  </a:cxn>
                  <a:cxn ang="0">
                    <a:pos x="501" y="65"/>
                  </a:cxn>
                </a:cxnLst>
                <a:rect l="0" t="0" r="r" b="b"/>
                <a:pathLst>
                  <a:path w="531" h="115">
                    <a:moveTo>
                      <a:pt x="501" y="65"/>
                    </a:moveTo>
                    <a:lnTo>
                      <a:pt x="37" y="113"/>
                    </a:lnTo>
                    <a:cubicBezTo>
                      <a:pt x="19" y="115"/>
                      <a:pt x="3" y="102"/>
                      <a:pt x="2" y="85"/>
                    </a:cubicBezTo>
                    <a:cubicBezTo>
                      <a:pt x="0" y="67"/>
                      <a:pt x="13" y="51"/>
                      <a:pt x="30" y="50"/>
                    </a:cubicBezTo>
                    <a:lnTo>
                      <a:pt x="494" y="2"/>
                    </a:lnTo>
                    <a:cubicBezTo>
                      <a:pt x="512" y="0"/>
                      <a:pt x="527" y="13"/>
                      <a:pt x="529" y="30"/>
                    </a:cubicBezTo>
                    <a:cubicBezTo>
                      <a:pt x="531" y="48"/>
                      <a:pt x="518" y="63"/>
                      <a:pt x="501" y="65"/>
                    </a:cubicBezTo>
                    <a:close/>
                  </a:path>
                </a:pathLst>
              </a:custGeom>
              <a:solidFill>
                <a:srgbClr val="FFFF99"/>
              </a:solidFill>
              <a:ln w="6350" cap="flat">
                <a:noFill/>
                <a:prstDash val="solid"/>
                <a:round/>
                <a:headEnd/>
                <a:tailEnd/>
              </a:ln>
            </p:spPr>
            <p:txBody>
              <a:bodyPr/>
              <a:lstStyle/>
              <a:p>
                <a:pPr>
                  <a:buFontTx/>
                  <a:buChar char="•"/>
                  <a:defRPr/>
                </a:pPr>
                <a:endParaRPr lang="el-GR">
                  <a:effectLst>
                    <a:outerShdw blurRad="38100" dist="38100" dir="2700000" algn="tl">
                      <a:srgbClr val="000000"/>
                    </a:outerShdw>
                  </a:effectLst>
                </a:endParaRPr>
              </a:p>
            </p:txBody>
          </p:sp>
          <p:sp>
            <p:nvSpPr>
              <p:cNvPr id="19690" name="Freeform 234"/>
              <p:cNvSpPr>
                <a:spLocks/>
              </p:cNvSpPr>
              <p:nvPr/>
            </p:nvSpPr>
            <p:spPr bwMode="auto">
              <a:xfrm>
                <a:off x="2225675" y="4323761"/>
                <a:ext cx="442913" cy="114184"/>
              </a:xfrm>
              <a:custGeom>
                <a:avLst/>
                <a:gdLst/>
                <a:ahLst/>
                <a:cxnLst>
                  <a:cxn ang="0">
                    <a:pos x="366" y="97"/>
                  </a:cxn>
                  <a:cxn ang="0">
                    <a:pos x="30" y="65"/>
                  </a:cxn>
                  <a:cxn ang="0">
                    <a:pos x="2" y="30"/>
                  </a:cxn>
                  <a:cxn ang="0">
                    <a:pos x="36" y="2"/>
                  </a:cxn>
                  <a:cxn ang="0">
                    <a:pos x="372" y="34"/>
                  </a:cxn>
                  <a:cxn ang="0">
                    <a:pos x="401" y="69"/>
                  </a:cxn>
                  <a:cxn ang="0">
                    <a:pos x="366" y="97"/>
                  </a:cxn>
                </a:cxnLst>
                <a:rect l="0" t="0" r="r" b="b"/>
                <a:pathLst>
                  <a:path w="403" h="99">
                    <a:moveTo>
                      <a:pt x="366" y="97"/>
                    </a:moveTo>
                    <a:lnTo>
                      <a:pt x="30" y="65"/>
                    </a:lnTo>
                    <a:cubicBezTo>
                      <a:pt x="13" y="64"/>
                      <a:pt x="0" y="48"/>
                      <a:pt x="2" y="30"/>
                    </a:cubicBezTo>
                    <a:cubicBezTo>
                      <a:pt x="3" y="13"/>
                      <a:pt x="19" y="0"/>
                      <a:pt x="36" y="2"/>
                    </a:cubicBezTo>
                    <a:lnTo>
                      <a:pt x="372" y="34"/>
                    </a:lnTo>
                    <a:cubicBezTo>
                      <a:pt x="390" y="35"/>
                      <a:pt x="403" y="51"/>
                      <a:pt x="401" y="69"/>
                    </a:cubicBezTo>
                    <a:cubicBezTo>
                      <a:pt x="400" y="86"/>
                      <a:pt x="384" y="99"/>
                      <a:pt x="366" y="97"/>
                    </a:cubicBezTo>
                    <a:close/>
                  </a:path>
                </a:pathLst>
              </a:custGeom>
              <a:solidFill>
                <a:srgbClr val="FFFF99"/>
              </a:solidFill>
              <a:ln w="6350" cap="flat">
                <a:noFill/>
                <a:prstDash val="solid"/>
                <a:round/>
                <a:headEnd/>
                <a:tailEnd/>
              </a:ln>
            </p:spPr>
            <p:txBody>
              <a:bodyPr/>
              <a:lstStyle/>
              <a:p>
                <a:pPr>
                  <a:buFontTx/>
                  <a:buChar char="•"/>
                  <a:defRPr/>
                </a:pPr>
                <a:endParaRPr lang="el-GR">
                  <a:effectLst>
                    <a:outerShdw blurRad="38100" dist="38100" dir="2700000" algn="tl">
                      <a:srgbClr val="000000"/>
                    </a:outerShdw>
                  </a:effectLst>
                </a:endParaRPr>
              </a:p>
            </p:txBody>
          </p:sp>
          <p:sp>
            <p:nvSpPr>
              <p:cNvPr id="19691" name="Freeform 235"/>
              <p:cNvSpPr>
                <a:spLocks/>
              </p:cNvSpPr>
              <p:nvPr/>
            </p:nvSpPr>
            <p:spPr bwMode="auto">
              <a:xfrm>
                <a:off x="2593974" y="4361822"/>
                <a:ext cx="369888" cy="72951"/>
              </a:xfrm>
              <a:custGeom>
                <a:avLst/>
                <a:gdLst/>
                <a:ahLst/>
                <a:cxnLst>
                  <a:cxn ang="0">
                    <a:pos x="304" y="64"/>
                  </a:cxn>
                  <a:cxn ang="0">
                    <a:pos x="32" y="64"/>
                  </a:cxn>
                  <a:cxn ang="0">
                    <a:pos x="0" y="32"/>
                  </a:cxn>
                  <a:cxn ang="0">
                    <a:pos x="32" y="0"/>
                  </a:cxn>
                  <a:cxn ang="0">
                    <a:pos x="304" y="0"/>
                  </a:cxn>
                  <a:cxn ang="0">
                    <a:pos x="336" y="32"/>
                  </a:cxn>
                  <a:cxn ang="0">
                    <a:pos x="304" y="64"/>
                  </a:cxn>
                </a:cxnLst>
                <a:rect l="0" t="0" r="r" b="b"/>
                <a:pathLst>
                  <a:path w="336" h="64">
                    <a:moveTo>
                      <a:pt x="304" y="64"/>
                    </a:moveTo>
                    <a:lnTo>
                      <a:pt x="32" y="64"/>
                    </a:lnTo>
                    <a:cubicBezTo>
                      <a:pt x="15" y="64"/>
                      <a:pt x="0" y="50"/>
                      <a:pt x="0" y="32"/>
                    </a:cubicBezTo>
                    <a:cubicBezTo>
                      <a:pt x="0" y="15"/>
                      <a:pt x="15" y="0"/>
                      <a:pt x="32" y="0"/>
                    </a:cubicBezTo>
                    <a:lnTo>
                      <a:pt x="304" y="0"/>
                    </a:lnTo>
                    <a:cubicBezTo>
                      <a:pt x="322" y="0"/>
                      <a:pt x="336" y="15"/>
                      <a:pt x="336" y="32"/>
                    </a:cubicBezTo>
                    <a:cubicBezTo>
                      <a:pt x="336" y="50"/>
                      <a:pt x="322" y="64"/>
                      <a:pt x="304" y="64"/>
                    </a:cubicBezTo>
                    <a:close/>
                  </a:path>
                </a:pathLst>
              </a:custGeom>
              <a:solidFill>
                <a:srgbClr val="FFFF99"/>
              </a:solidFill>
              <a:ln w="9525" cap="flat">
                <a:noFill/>
                <a:prstDash val="solid"/>
                <a:round/>
                <a:headEnd/>
                <a:tailEnd/>
              </a:ln>
            </p:spPr>
            <p:txBody>
              <a:bodyPr/>
              <a:lstStyle/>
              <a:p>
                <a:pPr>
                  <a:buFontTx/>
                  <a:buChar char="•"/>
                  <a:defRPr/>
                </a:pPr>
                <a:endParaRPr lang="el-GR">
                  <a:effectLst>
                    <a:outerShdw blurRad="38100" dist="38100" dir="2700000" algn="tl">
                      <a:srgbClr val="000000"/>
                    </a:outerShdw>
                  </a:effectLst>
                </a:endParaRPr>
              </a:p>
            </p:txBody>
          </p:sp>
          <p:sp>
            <p:nvSpPr>
              <p:cNvPr id="19692" name="Freeform 236"/>
              <p:cNvSpPr>
                <a:spLocks/>
              </p:cNvSpPr>
              <p:nvPr/>
            </p:nvSpPr>
            <p:spPr bwMode="auto">
              <a:xfrm>
                <a:off x="2894012" y="4361822"/>
                <a:ext cx="106362" cy="72951"/>
              </a:xfrm>
              <a:custGeom>
                <a:avLst/>
                <a:gdLst/>
                <a:ahLst/>
                <a:cxnLst>
                  <a:cxn ang="0">
                    <a:pos x="64" y="64"/>
                  </a:cxn>
                  <a:cxn ang="0">
                    <a:pos x="32" y="64"/>
                  </a:cxn>
                  <a:cxn ang="0">
                    <a:pos x="0" y="32"/>
                  </a:cxn>
                  <a:cxn ang="0">
                    <a:pos x="32" y="0"/>
                  </a:cxn>
                  <a:cxn ang="0">
                    <a:pos x="64" y="0"/>
                  </a:cxn>
                  <a:cxn ang="0">
                    <a:pos x="96" y="32"/>
                  </a:cxn>
                  <a:cxn ang="0">
                    <a:pos x="64" y="64"/>
                  </a:cxn>
                </a:cxnLst>
                <a:rect l="0" t="0" r="r" b="b"/>
                <a:pathLst>
                  <a:path w="96" h="64">
                    <a:moveTo>
                      <a:pt x="64" y="64"/>
                    </a:moveTo>
                    <a:lnTo>
                      <a:pt x="32" y="64"/>
                    </a:lnTo>
                    <a:cubicBezTo>
                      <a:pt x="15" y="64"/>
                      <a:pt x="0" y="50"/>
                      <a:pt x="0" y="32"/>
                    </a:cubicBezTo>
                    <a:cubicBezTo>
                      <a:pt x="0" y="15"/>
                      <a:pt x="15" y="0"/>
                      <a:pt x="32" y="0"/>
                    </a:cubicBezTo>
                    <a:lnTo>
                      <a:pt x="64" y="0"/>
                    </a:lnTo>
                    <a:cubicBezTo>
                      <a:pt x="82" y="0"/>
                      <a:pt x="96" y="15"/>
                      <a:pt x="96" y="32"/>
                    </a:cubicBezTo>
                    <a:cubicBezTo>
                      <a:pt x="96" y="50"/>
                      <a:pt x="82" y="64"/>
                      <a:pt x="64" y="64"/>
                    </a:cubicBezTo>
                    <a:close/>
                  </a:path>
                </a:pathLst>
              </a:custGeom>
              <a:solidFill>
                <a:srgbClr val="FFFF99"/>
              </a:solidFill>
              <a:ln w="9525" cap="flat">
                <a:noFill/>
                <a:prstDash val="solid"/>
                <a:round/>
                <a:headEnd/>
                <a:tailEnd/>
              </a:ln>
            </p:spPr>
            <p:txBody>
              <a:bodyPr/>
              <a:lstStyle/>
              <a:p>
                <a:pPr>
                  <a:buFontTx/>
                  <a:buChar char="•"/>
                  <a:defRPr/>
                </a:pPr>
                <a:endParaRPr lang="el-GR">
                  <a:effectLst>
                    <a:outerShdw blurRad="38100" dist="38100" dir="2700000" algn="tl">
                      <a:srgbClr val="000000"/>
                    </a:outerShdw>
                  </a:effectLst>
                </a:endParaRPr>
              </a:p>
            </p:txBody>
          </p:sp>
          <p:sp>
            <p:nvSpPr>
              <p:cNvPr id="19693" name="Freeform 237"/>
              <p:cNvSpPr>
                <a:spLocks/>
              </p:cNvSpPr>
              <p:nvPr/>
            </p:nvSpPr>
            <p:spPr bwMode="auto">
              <a:xfrm>
                <a:off x="2928937" y="4342792"/>
                <a:ext cx="71437" cy="91981"/>
              </a:xfrm>
              <a:custGeom>
                <a:avLst/>
                <a:gdLst/>
                <a:ahLst/>
                <a:cxnLst>
                  <a:cxn ang="0">
                    <a:pos x="64" y="32"/>
                  </a:cxn>
                  <a:cxn ang="0">
                    <a:pos x="64" y="48"/>
                  </a:cxn>
                  <a:cxn ang="0">
                    <a:pos x="32" y="80"/>
                  </a:cxn>
                  <a:cxn ang="0">
                    <a:pos x="0" y="48"/>
                  </a:cxn>
                  <a:cxn ang="0">
                    <a:pos x="0" y="32"/>
                  </a:cxn>
                  <a:cxn ang="0">
                    <a:pos x="32" y="0"/>
                  </a:cxn>
                  <a:cxn ang="0">
                    <a:pos x="64" y="32"/>
                  </a:cxn>
                </a:cxnLst>
                <a:rect l="0" t="0" r="r" b="b"/>
                <a:pathLst>
                  <a:path w="64" h="80">
                    <a:moveTo>
                      <a:pt x="64" y="32"/>
                    </a:moveTo>
                    <a:lnTo>
                      <a:pt x="64" y="48"/>
                    </a:lnTo>
                    <a:cubicBezTo>
                      <a:pt x="64" y="66"/>
                      <a:pt x="50" y="80"/>
                      <a:pt x="32" y="80"/>
                    </a:cubicBezTo>
                    <a:cubicBezTo>
                      <a:pt x="15" y="80"/>
                      <a:pt x="0" y="66"/>
                      <a:pt x="0" y="48"/>
                    </a:cubicBezTo>
                    <a:lnTo>
                      <a:pt x="0" y="32"/>
                    </a:lnTo>
                    <a:cubicBezTo>
                      <a:pt x="0" y="15"/>
                      <a:pt x="15" y="0"/>
                      <a:pt x="32" y="0"/>
                    </a:cubicBezTo>
                    <a:cubicBezTo>
                      <a:pt x="50" y="0"/>
                      <a:pt x="64" y="15"/>
                      <a:pt x="64" y="32"/>
                    </a:cubicBezTo>
                    <a:close/>
                  </a:path>
                </a:pathLst>
              </a:custGeom>
              <a:solidFill>
                <a:srgbClr val="FFFF99"/>
              </a:solidFill>
              <a:ln w="9525" cap="flat">
                <a:noFill/>
                <a:prstDash val="solid"/>
                <a:round/>
                <a:headEnd/>
                <a:tailEnd/>
              </a:ln>
            </p:spPr>
            <p:txBody>
              <a:bodyPr/>
              <a:lstStyle/>
              <a:p>
                <a:pPr>
                  <a:buFontTx/>
                  <a:buChar char="•"/>
                  <a:defRPr/>
                </a:pPr>
                <a:endParaRPr lang="el-GR">
                  <a:effectLst>
                    <a:outerShdw blurRad="38100" dist="38100" dir="2700000" algn="tl">
                      <a:srgbClr val="000000"/>
                    </a:outerShdw>
                  </a:effectLst>
                </a:endParaRPr>
              </a:p>
            </p:txBody>
          </p:sp>
          <p:sp>
            <p:nvSpPr>
              <p:cNvPr id="19694" name="Freeform 238"/>
              <p:cNvSpPr>
                <a:spLocks/>
              </p:cNvSpPr>
              <p:nvPr/>
            </p:nvSpPr>
            <p:spPr bwMode="auto">
              <a:xfrm>
                <a:off x="2117725" y="4119182"/>
                <a:ext cx="866774" cy="283873"/>
              </a:xfrm>
              <a:custGeom>
                <a:avLst/>
                <a:gdLst/>
                <a:ahLst/>
                <a:cxnLst>
                  <a:cxn ang="0">
                    <a:pos x="748" y="243"/>
                  </a:cxn>
                  <a:cxn ang="0">
                    <a:pos x="28" y="67"/>
                  </a:cxn>
                  <a:cxn ang="0">
                    <a:pos x="4" y="28"/>
                  </a:cxn>
                  <a:cxn ang="0">
                    <a:pos x="43" y="4"/>
                  </a:cxn>
                  <a:cxn ang="0">
                    <a:pos x="763" y="180"/>
                  </a:cxn>
                  <a:cxn ang="0">
                    <a:pos x="787" y="219"/>
                  </a:cxn>
                  <a:cxn ang="0">
                    <a:pos x="748" y="243"/>
                  </a:cxn>
                </a:cxnLst>
                <a:rect l="0" t="0" r="r" b="b"/>
                <a:pathLst>
                  <a:path w="791" h="247">
                    <a:moveTo>
                      <a:pt x="748" y="243"/>
                    </a:moveTo>
                    <a:lnTo>
                      <a:pt x="28" y="67"/>
                    </a:lnTo>
                    <a:cubicBezTo>
                      <a:pt x="11" y="62"/>
                      <a:pt x="0" y="45"/>
                      <a:pt x="4" y="28"/>
                    </a:cubicBezTo>
                    <a:cubicBezTo>
                      <a:pt x="9" y="11"/>
                      <a:pt x="26" y="0"/>
                      <a:pt x="43" y="4"/>
                    </a:cubicBezTo>
                    <a:lnTo>
                      <a:pt x="763" y="180"/>
                    </a:lnTo>
                    <a:cubicBezTo>
                      <a:pt x="780" y="185"/>
                      <a:pt x="791" y="202"/>
                      <a:pt x="787" y="219"/>
                    </a:cubicBezTo>
                    <a:cubicBezTo>
                      <a:pt x="782" y="236"/>
                      <a:pt x="765" y="247"/>
                      <a:pt x="748" y="243"/>
                    </a:cubicBezTo>
                    <a:close/>
                  </a:path>
                </a:pathLst>
              </a:custGeom>
              <a:solidFill>
                <a:srgbClr val="FFFF99"/>
              </a:solidFill>
              <a:ln w="6350" cap="flat">
                <a:noFill/>
                <a:prstDash val="solid"/>
                <a:round/>
                <a:headEnd/>
                <a:tailEnd/>
              </a:ln>
            </p:spPr>
            <p:txBody>
              <a:bodyPr/>
              <a:lstStyle/>
              <a:p>
                <a:pPr>
                  <a:buFontTx/>
                  <a:buChar char="•"/>
                  <a:defRPr/>
                </a:pPr>
                <a:endParaRPr lang="el-GR">
                  <a:effectLst>
                    <a:outerShdw blurRad="38100" dist="38100" dir="2700000" algn="tl">
                      <a:srgbClr val="000000"/>
                    </a:outerShdw>
                  </a:effectLst>
                </a:endParaRPr>
              </a:p>
            </p:txBody>
          </p:sp>
          <p:sp>
            <p:nvSpPr>
              <p:cNvPr id="19695" name="Freeform 239"/>
              <p:cNvSpPr>
                <a:spLocks/>
              </p:cNvSpPr>
              <p:nvPr/>
            </p:nvSpPr>
            <p:spPr bwMode="auto">
              <a:xfrm>
                <a:off x="2254250" y="4008170"/>
                <a:ext cx="679449" cy="358409"/>
              </a:xfrm>
              <a:custGeom>
                <a:avLst/>
                <a:gdLst/>
                <a:ahLst/>
                <a:cxnLst>
                  <a:cxn ang="0">
                    <a:pos x="568" y="306"/>
                  </a:cxn>
                  <a:cxn ang="0">
                    <a:pos x="24" y="66"/>
                  </a:cxn>
                  <a:cxn ang="0">
                    <a:pos x="7" y="24"/>
                  </a:cxn>
                  <a:cxn ang="0">
                    <a:pos x="49" y="7"/>
                  </a:cxn>
                  <a:cxn ang="0">
                    <a:pos x="593" y="247"/>
                  </a:cxn>
                  <a:cxn ang="0">
                    <a:pos x="610" y="289"/>
                  </a:cxn>
                  <a:cxn ang="0">
                    <a:pos x="568" y="306"/>
                  </a:cxn>
                </a:cxnLst>
                <a:rect l="0" t="0" r="r" b="b"/>
                <a:pathLst>
                  <a:path w="617" h="313">
                    <a:moveTo>
                      <a:pt x="568" y="306"/>
                    </a:moveTo>
                    <a:lnTo>
                      <a:pt x="24" y="66"/>
                    </a:lnTo>
                    <a:cubicBezTo>
                      <a:pt x="7" y="59"/>
                      <a:pt x="0" y="40"/>
                      <a:pt x="7" y="24"/>
                    </a:cubicBezTo>
                    <a:cubicBezTo>
                      <a:pt x="14" y="7"/>
                      <a:pt x="33" y="0"/>
                      <a:pt x="49" y="7"/>
                    </a:cubicBezTo>
                    <a:lnTo>
                      <a:pt x="593" y="247"/>
                    </a:lnTo>
                    <a:cubicBezTo>
                      <a:pt x="610" y="254"/>
                      <a:pt x="617" y="273"/>
                      <a:pt x="610" y="289"/>
                    </a:cubicBezTo>
                    <a:cubicBezTo>
                      <a:pt x="603" y="306"/>
                      <a:pt x="584" y="313"/>
                      <a:pt x="568" y="306"/>
                    </a:cubicBezTo>
                    <a:close/>
                  </a:path>
                </a:pathLst>
              </a:custGeom>
              <a:solidFill>
                <a:srgbClr val="FFFF99"/>
              </a:solidFill>
              <a:ln w="9525" cap="flat">
                <a:noFill/>
                <a:prstDash val="solid"/>
                <a:round/>
                <a:headEnd/>
                <a:tailEnd/>
              </a:ln>
            </p:spPr>
            <p:txBody>
              <a:bodyPr/>
              <a:lstStyle/>
              <a:p>
                <a:pPr>
                  <a:buFontTx/>
                  <a:buChar char="•"/>
                  <a:defRPr/>
                </a:pPr>
                <a:endParaRPr lang="el-GR">
                  <a:effectLst>
                    <a:outerShdw blurRad="38100" dist="38100" dir="2700000" algn="tl">
                      <a:srgbClr val="000000"/>
                    </a:outerShdw>
                  </a:effectLst>
                </a:endParaRPr>
              </a:p>
            </p:txBody>
          </p:sp>
          <p:sp>
            <p:nvSpPr>
              <p:cNvPr id="19696" name="Freeform 240"/>
              <p:cNvSpPr>
                <a:spLocks/>
              </p:cNvSpPr>
              <p:nvPr/>
            </p:nvSpPr>
            <p:spPr bwMode="auto">
              <a:xfrm>
                <a:off x="2271713" y="3862269"/>
                <a:ext cx="661986" cy="504311"/>
              </a:xfrm>
              <a:custGeom>
                <a:avLst/>
                <a:gdLst/>
                <a:ahLst/>
                <a:cxnLst>
                  <a:cxn ang="0">
                    <a:pos x="546" y="431"/>
                  </a:cxn>
                  <a:cxn ang="0">
                    <a:pos x="18" y="63"/>
                  </a:cxn>
                  <a:cxn ang="0">
                    <a:pos x="10" y="18"/>
                  </a:cxn>
                  <a:cxn ang="0">
                    <a:pos x="55" y="10"/>
                  </a:cxn>
                  <a:cxn ang="0">
                    <a:pos x="583" y="378"/>
                  </a:cxn>
                  <a:cxn ang="0">
                    <a:pos x="591" y="423"/>
                  </a:cxn>
                  <a:cxn ang="0">
                    <a:pos x="546" y="431"/>
                  </a:cxn>
                </a:cxnLst>
                <a:rect l="0" t="0" r="r" b="b"/>
                <a:pathLst>
                  <a:path w="601" h="441">
                    <a:moveTo>
                      <a:pt x="546" y="431"/>
                    </a:moveTo>
                    <a:lnTo>
                      <a:pt x="18" y="63"/>
                    </a:lnTo>
                    <a:cubicBezTo>
                      <a:pt x="4" y="53"/>
                      <a:pt x="0" y="33"/>
                      <a:pt x="10" y="18"/>
                    </a:cubicBezTo>
                    <a:cubicBezTo>
                      <a:pt x="20" y="4"/>
                      <a:pt x="40" y="0"/>
                      <a:pt x="55" y="10"/>
                    </a:cubicBezTo>
                    <a:lnTo>
                      <a:pt x="583" y="378"/>
                    </a:lnTo>
                    <a:cubicBezTo>
                      <a:pt x="597" y="388"/>
                      <a:pt x="601" y="408"/>
                      <a:pt x="591" y="423"/>
                    </a:cubicBezTo>
                    <a:cubicBezTo>
                      <a:pt x="581" y="437"/>
                      <a:pt x="561" y="441"/>
                      <a:pt x="546" y="431"/>
                    </a:cubicBezTo>
                    <a:close/>
                  </a:path>
                </a:pathLst>
              </a:custGeom>
              <a:solidFill>
                <a:srgbClr val="FFFF99"/>
              </a:solidFill>
              <a:ln w="6350" cap="flat">
                <a:noFill/>
                <a:prstDash val="solid"/>
                <a:round/>
                <a:headEnd/>
                <a:tailEnd/>
              </a:ln>
            </p:spPr>
            <p:txBody>
              <a:bodyPr/>
              <a:lstStyle/>
              <a:p>
                <a:pPr>
                  <a:buFontTx/>
                  <a:buChar char="•"/>
                  <a:defRPr/>
                </a:pPr>
                <a:endParaRPr lang="el-GR">
                  <a:effectLst>
                    <a:outerShdw blurRad="38100" dist="38100" dir="2700000" algn="tl">
                      <a:srgbClr val="000000"/>
                    </a:outerShdw>
                  </a:effectLst>
                </a:endParaRPr>
              </a:p>
            </p:txBody>
          </p:sp>
          <p:sp>
            <p:nvSpPr>
              <p:cNvPr id="19697" name="Freeform 241"/>
              <p:cNvSpPr>
                <a:spLocks/>
              </p:cNvSpPr>
              <p:nvPr/>
            </p:nvSpPr>
            <p:spPr bwMode="auto">
              <a:xfrm>
                <a:off x="2852737" y="4284114"/>
                <a:ext cx="134937" cy="118942"/>
              </a:xfrm>
              <a:custGeom>
                <a:avLst/>
                <a:gdLst/>
                <a:ahLst/>
                <a:cxnLst>
                  <a:cxn ang="0">
                    <a:pos x="67" y="95"/>
                  </a:cxn>
                  <a:cxn ang="0">
                    <a:pos x="19" y="63"/>
                  </a:cxn>
                  <a:cxn ang="0">
                    <a:pos x="10" y="19"/>
                  </a:cxn>
                  <a:cxn ang="0">
                    <a:pos x="54" y="10"/>
                  </a:cxn>
                  <a:cxn ang="0">
                    <a:pos x="102" y="42"/>
                  </a:cxn>
                  <a:cxn ang="0">
                    <a:pos x="111" y="86"/>
                  </a:cxn>
                  <a:cxn ang="0">
                    <a:pos x="67" y="95"/>
                  </a:cxn>
                </a:cxnLst>
                <a:rect l="0" t="0" r="r" b="b"/>
                <a:pathLst>
                  <a:path w="121" h="105">
                    <a:moveTo>
                      <a:pt x="67" y="95"/>
                    </a:moveTo>
                    <a:lnTo>
                      <a:pt x="19" y="63"/>
                    </a:lnTo>
                    <a:cubicBezTo>
                      <a:pt x="4" y="53"/>
                      <a:pt x="0" y="33"/>
                      <a:pt x="10" y="19"/>
                    </a:cubicBezTo>
                    <a:cubicBezTo>
                      <a:pt x="20" y="4"/>
                      <a:pt x="40" y="0"/>
                      <a:pt x="54" y="10"/>
                    </a:cubicBezTo>
                    <a:lnTo>
                      <a:pt x="102" y="42"/>
                    </a:lnTo>
                    <a:cubicBezTo>
                      <a:pt x="117" y="52"/>
                      <a:pt x="121" y="72"/>
                      <a:pt x="111" y="86"/>
                    </a:cubicBezTo>
                    <a:cubicBezTo>
                      <a:pt x="101" y="101"/>
                      <a:pt x="81" y="105"/>
                      <a:pt x="67" y="95"/>
                    </a:cubicBezTo>
                    <a:close/>
                  </a:path>
                </a:pathLst>
              </a:custGeom>
              <a:solidFill>
                <a:srgbClr val="FFFF99"/>
              </a:solidFill>
              <a:ln w="9525" cap="flat">
                <a:noFill/>
                <a:prstDash val="solid"/>
                <a:round/>
                <a:headEnd/>
                <a:tailEnd/>
              </a:ln>
            </p:spPr>
            <p:txBody>
              <a:bodyPr/>
              <a:lstStyle/>
              <a:p>
                <a:pPr>
                  <a:buFontTx/>
                  <a:buChar char="•"/>
                  <a:defRPr/>
                </a:pPr>
                <a:endParaRPr lang="el-GR">
                  <a:effectLst>
                    <a:outerShdw blurRad="38100" dist="38100" dir="2700000" algn="tl">
                      <a:srgbClr val="000000"/>
                    </a:outerShdw>
                  </a:effectLst>
                </a:endParaRPr>
              </a:p>
            </p:txBody>
          </p:sp>
          <p:sp>
            <p:nvSpPr>
              <p:cNvPr id="19698" name="Freeform 242"/>
              <p:cNvSpPr>
                <a:spLocks/>
              </p:cNvSpPr>
              <p:nvPr/>
            </p:nvSpPr>
            <p:spPr bwMode="auto">
              <a:xfrm>
                <a:off x="2908299" y="4320589"/>
                <a:ext cx="93663" cy="101496"/>
              </a:xfrm>
              <a:custGeom>
                <a:avLst/>
                <a:gdLst/>
                <a:ahLst/>
                <a:cxnLst>
                  <a:cxn ang="0">
                    <a:pos x="29" y="74"/>
                  </a:cxn>
                  <a:cxn ang="0">
                    <a:pos x="13" y="58"/>
                  </a:cxn>
                  <a:cxn ang="0">
                    <a:pos x="13" y="13"/>
                  </a:cxn>
                  <a:cxn ang="0">
                    <a:pos x="58" y="13"/>
                  </a:cxn>
                  <a:cxn ang="0">
                    <a:pos x="74" y="29"/>
                  </a:cxn>
                  <a:cxn ang="0">
                    <a:pos x="74" y="74"/>
                  </a:cxn>
                  <a:cxn ang="0">
                    <a:pos x="29" y="74"/>
                  </a:cxn>
                </a:cxnLst>
                <a:rect l="0" t="0" r="r" b="b"/>
                <a:pathLst>
                  <a:path w="87" h="87">
                    <a:moveTo>
                      <a:pt x="29" y="74"/>
                    </a:moveTo>
                    <a:lnTo>
                      <a:pt x="13" y="58"/>
                    </a:lnTo>
                    <a:cubicBezTo>
                      <a:pt x="0" y="46"/>
                      <a:pt x="0" y="25"/>
                      <a:pt x="13" y="13"/>
                    </a:cubicBezTo>
                    <a:cubicBezTo>
                      <a:pt x="25" y="0"/>
                      <a:pt x="46" y="0"/>
                      <a:pt x="58" y="13"/>
                    </a:cubicBezTo>
                    <a:lnTo>
                      <a:pt x="74" y="29"/>
                    </a:lnTo>
                    <a:cubicBezTo>
                      <a:pt x="87" y="41"/>
                      <a:pt x="87" y="62"/>
                      <a:pt x="74" y="74"/>
                    </a:cubicBezTo>
                    <a:cubicBezTo>
                      <a:pt x="62" y="87"/>
                      <a:pt x="41" y="87"/>
                      <a:pt x="29" y="74"/>
                    </a:cubicBezTo>
                    <a:close/>
                  </a:path>
                </a:pathLst>
              </a:custGeom>
              <a:solidFill>
                <a:srgbClr val="FFFF99"/>
              </a:solidFill>
              <a:ln w="9525" cap="flat">
                <a:noFill/>
                <a:prstDash val="solid"/>
                <a:round/>
                <a:headEnd/>
                <a:tailEnd/>
              </a:ln>
            </p:spPr>
            <p:txBody>
              <a:bodyPr/>
              <a:lstStyle/>
              <a:p>
                <a:pPr>
                  <a:buFontTx/>
                  <a:buChar char="•"/>
                  <a:defRPr/>
                </a:pPr>
                <a:endParaRPr lang="el-GR">
                  <a:effectLst>
                    <a:outerShdw blurRad="38100" dist="38100" dir="2700000" algn="tl">
                      <a:srgbClr val="000000"/>
                    </a:outerShdw>
                  </a:effectLst>
                </a:endParaRPr>
              </a:p>
            </p:txBody>
          </p:sp>
          <p:sp>
            <p:nvSpPr>
              <p:cNvPr id="19699" name="Freeform 243"/>
              <p:cNvSpPr>
                <a:spLocks/>
              </p:cNvSpPr>
              <p:nvPr/>
            </p:nvSpPr>
            <p:spPr bwMode="auto">
              <a:xfrm>
                <a:off x="2924174" y="3789318"/>
                <a:ext cx="766762" cy="632767"/>
              </a:xfrm>
              <a:custGeom>
                <a:avLst/>
                <a:gdLst/>
                <a:ahLst/>
                <a:cxnLst>
                  <a:cxn ang="0">
                    <a:pos x="680" y="62"/>
                  </a:cxn>
                  <a:cxn ang="0">
                    <a:pos x="56" y="542"/>
                  </a:cxn>
                  <a:cxn ang="0">
                    <a:pos x="11" y="536"/>
                  </a:cxn>
                  <a:cxn ang="0">
                    <a:pos x="17" y="491"/>
                  </a:cxn>
                  <a:cxn ang="0">
                    <a:pos x="641" y="11"/>
                  </a:cxn>
                  <a:cxn ang="0">
                    <a:pos x="686" y="17"/>
                  </a:cxn>
                  <a:cxn ang="0">
                    <a:pos x="680" y="62"/>
                  </a:cxn>
                </a:cxnLst>
                <a:rect l="0" t="0" r="r" b="b"/>
                <a:pathLst>
                  <a:path w="697" h="553">
                    <a:moveTo>
                      <a:pt x="680" y="62"/>
                    </a:moveTo>
                    <a:lnTo>
                      <a:pt x="56" y="542"/>
                    </a:lnTo>
                    <a:cubicBezTo>
                      <a:pt x="42" y="553"/>
                      <a:pt x="22" y="550"/>
                      <a:pt x="11" y="536"/>
                    </a:cubicBezTo>
                    <a:cubicBezTo>
                      <a:pt x="0" y="522"/>
                      <a:pt x="3" y="502"/>
                      <a:pt x="17" y="491"/>
                    </a:cubicBezTo>
                    <a:lnTo>
                      <a:pt x="641" y="11"/>
                    </a:lnTo>
                    <a:cubicBezTo>
                      <a:pt x="655" y="0"/>
                      <a:pt x="675" y="3"/>
                      <a:pt x="686" y="17"/>
                    </a:cubicBezTo>
                    <a:cubicBezTo>
                      <a:pt x="697" y="31"/>
                      <a:pt x="694" y="51"/>
                      <a:pt x="680" y="62"/>
                    </a:cubicBezTo>
                    <a:close/>
                  </a:path>
                </a:pathLst>
              </a:custGeom>
              <a:solidFill>
                <a:srgbClr val="FFFF99"/>
              </a:solidFill>
              <a:ln w="6350" cap="flat">
                <a:noFill/>
                <a:prstDash val="solid"/>
                <a:round/>
                <a:headEnd/>
                <a:tailEnd/>
              </a:ln>
            </p:spPr>
            <p:txBody>
              <a:bodyPr/>
              <a:lstStyle/>
              <a:p>
                <a:pPr>
                  <a:buFontTx/>
                  <a:buChar char="•"/>
                  <a:defRPr/>
                </a:pPr>
                <a:endParaRPr lang="el-GR">
                  <a:effectLst>
                    <a:outerShdw blurRad="38100" dist="38100" dir="2700000" algn="tl">
                      <a:srgbClr val="000000"/>
                    </a:outerShdw>
                  </a:effectLst>
                </a:endParaRPr>
              </a:p>
            </p:txBody>
          </p:sp>
          <p:sp>
            <p:nvSpPr>
              <p:cNvPr id="19795" name="Freeform 339"/>
              <p:cNvSpPr>
                <a:spLocks/>
              </p:cNvSpPr>
              <p:nvPr/>
            </p:nvSpPr>
            <p:spPr bwMode="auto">
              <a:xfrm>
                <a:off x="3627436" y="3733813"/>
                <a:ext cx="150812" cy="118941"/>
              </a:xfrm>
              <a:custGeom>
                <a:avLst/>
                <a:gdLst/>
                <a:ahLst/>
                <a:cxnLst>
                  <a:cxn ang="0">
                    <a:pos x="115" y="65"/>
                  </a:cxn>
                  <a:cxn ang="0">
                    <a:pos x="51" y="97"/>
                  </a:cxn>
                  <a:cxn ang="0">
                    <a:pos x="8" y="83"/>
                  </a:cxn>
                  <a:cxn ang="0">
                    <a:pos x="22" y="40"/>
                  </a:cxn>
                  <a:cxn ang="0">
                    <a:pos x="86" y="8"/>
                  </a:cxn>
                  <a:cxn ang="0">
                    <a:pos x="129" y="22"/>
                  </a:cxn>
                  <a:cxn ang="0">
                    <a:pos x="115" y="65"/>
                  </a:cxn>
                </a:cxnLst>
                <a:rect l="0" t="0" r="r" b="b"/>
                <a:pathLst>
                  <a:path w="137" h="105">
                    <a:moveTo>
                      <a:pt x="115" y="65"/>
                    </a:moveTo>
                    <a:lnTo>
                      <a:pt x="51" y="97"/>
                    </a:lnTo>
                    <a:cubicBezTo>
                      <a:pt x="35" y="105"/>
                      <a:pt x="16" y="99"/>
                      <a:pt x="8" y="83"/>
                    </a:cubicBezTo>
                    <a:cubicBezTo>
                      <a:pt x="0" y="67"/>
                      <a:pt x="6" y="48"/>
                      <a:pt x="22" y="40"/>
                    </a:cubicBezTo>
                    <a:lnTo>
                      <a:pt x="86" y="8"/>
                    </a:lnTo>
                    <a:cubicBezTo>
                      <a:pt x="102" y="0"/>
                      <a:pt x="121" y="6"/>
                      <a:pt x="129" y="22"/>
                    </a:cubicBezTo>
                    <a:cubicBezTo>
                      <a:pt x="137" y="38"/>
                      <a:pt x="131" y="57"/>
                      <a:pt x="115" y="65"/>
                    </a:cubicBezTo>
                    <a:close/>
                  </a:path>
                </a:pathLst>
              </a:custGeom>
              <a:solidFill>
                <a:srgbClr val="FFFF99"/>
              </a:solidFill>
              <a:ln w="6350" cap="flat">
                <a:noFill/>
                <a:prstDash val="solid"/>
                <a:round/>
                <a:headEnd/>
                <a:tailEnd/>
              </a:ln>
            </p:spPr>
            <p:txBody>
              <a:bodyPr/>
              <a:lstStyle/>
              <a:p>
                <a:pPr>
                  <a:buFontTx/>
                  <a:buChar char="•"/>
                  <a:defRPr/>
                </a:pPr>
                <a:endParaRPr lang="el-GR">
                  <a:effectLst>
                    <a:outerShdw blurRad="38100" dist="38100" dir="2700000" algn="tl">
                      <a:srgbClr val="000000"/>
                    </a:outerShdw>
                  </a:effectLst>
                </a:endParaRPr>
              </a:p>
            </p:txBody>
          </p:sp>
          <p:sp>
            <p:nvSpPr>
              <p:cNvPr id="298" name="Freeform 344"/>
              <p:cNvSpPr>
                <a:spLocks/>
              </p:cNvSpPr>
              <p:nvPr/>
            </p:nvSpPr>
            <p:spPr bwMode="auto">
              <a:xfrm>
                <a:off x="2157413" y="4788424"/>
                <a:ext cx="106362" cy="95153"/>
              </a:xfrm>
              <a:custGeom>
                <a:avLst/>
                <a:gdLst/>
                <a:ahLst/>
                <a:cxnLst>
                  <a:cxn ang="0">
                    <a:pos x="81" y="5"/>
                  </a:cxn>
                  <a:cxn ang="0">
                    <a:pos x="139" y="78"/>
                  </a:cxn>
                  <a:cxn ang="0">
                    <a:pos x="139" y="78"/>
                  </a:cxn>
                  <a:cxn ang="0">
                    <a:pos x="139" y="78"/>
                  </a:cxn>
                  <a:cxn ang="0">
                    <a:pos x="63" y="133"/>
                  </a:cxn>
                  <a:cxn ang="0">
                    <a:pos x="63" y="133"/>
                  </a:cxn>
                  <a:cxn ang="0">
                    <a:pos x="63" y="133"/>
                  </a:cxn>
                  <a:cxn ang="0">
                    <a:pos x="5" y="60"/>
                  </a:cxn>
                  <a:cxn ang="0">
                    <a:pos x="5" y="60"/>
                  </a:cxn>
                  <a:cxn ang="0">
                    <a:pos x="5" y="60"/>
                  </a:cxn>
                  <a:cxn ang="0">
                    <a:pos x="81" y="5"/>
                  </a:cxn>
                  <a:cxn ang="0">
                    <a:pos x="81" y="5"/>
                  </a:cxn>
                </a:cxnLst>
                <a:rect l="0" t="0" r="r" b="b"/>
                <a:pathLst>
                  <a:path w="144" h="138">
                    <a:moveTo>
                      <a:pt x="81" y="5"/>
                    </a:moveTo>
                    <a:cubicBezTo>
                      <a:pt x="118" y="10"/>
                      <a:pt x="144" y="43"/>
                      <a:pt x="139" y="78"/>
                    </a:cubicBezTo>
                    <a:cubicBezTo>
                      <a:pt x="139" y="78"/>
                      <a:pt x="139" y="78"/>
                      <a:pt x="139" y="78"/>
                    </a:cubicBezTo>
                    <a:lnTo>
                      <a:pt x="139" y="78"/>
                    </a:lnTo>
                    <a:cubicBezTo>
                      <a:pt x="134" y="114"/>
                      <a:pt x="100" y="138"/>
                      <a:pt x="63" y="133"/>
                    </a:cubicBezTo>
                    <a:cubicBezTo>
                      <a:pt x="63" y="133"/>
                      <a:pt x="63" y="133"/>
                      <a:pt x="63" y="133"/>
                    </a:cubicBezTo>
                    <a:lnTo>
                      <a:pt x="63" y="133"/>
                    </a:lnTo>
                    <a:cubicBezTo>
                      <a:pt x="26" y="128"/>
                      <a:pt x="0" y="95"/>
                      <a:pt x="5" y="60"/>
                    </a:cubicBezTo>
                    <a:cubicBezTo>
                      <a:pt x="5" y="60"/>
                      <a:pt x="5" y="60"/>
                      <a:pt x="5" y="60"/>
                    </a:cubicBezTo>
                    <a:lnTo>
                      <a:pt x="5" y="60"/>
                    </a:lnTo>
                    <a:cubicBezTo>
                      <a:pt x="10" y="25"/>
                      <a:pt x="44" y="0"/>
                      <a:pt x="81" y="5"/>
                    </a:cubicBezTo>
                    <a:cubicBezTo>
                      <a:pt x="81" y="5"/>
                      <a:pt x="81" y="5"/>
                      <a:pt x="81" y="5"/>
                    </a:cubicBezTo>
                    <a:close/>
                  </a:path>
                </a:pathLst>
              </a:custGeom>
              <a:solidFill>
                <a:srgbClr val="FFFF99"/>
              </a:solidFill>
              <a:ln w="0">
                <a:noFill/>
                <a:prstDash val="solid"/>
                <a:round/>
                <a:headEnd/>
                <a:tailEnd/>
              </a:ln>
            </p:spPr>
            <p:txBody>
              <a:bodyPr/>
              <a:lstStyle/>
              <a:p>
                <a:pPr>
                  <a:defRPr/>
                </a:pPr>
                <a:endParaRPr lang="el-GR">
                  <a:solidFill>
                    <a:srgbClr val="00FFFF"/>
                  </a:solidFill>
                  <a:effectLst>
                    <a:outerShdw blurRad="38100" dist="38100" dir="2700000" algn="tl">
                      <a:srgbClr val="000000"/>
                    </a:outerShdw>
                  </a:effectLst>
                </a:endParaRPr>
              </a:p>
            </p:txBody>
          </p:sp>
          <p:sp>
            <p:nvSpPr>
              <p:cNvPr id="299" name="Freeform 344"/>
              <p:cNvSpPr>
                <a:spLocks/>
              </p:cNvSpPr>
              <p:nvPr/>
            </p:nvSpPr>
            <p:spPr bwMode="auto">
              <a:xfrm>
                <a:off x="2065338" y="4609220"/>
                <a:ext cx="106362" cy="95153"/>
              </a:xfrm>
              <a:custGeom>
                <a:avLst/>
                <a:gdLst/>
                <a:ahLst/>
                <a:cxnLst>
                  <a:cxn ang="0">
                    <a:pos x="81" y="5"/>
                  </a:cxn>
                  <a:cxn ang="0">
                    <a:pos x="139" y="78"/>
                  </a:cxn>
                  <a:cxn ang="0">
                    <a:pos x="139" y="78"/>
                  </a:cxn>
                  <a:cxn ang="0">
                    <a:pos x="139" y="78"/>
                  </a:cxn>
                  <a:cxn ang="0">
                    <a:pos x="63" y="133"/>
                  </a:cxn>
                  <a:cxn ang="0">
                    <a:pos x="63" y="133"/>
                  </a:cxn>
                  <a:cxn ang="0">
                    <a:pos x="63" y="133"/>
                  </a:cxn>
                  <a:cxn ang="0">
                    <a:pos x="5" y="60"/>
                  </a:cxn>
                  <a:cxn ang="0">
                    <a:pos x="5" y="60"/>
                  </a:cxn>
                  <a:cxn ang="0">
                    <a:pos x="5" y="60"/>
                  </a:cxn>
                  <a:cxn ang="0">
                    <a:pos x="81" y="5"/>
                  </a:cxn>
                  <a:cxn ang="0">
                    <a:pos x="81" y="5"/>
                  </a:cxn>
                </a:cxnLst>
                <a:rect l="0" t="0" r="r" b="b"/>
                <a:pathLst>
                  <a:path w="144" h="138">
                    <a:moveTo>
                      <a:pt x="81" y="5"/>
                    </a:moveTo>
                    <a:cubicBezTo>
                      <a:pt x="118" y="10"/>
                      <a:pt x="144" y="43"/>
                      <a:pt x="139" y="78"/>
                    </a:cubicBezTo>
                    <a:cubicBezTo>
                      <a:pt x="139" y="78"/>
                      <a:pt x="139" y="78"/>
                      <a:pt x="139" y="78"/>
                    </a:cubicBezTo>
                    <a:lnTo>
                      <a:pt x="139" y="78"/>
                    </a:lnTo>
                    <a:cubicBezTo>
                      <a:pt x="134" y="114"/>
                      <a:pt x="100" y="138"/>
                      <a:pt x="63" y="133"/>
                    </a:cubicBezTo>
                    <a:cubicBezTo>
                      <a:pt x="63" y="133"/>
                      <a:pt x="63" y="133"/>
                      <a:pt x="63" y="133"/>
                    </a:cubicBezTo>
                    <a:lnTo>
                      <a:pt x="63" y="133"/>
                    </a:lnTo>
                    <a:cubicBezTo>
                      <a:pt x="26" y="128"/>
                      <a:pt x="0" y="95"/>
                      <a:pt x="5" y="60"/>
                    </a:cubicBezTo>
                    <a:cubicBezTo>
                      <a:pt x="5" y="60"/>
                      <a:pt x="5" y="60"/>
                      <a:pt x="5" y="60"/>
                    </a:cubicBezTo>
                    <a:lnTo>
                      <a:pt x="5" y="60"/>
                    </a:lnTo>
                    <a:cubicBezTo>
                      <a:pt x="10" y="25"/>
                      <a:pt x="44" y="0"/>
                      <a:pt x="81" y="5"/>
                    </a:cubicBezTo>
                    <a:cubicBezTo>
                      <a:pt x="81" y="5"/>
                      <a:pt x="81" y="5"/>
                      <a:pt x="81" y="5"/>
                    </a:cubicBezTo>
                    <a:close/>
                  </a:path>
                </a:pathLst>
              </a:custGeom>
              <a:solidFill>
                <a:srgbClr val="FFFF99"/>
              </a:solidFill>
              <a:ln w="0">
                <a:noFill/>
                <a:prstDash val="solid"/>
                <a:round/>
                <a:headEnd/>
                <a:tailEnd/>
              </a:ln>
            </p:spPr>
            <p:txBody>
              <a:bodyPr/>
              <a:lstStyle/>
              <a:p>
                <a:pPr>
                  <a:defRPr/>
                </a:pPr>
                <a:endParaRPr lang="el-GR">
                  <a:solidFill>
                    <a:srgbClr val="00FFFF"/>
                  </a:solidFill>
                  <a:effectLst>
                    <a:outerShdw blurRad="38100" dist="38100" dir="2700000" algn="tl">
                      <a:srgbClr val="000000"/>
                    </a:outerShdw>
                  </a:effectLst>
                </a:endParaRPr>
              </a:p>
            </p:txBody>
          </p:sp>
          <p:sp>
            <p:nvSpPr>
              <p:cNvPr id="300" name="Freeform 344"/>
              <p:cNvSpPr>
                <a:spLocks/>
              </p:cNvSpPr>
              <p:nvPr/>
            </p:nvSpPr>
            <p:spPr bwMode="auto">
              <a:xfrm>
                <a:off x="2176463" y="3779803"/>
                <a:ext cx="106362" cy="95153"/>
              </a:xfrm>
              <a:custGeom>
                <a:avLst/>
                <a:gdLst/>
                <a:ahLst/>
                <a:cxnLst>
                  <a:cxn ang="0">
                    <a:pos x="81" y="5"/>
                  </a:cxn>
                  <a:cxn ang="0">
                    <a:pos x="139" y="78"/>
                  </a:cxn>
                  <a:cxn ang="0">
                    <a:pos x="139" y="78"/>
                  </a:cxn>
                  <a:cxn ang="0">
                    <a:pos x="139" y="78"/>
                  </a:cxn>
                  <a:cxn ang="0">
                    <a:pos x="63" y="133"/>
                  </a:cxn>
                  <a:cxn ang="0">
                    <a:pos x="63" y="133"/>
                  </a:cxn>
                  <a:cxn ang="0">
                    <a:pos x="63" y="133"/>
                  </a:cxn>
                  <a:cxn ang="0">
                    <a:pos x="5" y="60"/>
                  </a:cxn>
                  <a:cxn ang="0">
                    <a:pos x="5" y="60"/>
                  </a:cxn>
                  <a:cxn ang="0">
                    <a:pos x="5" y="60"/>
                  </a:cxn>
                  <a:cxn ang="0">
                    <a:pos x="81" y="5"/>
                  </a:cxn>
                  <a:cxn ang="0">
                    <a:pos x="81" y="5"/>
                  </a:cxn>
                </a:cxnLst>
                <a:rect l="0" t="0" r="r" b="b"/>
                <a:pathLst>
                  <a:path w="144" h="138">
                    <a:moveTo>
                      <a:pt x="81" y="5"/>
                    </a:moveTo>
                    <a:cubicBezTo>
                      <a:pt x="118" y="10"/>
                      <a:pt x="144" y="43"/>
                      <a:pt x="139" y="78"/>
                    </a:cubicBezTo>
                    <a:cubicBezTo>
                      <a:pt x="139" y="78"/>
                      <a:pt x="139" y="78"/>
                      <a:pt x="139" y="78"/>
                    </a:cubicBezTo>
                    <a:lnTo>
                      <a:pt x="139" y="78"/>
                    </a:lnTo>
                    <a:cubicBezTo>
                      <a:pt x="134" y="114"/>
                      <a:pt x="100" y="138"/>
                      <a:pt x="63" y="133"/>
                    </a:cubicBezTo>
                    <a:cubicBezTo>
                      <a:pt x="63" y="133"/>
                      <a:pt x="63" y="133"/>
                      <a:pt x="63" y="133"/>
                    </a:cubicBezTo>
                    <a:lnTo>
                      <a:pt x="63" y="133"/>
                    </a:lnTo>
                    <a:cubicBezTo>
                      <a:pt x="26" y="128"/>
                      <a:pt x="0" y="95"/>
                      <a:pt x="5" y="60"/>
                    </a:cubicBezTo>
                    <a:cubicBezTo>
                      <a:pt x="5" y="60"/>
                      <a:pt x="5" y="60"/>
                      <a:pt x="5" y="60"/>
                    </a:cubicBezTo>
                    <a:lnTo>
                      <a:pt x="5" y="60"/>
                    </a:lnTo>
                    <a:cubicBezTo>
                      <a:pt x="10" y="25"/>
                      <a:pt x="44" y="0"/>
                      <a:pt x="81" y="5"/>
                    </a:cubicBezTo>
                    <a:cubicBezTo>
                      <a:pt x="81" y="5"/>
                      <a:pt x="81" y="5"/>
                      <a:pt x="81" y="5"/>
                    </a:cubicBezTo>
                    <a:close/>
                  </a:path>
                </a:pathLst>
              </a:custGeom>
              <a:solidFill>
                <a:srgbClr val="FFFF99"/>
              </a:solidFill>
              <a:ln w="0">
                <a:noFill/>
                <a:prstDash val="solid"/>
                <a:round/>
                <a:headEnd/>
                <a:tailEnd/>
              </a:ln>
            </p:spPr>
            <p:txBody>
              <a:bodyPr/>
              <a:lstStyle/>
              <a:p>
                <a:pPr>
                  <a:defRPr/>
                </a:pPr>
                <a:endParaRPr lang="el-GR">
                  <a:solidFill>
                    <a:srgbClr val="00FFFF"/>
                  </a:solidFill>
                  <a:effectLst>
                    <a:outerShdw blurRad="38100" dist="38100" dir="2700000" algn="tl">
                      <a:srgbClr val="000000"/>
                    </a:outerShdw>
                  </a:effectLst>
                </a:endParaRPr>
              </a:p>
            </p:txBody>
          </p:sp>
          <p:sp>
            <p:nvSpPr>
              <p:cNvPr id="301" name="Freeform 344"/>
              <p:cNvSpPr>
                <a:spLocks/>
              </p:cNvSpPr>
              <p:nvPr/>
            </p:nvSpPr>
            <p:spPr bwMode="auto">
              <a:xfrm>
                <a:off x="1949450" y="4437945"/>
                <a:ext cx="106363" cy="96738"/>
              </a:xfrm>
              <a:custGeom>
                <a:avLst/>
                <a:gdLst/>
                <a:ahLst/>
                <a:cxnLst>
                  <a:cxn ang="0">
                    <a:pos x="81" y="5"/>
                  </a:cxn>
                  <a:cxn ang="0">
                    <a:pos x="139" y="78"/>
                  </a:cxn>
                  <a:cxn ang="0">
                    <a:pos x="139" y="78"/>
                  </a:cxn>
                  <a:cxn ang="0">
                    <a:pos x="139" y="78"/>
                  </a:cxn>
                  <a:cxn ang="0">
                    <a:pos x="63" y="133"/>
                  </a:cxn>
                  <a:cxn ang="0">
                    <a:pos x="63" y="133"/>
                  </a:cxn>
                  <a:cxn ang="0">
                    <a:pos x="63" y="133"/>
                  </a:cxn>
                  <a:cxn ang="0">
                    <a:pos x="5" y="60"/>
                  </a:cxn>
                  <a:cxn ang="0">
                    <a:pos x="5" y="60"/>
                  </a:cxn>
                  <a:cxn ang="0">
                    <a:pos x="5" y="60"/>
                  </a:cxn>
                  <a:cxn ang="0">
                    <a:pos x="81" y="5"/>
                  </a:cxn>
                  <a:cxn ang="0">
                    <a:pos x="81" y="5"/>
                  </a:cxn>
                </a:cxnLst>
                <a:rect l="0" t="0" r="r" b="b"/>
                <a:pathLst>
                  <a:path w="144" h="138">
                    <a:moveTo>
                      <a:pt x="81" y="5"/>
                    </a:moveTo>
                    <a:cubicBezTo>
                      <a:pt x="118" y="10"/>
                      <a:pt x="144" y="43"/>
                      <a:pt x="139" y="78"/>
                    </a:cubicBezTo>
                    <a:cubicBezTo>
                      <a:pt x="139" y="78"/>
                      <a:pt x="139" y="78"/>
                      <a:pt x="139" y="78"/>
                    </a:cubicBezTo>
                    <a:lnTo>
                      <a:pt x="139" y="78"/>
                    </a:lnTo>
                    <a:cubicBezTo>
                      <a:pt x="134" y="114"/>
                      <a:pt x="100" y="138"/>
                      <a:pt x="63" y="133"/>
                    </a:cubicBezTo>
                    <a:cubicBezTo>
                      <a:pt x="63" y="133"/>
                      <a:pt x="63" y="133"/>
                      <a:pt x="63" y="133"/>
                    </a:cubicBezTo>
                    <a:lnTo>
                      <a:pt x="63" y="133"/>
                    </a:lnTo>
                    <a:cubicBezTo>
                      <a:pt x="26" y="128"/>
                      <a:pt x="0" y="95"/>
                      <a:pt x="5" y="60"/>
                    </a:cubicBezTo>
                    <a:cubicBezTo>
                      <a:pt x="5" y="60"/>
                      <a:pt x="5" y="60"/>
                      <a:pt x="5" y="60"/>
                    </a:cubicBezTo>
                    <a:lnTo>
                      <a:pt x="5" y="60"/>
                    </a:lnTo>
                    <a:cubicBezTo>
                      <a:pt x="10" y="25"/>
                      <a:pt x="44" y="0"/>
                      <a:pt x="81" y="5"/>
                    </a:cubicBezTo>
                    <a:cubicBezTo>
                      <a:pt x="81" y="5"/>
                      <a:pt x="81" y="5"/>
                      <a:pt x="81" y="5"/>
                    </a:cubicBezTo>
                    <a:close/>
                  </a:path>
                </a:pathLst>
              </a:custGeom>
              <a:solidFill>
                <a:srgbClr val="FFFF99"/>
              </a:solidFill>
              <a:ln w="0">
                <a:noFill/>
                <a:prstDash val="solid"/>
                <a:round/>
                <a:headEnd/>
                <a:tailEnd/>
              </a:ln>
            </p:spPr>
            <p:txBody>
              <a:bodyPr/>
              <a:lstStyle/>
              <a:p>
                <a:pPr>
                  <a:defRPr/>
                </a:pPr>
                <a:endParaRPr lang="el-GR">
                  <a:solidFill>
                    <a:srgbClr val="00FFFF"/>
                  </a:solidFill>
                  <a:effectLst>
                    <a:outerShdw blurRad="38100" dist="38100" dir="2700000" algn="tl">
                      <a:srgbClr val="000000"/>
                    </a:outerShdw>
                  </a:effectLst>
                </a:endParaRPr>
              </a:p>
            </p:txBody>
          </p:sp>
          <p:sp>
            <p:nvSpPr>
              <p:cNvPr id="302" name="Freeform 344"/>
              <p:cNvSpPr>
                <a:spLocks/>
              </p:cNvSpPr>
              <p:nvPr/>
            </p:nvSpPr>
            <p:spPr bwMode="auto">
              <a:xfrm>
                <a:off x="2125663" y="3939978"/>
                <a:ext cx="106362" cy="95153"/>
              </a:xfrm>
              <a:custGeom>
                <a:avLst/>
                <a:gdLst/>
                <a:ahLst/>
                <a:cxnLst>
                  <a:cxn ang="0">
                    <a:pos x="81" y="5"/>
                  </a:cxn>
                  <a:cxn ang="0">
                    <a:pos x="139" y="78"/>
                  </a:cxn>
                  <a:cxn ang="0">
                    <a:pos x="139" y="78"/>
                  </a:cxn>
                  <a:cxn ang="0">
                    <a:pos x="139" y="78"/>
                  </a:cxn>
                  <a:cxn ang="0">
                    <a:pos x="63" y="133"/>
                  </a:cxn>
                  <a:cxn ang="0">
                    <a:pos x="63" y="133"/>
                  </a:cxn>
                  <a:cxn ang="0">
                    <a:pos x="63" y="133"/>
                  </a:cxn>
                  <a:cxn ang="0">
                    <a:pos x="5" y="60"/>
                  </a:cxn>
                  <a:cxn ang="0">
                    <a:pos x="5" y="60"/>
                  </a:cxn>
                  <a:cxn ang="0">
                    <a:pos x="5" y="60"/>
                  </a:cxn>
                  <a:cxn ang="0">
                    <a:pos x="81" y="5"/>
                  </a:cxn>
                  <a:cxn ang="0">
                    <a:pos x="81" y="5"/>
                  </a:cxn>
                </a:cxnLst>
                <a:rect l="0" t="0" r="r" b="b"/>
                <a:pathLst>
                  <a:path w="144" h="138">
                    <a:moveTo>
                      <a:pt x="81" y="5"/>
                    </a:moveTo>
                    <a:cubicBezTo>
                      <a:pt x="118" y="10"/>
                      <a:pt x="144" y="43"/>
                      <a:pt x="139" y="78"/>
                    </a:cubicBezTo>
                    <a:cubicBezTo>
                      <a:pt x="139" y="78"/>
                      <a:pt x="139" y="78"/>
                      <a:pt x="139" y="78"/>
                    </a:cubicBezTo>
                    <a:lnTo>
                      <a:pt x="139" y="78"/>
                    </a:lnTo>
                    <a:cubicBezTo>
                      <a:pt x="134" y="114"/>
                      <a:pt x="100" y="138"/>
                      <a:pt x="63" y="133"/>
                    </a:cubicBezTo>
                    <a:cubicBezTo>
                      <a:pt x="63" y="133"/>
                      <a:pt x="63" y="133"/>
                      <a:pt x="63" y="133"/>
                    </a:cubicBezTo>
                    <a:lnTo>
                      <a:pt x="63" y="133"/>
                    </a:lnTo>
                    <a:cubicBezTo>
                      <a:pt x="26" y="128"/>
                      <a:pt x="0" y="95"/>
                      <a:pt x="5" y="60"/>
                    </a:cubicBezTo>
                    <a:cubicBezTo>
                      <a:pt x="5" y="60"/>
                      <a:pt x="5" y="60"/>
                      <a:pt x="5" y="60"/>
                    </a:cubicBezTo>
                    <a:lnTo>
                      <a:pt x="5" y="60"/>
                    </a:lnTo>
                    <a:cubicBezTo>
                      <a:pt x="10" y="25"/>
                      <a:pt x="44" y="0"/>
                      <a:pt x="81" y="5"/>
                    </a:cubicBezTo>
                    <a:cubicBezTo>
                      <a:pt x="81" y="5"/>
                      <a:pt x="81" y="5"/>
                      <a:pt x="81" y="5"/>
                    </a:cubicBezTo>
                    <a:close/>
                  </a:path>
                </a:pathLst>
              </a:custGeom>
              <a:solidFill>
                <a:srgbClr val="FFFF99"/>
              </a:solidFill>
              <a:ln w="0">
                <a:noFill/>
                <a:prstDash val="solid"/>
                <a:round/>
                <a:headEnd/>
                <a:tailEnd/>
              </a:ln>
            </p:spPr>
            <p:txBody>
              <a:bodyPr/>
              <a:lstStyle/>
              <a:p>
                <a:pPr>
                  <a:defRPr/>
                </a:pPr>
                <a:endParaRPr lang="el-GR">
                  <a:solidFill>
                    <a:srgbClr val="00FFFF"/>
                  </a:solidFill>
                  <a:effectLst>
                    <a:outerShdw blurRad="38100" dist="38100" dir="2700000" algn="tl">
                      <a:srgbClr val="000000"/>
                    </a:outerShdw>
                  </a:effectLst>
                </a:endParaRPr>
              </a:p>
            </p:txBody>
          </p:sp>
          <p:sp>
            <p:nvSpPr>
              <p:cNvPr id="303" name="Freeform 344"/>
              <p:cNvSpPr>
                <a:spLocks/>
              </p:cNvSpPr>
              <p:nvPr/>
            </p:nvSpPr>
            <p:spPr bwMode="auto">
              <a:xfrm>
                <a:off x="1984375" y="4092222"/>
                <a:ext cx="106363" cy="95153"/>
              </a:xfrm>
              <a:custGeom>
                <a:avLst/>
                <a:gdLst/>
                <a:ahLst/>
                <a:cxnLst>
                  <a:cxn ang="0">
                    <a:pos x="81" y="5"/>
                  </a:cxn>
                  <a:cxn ang="0">
                    <a:pos x="139" y="78"/>
                  </a:cxn>
                  <a:cxn ang="0">
                    <a:pos x="139" y="78"/>
                  </a:cxn>
                  <a:cxn ang="0">
                    <a:pos x="139" y="78"/>
                  </a:cxn>
                  <a:cxn ang="0">
                    <a:pos x="63" y="133"/>
                  </a:cxn>
                  <a:cxn ang="0">
                    <a:pos x="63" y="133"/>
                  </a:cxn>
                  <a:cxn ang="0">
                    <a:pos x="63" y="133"/>
                  </a:cxn>
                  <a:cxn ang="0">
                    <a:pos x="5" y="60"/>
                  </a:cxn>
                  <a:cxn ang="0">
                    <a:pos x="5" y="60"/>
                  </a:cxn>
                  <a:cxn ang="0">
                    <a:pos x="5" y="60"/>
                  </a:cxn>
                  <a:cxn ang="0">
                    <a:pos x="81" y="5"/>
                  </a:cxn>
                  <a:cxn ang="0">
                    <a:pos x="81" y="5"/>
                  </a:cxn>
                </a:cxnLst>
                <a:rect l="0" t="0" r="r" b="b"/>
                <a:pathLst>
                  <a:path w="144" h="138">
                    <a:moveTo>
                      <a:pt x="81" y="5"/>
                    </a:moveTo>
                    <a:cubicBezTo>
                      <a:pt x="118" y="10"/>
                      <a:pt x="144" y="43"/>
                      <a:pt x="139" y="78"/>
                    </a:cubicBezTo>
                    <a:cubicBezTo>
                      <a:pt x="139" y="78"/>
                      <a:pt x="139" y="78"/>
                      <a:pt x="139" y="78"/>
                    </a:cubicBezTo>
                    <a:lnTo>
                      <a:pt x="139" y="78"/>
                    </a:lnTo>
                    <a:cubicBezTo>
                      <a:pt x="134" y="114"/>
                      <a:pt x="100" y="138"/>
                      <a:pt x="63" y="133"/>
                    </a:cubicBezTo>
                    <a:cubicBezTo>
                      <a:pt x="63" y="133"/>
                      <a:pt x="63" y="133"/>
                      <a:pt x="63" y="133"/>
                    </a:cubicBezTo>
                    <a:lnTo>
                      <a:pt x="63" y="133"/>
                    </a:lnTo>
                    <a:cubicBezTo>
                      <a:pt x="26" y="128"/>
                      <a:pt x="0" y="95"/>
                      <a:pt x="5" y="60"/>
                    </a:cubicBezTo>
                    <a:cubicBezTo>
                      <a:pt x="5" y="60"/>
                      <a:pt x="5" y="60"/>
                      <a:pt x="5" y="60"/>
                    </a:cubicBezTo>
                    <a:lnTo>
                      <a:pt x="5" y="60"/>
                    </a:lnTo>
                    <a:cubicBezTo>
                      <a:pt x="10" y="25"/>
                      <a:pt x="44" y="0"/>
                      <a:pt x="81" y="5"/>
                    </a:cubicBezTo>
                    <a:cubicBezTo>
                      <a:pt x="81" y="5"/>
                      <a:pt x="81" y="5"/>
                      <a:pt x="81" y="5"/>
                    </a:cubicBezTo>
                    <a:close/>
                  </a:path>
                </a:pathLst>
              </a:custGeom>
              <a:solidFill>
                <a:srgbClr val="FFFF99"/>
              </a:solidFill>
              <a:ln w="0">
                <a:noFill/>
                <a:prstDash val="solid"/>
                <a:round/>
                <a:headEnd/>
                <a:tailEnd/>
              </a:ln>
            </p:spPr>
            <p:txBody>
              <a:bodyPr/>
              <a:lstStyle/>
              <a:p>
                <a:pPr>
                  <a:defRPr/>
                </a:pPr>
                <a:endParaRPr lang="el-GR">
                  <a:solidFill>
                    <a:srgbClr val="00FFFF"/>
                  </a:solidFill>
                  <a:effectLst>
                    <a:outerShdw blurRad="38100" dist="38100" dir="2700000" algn="tl">
                      <a:srgbClr val="000000"/>
                    </a:outerShdw>
                  </a:effectLst>
                </a:endParaRPr>
              </a:p>
            </p:txBody>
          </p:sp>
          <p:sp>
            <p:nvSpPr>
              <p:cNvPr id="208" name="Freeform 344"/>
              <p:cNvSpPr>
                <a:spLocks/>
              </p:cNvSpPr>
              <p:nvPr/>
            </p:nvSpPr>
            <p:spPr bwMode="auto">
              <a:xfrm>
                <a:off x="3286124" y="5143662"/>
                <a:ext cx="106363" cy="95153"/>
              </a:xfrm>
              <a:custGeom>
                <a:avLst/>
                <a:gdLst/>
                <a:ahLst/>
                <a:cxnLst>
                  <a:cxn ang="0">
                    <a:pos x="81" y="5"/>
                  </a:cxn>
                  <a:cxn ang="0">
                    <a:pos x="139" y="78"/>
                  </a:cxn>
                  <a:cxn ang="0">
                    <a:pos x="139" y="78"/>
                  </a:cxn>
                  <a:cxn ang="0">
                    <a:pos x="139" y="78"/>
                  </a:cxn>
                  <a:cxn ang="0">
                    <a:pos x="63" y="133"/>
                  </a:cxn>
                  <a:cxn ang="0">
                    <a:pos x="63" y="133"/>
                  </a:cxn>
                  <a:cxn ang="0">
                    <a:pos x="63" y="133"/>
                  </a:cxn>
                  <a:cxn ang="0">
                    <a:pos x="5" y="60"/>
                  </a:cxn>
                  <a:cxn ang="0">
                    <a:pos x="5" y="60"/>
                  </a:cxn>
                  <a:cxn ang="0">
                    <a:pos x="5" y="60"/>
                  </a:cxn>
                  <a:cxn ang="0">
                    <a:pos x="81" y="5"/>
                  </a:cxn>
                  <a:cxn ang="0">
                    <a:pos x="81" y="5"/>
                  </a:cxn>
                </a:cxnLst>
                <a:rect l="0" t="0" r="r" b="b"/>
                <a:pathLst>
                  <a:path w="144" h="138">
                    <a:moveTo>
                      <a:pt x="81" y="5"/>
                    </a:moveTo>
                    <a:cubicBezTo>
                      <a:pt x="118" y="10"/>
                      <a:pt x="144" y="43"/>
                      <a:pt x="139" y="78"/>
                    </a:cubicBezTo>
                    <a:cubicBezTo>
                      <a:pt x="139" y="78"/>
                      <a:pt x="139" y="78"/>
                      <a:pt x="139" y="78"/>
                    </a:cubicBezTo>
                    <a:lnTo>
                      <a:pt x="139" y="78"/>
                    </a:lnTo>
                    <a:cubicBezTo>
                      <a:pt x="134" y="114"/>
                      <a:pt x="100" y="138"/>
                      <a:pt x="63" y="133"/>
                    </a:cubicBezTo>
                    <a:cubicBezTo>
                      <a:pt x="63" y="133"/>
                      <a:pt x="63" y="133"/>
                      <a:pt x="63" y="133"/>
                    </a:cubicBezTo>
                    <a:lnTo>
                      <a:pt x="63" y="133"/>
                    </a:lnTo>
                    <a:cubicBezTo>
                      <a:pt x="26" y="128"/>
                      <a:pt x="0" y="95"/>
                      <a:pt x="5" y="60"/>
                    </a:cubicBezTo>
                    <a:cubicBezTo>
                      <a:pt x="5" y="60"/>
                      <a:pt x="5" y="60"/>
                      <a:pt x="5" y="60"/>
                    </a:cubicBezTo>
                    <a:lnTo>
                      <a:pt x="5" y="60"/>
                    </a:lnTo>
                    <a:cubicBezTo>
                      <a:pt x="10" y="25"/>
                      <a:pt x="44" y="0"/>
                      <a:pt x="81" y="5"/>
                    </a:cubicBezTo>
                    <a:cubicBezTo>
                      <a:pt x="81" y="5"/>
                      <a:pt x="81" y="5"/>
                      <a:pt x="81" y="5"/>
                    </a:cubicBezTo>
                    <a:close/>
                  </a:path>
                </a:pathLst>
              </a:custGeom>
              <a:solidFill>
                <a:srgbClr val="FFFF99"/>
              </a:solidFill>
              <a:ln w="0">
                <a:noFill/>
                <a:prstDash val="solid"/>
                <a:round/>
                <a:headEnd/>
                <a:tailEnd/>
              </a:ln>
            </p:spPr>
            <p:txBody>
              <a:bodyPr/>
              <a:lstStyle/>
              <a:p>
                <a:pPr>
                  <a:defRPr/>
                </a:pPr>
                <a:endParaRPr lang="el-GR">
                  <a:solidFill>
                    <a:srgbClr val="00FFFF"/>
                  </a:solidFill>
                  <a:effectLst>
                    <a:outerShdw blurRad="38100" dist="38100" dir="2700000" algn="tl">
                      <a:srgbClr val="000000"/>
                    </a:outerShdw>
                  </a:effectLst>
                </a:endParaRPr>
              </a:p>
            </p:txBody>
          </p:sp>
          <p:sp>
            <p:nvSpPr>
              <p:cNvPr id="210" name="Freeform 344"/>
              <p:cNvSpPr>
                <a:spLocks/>
              </p:cNvSpPr>
              <p:nvPr/>
            </p:nvSpPr>
            <p:spPr bwMode="auto">
              <a:xfrm>
                <a:off x="3097212" y="5205512"/>
                <a:ext cx="106362" cy="95153"/>
              </a:xfrm>
              <a:custGeom>
                <a:avLst/>
                <a:gdLst/>
                <a:ahLst/>
                <a:cxnLst>
                  <a:cxn ang="0">
                    <a:pos x="81" y="5"/>
                  </a:cxn>
                  <a:cxn ang="0">
                    <a:pos x="139" y="78"/>
                  </a:cxn>
                  <a:cxn ang="0">
                    <a:pos x="139" y="78"/>
                  </a:cxn>
                  <a:cxn ang="0">
                    <a:pos x="139" y="78"/>
                  </a:cxn>
                  <a:cxn ang="0">
                    <a:pos x="63" y="133"/>
                  </a:cxn>
                  <a:cxn ang="0">
                    <a:pos x="63" y="133"/>
                  </a:cxn>
                  <a:cxn ang="0">
                    <a:pos x="63" y="133"/>
                  </a:cxn>
                  <a:cxn ang="0">
                    <a:pos x="5" y="60"/>
                  </a:cxn>
                  <a:cxn ang="0">
                    <a:pos x="5" y="60"/>
                  </a:cxn>
                  <a:cxn ang="0">
                    <a:pos x="5" y="60"/>
                  </a:cxn>
                  <a:cxn ang="0">
                    <a:pos x="81" y="5"/>
                  </a:cxn>
                  <a:cxn ang="0">
                    <a:pos x="81" y="5"/>
                  </a:cxn>
                </a:cxnLst>
                <a:rect l="0" t="0" r="r" b="b"/>
                <a:pathLst>
                  <a:path w="144" h="138">
                    <a:moveTo>
                      <a:pt x="81" y="5"/>
                    </a:moveTo>
                    <a:cubicBezTo>
                      <a:pt x="118" y="10"/>
                      <a:pt x="144" y="43"/>
                      <a:pt x="139" y="78"/>
                    </a:cubicBezTo>
                    <a:cubicBezTo>
                      <a:pt x="139" y="78"/>
                      <a:pt x="139" y="78"/>
                      <a:pt x="139" y="78"/>
                    </a:cubicBezTo>
                    <a:lnTo>
                      <a:pt x="139" y="78"/>
                    </a:lnTo>
                    <a:cubicBezTo>
                      <a:pt x="134" y="114"/>
                      <a:pt x="100" y="138"/>
                      <a:pt x="63" y="133"/>
                    </a:cubicBezTo>
                    <a:cubicBezTo>
                      <a:pt x="63" y="133"/>
                      <a:pt x="63" y="133"/>
                      <a:pt x="63" y="133"/>
                    </a:cubicBezTo>
                    <a:lnTo>
                      <a:pt x="63" y="133"/>
                    </a:lnTo>
                    <a:cubicBezTo>
                      <a:pt x="26" y="128"/>
                      <a:pt x="0" y="95"/>
                      <a:pt x="5" y="60"/>
                    </a:cubicBezTo>
                    <a:cubicBezTo>
                      <a:pt x="5" y="60"/>
                      <a:pt x="5" y="60"/>
                      <a:pt x="5" y="60"/>
                    </a:cubicBezTo>
                    <a:lnTo>
                      <a:pt x="5" y="60"/>
                    </a:lnTo>
                    <a:cubicBezTo>
                      <a:pt x="10" y="25"/>
                      <a:pt x="44" y="0"/>
                      <a:pt x="81" y="5"/>
                    </a:cubicBezTo>
                    <a:cubicBezTo>
                      <a:pt x="81" y="5"/>
                      <a:pt x="81" y="5"/>
                      <a:pt x="81" y="5"/>
                    </a:cubicBezTo>
                    <a:close/>
                  </a:path>
                </a:pathLst>
              </a:custGeom>
              <a:solidFill>
                <a:srgbClr val="FFFF99"/>
              </a:solidFill>
              <a:ln w="0">
                <a:noFill/>
                <a:prstDash val="solid"/>
                <a:round/>
                <a:headEnd/>
                <a:tailEnd/>
              </a:ln>
            </p:spPr>
            <p:txBody>
              <a:bodyPr/>
              <a:lstStyle/>
              <a:p>
                <a:pPr>
                  <a:defRPr/>
                </a:pPr>
                <a:endParaRPr lang="el-GR">
                  <a:solidFill>
                    <a:srgbClr val="00FFFF"/>
                  </a:solidFill>
                  <a:effectLst>
                    <a:outerShdw blurRad="38100" dist="38100" dir="2700000" algn="tl">
                      <a:srgbClr val="000000"/>
                    </a:outerShdw>
                  </a:effectLst>
                </a:endParaRPr>
              </a:p>
            </p:txBody>
          </p:sp>
          <p:sp>
            <p:nvSpPr>
              <p:cNvPr id="212" name="Freeform 344"/>
              <p:cNvSpPr>
                <a:spLocks/>
              </p:cNvSpPr>
              <p:nvPr/>
            </p:nvSpPr>
            <p:spPr bwMode="auto">
              <a:xfrm>
                <a:off x="2852737" y="5207097"/>
                <a:ext cx="106362" cy="95153"/>
              </a:xfrm>
              <a:custGeom>
                <a:avLst/>
                <a:gdLst/>
                <a:ahLst/>
                <a:cxnLst>
                  <a:cxn ang="0">
                    <a:pos x="81" y="5"/>
                  </a:cxn>
                  <a:cxn ang="0">
                    <a:pos x="139" y="78"/>
                  </a:cxn>
                  <a:cxn ang="0">
                    <a:pos x="139" y="78"/>
                  </a:cxn>
                  <a:cxn ang="0">
                    <a:pos x="139" y="78"/>
                  </a:cxn>
                  <a:cxn ang="0">
                    <a:pos x="63" y="133"/>
                  </a:cxn>
                  <a:cxn ang="0">
                    <a:pos x="63" y="133"/>
                  </a:cxn>
                  <a:cxn ang="0">
                    <a:pos x="63" y="133"/>
                  </a:cxn>
                  <a:cxn ang="0">
                    <a:pos x="5" y="60"/>
                  </a:cxn>
                  <a:cxn ang="0">
                    <a:pos x="5" y="60"/>
                  </a:cxn>
                  <a:cxn ang="0">
                    <a:pos x="5" y="60"/>
                  </a:cxn>
                  <a:cxn ang="0">
                    <a:pos x="81" y="5"/>
                  </a:cxn>
                  <a:cxn ang="0">
                    <a:pos x="81" y="5"/>
                  </a:cxn>
                </a:cxnLst>
                <a:rect l="0" t="0" r="r" b="b"/>
                <a:pathLst>
                  <a:path w="144" h="138">
                    <a:moveTo>
                      <a:pt x="81" y="5"/>
                    </a:moveTo>
                    <a:cubicBezTo>
                      <a:pt x="118" y="10"/>
                      <a:pt x="144" y="43"/>
                      <a:pt x="139" y="78"/>
                    </a:cubicBezTo>
                    <a:cubicBezTo>
                      <a:pt x="139" y="78"/>
                      <a:pt x="139" y="78"/>
                      <a:pt x="139" y="78"/>
                    </a:cubicBezTo>
                    <a:lnTo>
                      <a:pt x="139" y="78"/>
                    </a:lnTo>
                    <a:cubicBezTo>
                      <a:pt x="134" y="114"/>
                      <a:pt x="100" y="138"/>
                      <a:pt x="63" y="133"/>
                    </a:cubicBezTo>
                    <a:cubicBezTo>
                      <a:pt x="63" y="133"/>
                      <a:pt x="63" y="133"/>
                      <a:pt x="63" y="133"/>
                    </a:cubicBezTo>
                    <a:lnTo>
                      <a:pt x="63" y="133"/>
                    </a:lnTo>
                    <a:cubicBezTo>
                      <a:pt x="26" y="128"/>
                      <a:pt x="0" y="95"/>
                      <a:pt x="5" y="60"/>
                    </a:cubicBezTo>
                    <a:cubicBezTo>
                      <a:pt x="5" y="60"/>
                      <a:pt x="5" y="60"/>
                      <a:pt x="5" y="60"/>
                    </a:cubicBezTo>
                    <a:lnTo>
                      <a:pt x="5" y="60"/>
                    </a:lnTo>
                    <a:cubicBezTo>
                      <a:pt x="10" y="25"/>
                      <a:pt x="44" y="0"/>
                      <a:pt x="81" y="5"/>
                    </a:cubicBezTo>
                    <a:cubicBezTo>
                      <a:pt x="81" y="5"/>
                      <a:pt x="81" y="5"/>
                      <a:pt x="81" y="5"/>
                    </a:cubicBezTo>
                    <a:close/>
                  </a:path>
                </a:pathLst>
              </a:custGeom>
              <a:solidFill>
                <a:srgbClr val="FFFF99"/>
              </a:solidFill>
              <a:ln w="0">
                <a:noFill/>
                <a:prstDash val="solid"/>
                <a:round/>
                <a:headEnd/>
                <a:tailEnd/>
              </a:ln>
            </p:spPr>
            <p:txBody>
              <a:bodyPr/>
              <a:lstStyle/>
              <a:p>
                <a:pPr>
                  <a:defRPr/>
                </a:pPr>
                <a:endParaRPr lang="el-GR">
                  <a:solidFill>
                    <a:srgbClr val="00FFFF"/>
                  </a:solidFill>
                  <a:effectLst>
                    <a:outerShdw blurRad="38100" dist="38100" dir="2700000" algn="tl">
                      <a:srgbClr val="000000"/>
                    </a:outerShdw>
                  </a:effectLst>
                </a:endParaRPr>
              </a:p>
            </p:txBody>
          </p:sp>
          <p:sp>
            <p:nvSpPr>
              <p:cNvPr id="214" name="Freeform 344"/>
              <p:cNvSpPr>
                <a:spLocks/>
              </p:cNvSpPr>
              <p:nvPr/>
            </p:nvSpPr>
            <p:spPr bwMode="auto">
              <a:xfrm>
                <a:off x="2635249" y="5145248"/>
                <a:ext cx="106363" cy="95153"/>
              </a:xfrm>
              <a:custGeom>
                <a:avLst/>
                <a:gdLst/>
                <a:ahLst/>
                <a:cxnLst>
                  <a:cxn ang="0">
                    <a:pos x="81" y="5"/>
                  </a:cxn>
                  <a:cxn ang="0">
                    <a:pos x="139" y="78"/>
                  </a:cxn>
                  <a:cxn ang="0">
                    <a:pos x="139" y="78"/>
                  </a:cxn>
                  <a:cxn ang="0">
                    <a:pos x="139" y="78"/>
                  </a:cxn>
                  <a:cxn ang="0">
                    <a:pos x="63" y="133"/>
                  </a:cxn>
                  <a:cxn ang="0">
                    <a:pos x="63" y="133"/>
                  </a:cxn>
                  <a:cxn ang="0">
                    <a:pos x="63" y="133"/>
                  </a:cxn>
                  <a:cxn ang="0">
                    <a:pos x="5" y="60"/>
                  </a:cxn>
                  <a:cxn ang="0">
                    <a:pos x="5" y="60"/>
                  </a:cxn>
                  <a:cxn ang="0">
                    <a:pos x="5" y="60"/>
                  </a:cxn>
                  <a:cxn ang="0">
                    <a:pos x="81" y="5"/>
                  </a:cxn>
                  <a:cxn ang="0">
                    <a:pos x="81" y="5"/>
                  </a:cxn>
                </a:cxnLst>
                <a:rect l="0" t="0" r="r" b="b"/>
                <a:pathLst>
                  <a:path w="144" h="138">
                    <a:moveTo>
                      <a:pt x="81" y="5"/>
                    </a:moveTo>
                    <a:cubicBezTo>
                      <a:pt x="118" y="10"/>
                      <a:pt x="144" y="43"/>
                      <a:pt x="139" y="78"/>
                    </a:cubicBezTo>
                    <a:cubicBezTo>
                      <a:pt x="139" y="78"/>
                      <a:pt x="139" y="78"/>
                      <a:pt x="139" y="78"/>
                    </a:cubicBezTo>
                    <a:lnTo>
                      <a:pt x="139" y="78"/>
                    </a:lnTo>
                    <a:cubicBezTo>
                      <a:pt x="134" y="114"/>
                      <a:pt x="100" y="138"/>
                      <a:pt x="63" y="133"/>
                    </a:cubicBezTo>
                    <a:cubicBezTo>
                      <a:pt x="63" y="133"/>
                      <a:pt x="63" y="133"/>
                      <a:pt x="63" y="133"/>
                    </a:cubicBezTo>
                    <a:lnTo>
                      <a:pt x="63" y="133"/>
                    </a:lnTo>
                    <a:cubicBezTo>
                      <a:pt x="26" y="128"/>
                      <a:pt x="0" y="95"/>
                      <a:pt x="5" y="60"/>
                    </a:cubicBezTo>
                    <a:cubicBezTo>
                      <a:pt x="5" y="60"/>
                      <a:pt x="5" y="60"/>
                      <a:pt x="5" y="60"/>
                    </a:cubicBezTo>
                    <a:lnTo>
                      <a:pt x="5" y="60"/>
                    </a:lnTo>
                    <a:cubicBezTo>
                      <a:pt x="10" y="25"/>
                      <a:pt x="44" y="0"/>
                      <a:pt x="81" y="5"/>
                    </a:cubicBezTo>
                    <a:cubicBezTo>
                      <a:pt x="81" y="5"/>
                      <a:pt x="81" y="5"/>
                      <a:pt x="81" y="5"/>
                    </a:cubicBezTo>
                    <a:close/>
                  </a:path>
                </a:pathLst>
              </a:custGeom>
              <a:solidFill>
                <a:srgbClr val="FFFF99"/>
              </a:solidFill>
              <a:ln w="0">
                <a:noFill/>
                <a:prstDash val="solid"/>
                <a:round/>
                <a:headEnd/>
                <a:tailEnd/>
              </a:ln>
            </p:spPr>
            <p:txBody>
              <a:bodyPr/>
              <a:lstStyle/>
              <a:p>
                <a:pPr>
                  <a:defRPr/>
                </a:pPr>
                <a:endParaRPr lang="el-GR">
                  <a:solidFill>
                    <a:srgbClr val="00FFFF"/>
                  </a:solidFill>
                  <a:effectLst>
                    <a:outerShdw blurRad="38100" dist="38100" dir="2700000" algn="tl">
                      <a:srgbClr val="000000"/>
                    </a:outerShdw>
                  </a:effectLst>
                </a:endParaRPr>
              </a:p>
            </p:txBody>
          </p:sp>
          <p:sp>
            <p:nvSpPr>
              <p:cNvPr id="218" name="Freeform 344"/>
              <p:cNvSpPr>
                <a:spLocks/>
              </p:cNvSpPr>
              <p:nvPr/>
            </p:nvSpPr>
            <p:spPr bwMode="auto">
              <a:xfrm>
                <a:off x="2470149" y="5054852"/>
                <a:ext cx="106363" cy="95153"/>
              </a:xfrm>
              <a:custGeom>
                <a:avLst/>
                <a:gdLst/>
                <a:ahLst/>
                <a:cxnLst>
                  <a:cxn ang="0">
                    <a:pos x="81" y="5"/>
                  </a:cxn>
                  <a:cxn ang="0">
                    <a:pos x="139" y="78"/>
                  </a:cxn>
                  <a:cxn ang="0">
                    <a:pos x="139" y="78"/>
                  </a:cxn>
                  <a:cxn ang="0">
                    <a:pos x="139" y="78"/>
                  </a:cxn>
                  <a:cxn ang="0">
                    <a:pos x="63" y="133"/>
                  </a:cxn>
                  <a:cxn ang="0">
                    <a:pos x="63" y="133"/>
                  </a:cxn>
                  <a:cxn ang="0">
                    <a:pos x="63" y="133"/>
                  </a:cxn>
                  <a:cxn ang="0">
                    <a:pos x="5" y="60"/>
                  </a:cxn>
                  <a:cxn ang="0">
                    <a:pos x="5" y="60"/>
                  </a:cxn>
                  <a:cxn ang="0">
                    <a:pos x="5" y="60"/>
                  </a:cxn>
                  <a:cxn ang="0">
                    <a:pos x="81" y="5"/>
                  </a:cxn>
                  <a:cxn ang="0">
                    <a:pos x="81" y="5"/>
                  </a:cxn>
                </a:cxnLst>
                <a:rect l="0" t="0" r="r" b="b"/>
                <a:pathLst>
                  <a:path w="144" h="138">
                    <a:moveTo>
                      <a:pt x="81" y="5"/>
                    </a:moveTo>
                    <a:cubicBezTo>
                      <a:pt x="118" y="10"/>
                      <a:pt x="144" y="43"/>
                      <a:pt x="139" y="78"/>
                    </a:cubicBezTo>
                    <a:cubicBezTo>
                      <a:pt x="139" y="78"/>
                      <a:pt x="139" y="78"/>
                      <a:pt x="139" y="78"/>
                    </a:cubicBezTo>
                    <a:lnTo>
                      <a:pt x="139" y="78"/>
                    </a:lnTo>
                    <a:cubicBezTo>
                      <a:pt x="134" y="114"/>
                      <a:pt x="100" y="138"/>
                      <a:pt x="63" y="133"/>
                    </a:cubicBezTo>
                    <a:cubicBezTo>
                      <a:pt x="63" y="133"/>
                      <a:pt x="63" y="133"/>
                      <a:pt x="63" y="133"/>
                    </a:cubicBezTo>
                    <a:lnTo>
                      <a:pt x="63" y="133"/>
                    </a:lnTo>
                    <a:cubicBezTo>
                      <a:pt x="26" y="128"/>
                      <a:pt x="0" y="95"/>
                      <a:pt x="5" y="60"/>
                    </a:cubicBezTo>
                    <a:cubicBezTo>
                      <a:pt x="5" y="60"/>
                      <a:pt x="5" y="60"/>
                      <a:pt x="5" y="60"/>
                    </a:cubicBezTo>
                    <a:lnTo>
                      <a:pt x="5" y="60"/>
                    </a:lnTo>
                    <a:cubicBezTo>
                      <a:pt x="10" y="25"/>
                      <a:pt x="44" y="0"/>
                      <a:pt x="81" y="5"/>
                    </a:cubicBezTo>
                    <a:cubicBezTo>
                      <a:pt x="81" y="5"/>
                      <a:pt x="81" y="5"/>
                      <a:pt x="81" y="5"/>
                    </a:cubicBezTo>
                    <a:close/>
                  </a:path>
                </a:pathLst>
              </a:custGeom>
              <a:solidFill>
                <a:srgbClr val="FFFF99"/>
              </a:solidFill>
              <a:ln w="0">
                <a:noFill/>
                <a:prstDash val="solid"/>
                <a:round/>
                <a:headEnd/>
                <a:tailEnd/>
              </a:ln>
            </p:spPr>
            <p:txBody>
              <a:bodyPr/>
              <a:lstStyle/>
              <a:p>
                <a:pPr>
                  <a:defRPr/>
                </a:pPr>
                <a:endParaRPr lang="el-GR">
                  <a:solidFill>
                    <a:srgbClr val="00FFFF"/>
                  </a:solidFill>
                  <a:effectLst>
                    <a:outerShdw blurRad="38100" dist="38100" dir="2700000" algn="tl">
                      <a:srgbClr val="000000"/>
                    </a:outerShdw>
                  </a:effectLst>
                </a:endParaRPr>
              </a:p>
            </p:txBody>
          </p:sp>
          <p:sp>
            <p:nvSpPr>
              <p:cNvPr id="220" name="Freeform 344"/>
              <p:cNvSpPr>
                <a:spLocks/>
              </p:cNvSpPr>
              <p:nvPr/>
            </p:nvSpPr>
            <p:spPr bwMode="auto">
              <a:xfrm>
                <a:off x="2251075" y="4964458"/>
                <a:ext cx="106363" cy="95153"/>
              </a:xfrm>
              <a:custGeom>
                <a:avLst/>
                <a:gdLst/>
                <a:ahLst/>
                <a:cxnLst>
                  <a:cxn ang="0">
                    <a:pos x="81" y="5"/>
                  </a:cxn>
                  <a:cxn ang="0">
                    <a:pos x="139" y="78"/>
                  </a:cxn>
                  <a:cxn ang="0">
                    <a:pos x="139" y="78"/>
                  </a:cxn>
                  <a:cxn ang="0">
                    <a:pos x="139" y="78"/>
                  </a:cxn>
                  <a:cxn ang="0">
                    <a:pos x="63" y="133"/>
                  </a:cxn>
                  <a:cxn ang="0">
                    <a:pos x="63" y="133"/>
                  </a:cxn>
                  <a:cxn ang="0">
                    <a:pos x="63" y="133"/>
                  </a:cxn>
                  <a:cxn ang="0">
                    <a:pos x="5" y="60"/>
                  </a:cxn>
                  <a:cxn ang="0">
                    <a:pos x="5" y="60"/>
                  </a:cxn>
                  <a:cxn ang="0">
                    <a:pos x="5" y="60"/>
                  </a:cxn>
                  <a:cxn ang="0">
                    <a:pos x="81" y="5"/>
                  </a:cxn>
                  <a:cxn ang="0">
                    <a:pos x="81" y="5"/>
                  </a:cxn>
                </a:cxnLst>
                <a:rect l="0" t="0" r="r" b="b"/>
                <a:pathLst>
                  <a:path w="144" h="138">
                    <a:moveTo>
                      <a:pt x="81" y="5"/>
                    </a:moveTo>
                    <a:cubicBezTo>
                      <a:pt x="118" y="10"/>
                      <a:pt x="144" y="43"/>
                      <a:pt x="139" y="78"/>
                    </a:cubicBezTo>
                    <a:cubicBezTo>
                      <a:pt x="139" y="78"/>
                      <a:pt x="139" y="78"/>
                      <a:pt x="139" y="78"/>
                    </a:cubicBezTo>
                    <a:lnTo>
                      <a:pt x="139" y="78"/>
                    </a:lnTo>
                    <a:cubicBezTo>
                      <a:pt x="134" y="114"/>
                      <a:pt x="100" y="138"/>
                      <a:pt x="63" y="133"/>
                    </a:cubicBezTo>
                    <a:cubicBezTo>
                      <a:pt x="63" y="133"/>
                      <a:pt x="63" y="133"/>
                      <a:pt x="63" y="133"/>
                    </a:cubicBezTo>
                    <a:lnTo>
                      <a:pt x="63" y="133"/>
                    </a:lnTo>
                    <a:cubicBezTo>
                      <a:pt x="26" y="128"/>
                      <a:pt x="0" y="95"/>
                      <a:pt x="5" y="60"/>
                    </a:cubicBezTo>
                    <a:cubicBezTo>
                      <a:pt x="5" y="60"/>
                      <a:pt x="5" y="60"/>
                      <a:pt x="5" y="60"/>
                    </a:cubicBezTo>
                    <a:lnTo>
                      <a:pt x="5" y="60"/>
                    </a:lnTo>
                    <a:cubicBezTo>
                      <a:pt x="10" y="25"/>
                      <a:pt x="44" y="0"/>
                      <a:pt x="81" y="5"/>
                    </a:cubicBezTo>
                    <a:cubicBezTo>
                      <a:pt x="81" y="5"/>
                      <a:pt x="81" y="5"/>
                      <a:pt x="81" y="5"/>
                    </a:cubicBezTo>
                    <a:close/>
                  </a:path>
                </a:pathLst>
              </a:custGeom>
              <a:solidFill>
                <a:srgbClr val="FFFF99"/>
              </a:solidFill>
              <a:ln w="0">
                <a:noFill/>
                <a:prstDash val="solid"/>
                <a:round/>
                <a:headEnd/>
                <a:tailEnd/>
              </a:ln>
            </p:spPr>
            <p:txBody>
              <a:bodyPr/>
              <a:lstStyle/>
              <a:p>
                <a:pPr>
                  <a:defRPr/>
                </a:pPr>
                <a:endParaRPr lang="el-GR">
                  <a:solidFill>
                    <a:srgbClr val="00FFFF"/>
                  </a:solidFill>
                  <a:effectLst>
                    <a:outerShdw blurRad="38100" dist="38100" dir="2700000" algn="tl">
                      <a:srgbClr val="000000"/>
                    </a:outerShdw>
                  </a:effectLst>
                </a:endParaRPr>
              </a:p>
            </p:txBody>
          </p:sp>
        </p:grpSp>
      </p:grpSp>
      <p:sp>
        <p:nvSpPr>
          <p:cNvPr id="243" name="TextBox 242"/>
          <p:cNvSpPr txBox="1"/>
          <p:nvPr/>
        </p:nvSpPr>
        <p:spPr bwMode="auto">
          <a:xfrm>
            <a:off x="2138363" y="5856288"/>
            <a:ext cx="1365250" cy="307975"/>
          </a:xfrm>
          <a:prstGeom prst="rect">
            <a:avLst/>
          </a:prstGeom>
          <a:noFill/>
        </p:spPr>
        <p:txBody>
          <a:bodyPr>
            <a:spAutoFit/>
          </a:bodyPr>
          <a:lstStyle/>
          <a:p>
            <a:pPr>
              <a:defRPr/>
            </a:pPr>
            <a:r>
              <a:rPr lang="en-US" sz="1400" b="1" dirty="0">
                <a:solidFill>
                  <a:srgbClr val="FFFF99"/>
                </a:solidFill>
                <a:effectLst>
                  <a:outerShdw blurRad="38100" dist="38100" dir="2700000" algn="tl">
                    <a:srgbClr val="000000">
                      <a:alpha val="43137"/>
                    </a:srgbClr>
                  </a:outerShdw>
                </a:effectLst>
                <a:latin typeface="+mn-lt"/>
                <a:cs typeface="+mn-cs"/>
              </a:rPr>
              <a:t>HIV-1 M</a:t>
            </a:r>
          </a:p>
        </p:txBody>
      </p:sp>
      <p:pic>
        <p:nvPicPr>
          <p:cNvPr id="207" name="Picture 260"/>
          <p:cNvPicPr>
            <a:picLocks noChangeAspect="1" noChangeArrowheads="1"/>
          </p:cNvPicPr>
          <p:nvPr/>
        </p:nvPicPr>
        <p:blipFill>
          <a:blip r:embed="rId3" cstate="print"/>
          <a:srcRect/>
          <a:stretch>
            <a:fillRect/>
          </a:stretch>
        </p:blipFill>
        <p:spPr bwMode="auto">
          <a:xfrm rot="18879086">
            <a:off x="2959100" y="2768601"/>
            <a:ext cx="712787" cy="836612"/>
          </a:xfrm>
          <a:prstGeom prst="rect">
            <a:avLst/>
          </a:prstGeom>
          <a:noFill/>
          <a:ln w="9525">
            <a:noFill/>
            <a:miter lim="800000"/>
            <a:headEnd/>
            <a:tailEnd/>
          </a:ln>
          <a:effectLst>
            <a:outerShdw blurRad="736600" dist="2540000" dir="19440000" sx="86000" sy="86000" algn="ctr" rotWithShape="0">
              <a:srgbClr val="000000">
                <a:alpha val="0"/>
              </a:srgbClr>
            </a:outerShdw>
          </a:effectLst>
        </p:spPr>
      </p:pic>
      <p:grpSp>
        <p:nvGrpSpPr>
          <p:cNvPr id="18" name="Group 290"/>
          <p:cNvGrpSpPr>
            <a:grpSpLocks/>
          </p:cNvGrpSpPr>
          <p:nvPr/>
        </p:nvGrpSpPr>
        <p:grpSpPr bwMode="auto">
          <a:xfrm>
            <a:off x="3228975" y="2990850"/>
            <a:ext cx="674688" cy="1125538"/>
            <a:chOff x="3229820" y="2991087"/>
            <a:chExt cx="674506" cy="1124231"/>
          </a:xfrm>
        </p:grpSpPr>
        <p:sp>
          <p:nvSpPr>
            <p:cNvPr id="19717" name="Freeform 261"/>
            <p:cNvSpPr>
              <a:spLocks/>
            </p:cNvSpPr>
            <p:nvPr/>
          </p:nvSpPr>
          <p:spPr bwMode="auto">
            <a:xfrm>
              <a:off x="3640872" y="3639621"/>
              <a:ext cx="263454" cy="475697"/>
            </a:xfrm>
            <a:custGeom>
              <a:avLst/>
              <a:gdLst/>
              <a:ahLst/>
              <a:cxnLst>
                <a:cxn ang="0">
                  <a:pos x="183" y="434"/>
                </a:cxn>
                <a:cxn ang="0">
                  <a:pos x="7" y="50"/>
                </a:cxn>
                <a:cxn ang="0">
                  <a:pos x="23" y="7"/>
                </a:cxn>
                <a:cxn ang="0">
                  <a:pos x="66" y="23"/>
                </a:cxn>
                <a:cxn ang="0">
                  <a:pos x="242" y="407"/>
                </a:cxn>
                <a:cxn ang="0">
                  <a:pos x="226" y="450"/>
                </a:cxn>
                <a:cxn ang="0">
                  <a:pos x="183" y="434"/>
                </a:cxn>
              </a:cxnLst>
              <a:rect l="0" t="0" r="r" b="b"/>
              <a:pathLst>
                <a:path w="249" h="457">
                  <a:moveTo>
                    <a:pt x="183" y="434"/>
                  </a:moveTo>
                  <a:lnTo>
                    <a:pt x="7" y="50"/>
                  </a:lnTo>
                  <a:cubicBezTo>
                    <a:pt x="0" y="34"/>
                    <a:pt x="7" y="15"/>
                    <a:pt x="23" y="7"/>
                  </a:cubicBezTo>
                  <a:cubicBezTo>
                    <a:pt x="39" y="0"/>
                    <a:pt x="58" y="7"/>
                    <a:pt x="66" y="23"/>
                  </a:cubicBezTo>
                  <a:lnTo>
                    <a:pt x="242" y="407"/>
                  </a:lnTo>
                  <a:cubicBezTo>
                    <a:pt x="249" y="423"/>
                    <a:pt x="242" y="442"/>
                    <a:pt x="226" y="450"/>
                  </a:cubicBezTo>
                  <a:cubicBezTo>
                    <a:pt x="210" y="457"/>
                    <a:pt x="191" y="450"/>
                    <a:pt x="183" y="434"/>
                  </a:cubicBezTo>
                  <a:close/>
                </a:path>
              </a:pathLst>
            </a:custGeom>
            <a:solidFill>
              <a:srgbClr val="FF5050"/>
            </a:solidFill>
            <a:ln w="0" cap="flat">
              <a:noFill/>
              <a:prstDash val="solid"/>
              <a:round/>
              <a:headEnd/>
              <a:tailEnd/>
            </a:ln>
          </p:spPr>
          <p:txBody>
            <a:bodyPr/>
            <a:lstStyle/>
            <a:p>
              <a:pPr>
                <a:buFontTx/>
                <a:buChar char="•"/>
                <a:defRPr/>
              </a:pPr>
              <a:endParaRPr lang="el-GR">
                <a:effectLst>
                  <a:outerShdw blurRad="38100" dist="38100" dir="2700000" algn="tl">
                    <a:srgbClr val="000000"/>
                  </a:outerShdw>
                </a:effectLst>
              </a:endParaRPr>
            </a:p>
          </p:txBody>
        </p:sp>
        <p:sp>
          <p:nvSpPr>
            <p:cNvPr id="19714" name="Freeform 258"/>
            <p:cNvSpPr>
              <a:spLocks/>
            </p:cNvSpPr>
            <p:nvPr/>
          </p:nvSpPr>
          <p:spPr bwMode="auto">
            <a:xfrm>
              <a:off x="3342503" y="3171852"/>
              <a:ext cx="377723" cy="543881"/>
            </a:xfrm>
            <a:custGeom>
              <a:avLst/>
              <a:gdLst/>
              <a:ahLst/>
              <a:cxnLst>
                <a:cxn ang="0">
                  <a:pos x="298" y="502"/>
                </a:cxn>
                <a:cxn ang="0">
                  <a:pos x="10" y="54"/>
                </a:cxn>
                <a:cxn ang="0">
                  <a:pos x="19" y="10"/>
                </a:cxn>
                <a:cxn ang="0">
                  <a:pos x="63" y="19"/>
                </a:cxn>
                <a:cxn ang="0">
                  <a:pos x="351" y="467"/>
                </a:cxn>
                <a:cxn ang="0">
                  <a:pos x="342" y="511"/>
                </a:cxn>
                <a:cxn ang="0">
                  <a:pos x="298" y="502"/>
                </a:cxn>
              </a:cxnLst>
              <a:rect l="0" t="0" r="r" b="b"/>
              <a:pathLst>
                <a:path w="361" h="521">
                  <a:moveTo>
                    <a:pt x="298" y="502"/>
                  </a:moveTo>
                  <a:lnTo>
                    <a:pt x="10" y="54"/>
                  </a:lnTo>
                  <a:cubicBezTo>
                    <a:pt x="0" y="39"/>
                    <a:pt x="4" y="19"/>
                    <a:pt x="19" y="10"/>
                  </a:cubicBezTo>
                  <a:cubicBezTo>
                    <a:pt x="34" y="0"/>
                    <a:pt x="54" y="4"/>
                    <a:pt x="63" y="19"/>
                  </a:cubicBezTo>
                  <a:lnTo>
                    <a:pt x="351" y="467"/>
                  </a:lnTo>
                  <a:cubicBezTo>
                    <a:pt x="361" y="482"/>
                    <a:pt x="357" y="502"/>
                    <a:pt x="342" y="511"/>
                  </a:cubicBezTo>
                  <a:cubicBezTo>
                    <a:pt x="327" y="521"/>
                    <a:pt x="307" y="517"/>
                    <a:pt x="298" y="502"/>
                  </a:cubicBezTo>
                  <a:close/>
                </a:path>
              </a:pathLst>
            </a:custGeom>
            <a:solidFill>
              <a:srgbClr val="FF5050"/>
            </a:solidFill>
            <a:ln w="0" cap="flat">
              <a:noFill/>
              <a:prstDash val="solid"/>
              <a:round/>
              <a:headEnd/>
              <a:tailEnd/>
            </a:ln>
          </p:spPr>
          <p:txBody>
            <a:bodyPr/>
            <a:lstStyle/>
            <a:p>
              <a:pPr>
                <a:buFontTx/>
                <a:buChar char="•"/>
                <a:defRPr/>
              </a:pPr>
              <a:endParaRPr lang="el-GR">
                <a:effectLst>
                  <a:outerShdw blurRad="38100" dist="38100" dir="2700000" algn="tl">
                    <a:srgbClr val="000000"/>
                  </a:outerShdw>
                </a:effectLst>
              </a:endParaRPr>
            </a:p>
          </p:txBody>
        </p:sp>
        <p:sp>
          <p:nvSpPr>
            <p:cNvPr id="19716" name="Freeform 260"/>
            <p:cNvSpPr>
              <a:spLocks/>
            </p:cNvSpPr>
            <p:nvPr/>
          </p:nvSpPr>
          <p:spPr bwMode="auto">
            <a:xfrm>
              <a:off x="3458358" y="3138554"/>
              <a:ext cx="261867" cy="577179"/>
            </a:xfrm>
            <a:custGeom>
              <a:avLst/>
              <a:gdLst/>
              <a:ahLst/>
              <a:cxnLst>
                <a:cxn ang="0">
                  <a:pos x="182" y="527"/>
                </a:cxn>
                <a:cxn ang="0">
                  <a:pos x="6" y="47"/>
                </a:cxn>
                <a:cxn ang="0">
                  <a:pos x="25" y="6"/>
                </a:cxn>
                <a:cxn ang="0">
                  <a:pos x="67" y="25"/>
                </a:cxn>
                <a:cxn ang="0">
                  <a:pos x="243" y="505"/>
                </a:cxn>
                <a:cxn ang="0">
                  <a:pos x="223" y="547"/>
                </a:cxn>
                <a:cxn ang="0">
                  <a:pos x="182" y="527"/>
                </a:cxn>
              </a:cxnLst>
              <a:rect l="0" t="0" r="r" b="b"/>
              <a:pathLst>
                <a:path w="249" h="553">
                  <a:moveTo>
                    <a:pt x="182" y="527"/>
                  </a:moveTo>
                  <a:lnTo>
                    <a:pt x="6" y="47"/>
                  </a:lnTo>
                  <a:cubicBezTo>
                    <a:pt x="0" y="31"/>
                    <a:pt x="9" y="13"/>
                    <a:pt x="25" y="6"/>
                  </a:cubicBezTo>
                  <a:cubicBezTo>
                    <a:pt x="42" y="0"/>
                    <a:pt x="60" y="9"/>
                    <a:pt x="67" y="25"/>
                  </a:cubicBezTo>
                  <a:lnTo>
                    <a:pt x="243" y="505"/>
                  </a:lnTo>
                  <a:cubicBezTo>
                    <a:pt x="249" y="522"/>
                    <a:pt x="240" y="540"/>
                    <a:pt x="223" y="547"/>
                  </a:cubicBezTo>
                  <a:cubicBezTo>
                    <a:pt x="207" y="553"/>
                    <a:pt x="189" y="544"/>
                    <a:pt x="182" y="527"/>
                  </a:cubicBezTo>
                  <a:close/>
                </a:path>
              </a:pathLst>
            </a:custGeom>
            <a:solidFill>
              <a:srgbClr val="FF5050"/>
            </a:solidFill>
            <a:ln w="0" cap="flat">
              <a:noFill/>
              <a:prstDash val="solid"/>
              <a:round/>
              <a:headEnd/>
              <a:tailEnd/>
            </a:ln>
          </p:spPr>
          <p:txBody>
            <a:bodyPr/>
            <a:lstStyle/>
            <a:p>
              <a:pPr>
                <a:buFontTx/>
                <a:buChar char="•"/>
                <a:defRPr/>
              </a:pPr>
              <a:endParaRPr lang="el-GR">
                <a:effectLst>
                  <a:outerShdw blurRad="38100" dist="38100" dir="2700000" algn="tl">
                    <a:srgbClr val="000000"/>
                  </a:outerShdw>
                </a:effectLst>
              </a:endParaRPr>
            </a:p>
          </p:txBody>
        </p:sp>
        <p:sp>
          <p:nvSpPr>
            <p:cNvPr id="19718" name="Freeform 262"/>
            <p:cNvSpPr>
              <a:spLocks/>
            </p:cNvSpPr>
            <p:nvPr/>
          </p:nvSpPr>
          <p:spPr bwMode="auto">
            <a:xfrm>
              <a:off x="3229820" y="3025971"/>
              <a:ext cx="133314" cy="131610"/>
            </a:xfrm>
            <a:custGeom>
              <a:avLst/>
              <a:gdLst/>
              <a:ahLst/>
              <a:cxnLst>
                <a:cxn ang="0">
                  <a:pos x="64" y="128"/>
                </a:cxn>
                <a:cxn ang="0">
                  <a:pos x="0" y="64"/>
                </a:cxn>
                <a:cxn ang="0">
                  <a:pos x="0" y="64"/>
                </a:cxn>
                <a:cxn ang="0">
                  <a:pos x="0" y="64"/>
                </a:cxn>
                <a:cxn ang="0">
                  <a:pos x="64" y="0"/>
                </a:cxn>
                <a:cxn ang="0">
                  <a:pos x="64" y="0"/>
                </a:cxn>
                <a:cxn ang="0">
                  <a:pos x="64" y="0"/>
                </a:cxn>
                <a:cxn ang="0">
                  <a:pos x="128" y="64"/>
                </a:cxn>
                <a:cxn ang="0">
                  <a:pos x="128" y="64"/>
                </a:cxn>
                <a:cxn ang="0">
                  <a:pos x="128" y="64"/>
                </a:cxn>
                <a:cxn ang="0">
                  <a:pos x="64" y="128"/>
                </a:cxn>
                <a:cxn ang="0">
                  <a:pos x="64" y="128"/>
                </a:cxn>
              </a:cxnLst>
              <a:rect l="0" t="0" r="r" b="b"/>
              <a:pathLst>
                <a:path w="128" h="128">
                  <a:moveTo>
                    <a:pt x="64" y="128"/>
                  </a:moveTo>
                  <a:cubicBezTo>
                    <a:pt x="29" y="128"/>
                    <a:pt x="0" y="100"/>
                    <a:pt x="0" y="64"/>
                  </a:cubicBezTo>
                  <a:cubicBezTo>
                    <a:pt x="0" y="64"/>
                    <a:pt x="0" y="64"/>
                    <a:pt x="0" y="64"/>
                  </a:cubicBezTo>
                  <a:lnTo>
                    <a:pt x="0" y="64"/>
                  </a:lnTo>
                  <a:cubicBezTo>
                    <a:pt x="0" y="29"/>
                    <a:pt x="29" y="0"/>
                    <a:pt x="64" y="0"/>
                  </a:cubicBezTo>
                  <a:cubicBezTo>
                    <a:pt x="64" y="0"/>
                    <a:pt x="64" y="0"/>
                    <a:pt x="64" y="0"/>
                  </a:cubicBezTo>
                  <a:lnTo>
                    <a:pt x="64" y="0"/>
                  </a:lnTo>
                  <a:cubicBezTo>
                    <a:pt x="100" y="0"/>
                    <a:pt x="128" y="29"/>
                    <a:pt x="128" y="64"/>
                  </a:cubicBezTo>
                  <a:cubicBezTo>
                    <a:pt x="128" y="64"/>
                    <a:pt x="128" y="64"/>
                    <a:pt x="128" y="64"/>
                  </a:cubicBezTo>
                  <a:lnTo>
                    <a:pt x="128" y="64"/>
                  </a:lnTo>
                  <a:cubicBezTo>
                    <a:pt x="128" y="100"/>
                    <a:pt x="100" y="128"/>
                    <a:pt x="64" y="128"/>
                  </a:cubicBezTo>
                  <a:cubicBezTo>
                    <a:pt x="64" y="128"/>
                    <a:pt x="64" y="128"/>
                    <a:pt x="64" y="128"/>
                  </a:cubicBezTo>
                  <a:close/>
                </a:path>
              </a:pathLst>
            </a:custGeom>
            <a:solidFill>
              <a:srgbClr val="FF5050"/>
            </a:solidFill>
            <a:ln w="0">
              <a:noFill/>
              <a:prstDash val="solid"/>
              <a:round/>
              <a:headEnd/>
              <a:tailEnd/>
            </a:ln>
          </p:spPr>
          <p:txBody>
            <a:bodyPr/>
            <a:lstStyle/>
            <a:p>
              <a:pPr>
                <a:buFontTx/>
                <a:buChar char="•"/>
                <a:defRPr/>
              </a:pPr>
              <a:endParaRPr lang="el-GR">
                <a:effectLst>
                  <a:outerShdw blurRad="38100" dist="38100" dir="2700000" algn="tl">
                    <a:srgbClr val="000000"/>
                  </a:outerShdw>
                </a:effectLst>
              </a:endParaRPr>
            </a:p>
          </p:txBody>
        </p:sp>
        <p:sp>
          <p:nvSpPr>
            <p:cNvPr id="19719" name="Freeform 263"/>
            <p:cNvSpPr>
              <a:spLocks/>
            </p:cNvSpPr>
            <p:nvPr/>
          </p:nvSpPr>
          <p:spPr bwMode="auto">
            <a:xfrm>
              <a:off x="3380592" y="2991087"/>
              <a:ext cx="131726" cy="134781"/>
            </a:xfrm>
            <a:custGeom>
              <a:avLst/>
              <a:gdLst/>
              <a:ahLst/>
              <a:cxnLst>
                <a:cxn ang="0">
                  <a:pos x="64" y="128"/>
                </a:cxn>
                <a:cxn ang="0">
                  <a:pos x="0" y="64"/>
                </a:cxn>
                <a:cxn ang="0">
                  <a:pos x="0" y="64"/>
                </a:cxn>
                <a:cxn ang="0">
                  <a:pos x="0" y="64"/>
                </a:cxn>
                <a:cxn ang="0">
                  <a:pos x="64" y="0"/>
                </a:cxn>
                <a:cxn ang="0">
                  <a:pos x="64" y="0"/>
                </a:cxn>
                <a:cxn ang="0">
                  <a:pos x="64" y="0"/>
                </a:cxn>
                <a:cxn ang="0">
                  <a:pos x="128" y="64"/>
                </a:cxn>
                <a:cxn ang="0">
                  <a:pos x="128" y="64"/>
                </a:cxn>
                <a:cxn ang="0">
                  <a:pos x="128" y="64"/>
                </a:cxn>
                <a:cxn ang="0">
                  <a:pos x="64" y="128"/>
                </a:cxn>
                <a:cxn ang="0">
                  <a:pos x="64" y="128"/>
                </a:cxn>
              </a:cxnLst>
              <a:rect l="0" t="0" r="r" b="b"/>
              <a:pathLst>
                <a:path w="128" h="128">
                  <a:moveTo>
                    <a:pt x="64" y="128"/>
                  </a:moveTo>
                  <a:cubicBezTo>
                    <a:pt x="29" y="128"/>
                    <a:pt x="0" y="100"/>
                    <a:pt x="0" y="64"/>
                  </a:cubicBezTo>
                  <a:cubicBezTo>
                    <a:pt x="0" y="64"/>
                    <a:pt x="0" y="64"/>
                    <a:pt x="0" y="64"/>
                  </a:cubicBezTo>
                  <a:lnTo>
                    <a:pt x="0" y="64"/>
                  </a:lnTo>
                  <a:cubicBezTo>
                    <a:pt x="0" y="29"/>
                    <a:pt x="29" y="0"/>
                    <a:pt x="64" y="0"/>
                  </a:cubicBezTo>
                  <a:cubicBezTo>
                    <a:pt x="64" y="0"/>
                    <a:pt x="64" y="0"/>
                    <a:pt x="64" y="0"/>
                  </a:cubicBezTo>
                  <a:lnTo>
                    <a:pt x="64" y="0"/>
                  </a:lnTo>
                  <a:cubicBezTo>
                    <a:pt x="100" y="0"/>
                    <a:pt x="128" y="29"/>
                    <a:pt x="128" y="64"/>
                  </a:cubicBezTo>
                  <a:cubicBezTo>
                    <a:pt x="128" y="64"/>
                    <a:pt x="128" y="64"/>
                    <a:pt x="128" y="64"/>
                  </a:cubicBezTo>
                  <a:lnTo>
                    <a:pt x="128" y="64"/>
                  </a:lnTo>
                  <a:cubicBezTo>
                    <a:pt x="128" y="100"/>
                    <a:pt x="100" y="128"/>
                    <a:pt x="64" y="128"/>
                  </a:cubicBezTo>
                  <a:cubicBezTo>
                    <a:pt x="64" y="128"/>
                    <a:pt x="64" y="128"/>
                    <a:pt x="64" y="128"/>
                  </a:cubicBezTo>
                  <a:close/>
                </a:path>
              </a:pathLst>
            </a:custGeom>
            <a:solidFill>
              <a:srgbClr val="FF5050"/>
            </a:solidFill>
            <a:ln w="0">
              <a:noFill/>
              <a:prstDash val="solid"/>
              <a:round/>
              <a:headEnd/>
              <a:tailEnd/>
            </a:ln>
          </p:spPr>
          <p:txBody>
            <a:bodyPr/>
            <a:lstStyle/>
            <a:p>
              <a:pPr>
                <a:buFontTx/>
                <a:buChar char="•"/>
                <a:defRPr/>
              </a:pPr>
              <a:endParaRPr lang="el-GR">
                <a:effectLst>
                  <a:outerShdw blurRad="38100" dist="38100" dir="2700000" algn="tl">
                    <a:srgbClr val="000000"/>
                  </a:outerShdw>
                </a:effectLst>
              </a:endParaRPr>
            </a:p>
          </p:txBody>
        </p:sp>
      </p:grpSp>
      <p:grpSp>
        <p:nvGrpSpPr>
          <p:cNvPr id="19" name="Group 234"/>
          <p:cNvGrpSpPr>
            <a:grpSpLocks/>
          </p:cNvGrpSpPr>
          <p:nvPr/>
        </p:nvGrpSpPr>
        <p:grpSpPr bwMode="auto">
          <a:xfrm>
            <a:off x="3077537" y="3266025"/>
            <a:ext cx="647700" cy="715963"/>
            <a:chOff x="2986996" y="3171834"/>
            <a:chExt cx="647527" cy="714993"/>
          </a:xfrm>
          <a:solidFill>
            <a:srgbClr val="FFCC99"/>
          </a:solidFill>
        </p:grpSpPr>
        <p:sp>
          <p:nvSpPr>
            <p:cNvPr id="19756" name="Freeform 300"/>
            <p:cNvSpPr>
              <a:spLocks/>
            </p:cNvSpPr>
            <p:nvPr/>
          </p:nvSpPr>
          <p:spPr bwMode="auto">
            <a:xfrm>
              <a:off x="3110788" y="3311345"/>
              <a:ext cx="523735" cy="575482"/>
            </a:xfrm>
            <a:custGeom>
              <a:avLst/>
              <a:gdLst/>
              <a:ahLst/>
              <a:cxnLst>
                <a:cxn ang="0">
                  <a:pos x="444" y="537"/>
                </a:cxn>
                <a:cxn ang="0">
                  <a:pos x="12" y="57"/>
                </a:cxn>
                <a:cxn ang="0">
                  <a:pos x="14" y="12"/>
                </a:cxn>
                <a:cxn ang="0">
                  <a:pos x="59" y="14"/>
                </a:cxn>
                <a:cxn ang="0">
                  <a:pos x="59" y="14"/>
                </a:cxn>
                <a:cxn ang="0">
                  <a:pos x="491" y="494"/>
                </a:cxn>
                <a:cxn ang="0">
                  <a:pos x="489" y="539"/>
                </a:cxn>
                <a:cxn ang="0">
                  <a:pos x="444" y="537"/>
                </a:cxn>
              </a:cxnLst>
              <a:rect l="0" t="0" r="r" b="b"/>
              <a:pathLst>
                <a:path w="503" h="551">
                  <a:moveTo>
                    <a:pt x="444" y="537"/>
                  </a:moveTo>
                  <a:lnTo>
                    <a:pt x="12" y="57"/>
                  </a:lnTo>
                  <a:cubicBezTo>
                    <a:pt x="0" y="44"/>
                    <a:pt x="1" y="24"/>
                    <a:pt x="14" y="12"/>
                  </a:cubicBezTo>
                  <a:cubicBezTo>
                    <a:pt x="27" y="0"/>
                    <a:pt x="47" y="1"/>
                    <a:pt x="59" y="14"/>
                  </a:cubicBezTo>
                  <a:lnTo>
                    <a:pt x="59" y="14"/>
                  </a:lnTo>
                  <a:lnTo>
                    <a:pt x="491" y="494"/>
                  </a:lnTo>
                  <a:cubicBezTo>
                    <a:pt x="503" y="507"/>
                    <a:pt x="502" y="527"/>
                    <a:pt x="489" y="539"/>
                  </a:cubicBezTo>
                  <a:cubicBezTo>
                    <a:pt x="476" y="551"/>
                    <a:pt x="456" y="550"/>
                    <a:pt x="444" y="537"/>
                  </a:cubicBezTo>
                  <a:close/>
                </a:path>
              </a:pathLst>
            </a:custGeom>
            <a:grpFill/>
            <a:ln w="0" cap="flat">
              <a:noFill/>
              <a:prstDash val="solid"/>
              <a:round/>
              <a:headEnd/>
              <a:tailEnd/>
            </a:ln>
          </p:spPr>
          <p:txBody>
            <a:bodyPr/>
            <a:lstStyle/>
            <a:p>
              <a:pPr>
                <a:buFontTx/>
                <a:buChar char="•"/>
                <a:defRPr/>
              </a:pPr>
              <a:endParaRPr lang="en-US" dirty="0">
                <a:effectLst>
                  <a:outerShdw blurRad="38100" dist="38100" dir="2700000" algn="tl">
                    <a:srgbClr val="000000">
                      <a:alpha val="43137"/>
                    </a:srgbClr>
                  </a:outerShdw>
                </a:effectLst>
                <a:cs typeface="+mn-cs"/>
              </a:endParaRPr>
            </a:p>
          </p:txBody>
        </p:sp>
        <p:sp>
          <p:nvSpPr>
            <p:cNvPr id="19759" name="Freeform 303"/>
            <p:cNvSpPr>
              <a:spLocks/>
            </p:cNvSpPr>
            <p:nvPr/>
          </p:nvSpPr>
          <p:spPr bwMode="auto">
            <a:xfrm>
              <a:off x="2986996" y="3171834"/>
              <a:ext cx="134901" cy="134755"/>
            </a:xfrm>
            <a:custGeom>
              <a:avLst/>
              <a:gdLst/>
              <a:ahLst/>
              <a:cxnLst>
                <a:cxn ang="0">
                  <a:pos x="64" y="128"/>
                </a:cxn>
                <a:cxn ang="0">
                  <a:pos x="0" y="64"/>
                </a:cxn>
                <a:cxn ang="0">
                  <a:pos x="0" y="64"/>
                </a:cxn>
                <a:cxn ang="0">
                  <a:pos x="0" y="64"/>
                </a:cxn>
                <a:cxn ang="0">
                  <a:pos x="64" y="0"/>
                </a:cxn>
                <a:cxn ang="0">
                  <a:pos x="64" y="0"/>
                </a:cxn>
                <a:cxn ang="0">
                  <a:pos x="64" y="0"/>
                </a:cxn>
                <a:cxn ang="0">
                  <a:pos x="128" y="64"/>
                </a:cxn>
                <a:cxn ang="0">
                  <a:pos x="128" y="64"/>
                </a:cxn>
                <a:cxn ang="0">
                  <a:pos x="128" y="64"/>
                </a:cxn>
                <a:cxn ang="0">
                  <a:pos x="64" y="128"/>
                </a:cxn>
                <a:cxn ang="0">
                  <a:pos x="64" y="128"/>
                </a:cxn>
              </a:cxnLst>
              <a:rect l="0" t="0" r="r" b="b"/>
              <a:pathLst>
                <a:path w="128" h="128">
                  <a:moveTo>
                    <a:pt x="64" y="128"/>
                  </a:moveTo>
                  <a:cubicBezTo>
                    <a:pt x="29" y="128"/>
                    <a:pt x="0" y="100"/>
                    <a:pt x="0" y="64"/>
                  </a:cubicBezTo>
                  <a:cubicBezTo>
                    <a:pt x="0" y="64"/>
                    <a:pt x="0" y="64"/>
                    <a:pt x="0" y="64"/>
                  </a:cubicBezTo>
                  <a:lnTo>
                    <a:pt x="0" y="64"/>
                  </a:lnTo>
                  <a:cubicBezTo>
                    <a:pt x="0" y="29"/>
                    <a:pt x="29" y="0"/>
                    <a:pt x="64" y="0"/>
                  </a:cubicBezTo>
                  <a:cubicBezTo>
                    <a:pt x="64" y="0"/>
                    <a:pt x="64" y="0"/>
                    <a:pt x="64" y="0"/>
                  </a:cubicBezTo>
                  <a:lnTo>
                    <a:pt x="64" y="0"/>
                  </a:lnTo>
                  <a:cubicBezTo>
                    <a:pt x="100" y="0"/>
                    <a:pt x="128" y="29"/>
                    <a:pt x="128" y="64"/>
                  </a:cubicBezTo>
                  <a:cubicBezTo>
                    <a:pt x="128" y="64"/>
                    <a:pt x="128" y="64"/>
                    <a:pt x="128" y="64"/>
                  </a:cubicBezTo>
                  <a:lnTo>
                    <a:pt x="128" y="64"/>
                  </a:lnTo>
                  <a:cubicBezTo>
                    <a:pt x="128" y="100"/>
                    <a:pt x="100" y="128"/>
                    <a:pt x="64" y="128"/>
                  </a:cubicBezTo>
                  <a:cubicBezTo>
                    <a:pt x="64" y="128"/>
                    <a:pt x="64" y="128"/>
                    <a:pt x="64" y="128"/>
                  </a:cubicBezTo>
                  <a:close/>
                </a:path>
              </a:pathLst>
            </a:custGeom>
            <a:grpFill/>
            <a:ln w="0">
              <a:noFill/>
              <a:prstDash val="solid"/>
              <a:round/>
              <a:headEnd/>
              <a:tailEnd/>
            </a:ln>
          </p:spPr>
          <p:txBody>
            <a:bodyPr/>
            <a:lstStyle/>
            <a:p>
              <a:pPr>
                <a:buFontTx/>
                <a:buChar char="•"/>
                <a:defRPr/>
              </a:pPr>
              <a:endParaRPr lang="en-US" dirty="0">
                <a:effectLst>
                  <a:outerShdw blurRad="38100" dist="38100" dir="2700000" algn="tl">
                    <a:srgbClr val="000000">
                      <a:alpha val="43137"/>
                    </a:srgbClr>
                  </a:outerShdw>
                </a:effectLst>
                <a:cs typeface="+mn-cs"/>
              </a:endParaRPr>
            </a:p>
          </p:txBody>
        </p:sp>
      </p:grpSp>
      <p:grpSp>
        <p:nvGrpSpPr>
          <p:cNvPr id="20" name="Group 226"/>
          <p:cNvGrpSpPr>
            <a:grpSpLocks/>
          </p:cNvGrpSpPr>
          <p:nvPr/>
        </p:nvGrpSpPr>
        <p:grpSpPr bwMode="auto">
          <a:xfrm>
            <a:off x="2859088" y="3317875"/>
            <a:ext cx="1009650" cy="814388"/>
            <a:chOff x="2758966" y="2975528"/>
            <a:chExt cx="1009511" cy="813774"/>
          </a:xfrm>
        </p:grpSpPr>
        <p:sp>
          <p:nvSpPr>
            <p:cNvPr id="19752" name="Freeform 296"/>
            <p:cNvSpPr>
              <a:spLocks/>
            </p:cNvSpPr>
            <p:nvPr/>
          </p:nvSpPr>
          <p:spPr bwMode="auto">
            <a:xfrm>
              <a:off x="3478004" y="3497422"/>
              <a:ext cx="290473" cy="291880"/>
            </a:xfrm>
            <a:custGeom>
              <a:avLst/>
              <a:gdLst/>
              <a:ahLst/>
              <a:cxnLst>
                <a:cxn ang="0">
                  <a:pos x="221" y="266"/>
                </a:cxn>
                <a:cxn ang="0">
                  <a:pos x="13" y="58"/>
                </a:cxn>
                <a:cxn ang="0">
                  <a:pos x="13" y="13"/>
                </a:cxn>
                <a:cxn ang="0">
                  <a:pos x="58" y="13"/>
                </a:cxn>
                <a:cxn ang="0">
                  <a:pos x="266" y="221"/>
                </a:cxn>
                <a:cxn ang="0">
                  <a:pos x="266" y="266"/>
                </a:cxn>
                <a:cxn ang="0">
                  <a:pos x="221" y="266"/>
                </a:cxn>
              </a:cxnLst>
              <a:rect l="0" t="0" r="r" b="b"/>
              <a:pathLst>
                <a:path w="279" h="279">
                  <a:moveTo>
                    <a:pt x="221" y="266"/>
                  </a:moveTo>
                  <a:lnTo>
                    <a:pt x="13" y="58"/>
                  </a:lnTo>
                  <a:cubicBezTo>
                    <a:pt x="0" y="46"/>
                    <a:pt x="0" y="25"/>
                    <a:pt x="13" y="13"/>
                  </a:cubicBezTo>
                  <a:cubicBezTo>
                    <a:pt x="25" y="0"/>
                    <a:pt x="46" y="0"/>
                    <a:pt x="58" y="13"/>
                  </a:cubicBezTo>
                  <a:lnTo>
                    <a:pt x="266" y="221"/>
                  </a:lnTo>
                  <a:cubicBezTo>
                    <a:pt x="279" y="233"/>
                    <a:pt x="279" y="254"/>
                    <a:pt x="266" y="266"/>
                  </a:cubicBezTo>
                  <a:cubicBezTo>
                    <a:pt x="254" y="279"/>
                    <a:pt x="233" y="279"/>
                    <a:pt x="221" y="266"/>
                  </a:cubicBezTo>
                  <a:close/>
                </a:path>
              </a:pathLst>
            </a:custGeom>
            <a:solidFill>
              <a:srgbClr val="FF9933"/>
            </a:solidFill>
            <a:ln w="0" cap="flat">
              <a:noFill/>
              <a:prstDash val="solid"/>
              <a:round/>
              <a:headEnd/>
              <a:tailEnd/>
            </a:ln>
          </p:spPr>
          <p:txBody>
            <a:bodyPr/>
            <a:lstStyle/>
            <a:p>
              <a:pPr>
                <a:buFontTx/>
                <a:buChar char="•"/>
                <a:defRPr/>
              </a:pPr>
              <a:endParaRPr lang="el-GR">
                <a:effectLst>
                  <a:outerShdw blurRad="38100" dist="38100" dir="2700000" algn="tl">
                    <a:srgbClr val="000000"/>
                  </a:outerShdw>
                </a:effectLst>
              </a:endParaRPr>
            </a:p>
          </p:txBody>
        </p:sp>
        <p:sp>
          <p:nvSpPr>
            <p:cNvPr id="19755" name="Freeform 299"/>
            <p:cNvSpPr>
              <a:spLocks/>
            </p:cNvSpPr>
            <p:nvPr/>
          </p:nvSpPr>
          <p:spPr bwMode="auto">
            <a:xfrm>
              <a:off x="2892298" y="3081811"/>
              <a:ext cx="661896" cy="491754"/>
            </a:xfrm>
            <a:custGeom>
              <a:avLst/>
              <a:gdLst/>
              <a:ahLst/>
              <a:cxnLst>
                <a:cxn ang="0">
                  <a:pos x="578" y="463"/>
                </a:cxn>
                <a:cxn ang="0">
                  <a:pos x="18" y="63"/>
                </a:cxn>
                <a:cxn ang="0">
                  <a:pos x="10" y="18"/>
                </a:cxn>
                <a:cxn ang="0">
                  <a:pos x="55" y="10"/>
                </a:cxn>
                <a:cxn ang="0">
                  <a:pos x="615" y="410"/>
                </a:cxn>
                <a:cxn ang="0">
                  <a:pos x="623" y="455"/>
                </a:cxn>
                <a:cxn ang="0">
                  <a:pos x="578" y="463"/>
                </a:cxn>
              </a:cxnLst>
              <a:rect l="0" t="0" r="r" b="b"/>
              <a:pathLst>
                <a:path w="633" h="473">
                  <a:moveTo>
                    <a:pt x="578" y="463"/>
                  </a:moveTo>
                  <a:lnTo>
                    <a:pt x="18" y="63"/>
                  </a:lnTo>
                  <a:cubicBezTo>
                    <a:pt x="3" y="52"/>
                    <a:pt x="0" y="32"/>
                    <a:pt x="10" y="18"/>
                  </a:cubicBezTo>
                  <a:cubicBezTo>
                    <a:pt x="21" y="3"/>
                    <a:pt x="41" y="0"/>
                    <a:pt x="55" y="10"/>
                  </a:cubicBezTo>
                  <a:lnTo>
                    <a:pt x="615" y="410"/>
                  </a:lnTo>
                  <a:cubicBezTo>
                    <a:pt x="629" y="421"/>
                    <a:pt x="633" y="441"/>
                    <a:pt x="623" y="455"/>
                  </a:cubicBezTo>
                  <a:cubicBezTo>
                    <a:pt x="612" y="469"/>
                    <a:pt x="592" y="473"/>
                    <a:pt x="578" y="463"/>
                  </a:cubicBezTo>
                  <a:close/>
                </a:path>
              </a:pathLst>
            </a:custGeom>
            <a:solidFill>
              <a:srgbClr val="FF9933"/>
            </a:solidFill>
            <a:ln w="0" cap="flat">
              <a:noFill/>
              <a:prstDash val="solid"/>
              <a:round/>
              <a:headEnd/>
              <a:tailEnd/>
            </a:ln>
          </p:spPr>
          <p:txBody>
            <a:bodyPr/>
            <a:lstStyle/>
            <a:p>
              <a:pPr>
                <a:buFontTx/>
                <a:buChar char="•"/>
                <a:defRPr/>
              </a:pPr>
              <a:endParaRPr lang="el-GR">
                <a:effectLst>
                  <a:outerShdw blurRad="38100" dist="38100" dir="2700000" algn="tl">
                    <a:srgbClr val="000000"/>
                  </a:outerShdw>
                </a:effectLst>
              </a:endParaRPr>
            </a:p>
          </p:txBody>
        </p:sp>
        <p:sp>
          <p:nvSpPr>
            <p:cNvPr id="209" name="Freeform 303"/>
            <p:cNvSpPr>
              <a:spLocks/>
            </p:cNvSpPr>
            <p:nvPr/>
          </p:nvSpPr>
          <p:spPr bwMode="auto">
            <a:xfrm>
              <a:off x="2758966" y="2975528"/>
              <a:ext cx="133332" cy="134836"/>
            </a:xfrm>
            <a:custGeom>
              <a:avLst/>
              <a:gdLst/>
              <a:ahLst/>
              <a:cxnLst>
                <a:cxn ang="0">
                  <a:pos x="64" y="128"/>
                </a:cxn>
                <a:cxn ang="0">
                  <a:pos x="0" y="64"/>
                </a:cxn>
                <a:cxn ang="0">
                  <a:pos x="0" y="64"/>
                </a:cxn>
                <a:cxn ang="0">
                  <a:pos x="0" y="64"/>
                </a:cxn>
                <a:cxn ang="0">
                  <a:pos x="64" y="0"/>
                </a:cxn>
                <a:cxn ang="0">
                  <a:pos x="64" y="0"/>
                </a:cxn>
                <a:cxn ang="0">
                  <a:pos x="64" y="0"/>
                </a:cxn>
                <a:cxn ang="0">
                  <a:pos x="128" y="64"/>
                </a:cxn>
                <a:cxn ang="0">
                  <a:pos x="128" y="64"/>
                </a:cxn>
                <a:cxn ang="0">
                  <a:pos x="128" y="64"/>
                </a:cxn>
                <a:cxn ang="0">
                  <a:pos x="64" y="128"/>
                </a:cxn>
                <a:cxn ang="0">
                  <a:pos x="64" y="128"/>
                </a:cxn>
              </a:cxnLst>
              <a:rect l="0" t="0" r="r" b="b"/>
              <a:pathLst>
                <a:path w="128" h="128">
                  <a:moveTo>
                    <a:pt x="64" y="128"/>
                  </a:moveTo>
                  <a:cubicBezTo>
                    <a:pt x="29" y="128"/>
                    <a:pt x="0" y="100"/>
                    <a:pt x="0" y="64"/>
                  </a:cubicBezTo>
                  <a:cubicBezTo>
                    <a:pt x="0" y="64"/>
                    <a:pt x="0" y="64"/>
                    <a:pt x="0" y="64"/>
                  </a:cubicBezTo>
                  <a:lnTo>
                    <a:pt x="0" y="64"/>
                  </a:lnTo>
                  <a:cubicBezTo>
                    <a:pt x="0" y="29"/>
                    <a:pt x="29" y="0"/>
                    <a:pt x="64" y="0"/>
                  </a:cubicBezTo>
                  <a:cubicBezTo>
                    <a:pt x="64" y="0"/>
                    <a:pt x="64" y="0"/>
                    <a:pt x="64" y="0"/>
                  </a:cubicBezTo>
                  <a:lnTo>
                    <a:pt x="64" y="0"/>
                  </a:lnTo>
                  <a:cubicBezTo>
                    <a:pt x="100" y="0"/>
                    <a:pt x="128" y="29"/>
                    <a:pt x="128" y="64"/>
                  </a:cubicBezTo>
                  <a:cubicBezTo>
                    <a:pt x="128" y="64"/>
                    <a:pt x="128" y="64"/>
                    <a:pt x="128" y="64"/>
                  </a:cubicBezTo>
                  <a:lnTo>
                    <a:pt x="128" y="64"/>
                  </a:lnTo>
                  <a:cubicBezTo>
                    <a:pt x="128" y="100"/>
                    <a:pt x="100" y="128"/>
                    <a:pt x="64" y="128"/>
                  </a:cubicBezTo>
                  <a:cubicBezTo>
                    <a:pt x="64" y="128"/>
                    <a:pt x="64" y="128"/>
                    <a:pt x="64" y="128"/>
                  </a:cubicBezTo>
                  <a:close/>
                </a:path>
              </a:pathLst>
            </a:custGeom>
            <a:solidFill>
              <a:srgbClr val="FF9933"/>
            </a:solidFill>
            <a:ln w="0">
              <a:noFill/>
              <a:prstDash val="solid"/>
              <a:round/>
              <a:headEnd/>
              <a:tailEnd/>
            </a:ln>
          </p:spPr>
          <p:txBody>
            <a:bodyPr/>
            <a:lstStyle/>
            <a:p>
              <a:pPr>
                <a:buFontTx/>
                <a:buChar char="•"/>
                <a:defRPr/>
              </a:pPr>
              <a:endParaRPr lang="el-GR">
                <a:effectLst>
                  <a:outerShdw blurRad="38100" dist="38100" dir="2700000" algn="tl">
                    <a:srgbClr val="000000"/>
                  </a:outerShdw>
                </a:effectLst>
              </a:endParaRPr>
            </a:p>
          </p:txBody>
        </p:sp>
      </p:grpSp>
      <p:sp>
        <p:nvSpPr>
          <p:cNvPr id="248" name="TextBox 247"/>
          <p:cNvSpPr txBox="1"/>
          <p:nvPr/>
        </p:nvSpPr>
        <p:spPr bwMode="auto">
          <a:xfrm>
            <a:off x="2124075" y="2655888"/>
            <a:ext cx="846138" cy="307975"/>
          </a:xfrm>
          <a:prstGeom prst="rect">
            <a:avLst/>
          </a:prstGeom>
          <a:noFill/>
        </p:spPr>
        <p:txBody>
          <a:bodyPr>
            <a:spAutoFit/>
          </a:bodyPr>
          <a:lstStyle/>
          <a:p>
            <a:pPr>
              <a:defRPr/>
            </a:pPr>
            <a:r>
              <a:rPr lang="en-US" sz="1400" b="1" dirty="0">
                <a:solidFill>
                  <a:srgbClr val="FFCC99"/>
                </a:solidFill>
                <a:effectLst>
                  <a:outerShdw blurRad="38100" dist="38100" dir="2700000" algn="tl">
                    <a:srgbClr val="000000">
                      <a:alpha val="43137"/>
                    </a:srgbClr>
                  </a:outerShdw>
                </a:effectLst>
                <a:latin typeface="+mn-lt"/>
                <a:cs typeface="+mn-cs"/>
              </a:rPr>
              <a:t>HIV-1 N</a:t>
            </a:r>
          </a:p>
        </p:txBody>
      </p:sp>
      <p:sp>
        <p:nvSpPr>
          <p:cNvPr id="289" name="TextBox 288"/>
          <p:cNvSpPr txBox="1"/>
          <p:nvPr/>
        </p:nvSpPr>
        <p:spPr bwMode="auto">
          <a:xfrm>
            <a:off x="446088" y="4254500"/>
            <a:ext cx="1243012" cy="307975"/>
          </a:xfrm>
          <a:prstGeom prst="rect">
            <a:avLst/>
          </a:prstGeom>
          <a:noFill/>
          <a:ln>
            <a:noFill/>
          </a:ln>
        </p:spPr>
        <p:txBody>
          <a:bodyPr>
            <a:spAutoFit/>
          </a:bodyPr>
          <a:lstStyle/>
          <a:p>
            <a:pPr algn="ctr">
              <a:defRPr/>
            </a:pPr>
            <a:r>
              <a:rPr lang="en-US" sz="1400" b="1" dirty="0">
                <a:effectLst>
                  <a:outerShdw blurRad="38100" dist="38100" dir="2700000" algn="tl">
                    <a:srgbClr val="000000">
                      <a:alpha val="43137"/>
                    </a:srgbClr>
                  </a:outerShdw>
                </a:effectLst>
                <a:latin typeface="+mn-lt"/>
                <a:cs typeface="+mn-cs"/>
              </a:rPr>
              <a:t>HIV-1</a:t>
            </a:r>
          </a:p>
        </p:txBody>
      </p:sp>
      <p:grpSp>
        <p:nvGrpSpPr>
          <p:cNvPr id="21" name="Group 173"/>
          <p:cNvGrpSpPr>
            <a:grpSpLocks/>
          </p:cNvGrpSpPr>
          <p:nvPr/>
        </p:nvGrpSpPr>
        <p:grpSpPr bwMode="auto">
          <a:xfrm>
            <a:off x="423863" y="4565650"/>
            <a:ext cx="1311275" cy="1624013"/>
            <a:chOff x="423088" y="4565678"/>
            <a:chExt cx="1311275" cy="1623985"/>
          </a:xfrm>
        </p:grpSpPr>
        <p:pic>
          <p:nvPicPr>
            <p:cNvPr id="68645" name="Picture 203"/>
            <p:cNvPicPr>
              <a:picLocks noChangeAspect="1" noChangeArrowheads="1"/>
            </p:cNvPicPr>
            <p:nvPr/>
          </p:nvPicPr>
          <p:blipFill>
            <a:blip r:embed="rId7" cstate="print"/>
            <a:srcRect/>
            <a:stretch>
              <a:fillRect/>
            </a:stretch>
          </p:blipFill>
          <p:spPr bwMode="auto">
            <a:xfrm>
              <a:off x="448526" y="4565678"/>
              <a:ext cx="1263934" cy="1262479"/>
            </a:xfrm>
            <a:prstGeom prst="rect">
              <a:avLst/>
            </a:prstGeom>
            <a:noFill/>
            <a:ln w="9525" algn="ctr">
              <a:noFill/>
              <a:miter lim="800000"/>
              <a:headEnd/>
              <a:tailEnd/>
            </a:ln>
          </p:spPr>
        </p:pic>
        <p:sp>
          <p:nvSpPr>
            <p:cNvPr id="290" name="TextBox 289"/>
            <p:cNvSpPr txBox="1"/>
            <p:nvPr/>
          </p:nvSpPr>
          <p:spPr bwMode="auto">
            <a:xfrm>
              <a:off x="423088" y="5881693"/>
              <a:ext cx="1311275" cy="307970"/>
            </a:xfrm>
            <a:prstGeom prst="rect">
              <a:avLst/>
            </a:prstGeom>
            <a:noFill/>
            <a:ln>
              <a:noFill/>
            </a:ln>
          </p:spPr>
          <p:txBody>
            <a:bodyPr>
              <a:spAutoFit/>
            </a:bodyPr>
            <a:lstStyle/>
            <a:p>
              <a:pPr algn="ctr">
                <a:defRPr/>
              </a:pPr>
              <a:r>
                <a:rPr lang="en-US" sz="1400" b="1" dirty="0">
                  <a:effectLst>
                    <a:outerShdw blurRad="38100" dist="38100" dir="2700000" algn="tl">
                      <a:srgbClr val="000000">
                        <a:alpha val="43137"/>
                      </a:srgbClr>
                    </a:outerShdw>
                  </a:effectLst>
                  <a:latin typeface="+mn-lt"/>
                  <a:cs typeface="+mn-cs"/>
                </a:rPr>
                <a:t>Humans </a:t>
              </a:r>
            </a:p>
          </p:txBody>
        </p:sp>
      </p:grpSp>
      <p:sp>
        <p:nvSpPr>
          <p:cNvPr id="171" name="Rectangle 170"/>
          <p:cNvSpPr/>
          <p:nvPr/>
        </p:nvSpPr>
        <p:spPr>
          <a:xfrm>
            <a:off x="454025" y="1409700"/>
            <a:ext cx="1120775" cy="307975"/>
          </a:xfrm>
          <a:prstGeom prst="rect">
            <a:avLst/>
          </a:prstGeom>
        </p:spPr>
        <p:txBody>
          <a:bodyPr wrap="none">
            <a:spAutoFit/>
          </a:bodyPr>
          <a:lstStyle/>
          <a:p>
            <a:pPr>
              <a:defRPr/>
            </a:pPr>
            <a:r>
              <a:rPr lang="en-US" sz="1400" b="1" dirty="0" err="1">
                <a:solidFill>
                  <a:srgbClr val="66FF99"/>
                </a:solidFill>
                <a:effectLst>
                  <a:outerShdw blurRad="38100" dist="38100" dir="2700000" algn="tl">
                    <a:srgbClr val="000000"/>
                  </a:outerShdw>
                </a:effectLst>
                <a:latin typeface="Arial" pitchFamily="34" charset="0"/>
              </a:rPr>
              <a:t>SIVcpz.Ant</a:t>
            </a:r>
            <a:endParaRPr lang="en-US" sz="1400" dirty="0">
              <a:latin typeface="Arial" pitchFamily="34" charset="0"/>
            </a:endParaRPr>
          </a:p>
        </p:txBody>
      </p:sp>
      <p:sp>
        <p:nvSpPr>
          <p:cNvPr id="173" name="Rectangle 172"/>
          <p:cNvSpPr/>
          <p:nvPr/>
        </p:nvSpPr>
        <p:spPr>
          <a:xfrm>
            <a:off x="461963" y="1665288"/>
            <a:ext cx="1212850" cy="307975"/>
          </a:xfrm>
          <a:prstGeom prst="rect">
            <a:avLst/>
          </a:prstGeom>
        </p:spPr>
        <p:txBody>
          <a:bodyPr wrap="none">
            <a:spAutoFit/>
          </a:bodyPr>
          <a:lstStyle/>
          <a:p>
            <a:pPr>
              <a:defRPr/>
            </a:pPr>
            <a:r>
              <a:rPr lang="en-US" sz="1400" b="1" dirty="0" err="1">
                <a:solidFill>
                  <a:srgbClr val="FF5050"/>
                </a:solidFill>
                <a:effectLst>
                  <a:outerShdw blurRad="38100" dist="38100" dir="2700000" algn="tl">
                    <a:srgbClr val="000000"/>
                  </a:outerShdw>
                </a:effectLst>
                <a:latin typeface="Arial" pitchFamily="34" charset="0"/>
              </a:rPr>
              <a:t>SIVcpz.Cam</a:t>
            </a:r>
            <a:endParaRPr lang="en-US" sz="1400" dirty="0">
              <a:latin typeface="Arial" pitchFamily="34" charset="0"/>
            </a:endParaRPr>
          </a:p>
        </p:txBody>
      </p:sp>
      <p:sp>
        <p:nvSpPr>
          <p:cNvPr id="175" name="TextBox 174"/>
          <p:cNvSpPr txBox="1"/>
          <p:nvPr/>
        </p:nvSpPr>
        <p:spPr bwMode="auto">
          <a:xfrm>
            <a:off x="515938" y="4256088"/>
            <a:ext cx="1243012" cy="307975"/>
          </a:xfrm>
          <a:prstGeom prst="rect">
            <a:avLst/>
          </a:prstGeom>
          <a:noFill/>
          <a:ln>
            <a:noFill/>
          </a:ln>
        </p:spPr>
        <p:txBody>
          <a:bodyPr>
            <a:spAutoFit/>
          </a:bodyPr>
          <a:lstStyle/>
          <a:p>
            <a:pPr algn="ctr">
              <a:defRPr/>
            </a:pPr>
            <a:r>
              <a:rPr lang="en-US" sz="1400" b="1" dirty="0">
                <a:effectLst>
                  <a:outerShdw blurRad="38100" dist="38100" dir="2700000" algn="tl">
                    <a:srgbClr val="000000">
                      <a:alpha val="43137"/>
                    </a:srgbClr>
                  </a:outerShdw>
                </a:effectLst>
                <a:latin typeface="+mn-lt"/>
                <a:cs typeface="+mn-cs"/>
              </a:rPr>
              <a:t>HIV-1/2</a:t>
            </a:r>
          </a:p>
        </p:txBody>
      </p:sp>
    </p:spTree>
  </p:cSld>
  <p:clrMapOvr>
    <a:masterClrMapping/>
  </p:clrMapOvr>
  <p:transition>
    <p:dissolv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23"/>
                                        </p:tgtEl>
                                        <p:attrNameLst>
                                          <p:attrName>style.visibility</p:attrName>
                                        </p:attrNameLst>
                                      </p:cBhvr>
                                      <p:to>
                                        <p:strVal val="visible"/>
                                      </p:to>
                                    </p:set>
                                    <p:animEffect transition="in" filter="dissolve">
                                      <p:cBhvr>
                                        <p:cTn id="7" dur="1000"/>
                                        <p:tgtEl>
                                          <p:spTgt spid="223"/>
                                        </p:tgtEl>
                                      </p:cBhvr>
                                    </p:animEffect>
                                  </p:childTnLst>
                                </p:cTn>
                              </p:par>
                              <p:par>
                                <p:cTn id="8" presetID="9" presetClass="entr" presetSubtype="0" fill="hold" grpId="0" nodeType="withEffect">
                                  <p:stCondLst>
                                    <p:cond delay="0"/>
                                  </p:stCondLst>
                                  <p:childTnLst>
                                    <p:set>
                                      <p:cBhvr>
                                        <p:cTn id="9" dur="1" fill="hold">
                                          <p:stCondLst>
                                            <p:cond delay="0"/>
                                          </p:stCondLst>
                                        </p:cTn>
                                        <p:tgtEl>
                                          <p:spTgt spid="243"/>
                                        </p:tgtEl>
                                        <p:attrNameLst>
                                          <p:attrName>style.visibility</p:attrName>
                                        </p:attrNameLst>
                                      </p:cBhvr>
                                      <p:to>
                                        <p:strVal val="visible"/>
                                      </p:to>
                                    </p:set>
                                    <p:animEffect transition="in" filter="dissolve">
                                      <p:cBhvr>
                                        <p:cTn id="10" dur="1000"/>
                                        <p:tgtEl>
                                          <p:spTgt spid="243"/>
                                        </p:tgtEl>
                                      </p:cBhvr>
                                    </p:animEffect>
                                  </p:childTnLst>
                                </p:cTn>
                              </p:par>
                              <p:par>
                                <p:cTn id="11" presetID="9" presetClass="entr" presetSubtype="0" fill="hold" nodeType="withEffect">
                                  <p:stCondLst>
                                    <p:cond delay="0"/>
                                  </p:stCondLst>
                                  <p:childTnLst>
                                    <p:set>
                                      <p:cBhvr>
                                        <p:cTn id="12" dur="1" fill="hold">
                                          <p:stCondLst>
                                            <p:cond delay="0"/>
                                          </p:stCondLst>
                                        </p:cTn>
                                        <p:tgtEl>
                                          <p:spTgt spid="16"/>
                                        </p:tgtEl>
                                        <p:attrNameLst>
                                          <p:attrName>style.visibility</p:attrName>
                                        </p:attrNameLst>
                                      </p:cBhvr>
                                      <p:to>
                                        <p:strVal val="visible"/>
                                      </p:to>
                                    </p:set>
                                    <p:animEffect transition="in" filter="dissolve">
                                      <p:cBhvr>
                                        <p:cTn id="13" dur="1000"/>
                                        <p:tgtEl>
                                          <p:spTgt spid="16"/>
                                        </p:tgtEl>
                                      </p:cBhvr>
                                    </p:animEffect>
                                  </p:childTnLst>
                                </p:cTn>
                              </p:par>
                              <p:par>
                                <p:cTn id="14" presetID="9" presetClass="entr" presetSubtype="0" fill="hold" nodeType="withEffect">
                                  <p:stCondLst>
                                    <p:cond delay="0"/>
                                  </p:stCondLst>
                                  <p:childTnLst>
                                    <p:set>
                                      <p:cBhvr>
                                        <p:cTn id="15" dur="1" fill="hold">
                                          <p:stCondLst>
                                            <p:cond delay="0"/>
                                          </p:stCondLst>
                                        </p:cTn>
                                        <p:tgtEl>
                                          <p:spTgt spid="20"/>
                                        </p:tgtEl>
                                        <p:attrNameLst>
                                          <p:attrName>style.visibility</p:attrName>
                                        </p:attrNameLst>
                                      </p:cBhvr>
                                      <p:to>
                                        <p:strVal val="visible"/>
                                      </p:to>
                                    </p:set>
                                    <p:animEffect transition="in" filter="dissolve">
                                      <p:cBhvr>
                                        <p:cTn id="16" dur="1000"/>
                                        <p:tgtEl>
                                          <p:spTgt spid="20"/>
                                        </p:tgtEl>
                                      </p:cBhvr>
                                    </p:animEffect>
                                  </p:childTnLst>
                                </p:cTn>
                              </p:par>
                              <p:par>
                                <p:cTn id="17" presetID="9" presetClass="entr" presetSubtype="0" fill="hold" nodeType="withEffect">
                                  <p:stCondLst>
                                    <p:cond delay="0"/>
                                  </p:stCondLst>
                                  <p:childTnLst>
                                    <p:set>
                                      <p:cBhvr>
                                        <p:cTn id="18" dur="1" fill="hold">
                                          <p:stCondLst>
                                            <p:cond delay="0"/>
                                          </p:stCondLst>
                                        </p:cTn>
                                        <p:tgtEl>
                                          <p:spTgt spid="6"/>
                                        </p:tgtEl>
                                        <p:attrNameLst>
                                          <p:attrName>style.visibility</p:attrName>
                                        </p:attrNameLst>
                                      </p:cBhvr>
                                      <p:to>
                                        <p:strVal val="visible"/>
                                      </p:to>
                                    </p:set>
                                    <p:animEffect transition="in" filter="dissolve">
                                      <p:cBhvr>
                                        <p:cTn id="19" dur="1000"/>
                                        <p:tgtEl>
                                          <p:spTgt spid="6"/>
                                        </p:tgtEl>
                                      </p:cBhvr>
                                    </p:animEffect>
                                  </p:childTnLst>
                                </p:cTn>
                              </p:par>
                              <p:par>
                                <p:cTn id="20" presetID="9" presetClass="entr" presetSubtype="0" fill="hold" grpId="0" nodeType="withEffect">
                                  <p:stCondLst>
                                    <p:cond delay="0"/>
                                  </p:stCondLst>
                                  <p:childTnLst>
                                    <p:set>
                                      <p:cBhvr>
                                        <p:cTn id="21" dur="1" fill="hold">
                                          <p:stCondLst>
                                            <p:cond delay="0"/>
                                          </p:stCondLst>
                                        </p:cTn>
                                        <p:tgtEl>
                                          <p:spTgt spid="318"/>
                                        </p:tgtEl>
                                        <p:attrNameLst>
                                          <p:attrName>style.visibility</p:attrName>
                                        </p:attrNameLst>
                                      </p:cBhvr>
                                      <p:to>
                                        <p:strVal val="visible"/>
                                      </p:to>
                                    </p:set>
                                    <p:animEffect transition="in" filter="dissolve">
                                      <p:cBhvr>
                                        <p:cTn id="22" dur="1000"/>
                                        <p:tgtEl>
                                          <p:spTgt spid="318"/>
                                        </p:tgtEl>
                                      </p:cBhvr>
                                    </p:animEffect>
                                  </p:childTnLst>
                                </p:cTn>
                              </p:par>
                              <p:par>
                                <p:cTn id="23" presetID="9" presetClass="entr" presetSubtype="0" fill="hold" nodeType="withEffect">
                                  <p:stCondLst>
                                    <p:cond delay="0"/>
                                  </p:stCondLst>
                                  <p:childTnLst>
                                    <p:set>
                                      <p:cBhvr>
                                        <p:cTn id="24" dur="1" fill="hold">
                                          <p:stCondLst>
                                            <p:cond delay="0"/>
                                          </p:stCondLst>
                                        </p:cTn>
                                        <p:tgtEl>
                                          <p:spTgt spid="4"/>
                                        </p:tgtEl>
                                        <p:attrNameLst>
                                          <p:attrName>style.visibility</p:attrName>
                                        </p:attrNameLst>
                                      </p:cBhvr>
                                      <p:to>
                                        <p:strVal val="visible"/>
                                      </p:to>
                                    </p:set>
                                    <p:animEffect transition="in" filter="dissolve">
                                      <p:cBhvr>
                                        <p:cTn id="25" dur="1000"/>
                                        <p:tgtEl>
                                          <p:spTgt spid="4"/>
                                        </p:tgtEl>
                                      </p:cBhvr>
                                    </p:animEffect>
                                  </p:childTnLst>
                                </p:cTn>
                              </p:par>
                              <p:par>
                                <p:cTn id="26" presetID="9" presetClass="entr" presetSubtype="0" fill="hold" nodeType="withEffect">
                                  <p:stCondLst>
                                    <p:cond delay="0"/>
                                  </p:stCondLst>
                                  <p:childTnLst>
                                    <p:set>
                                      <p:cBhvr>
                                        <p:cTn id="27" dur="1" fill="hold">
                                          <p:stCondLst>
                                            <p:cond delay="0"/>
                                          </p:stCondLst>
                                        </p:cTn>
                                        <p:tgtEl>
                                          <p:spTgt spid="21"/>
                                        </p:tgtEl>
                                        <p:attrNameLst>
                                          <p:attrName>style.visibility</p:attrName>
                                        </p:attrNameLst>
                                      </p:cBhvr>
                                      <p:to>
                                        <p:strVal val="visible"/>
                                      </p:to>
                                    </p:set>
                                    <p:animEffect transition="in" filter="dissolve">
                                      <p:cBhvr>
                                        <p:cTn id="28" dur="1000"/>
                                        <p:tgtEl>
                                          <p:spTgt spid="21"/>
                                        </p:tgtEl>
                                      </p:cBhvr>
                                    </p:animEffect>
                                  </p:childTnLst>
                                </p:cTn>
                              </p:par>
                              <p:par>
                                <p:cTn id="29" presetID="9" presetClass="entr" presetSubtype="0" fill="hold" grpId="0" nodeType="withEffect">
                                  <p:stCondLst>
                                    <p:cond delay="0"/>
                                  </p:stCondLst>
                                  <p:childTnLst>
                                    <p:set>
                                      <p:cBhvr>
                                        <p:cTn id="30" dur="1" fill="hold">
                                          <p:stCondLst>
                                            <p:cond delay="0"/>
                                          </p:stCondLst>
                                        </p:cTn>
                                        <p:tgtEl>
                                          <p:spTgt spid="289"/>
                                        </p:tgtEl>
                                        <p:attrNameLst>
                                          <p:attrName>style.visibility</p:attrName>
                                        </p:attrNameLst>
                                      </p:cBhvr>
                                      <p:to>
                                        <p:strVal val="visible"/>
                                      </p:to>
                                    </p:set>
                                    <p:animEffect transition="in" filter="dissolve">
                                      <p:cBhvr>
                                        <p:cTn id="31" dur="1000"/>
                                        <p:tgtEl>
                                          <p:spTgt spid="289"/>
                                        </p:tgtEl>
                                      </p:cBhvr>
                                    </p:animEffect>
                                  </p:childTnLst>
                                </p:cTn>
                              </p:par>
                              <p:par>
                                <p:cTn id="32" presetID="9" presetClass="entr" presetSubtype="0" fill="hold" nodeType="withEffect">
                                  <p:stCondLst>
                                    <p:cond delay="0"/>
                                  </p:stCondLst>
                                  <p:childTnLst>
                                    <p:set>
                                      <p:cBhvr>
                                        <p:cTn id="33" dur="1" fill="hold">
                                          <p:stCondLst>
                                            <p:cond delay="0"/>
                                          </p:stCondLst>
                                        </p:cTn>
                                        <p:tgtEl>
                                          <p:spTgt spid="19788"/>
                                        </p:tgtEl>
                                        <p:attrNameLst>
                                          <p:attrName>style.visibility</p:attrName>
                                        </p:attrNameLst>
                                      </p:cBhvr>
                                      <p:to>
                                        <p:strVal val="visible"/>
                                      </p:to>
                                    </p:set>
                                    <p:animEffect transition="in" filter="dissolve">
                                      <p:cBhvr>
                                        <p:cTn id="34" dur="1000"/>
                                        <p:tgtEl>
                                          <p:spTgt spid="19788"/>
                                        </p:tgtEl>
                                      </p:cBhvr>
                                    </p:animEffect>
                                  </p:childTnLst>
                                </p:cTn>
                              </p:par>
                            </p:childTnLst>
                          </p:cTn>
                        </p:par>
                      </p:childTnLst>
                    </p:cTn>
                  </p:par>
                  <p:par>
                    <p:cTn id="35" fill="hold">
                      <p:stCondLst>
                        <p:cond delay="indefinite"/>
                      </p:stCondLst>
                      <p:childTnLst>
                        <p:par>
                          <p:cTn id="36" fill="hold">
                            <p:stCondLst>
                              <p:cond delay="0"/>
                            </p:stCondLst>
                            <p:childTnLst>
                              <p:par>
                                <p:cTn id="37" presetID="9" presetClass="entr" presetSubtype="0" fill="hold" grpId="0" nodeType="clickEffect">
                                  <p:stCondLst>
                                    <p:cond delay="0"/>
                                  </p:stCondLst>
                                  <p:childTnLst>
                                    <p:set>
                                      <p:cBhvr>
                                        <p:cTn id="38" dur="1" fill="hold">
                                          <p:stCondLst>
                                            <p:cond delay="0"/>
                                          </p:stCondLst>
                                        </p:cTn>
                                        <p:tgtEl>
                                          <p:spTgt spid="248"/>
                                        </p:tgtEl>
                                        <p:attrNameLst>
                                          <p:attrName>style.visibility</p:attrName>
                                        </p:attrNameLst>
                                      </p:cBhvr>
                                      <p:to>
                                        <p:strVal val="visible"/>
                                      </p:to>
                                    </p:set>
                                    <p:animEffect transition="in" filter="dissolve">
                                      <p:cBhvr>
                                        <p:cTn id="39" dur="1000"/>
                                        <p:tgtEl>
                                          <p:spTgt spid="248"/>
                                        </p:tgtEl>
                                      </p:cBhvr>
                                    </p:animEffect>
                                  </p:childTnLst>
                                </p:cTn>
                              </p:par>
                              <p:par>
                                <p:cTn id="40" presetID="9" presetClass="entr" presetSubtype="0" fill="hold" grpId="0" nodeType="withEffect">
                                  <p:stCondLst>
                                    <p:cond delay="0"/>
                                  </p:stCondLst>
                                  <p:childTnLst>
                                    <p:set>
                                      <p:cBhvr>
                                        <p:cTn id="41" dur="1" fill="hold">
                                          <p:stCondLst>
                                            <p:cond delay="0"/>
                                          </p:stCondLst>
                                        </p:cTn>
                                        <p:tgtEl>
                                          <p:spTgt spid="173"/>
                                        </p:tgtEl>
                                        <p:attrNameLst>
                                          <p:attrName>style.visibility</p:attrName>
                                        </p:attrNameLst>
                                      </p:cBhvr>
                                      <p:to>
                                        <p:strVal val="visible"/>
                                      </p:to>
                                    </p:set>
                                    <p:animEffect transition="in" filter="dissolve">
                                      <p:cBhvr>
                                        <p:cTn id="42" dur="1000"/>
                                        <p:tgtEl>
                                          <p:spTgt spid="173"/>
                                        </p:tgtEl>
                                      </p:cBhvr>
                                    </p:animEffect>
                                  </p:childTnLst>
                                </p:cTn>
                              </p:par>
                              <p:par>
                                <p:cTn id="43" presetID="9" presetClass="entr" presetSubtype="0" fill="hold" nodeType="withEffect">
                                  <p:stCondLst>
                                    <p:cond delay="0"/>
                                  </p:stCondLst>
                                  <p:childTnLst>
                                    <p:set>
                                      <p:cBhvr>
                                        <p:cTn id="44" dur="1" fill="hold">
                                          <p:stCondLst>
                                            <p:cond delay="0"/>
                                          </p:stCondLst>
                                        </p:cTn>
                                        <p:tgtEl>
                                          <p:spTgt spid="207"/>
                                        </p:tgtEl>
                                        <p:attrNameLst>
                                          <p:attrName>style.visibility</p:attrName>
                                        </p:attrNameLst>
                                      </p:cBhvr>
                                      <p:to>
                                        <p:strVal val="visible"/>
                                      </p:to>
                                    </p:set>
                                    <p:animEffect transition="in" filter="dissolve">
                                      <p:cBhvr>
                                        <p:cTn id="45" dur="1000"/>
                                        <p:tgtEl>
                                          <p:spTgt spid="207"/>
                                        </p:tgtEl>
                                      </p:cBhvr>
                                    </p:animEffect>
                                  </p:childTnLst>
                                </p:cTn>
                              </p:par>
                              <p:par>
                                <p:cTn id="46" presetID="9" presetClass="entr" presetSubtype="0" fill="hold" nodeType="withEffect">
                                  <p:stCondLst>
                                    <p:cond delay="0"/>
                                  </p:stCondLst>
                                  <p:childTnLst>
                                    <p:set>
                                      <p:cBhvr>
                                        <p:cTn id="47" dur="1" fill="hold">
                                          <p:stCondLst>
                                            <p:cond delay="0"/>
                                          </p:stCondLst>
                                        </p:cTn>
                                        <p:tgtEl>
                                          <p:spTgt spid="18"/>
                                        </p:tgtEl>
                                        <p:attrNameLst>
                                          <p:attrName>style.visibility</p:attrName>
                                        </p:attrNameLst>
                                      </p:cBhvr>
                                      <p:to>
                                        <p:strVal val="visible"/>
                                      </p:to>
                                    </p:set>
                                    <p:animEffect transition="in" filter="dissolve">
                                      <p:cBhvr>
                                        <p:cTn id="48" dur="1000"/>
                                        <p:tgtEl>
                                          <p:spTgt spid="18"/>
                                        </p:tgtEl>
                                      </p:cBhvr>
                                    </p:animEffect>
                                  </p:childTnLst>
                                </p:cTn>
                              </p:par>
                              <p:par>
                                <p:cTn id="49" presetID="9" presetClass="entr" presetSubtype="0" fill="hold" nodeType="withEffect">
                                  <p:stCondLst>
                                    <p:cond delay="0"/>
                                  </p:stCondLst>
                                  <p:childTnLst>
                                    <p:set>
                                      <p:cBhvr>
                                        <p:cTn id="50" dur="1" fill="hold">
                                          <p:stCondLst>
                                            <p:cond delay="0"/>
                                          </p:stCondLst>
                                        </p:cTn>
                                        <p:tgtEl>
                                          <p:spTgt spid="19"/>
                                        </p:tgtEl>
                                        <p:attrNameLst>
                                          <p:attrName>style.visibility</p:attrName>
                                        </p:attrNameLst>
                                      </p:cBhvr>
                                      <p:to>
                                        <p:strVal val="visible"/>
                                      </p:to>
                                    </p:set>
                                    <p:animEffect transition="in" filter="dissolve">
                                      <p:cBhvr>
                                        <p:cTn id="51" dur="1000"/>
                                        <p:tgtEl>
                                          <p:spTgt spid="19"/>
                                        </p:tgtEl>
                                      </p:cBhvr>
                                    </p:animEffect>
                                  </p:childTnLst>
                                </p:cTn>
                              </p:par>
                            </p:childTnLst>
                          </p:cTn>
                        </p:par>
                      </p:childTnLst>
                    </p:cTn>
                  </p:par>
                  <p:par>
                    <p:cTn id="52" fill="hold">
                      <p:stCondLst>
                        <p:cond delay="indefinite"/>
                      </p:stCondLst>
                      <p:childTnLst>
                        <p:par>
                          <p:cTn id="53" fill="hold">
                            <p:stCondLst>
                              <p:cond delay="0"/>
                            </p:stCondLst>
                            <p:childTnLst>
                              <p:par>
                                <p:cTn id="54" presetID="9" presetClass="entr" presetSubtype="0" fill="hold" nodeType="clickEffect">
                                  <p:stCondLst>
                                    <p:cond delay="0"/>
                                  </p:stCondLst>
                                  <p:childTnLst>
                                    <p:set>
                                      <p:cBhvr>
                                        <p:cTn id="55" dur="1" fill="hold">
                                          <p:stCondLst>
                                            <p:cond delay="0"/>
                                          </p:stCondLst>
                                        </p:cTn>
                                        <p:tgtEl>
                                          <p:spTgt spid="171"/>
                                        </p:tgtEl>
                                        <p:attrNameLst>
                                          <p:attrName>style.visibility</p:attrName>
                                        </p:attrNameLst>
                                      </p:cBhvr>
                                      <p:to>
                                        <p:strVal val="visible"/>
                                      </p:to>
                                    </p:set>
                                    <p:animEffect transition="in" filter="dissolve">
                                      <p:cBhvr>
                                        <p:cTn id="56" dur="1000"/>
                                        <p:tgtEl>
                                          <p:spTgt spid="171"/>
                                        </p:tgtEl>
                                      </p:cBhvr>
                                    </p:animEffect>
                                  </p:childTnLst>
                                </p:cTn>
                              </p:par>
                              <p:par>
                                <p:cTn id="57" presetID="9" presetClass="entr" presetSubtype="0" fill="hold" nodeType="withEffect">
                                  <p:stCondLst>
                                    <p:cond delay="0"/>
                                  </p:stCondLst>
                                  <p:childTnLst>
                                    <p:set>
                                      <p:cBhvr>
                                        <p:cTn id="58" dur="1" fill="hold">
                                          <p:stCondLst>
                                            <p:cond delay="0"/>
                                          </p:stCondLst>
                                        </p:cTn>
                                        <p:tgtEl>
                                          <p:spTgt spid="2"/>
                                        </p:tgtEl>
                                        <p:attrNameLst>
                                          <p:attrName>style.visibility</p:attrName>
                                        </p:attrNameLst>
                                      </p:cBhvr>
                                      <p:to>
                                        <p:strVal val="visible"/>
                                      </p:to>
                                    </p:set>
                                    <p:animEffect transition="in" filter="dissolve">
                                      <p:cBhvr>
                                        <p:cTn id="59" dur="1000"/>
                                        <p:tgtEl>
                                          <p:spTgt spid="2"/>
                                        </p:tgtEl>
                                      </p:cBhvr>
                                    </p:animEffect>
                                  </p:childTnLst>
                                </p:cTn>
                              </p:par>
                              <p:par>
                                <p:cTn id="60" presetID="9" presetClass="entr" presetSubtype="0" fill="hold" nodeType="withEffect">
                                  <p:stCondLst>
                                    <p:cond delay="0"/>
                                  </p:stCondLst>
                                  <p:childTnLst>
                                    <p:set>
                                      <p:cBhvr>
                                        <p:cTn id="61" dur="1" fill="hold">
                                          <p:stCondLst>
                                            <p:cond delay="0"/>
                                          </p:stCondLst>
                                        </p:cTn>
                                        <p:tgtEl>
                                          <p:spTgt spid="3"/>
                                        </p:tgtEl>
                                        <p:attrNameLst>
                                          <p:attrName>style.visibility</p:attrName>
                                        </p:attrNameLst>
                                      </p:cBhvr>
                                      <p:to>
                                        <p:strVal val="visible"/>
                                      </p:to>
                                    </p:set>
                                    <p:animEffect transition="in" filter="dissolve">
                                      <p:cBhvr>
                                        <p:cTn id="62" dur="1000"/>
                                        <p:tgtEl>
                                          <p:spTgt spid="3"/>
                                        </p:tgtEl>
                                      </p:cBhvr>
                                    </p:animEffect>
                                  </p:childTnLst>
                                </p:cTn>
                              </p:par>
                              <p:par>
                                <p:cTn id="63" presetID="9" presetClass="entr" presetSubtype="0" fill="hold" nodeType="withEffect">
                                  <p:stCondLst>
                                    <p:cond delay="0"/>
                                  </p:stCondLst>
                                  <p:childTnLst>
                                    <p:set>
                                      <p:cBhvr>
                                        <p:cTn id="64" dur="1" fill="hold">
                                          <p:stCondLst>
                                            <p:cond delay="0"/>
                                          </p:stCondLst>
                                        </p:cTn>
                                        <p:tgtEl>
                                          <p:spTgt spid="197"/>
                                        </p:tgtEl>
                                        <p:attrNameLst>
                                          <p:attrName>style.visibility</p:attrName>
                                        </p:attrNameLst>
                                      </p:cBhvr>
                                      <p:to>
                                        <p:strVal val="visible"/>
                                      </p:to>
                                    </p:set>
                                    <p:animEffect transition="in" filter="dissolve">
                                      <p:cBhvr>
                                        <p:cTn id="65" dur="1000"/>
                                        <p:tgtEl>
                                          <p:spTgt spid="197"/>
                                        </p:tgtEl>
                                      </p:cBhvr>
                                    </p:animEffect>
                                  </p:childTnLst>
                                </p:cTn>
                              </p:par>
                              <p:par>
                                <p:cTn id="66" presetID="9" presetClass="entr" presetSubtype="0" fill="hold" nodeType="withEffect">
                                  <p:stCondLst>
                                    <p:cond delay="0"/>
                                  </p:stCondLst>
                                  <p:childTnLst>
                                    <p:set>
                                      <p:cBhvr>
                                        <p:cTn id="67" dur="1" fill="hold">
                                          <p:stCondLst>
                                            <p:cond delay="0"/>
                                          </p:stCondLst>
                                        </p:cTn>
                                        <p:tgtEl>
                                          <p:spTgt spid="247"/>
                                        </p:tgtEl>
                                        <p:attrNameLst>
                                          <p:attrName>style.visibility</p:attrName>
                                        </p:attrNameLst>
                                      </p:cBhvr>
                                      <p:to>
                                        <p:strVal val="visible"/>
                                      </p:to>
                                    </p:set>
                                    <p:animEffect transition="in" filter="dissolve">
                                      <p:cBhvr>
                                        <p:cTn id="68" dur="1000"/>
                                        <p:tgtEl>
                                          <p:spTgt spid="247"/>
                                        </p:tgtEl>
                                      </p:cBhvr>
                                    </p:animEffect>
                                  </p:childTnLst>
                                </p:cTn>
                              </p:par>
                              <p:par>
                                <p:cTn id="69" presetID="9" presetClass="entr" presetSubtype="0" fill="hold" nodeType="withEffect">
                                  <p:stCondLst>
                                    <p:cond delay="0"/>
                                  </p:stCondLst>
                                  <p:childTnLst>
                                    <p:set>
                                      <p:cBhvr>
                                        <p:cTn id="70" dur="1" fill="hold">
                                          <p:stCondLst>
                                            <p:cond delay="0"/>
                                          </p:stCondLst>
                                        </p:cTn>
                                        <p:tgtEl>
                                          <p:spTgt spid="19789"/>
                                        </p:tgtEl>
                                        <p:attrNameLst>
                                          <p:attrName>style.visibility</p:attrName>
                                        </p:attrNameLst>
                                      </p:cBhvr>
                                      <p:to>
                                        <p:strVal val="visible"/>
                                      </p:to>
                                    </p:set>
                                    <p:animEffect transition="in" filter="dissolve">
                                      <p:cBhvr>
                                        <p:cTn id="71" dur="1000"/>
                                        <p:tgtEl>
                                          <p:spTgt spid="19789"/>
                                        </p:tgtEl>
                                      </p:cBhvr>
                                    </p:animEffect>
                                  </p:childTnLst>
                                </p:cTn>
                              </p:par>
                            </p:childTnLst>
                          </p:cTn>
                        </p:par>
                      </p:childTnLst>
                    </p:cTn>
                  </p:par>
                  <p:par>
                    <p:cTn id="72" fill="hold">
                      <p:stCondLst>
                        <p:cond delay="indefinite"/>
                      </p:stCondLst>
                      <p:childTnLst>
                        <p:par>
                          <p:cTn id="73" fill="hold">
                            <p:stCondLst>
                              <p:cond delay="0"/>
                            </p:stCondLst>
                            <p:childTnLst>
                              <p:par>
                                <p:cTn id="74" presetID="9" presetClass="entr" presetSubtype="0" fill="hold" nodeType="clickEffect">
                                  <p:stCondLst>
                                    <p:cond delay="0"/>
                                  </p:stCondLst>
                                  <p:childTnLst>
                                    <p:set>
                                      <p:cBhvr>
                                        <p:cTn id="75" dur="1" fill="hold">
                                          <p:stCondLst>
                                            <p:cond delay="0"/>
                                          </p:stCondLst>
                                        </p:cTn>
                                        <p:tgtEl>
                                          <p:spTgt spid="12"/>
                                        </p:tgtEl>
                                        <p:attrNameLst>
                                          <p:attrName>style.visibility</p:attrName>
                                        </p:attrNameLst>
                                      </p:cBhvr>
                                      <p:to>
                                        <p:strVal val="visible"/>
                                      </p:to>
                                    </p:set>
                                    <p:animEffect transition="in" filter="dissolve">
                                      <p:cBhvr>
                                        <p:cTn id="76" dur="1000"/>
                                        <p:tgtEl>
                                          <p:spTgt spid="12"/>
                                        </p:tgtEl>
                                      </p:cBhvr>
                                    </p:animEffect>
                                  </p:childTnLst>
                                </p:cTn>
                              </p:par>
                              <p:par>
                                <p:cTn id="77" presetID="9" presetClass="entr" presetSubtype="0" fill="hold" nodeType="withEffect">
                                  <p:stCondLst>
                                    <p:cond delay="0"/>
                                  </p:stCondLst>
                                  <p:childTnLst>
                                    <p:set>
                                      <p:cBhvr>
                                        <p:cTn id="78" dur="1" fill="hold">
                                          <p:stCondLst>
                                            <p:cond delay="0"/>
                                          </p:stCondLst>
                                        </p:cTn>
                                        <p:tgtEl>
                                          <p:spTgt spid="14"/>
                                        </p:tgtEl>
                                        <p:attrNameLst>
                                          <p:attrName>style.visibility</p:attrName>
                                        </p:attrNameLst>
                                      </p:cBhvr>
                                      <p:to>
                                        <p:strVal val="visible"/>
                                      </p:to>
                                    </p:set>
                                    <p:animEffect transition="in" filter="dissolve">
                                      <p:cBhvr>
                                        <p:cTn id="79" dur="1000"/>
                                        <p:tgtEl>
                                          <p:spTgt spid="14"/>
                                        </p:tgtEl>
                                      </p:cBhvr>
                                    </p:animEffect>
                                  </p:childTnLst>
                                </p:cTn>
                              </p:par>
                              <p:par>
                                <p:cTn id="80" presetID="9" presetClass="entr" presetSubtype="0" fill="hold" nodeType="withEffect">
                                  <p:stCondLst>
                                    <p:cond delay="0"/>
                                  </p:stCondLst>
                                  <p:childTnLst>
                                    <p:set>
                                      <p:cBhvr>
                                        <p:cTn id="81" dur="1" fill="hold">
                                          <p:stCondLst>
                                            <p:cond delay="0"/>
                                          </p:stCondLst>
                                        </p:cTn>
                                        <p:tgtEl>
                                          <p:spTgt spid="15"/>
                                        </p:tgtEl>
                                        <p:attrNameLst>
                                          <p:attrName>style.visibility</p:attrName>
                                        </p:attrNameLst>
                                      </p:cBhvr>
                                      <p:to>
                                        <p:strVal val="visible"/>
                                      </p:to>
                                    </p:set>
                                    <p:animEffect transition="in" filter="dissolve">
                                      <p:cBhvr>
                                        <p:cTn id="82" dur="1000"/>
                                        <p:tgtEl>
                                          <p:spTgt spid="15"/>
                                        </p:tgtEl>
                                      </p:cBhvr>
                                    </p:animEffect>
                                  </p:childTnLst>
                                </p:cTn>
                              </p:par>
                              <p:par>
                                <p:cTn id="83" presetID="9" presetClass="entr" presetSubtype="0" fill="hold" grpId="0" nodeType="withEffect">
                                  <p:stCondLst>
                                    <p:cond delay="0"/>
                                  </p:stCondLst>
                                  <p:childTnLst>
                                    <p:set>
                                      <p:cBhvr>
                                        <p:cTn id="84" dur="1" fill="hold">
                                          <p:stCondLst>
                                            <p:cond delay="0"/>
                                          </p:stCondLst>
                                        </p:cTn>
                                        <p:tgtEl>
                                          <p:spTgt spid="238"/>
                                        </p:tgtEl>
                                        <p:attrNameLst>
                                          <p:attrName>style.visibility</p:attrName>
                                        </p:attrNameLst>
                                      </p:cBhvr>
                                      <p:to>
                                        <p:strVal val="visible"/>
                                      </p:to>
                                    </p:set>
                                    <p:animEffect transition="in" filter="dissolve">
                                      <p:cBhvr>
                                        <p:cTn id="85" dur="1000"/>
                                        <p:tgtEl>
                                          <p:spTgt spid="238"/>
                                        </p:tgtEl>
                                      </p:cBhvr>
                                    </p:animEffect>
                                  </p:childTnLst>
                                </p:cTn>
                              </p:par>
                              <p:par>
                                <p:cTn id="86" presetID="9" presetClass="entr" presetSubtype="0" fill="hold" nodeType="withEffect">
                                  <p:stCondLst>
                                    <p:cond delay="0"/>
                                  </p:stCondLst>
                                  <p:childTnLst>
                                    <p:set>
                                      <p:cBhvr>
                                        <p:cTn id="87" dur="1" fill="hold">
                                          <p:stCondLst>
                                            <p:cond delay="0"/>
                                          </p:stCondLst>
                                        </p:cTn>
                                        <p:tgtEl>
                                          <p:spTgt spid="180"/>
                                        </p:tgtEl>
                                        <p:attrNameLst>
                                          <p:attrName>style.visibility</p:attrName>
                                        </p:attrNameLst>
                                      </p:cBhvr>
                                      <p:to>
                                        <p:strVal val="visible"/>
                                      </p:to>
                                    </p:set>
                                    <p:animEffect transition="in" filter="dissolve">
                                      <p:cBhvr>
                                        <p:cTn id="88" dur="1000"/>
                                        <p:tgtEl>
                                          <p:spTgt spid="180"/>
                                        </p:tgtEl>
                                      </p:cBhvr>
                                    </p:animEffect>
                                  </p:childTnLst>
                                </p:cTn>
                              </p:par>
                              <p:par>
                                <p:cTn id="89" presetID="9" presetClass="entr" presetSubtype="0" fill="hold" nodeType="withEffect">
                                  <p:stCondLst>
                                    <p:cond delay="0"/>
                                  </p:stCondLst>
                                  <p:childTnLst>
                                    <p:set>
                                      <p:cBhvr>
                                        <p:cTn id="90" dur="1" fill="hold">
                                          <p:stCondLst>
                                            <p:cond delay="0"/>
                                          </p:stCondLst>
                                        </p:cTn>
                                        <p:tgtEl>
                                          <p:spTgt spid="13"/>
                                        </p:tgtEl>
                                        <p:attrNameLst>
                                          <p:attrName>style.visibility</p:attrName>
                                        </p:attrNameLst>
                                      </p:cBhvr>
                                      <p:to>
                                        <p:strVal val="visible"/>
                                      </p:to>
                                    </p:set>
                                    <p:animEffect transition="in" filter="dissolve">
                                      <p:cBhvr>
                                        <p:cTn id="91" dur="1000"/>
                                        <p:tgtEl>
                                          <p:spTgt spid="13"/>
                                        </p:tgtEl>
                                      </p:cBhvr>
                                    </p:animEffect>
                                  </p:childTnLst>
                                </p:cTn>
                              </p:par>
                              <p:par>
                                <p:cTn id="92" presetID="9" presetClass="entr" presetSubtype="0" fill="hold" grpId="0" nodeType="withEffect">
                                  <p:stCondLst>
                                    <p:cond delay="0"/>
                                  </p:stCondLst>
                                  <p:childTnLst>
                                    <p:set>
                                      <p:cBhvr>
                                        <p:cTn id="93" dur="1" fill="hold">
                                          <p:stCondLst>
                                            <p:cond delay="0"/>
                                          </p:stCondLst>
                                        </p:cTn>
                                        <p:tgtEl>
                                          <p:spTgt spid="175"/>
                                        </p:tgtEl>
                                        <p:attrNameLst>
                                          <p:attrName>style.visibility</p:attrName>
                                        </p:attrNameLst>
                                      </p:cBhvr>
                                      <p:to>
                                        <p:strVal val="visible"/>
                                      </p:to>
                                    </p:set>
                                    <p:animEffect transition="in" filter="dissolve">
                                      <p:cBhvr>
                                        <p:cTn id="94" dur="2000"/>
                                        <p:tgtEl>
                                          <p:spTgt spid="175"/>
                                        </p:tgtEl>
                                      </p:cBhvr>
                                    </p:animEffect>
                                  </p:childTnLst>
                                </p:cTn>
                              </p:par>
                            </p:childTnLst>
                          </p:cTn>
                        </p:par>
                      </p:childTnLst>
                    </p:cTn>
                  </p:par>
                  <p:par>
                    <p:cTn id="95" fill="hold">
                      <p:stCondLst>
                        <p:cond delay="indefinite"/>
                      </p:stCondLst>
                      <p:childTnLst>
                        <p:par>
                          <p:cTn id="96" fill="hold">
                            <p:stCondLst>
                              <p:cond delay="0"/>
                            </p:stCondLst>
                            <p:childTnLst>
                              <p:par>
                                <p:cTn id="97" presetID="9" presetClass="entr" presetSubtype="0" fill="hold" nodeType="clickEffect">
                                  <p:stCondLst>
                                    <p:cond delay="0"/>
                                  </p:stCondLst>
                                  <p:childTnLst>
                                    <p:set>
                                      <p:cBhvr>
                                        <p:cTn id="98" dur="1" fill="hold">
                                          <p:stCondLst>
                                            <p:cond delay="0"/>
                                          </p:stCondLst>
                                        </p:cTn>
                                        <p:tgtEl>
                                          <p:spTgt spid="7"/>
                                        </p:tgtEl>
                                        <p:attrNameLst>
                                          <p:attrName>style.visibility</p:attrName>
                                        </p:attrNameLst>
                                      </p:cBhvr>
                                      <p:to>
                                        <p:strVal val="visible"/>
                                      </p:to>
                                    </p:set>
                                    <p:animEffect transition="in" filter="dissolve">
                                      <p:cBhvr>
                                        <p:cTn id="99" dur="1000"/>
                                        <p:tgtEl>
                                          <p:spTgt spid="7"/>
                                        </p:tgtEl>
                                      </p:cBhvr>
                                    </p:animEffect>
                                  </p:childTnLst>
                                </p:cTn>
                              </p:par>
                              <p:par>
                                <p:cTn id="100" presetID="9" presetClass="entr" presetSubtype="0" fill="hold" nodeType="withEffect">
                                  <p:stCondLst>
                                    <p:cond delay="0"/>
                                  </p:stCondLst>
                                  <p:childTnLst>
                                    <p:set>
                                      <p:cBhvr>
                                        <p:cTn id="101" dur="1" fill="hold">
                                          <p:stCondLst>
                                            <p:cond delay="0"/>
                                          </p:stCondLst>
                                        </p:cTn>
                                        <p:tgtEl>
                                          <p:spTgt spid="9"/>
                                        </p:tgtEl>
                                        <p:attrNameLst>
                                          <p:attrName>style.visibility</p:attrName>
                                        </p:attrNameLst>
                                      </p:cBhvr>
                                      <p:to>
                                        <p:strVal val="visible"/>
                                      </p:to>
                                    </p:set>
                                    <p:animEffect transition="in" filter="dissolve">
                                      <p:cBhvr>
                                        <p:cTn id="102" dur="1000"/>
                                        <p:tgtEl>
                                          <p:spTgt spid="9"/>
                                        </p:tgtEl>
                                      </p:cBhvr>
                                    </p:animEffect>
                                  </p:childTnLst>
                                </p:cTn>
                              </p:par>
                              <p:par>
                                <p:cTn id="103" presetID="9" presetClass="entr" presetSubtype="0" fill="hold" nodeType="withEffect">
                                  <p:stCondLst>
                                    <p:cond delay="0"/>
                                  </p:stCondLst>
                                  <p:childTnLst>
                                    <p:set>
                                      <p:cBhvr>
                                        <p:cTn id="104" dur="1" fill="hold">
                                          <p:stCondLst>
                                            <p:cond delay="0"/>
                                          </p:stCondLst>
                                        </p:cTn>
                                        <p:tgtEl>
                                          <p:spTgt spid="10"/>
                                        </p:tgtEl>
                                        <p:attrNameLst>
                                          <p:attrName>style.visibility</p:attrName>
                                        </p:attrNameLst>
                                      </p:cBhvr>
                                      <p:to>
                                        <p:strVal val="visible"/>
                                      </p:to>
                                    </p:set>
                                    <p:animEffect transition="in" filter="dissolve">
                                      <p:cBhvr>
                                        <p:cTn id="105" dur="1000"/>
                                        <p:tgtEl>
                                          <p:spTgt spid="10"/>
                                        </p:tgtEl>
                                      </p:cBhvr>
                                    </p:animEffect>
                                  </p:childTnLst>
                                </p:cTn>
                              </p:par>
                              <p:par>
                                <p:cTn id="106" presetID="9" presetClass="entr" presetSubtype="0" fill="hold" nodeType="withEffect">
                                  <p:stCondLst>
                                    <p:cond delay="0"/>
                                  </p:stCondLst>
                                  <p:childTnLst>
                                    <p:set>
                                      <p:cBhvr>
                                        <p:cTn id="107" dur="1" fill="hold">
                                          <p:stCondLst>
                                            <p:cond delay="0"/>
                                          </p:stCondLst>
                                        </p:cTn>
                                        <p:tgtEl>
                                          <p:spTgt spid="11"/>
                                        </p:tgtEl>
                                        <p:attrNameLst>
                                          <p:attrName>style.visibility</p:attrName>
                                        </p:attrNameLst>
                                      </p:cBhvr>
                                      <p:to>
                                        <p:strVal val="visible"/>
                                      </p:to>
                                    </p:set>
                                    <p:animEffect transition="in" filter="dissolve">
                                      <p:cBhvr>
                                        <p:cTn id="108" dur="1000"/>
                                        <p:tgtEl>
                                          <p:spTgt spid="11"/>
                                        </p:tgtEl>
                                      </p:cBhvr>
                                    </p:animEffect>
                                  </p:childTnLst>
                                </p:cTn>
                              </p:par>
                              <p:par>
                                <p:cTn id="109" presetID="9" presetClass="entr" presetSubtype="0" fill="hold" nodeType="withEffect">
                                  <p:stCondLst>
                                    <p:cond delay="0"/>
                                  </p:stCondLst>
                                  <p:childTnLst>
                                    <p:set>
                                      <p:cBhvr>
                                        <p:cTn id="110" dur="1" fill="hold">
                                          <p:stCondLst>
                                            <p:cond delay="0"/>
                                          </p:stCondLst>
                                        </p:cTn>
                                        <p:tgtEl>
                                          <p:spTgt spid="179"/>
                                        </p:tgtEl>
                                        <p:attrNameLst>
                                          <p:attrName>style.visibility</p:attrName>
                                        </p:attrNameLst>
                                      </p:cBhvr>
                                      <p:to>
                                        <p:strVal val="visible"/>
                                      </p:to>
                                    </p:set>
                                    <p:animEffect transition="in" filter="dissolve">
                                      <p:cBhvr>
                                        <p:cTn id="111" dur="1000"/>
                                        <p:tgtEl>
                                          <p:spTgt spid="179"/>
                                        </p:tgtEl>
                                      </p:cBhvr>
                                    </p:animEffect>
                                  </p:childTnLst>
                                </p:cTn>
                              </p:par>
                              <p:par>
                                <p:cTn id="112" presetID="9" presetClass="entr" presetSubtype="0" fill="hold" nodeType="withEffect">
                                  <p:stCondLst>
                                    <p:cond delay="0"/>
                                  </p:stCondLst>
                                  <p:childTnLst>
                                    <p:set>
                                      <p:cBhvr>
                                        <p:cTn id="113" dur="1" fill="hold">
                                          <p:stCondLst>
                                            <p:cond delay="0"/>
                                          </p:stCondLst>
                                        </p:cTn>
                                        <p:tgtEl>
                                          <p:spTgt spid="8"/>
                                        </p:tgtEl>
                                        <p:attrNameLst>
                                          <p:attrName>style.visibility</p:attrName>
                                        </p:attrNameLst>
                                      </p:cBhvr>
                                      <p:to>
                                        <p:strVal val="visible"/>
                                      </p:to>
                                    </p:set>
                                    <p:animEffect transition="in" filter="dissolve">
                                      <p:cBhvr>
                                        <p:cTn id="114" dur="10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8" grpId="0"/>
      <p:bldP spid="238" grpId="0"/>
      <p:bldP spid="243" grpId="0"/>
      <p:bldP spid="248" grpId="0"/>
      <p:bldP spid="289" grpId="0"/>
      <p:bldP spid="173" grpId="0"/>
      <p:bldP spid="175" grpId="0"/>
    </p:bld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362" name="Rectangle 2"/>
          <p:cNvSpPr>
            <a:spLocks noGrp="1" noChangeArrowheads="1"/>
          </p:cNvSpPr>
          <p:nvPr>
            <p:ph type="ctrTitle"/>
          </p:nvPr>
        </p:nvSpPr>
        <p:spPr>
          <a:xfrm>
            <a:off x="106363" y="1493838"/>
            <a:ext cx="8901112" cy="4343400"/>
          </a:xfrm>
        </p:spPr>
        <p:txBody>
          <a:bodyPr/>
          <a:lstStyle/>
          <a:p>
            <a:pPr marL="342900" indent="-342900" algn="l">
              <a:defRPr/>
            </a:pPr>
            <a:r>
              <a:rPr lang="en-US" sz="1600" b="0" dirty="0" smtClean="0">
                <a:solidFill>
                  <a:schemeClr val="tx1"/>
                </a:solidFill>
              </a:rPr>
              <a:t>	</a:t>
            </a:r>
            <a:br>
              <a:rPr lang="en-US" sz="1600" b="0" dirty="0" smtClean="0">
                <a:solidFill>
                  <a:schemeClr val="tx1"/>
                </a:solidFill>
              </a:rPr>
            </a:br>
            <a:r>
              <a:rPr lang="en-US" sz="1600" b="0" dirty="0" smtClean="0">
                <a:solidFill>
                  <a:schemeClr val="tx1"/>
                </a:solidFill>
              </a:rPr>
              <a:t>A human HIV-1 vaccine remains a central component in the quest to control the worldwide epidemic.</a:t>
            </a:r>
            <a:br>
              <a:rPr lang="en-US" sz="1600" b="0" dirty="0" smtClean="0">
                <a:solidFill>
                  <a:schemeClr val="tx1"/>
                </a:solidFill>
              </a:rPr>
            </a:br>
            <a:r>
              <a:rPr lang="en-US" sz="1600" b="0" dirty="0" smtClean="0">
                <a:solidFill>
                  <a:schemeClr val="tx1"/>
                </a:solidFill>
              </a:rPr>
              <a:t/>
            </a:r>
            <a:br>
              <a:rPr lang="en-US" sz="1600" b="0" dirty="0" smtClean="0">
                <a:solidFill>
                  <a:schemeClr val="tx1"/>
                </a:solidFill>
              </a:rPr>
            </a:br>
            <a:r>
              <a:rPr lang="en-US" sz="1600" b="0" dirty="0" smtClean="0">
                <a:solidFill>
                  <a:schemeClr val="tx1"/>
                </a:solidFill>
              </a:rPr>
              <a:t>Despite heroic efforts, the development of a safe and effective preventative HIV-1 vaccine remains elusive.</a:t>
            </a:r>
            <a:br>
              <a:rPr lang="en-US" sz="1600" b="0" dirty="0" smtClean="0">
                <a:solidFill>
                  <a:schemeClr val="tx1"/>
                </a:solidFill>
              </a:rPr>
            </a:br>
            <a:r>
              <a:rPr lang="en-US" sz="1600" b="0" dirty="0" smtClean="0">
                <a:solidFill>
                  <a:schemeClr val="tx1"/>
                </a:solidFill>
              </a:rPr>
              <a:t/>
            </a:r>
            <a:br>
              <a:rPr lang="en-US" sz="1600" b="0" dirty="0" smtClean="0">
                <a:solidFill>
                  <a:schemeClr val="tx1"/>
                </a:solidFill>
              </a:rPr>
            </a:br>
            <a:r>
              <a:rPr lang="en-US" sz="1600" b="0" dirty="0" smtClean="0">
                <a:solidFill>
                  <a:schemeClr val="tx1"/>
                </a:solidFill>
              </a:rPr>
              <a:t>There is no pharmacologic strategy in sight that can eradicate persistent HIV-1 to bring the goal of an AIDS-free generation within our reach. </a:t>
            </a:r>
            <a:br>
              <a:rPr lang="en-US" sz="1600" b="0" dirty="0" smtClean="0">
                <a:solidFill>
                  <a:schemeClr val="tx1"/>
                </a:solidFill>
              </a:rPr>
            </a:br>
            <a:r>
              <a:rPr lang="en-US" sz="1600" b="0" dirty="0" smtClean="0">
                <a:solidFill>
                  <a:schemeClr val="tx1"/>
                </a:solidFill>
              </a:rPr>
              <a:t/>
            </a:r>
            <a:br>
              <a:rPr lang="en-US" sz="1600" b="0" dirty="0" smtClean="0">
                <a:solidFill>
                  <a:schemeClr val="tx1"/>
                </a:solidFill>
              </a:rPr>
            </a:br>
            <a:r>
              <a:rPr lang="en-US" sz="1600" b="0" dirty="0" smtClean="0">
                <a:solidFill>
                  <a:schemeClr val="tx1"/>
                </a:solidFill>
              </a:rPr>
              <a:t>The design of </a:t>
            </a:r>
            <a:r>
              <a:rPr lang="en-US" sz="1600" b="0" dirty="0" err="1" smtClean="0">
                <a:solidFill>
                  <a:schemeClr val="tx1"/>
                </a:solidFill>
              </a:rPr>
              <a:t>immunogens</a:t>
            </a:r>
            <a:r>
              <a:rPr lang="en-US" sz="1600" b="0" dirty="0" smtClean="0">
                <a:solidFill>
                  <a:schemeClr val="tx1"/>
                </a:solidFill>
              </a:rPr>
              <a:t> able to elicit broadly neutralizing antibodies (</a:t>
            </a:r>
            <a:r>
              <a:rPr lang="en-US" sz="1600" b="0" dirty="0" err="1" smtClean="0">
                <a:solidFill>
                  <a:schemeClr val="tx1"/>
                </a:solidFill>
              </a:rPr>
              <a:t>bNAbs</a:t>
            </a:r>
            <a:r>
              <a:rPr lang="en-US" sz="1600" b="0" dirty="0" smtClean="0">
                <a:solidFill>
                  <a:schemeClr val="tx1"/>
                </a:solidFill>
              </a:rPr>
              <a:t>) is the holy grail of HIV-1 research. </a:t>
            </a:r>
            <a:br>
              <a:rPr lang="en-US" sz="1600" b="0" dirty="0" smtClean="0">
                <a:solidFill>
                  <a:schemeClr val="tx1"/>
                </a:solidFill>
              </a:rPr>
            </a:br>
            <a:r>
              <a:rPr lang="en-US" sz="1600" b="0" dirty="0" smtClean="0">
                <a:solidFill>
                  <a:schemeClr val="tx1"/>
                </a:solidFill>
              </a:rPr>
              <a:t/>
            </a:r>
            <a:br>
              <a:rPr lang="en-US" sz="1600" b="0" dirty="0" smtClean="0">
                <a:solidFill>
                  <a:schemeClr val="tx1"/>
                </a:solidFill>
              </a:rPr>
            </a:br>
            <a:r>
              <a:rPr lang="en-US" sz="1600" b="0" dirty="0" smtClean="0">
                <a:solidFill>
                  <a:schemeClr val="tx1"/>
                </a:solidFill>
              </a:rPr>
              <a:t>Our lab is working on a novel vaccine strategy using </a:t>
            </a:r>
            <a:r>
              <a:rPr lang="en-US" sz="1600" b="0" dirty="0" err="1" smtClean="0">
                <a:solidFill>
                  <a:schemeClr val="tx1"/>
                </a:solidFill>
              </a:rPr>
              <a:t>inoviral</a:t>
            </a:r>
            <a:r>
              <a:rPr lang="en-US" sz="1600" b="0" dirty="0" smtClean="0">
                <a:solidFill>
                  <a:schemeClr val="tx1"/>
                </a:solidFill>
              </a:rPr>
              <a:t>-associated vectors (IAV) to create stable “live” HIV-1 vaccines which are sufficiently long-lived to elicit </a:t>
            </a:r>
            <a:r>
              <a:rPr lang="en-US" sz="1600" b="0" dirty="0" err="1" smtClean="0">
                <a:solidFill>
                  <a:schemeClr val="tx1"/>
                </a:solidFill>
              </a:rPr>
              <a:t>bNAbs</a:t>
            </a:r>
            <a:r>
              <a:rPr lang="en-US" sz="1600" b="0" dirty="0" smtClean="0">
                <a:solidFill>
                  <a:schemeClr val="tx1"/>
                </a:solidFill>
              </a:rPr>
              <a:t> at mucosal sites of HIV-1 transmission. </a:t>
            </a:r>
            <a:br>
              <a:rPr lang="en-US" sz="1600" b="0" dirty="0" smtClean="0">
                <a:solidFill>
                  <a:schemeClr val="tx1"/>
                </a:solidFill>
              </a:rPr>
            </a:br>
            <a:r>
              <a:rPr lang="en-US" sz="1600" b="0" dirty="0" smtClean="0">
                <a:solidFill>
                  <a:schemeClr val="tx1"/>
                </a:solidFill>
              </a:rPr>
              <a:t> </a:t>
            </a:r>
            <a:r>
              <a:rPr lang="en-US" sz="2800" b="0" dirty="0" smtClean="0">
                <a:solidFill>
                  <a:srgbClr val="FFFF00"/>
                </a:solidFill>
                <a:latin typeface="Arial Unicode MS" pitchFamily="34" charset="-128"/>
              </a:rPr>
              <a:t/>
            </a:r>
            <a:br>
              <a:rPr lang="en-US" sz="2800" b="0" dirty="0" smtClean="0">
                <a:solidFill>
                  <a:srgbClr val="FFFF00"/>
                </a:solidFill>
                <a:latin typeface="Arial Unicode MS" pitchFamily="34" charset="-128"/>
              </a:rPr>
            </a:br>
            <a:endParaRPr lang="el-GR" sz="2800" b="0" dirty="0" smtClean="0">
              <a:solidFill>
                <a:srgbClr val="FFFF00"/>
              </a:solidFill>
              <a:effectLst>
                <a:outerShdw blurRad="38100" dist="38100" dir="2700000" algn="tl">
                  <a:srgbClr val="000000"/>
                </a:outerShdw>
              </a:effectLst>
            </a:endParaRPr>
          </a:p>
        </p:txBody>
      </p:sp>
      <p:sp>
        <p:nvSpPr>
          <p:cNvPr id="10" name="AutoShape 16"/>
          <p:cNvSpPr>
            <a:spLocks noChangeAspect="1" noChangeArrowheads="1" noTextEdit="1"/>
          </p:cNvSpPr>
          <p:nvPr/>
        </p:nvSpPr>
        <p:spPr bwMode="auto">
          <a:xfrm>
            <a:off x="2717800" y="365125"/>
            <a:ext cx="3398838" cy="722313"/>
          </a:xfrm>
          <a:prstGeom prst="rect">
            <a:avLst/>
          </a:prstGeom>
          <a:noFill/>
          <a:ln w="9525">
            <a:noFill/>
            <a:miter lim="800000"/>
            <a:headEnd/>
            <a:tailEnd/>
          </a:ln>
        </p:spPr>
        <p:txBody>
          <a:bodyPr/>
          <a:lstStyle/>
          <a:p>
            <a:pPr>
              <a:buFontTx/>
              <a:buChar char="•"/>
              <a:defRPr/>
            </a:pPr>
            <a:endParaRPr lang="en-US">
              <a:solidFill>
                <a:srgbClr val="FFFFFF"/>
              </a:solidFill>
              <a:effectLst>
                <a:outerShdw blurRad="38100" dist="38100" dir="2700000" algn="tl">
                  <a:srgbClr val="000000">
                    <a:alpha val="43137"/>
                  </a:srgbClr>
                </a:outerShdw>
              </a:effectLst>
            </a:endParaRPr>
          </a:p>
        </p:txBody>
      </p:sp>
      <p:sp>
        <p:nvSpPr>
          <p:cNvPr id="4" name="Title 1"/>
          <p:cNvSpPr txBox="1">
            <a:spLocks/>
          </p:cNvSpPr>
          <p:nvPr/>
        </p:nvSpPr>
        <p:spPr bwMode="auto">
          <a:xfrm>
            <a:off x="708025" y="95250"/>
            <a:ext cx="7772400" cy="1470025"/>
          </a:xfrm>
          <a:prstGeom prst="rect">
            <a:avLst/>
          </a:prstGeom>
          <a:noFill/>
          <a:ln w="9525">
            <a:noFill/>
            <a:miter lim="800000"/>
            <a:headEnd/>
            <a:tailEnd/>
          </a:ln>
        </p:spPr>
        <p:txBody>
          <a:bodyPr anchor="ctr"/>
          <a:lstStyle/>
          <a:p>
            <a:pPr algn="ctr" eaLnBrk="0" hangingPunct="0">
              <a:defRPr/>
            </a:pPr>
            <a:r>
              <a:rPr lang="en-US" sz="3600" b="1" kern="0" dirty="0">
                <a:solidFill>
                  <a:srgbClr val="FFFF00"/>
                </a:solidFill>
                <a:latin typeface="Arial Unicode MS" pitchFamily="34" charset="-128"/>
                <a:ea typeface="Arial Unicode MS" pitchFamily="34" charset="-128"/>
                <a:cs typeface="Arial Unicode MS" pitchFamily="34" charset="-128"/>
              </a:rPr>
              <a:t>Is an HIV-1 Vaccine Achievable?</a:t>
            </a:r>
          </a:p>
        </p:txBody>
      </p:sp>
    </p:spTree>
  </p:cSld>
  <p:clrMapOvr>
    <a:masterClrMapping/>
  </p:clrMapOvr>
  <p:transition spd="med">
    <p:dissolve/>
  </p:transition>
  <p:timing>
    <p:tnLst>
      <p:par>
        <p:cTn id="1" dur="indefinite" restart="never" nodeType="tmRoot"/>
      </p:par>
    </p:tn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5" name="Picture 2"/>
          <p:cNvPicPr>
            <a:picLocks noChangeAspect="1" noChangeArrowheads="1"/>
          </p:cNvPicPr>
          <p:nvPr/>
        </p:nvPicPr>
        <p:blipFill>
          <a:blip r:embed="rId2" cstate="print">
            <a:extLst>
              <a:ext uri="{28A0092B-C50C-407E-A947-70E740481C1C}">
                <a14:useLocalDpi xmlns="" xmlns:a14="http://schemas.microsoft.com/office/drawing/2010/main"/>
              </a:ext>
            </a:extLst>
          </a:blip>
          <a:srcRect/>
          <a:stretch>
            <a:fillRect/>
          </a:stretch>
        </p:blipFill>
        <p:spPr bwMode="auto">
          <a:xfrm>
            <a:off x="655337" y="1035086"/>
            <a:ext cx="5472000" cy="4100056"/>
          </a:xfrm>
          <a:prstGeom prst="rect">
            <a:avLst/>
          </a:prstGeom>
          <a:noFill/>
          <a:extLst>
            <a:ext uri="{909E8E84-426E-40DD-AFC4-6F175D3DCCD1}">
              <a14:hiddenFill xmlns="" xmlns:a14="http://schemas.microsoft.com/office/drawing/2010/main">
                <a:solidFill>
                  <a:srgbClr val="FFFFFF"/>
                </a:solidFill>
              </a14:hiddenFill>
            </a:ext>
          </a:extLst>
        </p:spPr>
      </p:pic>
      <p:sp>
        <p:nvSpPr>
          <p:cNvPr id="4" name="Title 3"/>
          <p:cNvSpPr>
            <a:spLocks noGrp="1"/>
          </p:cNvSpPr>
          <p:nvPr>
            <p:ph type="title"/>
          </p:nvPr>
        </p:nvSpPr>
        <p:spPr>
          <a:xfrm>
            <a:off x="685800" y="-136525"/>
            <a:ext cx="7772400" cy="1143000"/>
          </a:xfrm>
        </p:spPr>
        <p:txBody>
          <a:bodyPr/>
          <a:lstStyle/>
          <a:p>
            <a:r>
              <a:rPr lang="en-US" sz="3200" dirty="0" smtClean="0"/>
              <a:t>Morphology of </a:t>
            </a:r>
            <a:r>
              <a:rPr lang="en-US" sz="3200" dirty="0" err="1" smtClean="0"/>
              <a:t>Ff</a:t>
            </a:r>
            <a:r>
              <a:rPr lang="en-US" sz="3200" dirty="0" smtClean="0"/>
              <a:t> </a:t>
            </a:r>
            <a:r>
              <a:rPr lang="en-US" sz="3200" dirty="0" err="1" smtClean="0"/>
              <a:t>Virion</a:t>
            </a:r>
            <a:r>
              <a:rPr lang="en-US" sz="3200" dirty="0" smtClean="0"/>
              <a:t> Ends</a:t>
            </a:r>
            <a:endParaRPr lang="el-GR" sz="3200" dirty="0"/>
          </a:p>
        </p:txBody>
      </p:sp>
      <p:sp>
        <p:nvSpPr>
          <p:cNvPr id="7" name="Text Box 3"/>
          <p:cNvSpPr txBox="1">
            <a:spLocks noChangeArrowheads="1"/>
          </p:cNvSpPr>
          <p:nvPr/>
        </p:nvSpPr>
        <p:spPr bwMode="auto">
          <a:xfrm>
            <a:off x="571499" y="5380951"/>
            <a:ext cx="7930662" cy="80021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a:spAutoFit/>
          </a:bodyPr>
          <a:lstStyle/>
          <a:p>
            <a:pPr algn="just" eaLnBrk="1" hangingPunct="1"/>
            <a:r>
              <a:rPr lang="en-US" sz="1100" dirty="0" smtClean="0">
                <a:latin typeface="Arial" panose="020B0604020202020204" pitchFamily="34" charset="0"/>
                <a:ea typeface="Arial Unicode MS" panose="020B0604020202020204" pitchFamily="34" charset="-128"/>
              </a:rPr>
              <a:t>A </a:t>
            </a:r>
            <a:r>
              <a:rPr lang="en-US" sz="1100" dirty="0" err="1" smtClean="0">
                <a:latin typeface="Arial" panose="020B0604020202020204" pitchFamily="34" charset="0"/>
                <a:ea typeface="Arial Unicode MS" panose="020B0604020202020204" pitchFamily="34" charset="-128"/>
              </a:rPr>
              <a:t>uranyl</a:t>
            </a:r>
            <a:r>
              <a:rPr lang="en-US" sz="1100" dirty="0" smtClean="0">
                <a:latin typeface="Arial" panose="020B0604020202020204" pitchFamily="34" charset="0"/>
                <a:ea typeface="Arial Unicode MS" panose="020B0604020202020204" pitchFamily="34" charset="-128"/>
              </a:rPr>
              <a:t> acetate negative stain electron micrograph of </a:t>
            </a:r>
            <a:r>
              <a:rPr lang="en-US" sz="1100" dirty="0" err="1" smtClean="0">
                <a:latin typeface="Arial" panose="020B0604020202020204" pitchFamily="34" charset="0"/>
                <a:ea typeface="Arial Unicode MS" panose="020B0604020202020204" pitchFamily="34" charset="-128"/>
              </a:rPr>
              <a:t>fd</a:t>
            </a:r>
            <a:r>
              <a:rPr lang="en-US" sz="1100" dirty="0" smtClean="0">
                <a:latin typeface="Arial" panose="020B0604020202020204" pitchFamily="34" charset="0"/>
                <a:ea typeface="Arial Unicode MS" panose="020B0604020202020204" pitchFamily="34" charset="-128"/>
              </a:rPr>
              <a:t> showing one complete </a:t>
            </a:r>
            <a:r>
              <a:rPr lang="en-US" sz="1100" dirty="0" err="1" smtClean="0">
                <a:latin typeface="Arial" panose="020B0604020202020204" pitchFamily="34" charset="0"/>
                <a:ea typeface="Arial Unicode MS" panose="020B0604020202020204" pitchFamily="34" charset="-128"/>
              </a:rPr>
              <a:t>virion</a:t>
            </a:r>
            <a:r>
              <a:rPr lang="en-US" sz="1100" dirty="0" smtClean="0">
                <a:latin typeface="Arial" panose="020B0604020202020204" pitchFamily="34" charset="0"/>
                <a:ea typeface="Arial Unicode MS" panose="020B0604020202020204" pitchFamily="34" charset="-128"/>
              </a:rPr>
              <a:t> and the ends of others. One end is more rounded or </a:t>
            </a:r>
            <a:r>
              <a:rPr lang="en-US" sz="1100" dirty="0" smtClean="0">
                <a:solidFill>
                  <a:schemeClr val="tx2"/>
                </a:solidFill>
                <a:latin typeface="Arial" panose="020B0604020202020204" pitchFamily="34" charset="0"/>
                <a:ea typeface="Arial Unicode MS" panose="020B0604020202020204" pitchFamily="34" charset="-128"/>
              </a:rPr>
              <a:t>blunt</a:t>
            </a:r>
            <a:r>
              <a:rPr lang="en-US" sz="1100" dirty="0" smtClean="0">
                <a:latin typeface="Arial" panose="020B0604020202020204" pitchFamily="34" charset="0"/>
                <a:ea typeface="Arial Unicode MS" panose="020B0604020202020204" pitchFamily="34" charset="-128"/>
              </a:rPr>
              <a:t>, and the other is </a:t>
            </a:r>
            <a:r>
              <a:rPr lang="en-US" sz="1100" dirty="0" smtClean="0">
                <a:solidFill>
                  <a:schemeClr val="tx2"/>
                </a:solidFill>
                <a:latin typeface="Arial" panose="020B0604020202020204" pitchFamily="34" charset="0"/>
                <a:ea typeface="Arial Unicode MS" panose="020B0604020202020204" pitchFamily="34" charset="-128"/>
              </a:rPr>
              <a:t>tapered with additional tassel-like mass</a:t>
            </a:r>
            <a:r>
              <a:rPr lang="en-US" sz="1100" dirty="0" smtClean="0">
                <a:latin typeface="Arial" panose="020B0604020202020204" pitchFamily="34" charset="0"/>
                <a:ea typeface="Arial Unicode MS" panose="020B0604020202020204" pitchFamily="34" charset="-128"/>
              </a:rPr>
              <a:t> sometimes perceptible extending from the tip. </a:t>
            </a:r>
          </a:p>
          <a:p>
            <a:pPr eaLnBrk="1" hangingPunct="1"/>
            <a:endParaRPr lang="en-US" sz="1600" b="1" dirty="0">
              <a:latin typeface="Arial" panose="020B0604020202020204" pitchFamily="34" charset="0"/>
              <a:ea typeface="Arial Unicode MS" panose="020B0604020202020204" pitchFamily="34" charset="-128"/>
            </a:endParaRPr>
          </a:p>
          <a:p>
            <a:pPr eaLnBrk="1" hangingPunct="1"/>
            <a:r>
              <a:rPr lang="en-US" sz="800" b="1" dirty="0" smtClean="0">
                <a:latin typeface="Arial" panose="020B0604020202020204" pitchFamily="34" charset="0"/>
                <a:ea typeface="Arial Unicode MS" panose="020B0604020202020204" pitchFamily="34" charset="-128"/>
              </a:rPr>
              <a:t>(Day, L. A.</a:t>
            </a:r>
            <a:r>
              <a:rPr lang="en-US" sz="800" b="0" dirty="0" smtClean="0">
                <a:latin typeface="Arial" panose="020B0604020202020204" pitchFamily="34" charset="0"/>
                <a:ea typeface="Arial Unicode MS" panose="020B0604020202020204" pitchFamily="34" charset="-128"/>
              </a:rPr>
              <a:t> 2008. </a:t>
            </a:r>
            <a:r>
              <a:rPr lang="en-US" sz="800" b="0" dirty="0" err="1" smtClean="0">
                <a:latin typeface="Arial" panose="020B0604020202020204" pitchFamily="34" charset="0"/>
                <a:ea typeface="Arial Unicode MS" panose="020B0604020202020204" pitchFamily="34" charset="-128"/>
              </a:rPr>
              <a:t>Inoviruses</a:t>
            </a:r>
            <a:r>
              <a:rPr lang="en-US" sz="800" b="0" dirty="0" smtClean="0">
                <a:latin typeface="Arial" panose="020B0604020202020204" pitchFamily="34" charset="0"/>
                <a:ea typeface="Arial Unicode MS" panose="020B0604020202020204" pitchFamily="34" charset="-128"/>
              </a:rPr>
              <a:t>, p. 117-124. </a:t>
            </a:r>
            <a:r>
              <a:rPr lang="en-US" sz="800" b="0" i="1" dirty="0" smtClean="0">
                <a:latin typeface="Arial" panose="020B0604020202020204" pitchFamily="34" charset="0"/>
                <a:ea typeface="Arial Unicode MS" panose="020B0604020202020204" pitchFamily="34" charset="-128"/>
              </a:rPr>
              <a:t>In</a:t>
            </a:r>
            <a:r>
              <a:rPr lang="en-US" sz="800" b="0" i="0" dirty="0" smtClean="0">
                <a:latin typeface="Arial" panose="020B0604020202020204" pitchFamily="34" charset="0"/>
                <a:ea typeface="Arial Unicode MS" panose="020B0604020202020204" pitchFamily="34" charset="-128"/>
              </a:rPr>
              <a:t> B. W. J. </a:t>
            </a:r>
            <a:r>
              <a:rPr lang="en-US" sz="800" b="0" i="0" dirty="0" err="1" smtClean="0">
                <a:latin typeface="Arial" panose="020B0604020202020204" pitchFamily="34" charset="0"/>
                <a:ea typeface="Arial Unicode MS" panose="020B0604020202020204" pitchFamily="34" charset="-128"/>
              </a:rPr>
              <a:t>Mahy</a:t>
            </a:r>
            <a:r>
              <a:rPr lang="en-US" sz="800" b="0" i="0" dirty="0" smtClean="0">
                <a:latin typeface="Arial" panose="020B0604020202020204" pitchFamily="34" charset="0"/>
                <a:ea typeface="Arial Unicode MS" panose="020B0604020202020204" pitchFamily="34" charset="-128"/>
              </a:rPr>
              <a:t> and M. H. V. V. </a:t>
            </a:r>
            <a:r>
              <a:rPr lang="en-US" sz="800" b="0" i="0" dirty="0" err="1" smtClean="0">
                <a:latin typeface="Arial" panose="020B0604020202020204" pitchFamily="34" charset="0"/>
                <a:ea typeface="Arial Unicode MS" panose="020B0604020202020204" pitchFamily="34" charset="-128"/>
              </a:rPr>
              <a:t>Regenmortel</a:t>
            </a:r>
            <a:r>
              <a:rPr lang="en-US" sz="800" b="0" i="0" dirty="0" smtClean="0">
                <a:latin typeface="Arial" panose="020B0604020202020204" pitchFamily="34" charset="0"/>
                <a:ea typeface="Arial Unicode MS" panose="020B0604020202020204" pitchFamily="34" charset="-128"/>
              </a:rPr>
              <a:t> (ed.), Encyclopedia of Virology (Third Edition). Academic Press, Oxford.)</a:t>
            </a:r>
            <a:endParaRPr lang="en-US" altLang="el-GR" sz="800" dirty="0">
              <a:latin typeface="Arial" panose="020B0604020202020204" pitchFamily="34" charset="0"/>
              <a:ea typeface="Arial Unicode MS" panose="020B0604020202020204" pitchFamily="34" charset="-128"/>
            </a:endParaRPr>
          </a:p>
        </p:txBody>
      </p:sp>
      <p:pic>
        <p:nvPicPr>
          <p:cNvPr id="16" name="Picture 2"/>
          <p:cNvPicPr>
            <a:picLocks noChangeArrowheads="1"/>
          </p:cNvPicPr>
          <p:nvPr/>
        </p:nvPicPr>
        <p:blipFill rotWithShape="1">
          <a:blip r:embed="rId3" cstate="screen">
            <a:extLst>
              <a:ext uri="{BEBA8EAE-BF5A-486C-A8C5-ECC9F3942E4B}">
                <a14:imgProps xmlns="" xmlns:a14="http://schemas.microsoft.com/office/drawing/2010/main">
                  <a14:imgLayer r:embed="rId4">
                    <a14:imgEffect>
                      <a14:brightnessContrast bright="-20000" contrast="40000"/>
                    </a14:imgEffect>
                  </a14:imgLayer>
                </a14:imgProps>
              </a:ext>
              <a:ext uri="{28A0092B-C50C-407E-A947-70E740481C1C}">
                <a14:useLocalDpi xmlns="" xmlns:a14="http://schemas.microsoft.com/office/drawing/2010/main"/>
              </a:ext>
            </a:extLst>
          </a:blip>
          <a:srcRect/>
          <a:stretch/>
        </p:blipFill>
        <p:spPr bwMode="auto">
          <a:xfrm>
            <a:off x="6750768" y="1035086"/>
            <a:ext cx="1656000" cy="1656000"/>
          </a:xfrm>
          <a:prstGeom prst="rect">
            <a:avLst/>
          </a:prstGeom>
          <a:noFill/>
          <a:ln w="19050">
            <a:noFill/>
          </a:ln>
          <a:extLst>
            <a:ext uri="{909E8E84-426E-40DD-AFC4-6F175D3DCCD1}">
              <a14:hiddenFill xmlns="" xmlns:a14="http://schemas.microsoft.com/office/drawing/2010/main">
                <a:solidFill>
                  <a:srgbClr val="FFFFFF"/>
                </a:solidFill>
              </a14:hiddenFill>
            </a:ext>
          </a:extLst>
        </p:spPr>
      </p:pic>
      <p:sp>
        <p:nvSpPr>
          <p:cNvPr id="10" name="Rectangle 9"/>
          <p:cNvSpPr/>
          <p:nvPr/>
        </p:nvSpPr>
        <p:spPr bwMode="auto">
          <a:xfrm>
            <a:off x="3941934" y="3309702"/>
            <a:ext cx="396000" cy="396000"/>
          </a:xfrm>
          <a:prstGeom prst="rect">
            <a:avLst/>
          </a:prstGeom>
          <a:noFill/>
          <a:ln w="19050">
            <a:solidFill>
              <a:srgbClr val="FF0000"/>
            </a:solidFill>
            <a:round/>
            <a:headEnd/>
            <a:tailEnd/>
          </a:ln>
        </p:spPr>
        <p:txBody>
          <a:bodyPr rtlCol="0" anchor="ctr"/>
          <a:lstStyle/>
          <a:p>
            <a:pPr algn="ctr"/>
            <a:endParaRPr lang="el-GR" dirty="0"/>
          </a:p>
        </p:txBody>
      </p:sp>
      <p:sp>
        <p:nvSpPr>
          <p:cNvPr id="11" name="Rectangle 10"/>
          <p:cNvSpPr/>
          <p:nvPr/>
        </p:nvSpPr>
        <p:spPr bwMode="auto">
          <a:xfrm>
            <a:off x="1044067" y="4557436"/>
            <a:ext cx="396000" cy="396000"/>
          </a:xfrm>
          <a:prstGeom prst="rect">
            <a:avLst/>
          </a:prstGeom>
          <a:noFill/>
          <a:ln w="19050">
            <a:solidFill>
              <a:srgbClr val="FF0000"/>
            </a:solidFill>
            <a:round/>
            <a:headEnd/>
            <a:tailEnd/>
          </a:ln>
        </p:spPr>
        <p:txBody>
          <a:bodyPr rtlCol="0" anchor="ctr"/>
          <a:lstStyle/>
          <a:p>
            <a:pPr algn="ctr"/>
            <a:endParaRPr lang="el-GR" dirty="0"/>
          </a:p>
        </p:txBody>
      </p:sp>
      <p:pic>
        <p:nvPicPr>
          <p:cNvPr id="13" name="Picture 2"/>
          <p:cNvPicPr>
            <a:picLocks noChangeArrowheads="1"/>
          </p:cNvPicPr>
          <p:nvPr/>
        </p:nvPicPr>
        <p:blipFill rotWithShape="1">
          <a:blip r:embed="rId5" cstate="screen">
            <a:extLst>
              <a:ext uri="{BEBA8EAE-BF5A-486C-A8C5-ECC9F3942E4B}">
                <a14:imgProps xmlns="" xmlns:a14="http://schemas.microsoft.com/office/drawing/2010/main">
                  <a14:imgLayer r:embed="rId6">
                    <a14:imgEffect>
                      <a14:brightnessContrast bright="-20000" contrast="40000"/>
                    </a14:imgEffect>
                  </a14:imgLayer>
                </a14:imgProps>
              </a:ext>
              <a:ext uri="{28A0092B-C50C-407E-A947-70E740481C1C}">
                <a14:useLocalDpi xmlns="" xmlns:a14="http://schemas.microsoft.com/office/drawing/2010/main"/>
              </a:ext>
            </a:extLst>
          </a:blip>
          <a:srcRect/>
          <a:stretch/>
        </p:blipFill>
        <p:spPr bwMode="auto">
          <a:xfrm>
            <a:off x="6750768" y="3479142"/>
            <a:ext cx="1656000" cy="1656000"/>
          </a:xfrm>
          <a:prstGeom prst="rect">
            <a:avLst/>
          </a:prstGeom>
          <a:noFill/>
          <a:ln w="19050">
            <a:noFill/>
          </a:ln>
          <a:extLst>
            <a:ext uri="{909E8E84-426E-40DD-AFC4-6F175D3DCCD1}">
              <a14:hiddenFill xmlns="" xmlns:a14="http://schemas.microsoft.com/office/drawing/2010/main">
                <a:solidFill>
                  <a:srgbClr val="FFFFFF"/>
                </a:solidFill>
              </a14:hiddenFill>
            </a:ext>
          </a:extLst>
        </p:spPr>
      </p:pic>
    </p:spTree>
    <p:extLst>
      <p:ext uri="{BB962C8B-B14F-4D97-AF65-F5344CB8AC3E}">
        <p14:creationId xmlns="" xmlns:p14="http://schemas.microsoft.com/office/powerpoint/2010/main" val="209047212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5"/>
                                        </p:tgtEl>
                                        <p:attrNameLst>
                                          <p:attrName>style.visibility</p:attrName>
                                        </p:attrNameLst>
                                      </p:cBhvr>
                                      <p:to>
                                        <p:strVal val="visible"/>
                                      </p:to>
                                    </p:set>
                                    <p:animEffect transition="in" filter="dissolve">
                                      <p:cBhvr>
                                        <p:cTn id="7" dur="1000"/>
                                        <p:tgtEl>
                                          <p:spTgt spid="15"/>
                                        </p:tgtEl>
                                      </p:cBhvr>
                                    </p:animEffect>
                                  </p:childTnLst>
                                </p:cTn>
                              </p:par>
                              <p:par>
                                <p:cTn id="8" presetID="9" presetClass="entr" presetSubtype="0" fill="hold" grpId="0" nodeType="withEffect">
                                  <p:stCondLst>
                                    <p:cond delay="0"/>
                                  </p:stCondLst>
                                  <p:childTnLst>
                                    <p:set>
                                      <p:cBhvr>
                                        <p:cTn id="9" dur="1" fill="hold">
                                          <p:stCondLst>
                                            <p:cond delay="0"/>
                                          </p:stCondLst>
                                        </p:cTn>
                                        <p:tgtEl>
                                          <p:spTgt spid="7"/>
                                        </p:tgtEl>
                                        <p:attrNameLst>
                                          <p:attrName>style.visibility</p:attrName>
                                        </p:attrNameLst>
                                      </p:cBhvr>
                                      <p:to>
                                        <p:strVal val="visible"/>
                                      </p:to>
                                    </p:set>
                                    <p:animEffect transition="in" filter="dissolve">
                                      <p:cBhvr>
                                        <p:cTn id="10" dur="1000"/>
                                        <p:tgtEl>
                                          <p:spTgt spid="7"/>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11"/>
                                        </p:tgtEl>
                                        <p:attrNameLst>
                                          <p:attrName>style.visibility</p:attrName>
                                        </p:attrNameLst>
                                      </p:cBhvr>
                                      <p:to>
                                        <p:strVal val="visible"/>
                                      </p:to>
                                    </p:set>
                                    <p:animEffect transition="in" filter="fade">
                                      <p:cBhvr>
                                        <p:cTn id="15" dur="1000"/>
                                        <p:tgtEl>
                                          <p:spTgt spid="11"/>
                                        </p:tgtEl>
                                      </p:cBhvr>
                                    </p:animEffect>
                                  </p:childTnLst>
                                </p:cTn>
                              </p:par>
                            </p:childTnLst>
                          </p:cTn>
                        </p:par>
                        <p:par>
                          <p:cTn id="16" fill="hold">
                            <p:stCondLst>
                              <p:cond delay="1000"/>
                            </p:stCondLst>
                            <p:childTnLst>
                              <p:par>
                                <p:cTn id="17" presetID="53" presetClass="entr" presetSubtype="16" fill="hold" nodeType="afterEffect">
                                  <p:stCondLst>
                                    <p:cond delay="0"/>
                                  </p:stCondLst>
                                  <p:childTnLst>
                                    <p:set>
                                      <p:cBhvr>
                                        <p:cTn id="18" dur="1" fill="hold">
                                          <p:stCondLst>
                                            <p:cond delay="0"/>
                                          </p:stCondLst>
                                        </p:cTn>
                                        <p:tgtEl>
                                          <p:spTgt spid="13"/>
                                        </p:tgtEl>
                                        <p:attrNameLst>
                                          <p:attrName>style.visibility</p:attrName>
                                        </p:attrNameLst>
                                      </p:cBhvr>
                                      <p:to>
                                        <p:strVal val="visible"/>
                                      </p:to>
                                    </p:set>
                                    <p:anim calcmode="lin" valueType="num">
                                      <p:cBhvr>
                                        <p:cTn id="19" dur="1000" fill="hold"/>
                                        <p:tgtEl>
                                          <p:spTgt spid="13"/>
                                        </p:tgtEl>
                                        <p:attrNameLst>
                                          <p:attrName>ppt_w</p:attrName>
                                        </p:attrNameLst>
                                      </p:cBhvr>
                                      <p:tavLst>
                                        <p:tav tm="0">
                                          <p:val>
                                            <p:fltVal val="0"/>
                                          </p:val>
                                        </p:tav>
                                        <p:tav tm="100000">
                                          <p:val>
                                            <p:strVal val="#ppt_w"/>
                                          </p:val>
                                        </p:tav>
                                      </p:tavLst>
                                    </p:anim>
                                    <p:anim calcmode="lin" valueType="num">
                                      <p:cBhvr>
                                        <p:cTn id="20" dur="1000" fill="hold"/>
                                        <p:tgtEl>
                                          <p:spTgt spid="13"/>
                                        </p:tgtEl>
                                        <p:attrNameLst>
                                          <p:attrName>ppt_h</p:attrName>
                                        </p:attrNameLst>
                                      </p:cBhvr>
                                      <p:tavLst>
                                        <p:tav tm="0">
                                          <p:val>
                                            <p:fltVal val="0"/>
                                          </p:val>
                                        </p:tav>
                                        <p:tav tm="100000">
                                          <p:val>
                                            <p:strVal val="#ppt_h"/>
                                          </p:val>
                                        </p:tav>
                                      </p:tavLst>
                                    </p:anim>
                                    <p:animEffect transition="in" filter="fade">
                                      <p:cBhvr>
                                        <p:cTn id="21" dur="1000"/>
                                        <p:tgtEl>
                                          <p:spTgt spid="13"/>
                                        </p:tgtEl>
                                      </p:cBhvr>
                                    </p:animEffect>
                                  </p:childTnLst>
                                </p:cTn>
                              </p:par>
                            </p:childTnLst>
                          </p:cTn>
                        </p:par>
                      </p:childTnLst>
                    </p:cTn>
                  </p:par>
                  <p:par>
                    <p:cTn id="22" fill="hold">
                      <p:stCondLst>
                        <p:cond delay="indefinite"/>
                      </p:stCondLst>
                      <p:childTnLst>
                        <p:par>
                          <p:cTn id="23" fill="hold">
                            <p:stCondLst>
                              <p:cond delay="0"/>
                            </p:stCondLst>
                            <p:childTnLst>
                              <p:par>
                                <p:cTn id="24" presetID="10" presetClass="entr" presetSubtype="0" fill="hold" grpId="0" nodeType="clickEffect">
                                  <p:stCondLst>
                                    <p:cond delay="0"/>
                                  </p:stCondLst>
                                  <p:childTnLst>
                                    <p:set>
                                      <p:cBhvr>
                                        <p:cTn id="25" dur="1" fill="hold">
                                          <p:stCondLst>
                                            <p:cond delay="0"/>
                                          </p:stCondLst>
                                        </p:cTn>
                                        <p:tgtEl>
                                          <p:spTgt spid="10"/>
                                        </p:tgtEl>
                                        <p:attrNameLst>
                                          <p:attrName>style.visibility</p:attrName>
                                        </p:attrNameLst>
                                      </p:cBhvr>
                                      <p:to>
                                        <p:strVal val="visible"/>
                                      </p:to>
                                    </p:set>
                                    <p:animEffect transition="in" filter="fade">
                                      <p:cBhvr>
                                        <p:cTn id="26" dur="500"/>
                                        <p:tgtEl>
                                          <p:spTgt spid="10"/>
                                        </p:tgtEl>
                                      </p:cBhvr>
                                    </p:animEffect>
                                  </p:childTnLst>
                                </p:cTn>
                              </p:par>
                            </p:childTnLst>
                          </p:cTn>
                        </p:par>
                        <p:par>
                          <p:cTn id="27" fill="hold">
                            <p:stCondLst>
                              <p:cond delay="500"/>
                            </p:stCondLst>
                            <p:childTnLst>
                              <p:par>
                                <p:cTn id="28" presetID="53" presetClass="entr" presetSubtype="16" fill="hold" nodeType="afterEffect">
                                  <p:stCondLst>
                                    <p:cond delay="0"/>
                                  </p:stCondLst>
                                  <p:childTnLst>
                                    <p:set>
                                      <p:cBhvr>
                                        <p:cTn id="29" dur="1" fill="hold">
                                          <p:stCondLst>
                                            <p:cond delay="0"/>
                                          </p:stCondLst>
                                        </p:cTn>
                                        <p:tgtEl>
                                          <p:spTgt spid="16"/>
                                        </p:tgtEl>
                                        <p:attrNameLst>
                                          <p:attrName>style.visibility</p:attrName>
                                        </p:attrNameLst>
                                      </p:cBhvr>
                                      <p:to>
                                        <p:strVal val="visible"/>
                                      </p:to>
                                    </p:set>
                                    <p:anim calcmode="lin" valueType="num">
                                      <p:cBhvr>
                                        <p:cTn id="30" dur="1000" fill="hold"/>
                                        <p:tgtEl>
                                          <p:spTgt spid="16"/>
                                        </p:tgtEl>
                                        <p:attrNameLst>
                                          <p:attrName>ppt_w</p:attrName>
                                        </p:attrNameLst>
                                      </p:cBhvr>
                                      <p:tavLst>
                                        <p:tav tm="0">
                                          <p:val>
                                            <p:fltVal val="0"/>
                                          </p:val>
                                        </p:tav>
                                        <p:tav tm="100000">
                                          <p:val>
                                            <p:strVal val="#ppt_w"/>
                                          </p:val>
                                        </p:tav>
                                      </p:tavLst>
                                    </p:anim>
                                    <p:anim calcmode="lin" valueType="num">
                                      <p:cBhvr>
                                        <p:cTn id="31" dur="1000" fill="hold"/>
                                        <p:tgtEl>
                                          <p:spTgt spid="16"/>
                                        </p:tgtEl>
                                        <p:attrNameLst>
                                          <p:attrName>ppt_h</p:attrName>
                                        </p:attrNameLst>
                                      </p:cBhvr>
                                      <p:tavLst>
                                        <p:tav tm="0">
                                          <p:val>
                                            <p:fltVal val="0"/>
                                          </p:val>
                                        </p:tav>
                                        <p:tav tm="100000">
                                          <p:val>
                                            <p:strVal val="#ppt_h"/>
                                          </p:val>
                                        </p:tav>
                                      </p:tavLst>
                                    </p:anim>
                                    <p:animEffect transition="in" filter="fade">
                                      <p:cBhvr>
                                        <p:cTn id="32" dur="10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10" grpId="0" animBg="1"/>
      <p:bldP spid="11" grpId="0" animBg="1"/>
    </p:bld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10"/>
          <p:cNvGrpSpPr/>
          <p:nvPr/>
        </p:nvGrpSpPr>
        <p:grpSpPr>
          <a:xfrm>
            <a:off x="295274" y="1638299"/>
            <a:ext cx="8572502" cy="5175707"/>
            <a:chOff x="295274" y="1638299"/>
            <a:chExt cx="8572502" cy="5175707"/>
          </a:xfrm>
        </p:grpSpPr>
        <p:grpSp>
          <p:nvGrpSpPr>
            <p:cNvPr id="11" name="Group 2"/>
            <p:cNvGrpSpPr/>
            <p:nvPr/>
          </p:nvGrpSpPr>
          <p:grpSpPr>
            <a:xfrm>
              <a:off x="295274" y="1638299"/>
              <a:ext cx="8524876" cy="3892777"/>
              <a:chOff x="295274" y="1638299"/>
              <a:chExt cx="8524876" cy="3892777"/>
            </a:xfrm>
          </p:grpSpPr>
          <p:sp>
            <p:nvSpPr>
              <p:cNvPr id="6" name="Rectangle 5"/>
              <p:cNvSpPr/>
              <p:nvPr/>
            </p:nvSpPr>
            <p:spPr bwMode="auto">
              <a:xfrm>
                <a:off x="295274" y="1638299"/>
                <a:ext cx="3790950" cy="3884400"/>
              </a:xfrm>
              <a:prstGeom prst="rect">
                <a:avLst/>
              </a:prstGeom>
              <a:solidFill>
                <a:schemeClr val="tx1"/>
              </a:solidFill>
              <a:ln w="6350">
                <a:solidFill>
                  <a:schemeClr val="tx1"/>
                </a:solidFill>
                <a:round/>
                <a:headEnd/>
                <a:tailEnd/>
              </a:ln>
            </p:spPr>
            <p:txBody>
              <a:bodyPr rtlCol="0" anchor="ctr"/>
              <a:lstStyle/>
              <a:p>
                <a:pPr algn="ctr"/>
                <a:endParaRPr lang="el-GR" dirty="0"/>
              </a:p>
            </p:txBody>
          </p:sp>
          <p:graphicFrame>
            <p:nvGraphicFramePr>
              <p:cNvPr id="4" name="Content Placeholder 3"/>
              <p:cNvGraphicFramePr>
                <a:graphicFrameLocks/>
              </p:cNvGraphicFramePr>
              <p:nvPr>
                <p:extLst>
                  <p:ext uri="{D42A27DB-BD31-4B8C-83A1-F6EECF244321}">
                    <p14:modId xmlns="" xmlns:p14="http://schemas.microsoft.com/office/powerpoint/2010/main" val="3173344087"/>
                  </p:ext>
                </p:extLst>
              </p:nvPr>
            </p:nvGraphicFramePr>
            <p:xfrm>
              <a:off x="619125" y="1638301"/>
              <a:ext cx="8201025" cy="3892775"/>
            </p:xfrm>
            <a:graphic>
              <a:graphicData uri="http://schemas.openxmlformats.org/drawingml/2006/table">
                <a:tbl>
                  <a:tblPr firstRow="1">
                    <a:tableStyleId>{2D5ABB26-0587-4C30-8999-92F81FD0307C}</a:tableStyleId>
                  </a:tblPr>
                  <a:tblGrid>
                    <a:gridCol w="186047"/>
                    <a:gridCol w="1615161"/>
                    <a:gridCol w="323679"/>
                    <a:gridCol w="1393994"/>
                    <a:gridCol w="1415709"/>
                    <a:gridCol w="1432341"/>
                    <a:gridCol w="1834094"/>
                  </a:tblGrid>
                  <a:tr h="529313">
                    <a:tc gridSpan="2">
                      <a:txBody>
                        <a:bodyPr/>
                        <a:lstStyle/>
                        <a:p>
                          <a:pPr>
                            <a:lnSpc>
                              <a:spcPct val="100000"/>
                            </a:lnSpc>
                            <a:spcAft>
                              <a:spcPts val="0"/>
                            </a:spcAft>
                          </a:pPr>
                          <a:r>
                            <a:rPr lang="en-US" sz="2000" b="1" kern="1200" dirty="0" smtClean="0">
                              <a:solidFill>
                                <a:schemeClr val="bg2"/>
                              </a:solidFill>
                              <a:effectLst/>
                              <a:latin typeface="+mn-lt"/>
                            </a:rPr>
                            <a:t>Parameter</a:t>
                          </a:r>
                        </a:p>
                      </a:txBody>
                      <a:tcPr marL="68580" marR="68580" marT="9525" marB="0" anchor="ctr">
                        <a:solidFill>
                          <a:schemeClr val="tx1"/>
                        </a:solidFill>
                      </a:tcPr>
                    </a:tc>
                    <a:tc hMerge="1">
                      <a:txBody>
                        <a:bodyPr/>
                        <a:lstStyle/>
                        <a:p>
                          <a:endParaRPr lang="el-GR"/>
                        </a:p>
                      </a:txBody>
                      <a:tcPr/>
                    </a:tc>
                    <a:tc gridSpan="2">
                      <a:txBody>
                        <a:bodyPr/>
                        <a:lstStyle/>
                        <a:p>
                          <a:pPr algn="ctr">
                            <a:lnSpc>
                              <a:spcPct val="100000"/>
                            </a:lnSpc>
                            <a:spcAft>
                              <a:spcPts val="0"/>
                            </a:spcAft>
                          </a:pPr>
                          <a:r>
                            <a:rPr lang="en-US" sz="2000" b="1" kern="1200" dirty="0" err="1" smtClean="0">
                              <a:solidFill>
                                <a:schemeClr val="bg2"/>
                              </a:solidFill>
                              <a:effectLst/>
                              <a:latin typeface="+mn-lt"/>
                            </a:rPr>
                            <a:t>Ff</a:t>
                          </a:r>
                          <a:endParaRPr lang="el-GR" sz="2000" b="1" kern="1200" dirty="0">
                            <a:solidFill>
                              <a:schemeClr val="bg2"/>
                            </a:solidFill>
                            <a:effectLst/>
                            <a:latin typeface="+mn-lt"/>
                            <a:ea typeface="+mn-ea"/>
                            <a:cs typeface="+mn-cs"/>
                          </a:endParaRPr>
                        </a:p>
                      </a:txBody>
                      <a:tcPr marL="68580" marR="68580" marT="9525" marB="0" anchor="ctr">
                        <a:solidFill>
                          <a:schemeClr val="tx1"/>
                        </a:solidFill>
                      </a:tcPr>
                    </a:tc>
                    <a:tc hMerge="1">
                      <a:txBody>
                        <a:bodyPr/>
                        <a:lstStyle/>
                        <a:p>
                          <a:endParaRPr lang="el-GR"/>
                        </a:p>
                      </a:txBody>
                      <a:tcPr/>
                    </a:tc>
                    <a:tc>
                      <a:txBody>
                        <a:bodyPr/>
                        <a:lstStyle/>
                        <a:p>
                          <a:pPr algn="ctr">
                            <a:lnSpc>
                              <a:spcPct val="100000"/>
                            </a:lnSpc>
                            <a:spcAft>
                              <a:spcPts val="0"/>
                            </a:spcAft>
                          </a:pPr>
                          <a:r>
                            <a:rPr lang="en-US" sz="2000" b="1" kern="1200" dirty="0" err="1" smtClean="0">
                              <a:solidFill>
                                <a:schemeClr val="bg2"/>
                              </a:solidFill>
                              <a:effectLst/>
                              <a:latin typeface="+mn-lt"/>
                            </a:rPr>
                            <a:t>Xf</a:t>
                          </a:r>
                          <a:endParaRPr lang="el-GR" sz="2000" b="1" kern="1200" dirty="0">
                            <a:solidFill>
                              <a:schemeClr val="bg2"/>
                            </a:solidFill>
                            <a:effectLst/>
                            <a:latin typeface="+mn-lt"/>
                            <a:ea typeface="+mn-ea"/>
                            <a:cs typeface="+mn-cs"/>
                          </a:endParaRPr>
                        </a:p>
                      </a:txBody>
                      <a:tcPr marL="68580" marR="68580" marT="9525" marB="0" anchor="ctr">
                        <a:solidFill>
                          <a:schemeClr val="tx1"/>
                        </a:solidFill>
                      </a:tcPr>
                    </a:tc>
                    <a:tc>
                      <a:txBody>
                        <a:bodyPr/>
                        <a:lstStyle/>
                        <a:p>
                          <a:pPr algn="ctr">
                            <a:lnSpc>
                              <a:spcPct val="100000"/>
                            </a:lnSpc>
                            <a:spcAft>
                              <a:spcPts val="0"/>
                            </a:spcAft>
                          </a:pPr>
                          <a:r>
                            <a:rPr lang="en-US" sz="2000" b="1" kern="1200" dirty="0" smtClean="0">
                              <a:solidFill>
                                <a:schemeClr val="bg2"/>
                              </a:solidFill>
                              <a:effectLst/>
                              <a:latin typeface="+mn-lt"/>
                            </a:rPr>
                            <a:t>Pf1</a:t>
                          </a:r>
                          <a:endParaRPr lang="el-GR" sz="2000" b="1" kern="1200" dirty="0">
                            <a:solidFill>
                              <a:schemeClr val="bg2"/>
                            </a:solidFill>
                            <a:effectLst/>
                            <a:latin typeface="+mn-lt"/>
                            <a:ea typeface="+mn-ea"/>
                            <a:cs typeface="+mn-cs"/>
                          </a:endParaRPr>
                        </a:p>
                      </a:txBody>
                      <a:tcPr marL="68580" marR="68580" marT="9525" marB="0" anchor="ctr">
                        <a:solidFill>
                          <a:schemeClr val="tx1"/>
                        </a:solidFill>
                      </a:tcPr>
                    </a:tc>
                    <a:tc>
                      <a:txBody>
                        <a:bodyPr/>
                        <a:lstStyle/>
                        <a:p>
                          <a:pPr algn="ctr">
                            <a:lnSpc>
                              <a:spcPct val="100000"/>
                            </a:lnSpc>
                            <a:spcAft>
                              <a:spcPts val="0"/>
                            </a:spcAft>
                          </a:pPr>
                          <a:r>
                            <a:rPr lang="en-US" sz="2000" b="1" kern="1200" dirty="0" smtClean="0">
                              <a:solidFill>
                                <a:schemeClr val="bg2"/>
                              </a:solidFill>
                              <a:effectLst/>
                              <a:latin typeface="+mn-lt"/>
                            </a:rPr>
                            <a:t>Pf3</a:t>
                          </a:r>
                          <a:endParaRPr lang="el-GR" sz="2000" b="1" kern="1200" dirty="0">
                            <a:solidFill>
                              <a:schemeClr val="bg2"/>
                            </a:solidFill>
                            <a:effectLst/>
                            <a:latin typeface="+mn-lt"/>
                            <a:ea typeface="+mn-ea"/>
                            <a:cs typeface="+mn-cs"/>
                          </a:endParaRPr>
                        </a:p>
                      </a:txBody>
                      <a:tcPr marL="68580" marR="68580" marT="9525" marB="0" anchor="ctr">
                        <a:solidFill>
                          <a:schemeClr val="tx1"/>
                        </a:solidFill>
                      </a:tcPr>
                    </a:tc>
                  </a:tr>
                  <a:tr h="449723">
                    <a:tc gridSpan="2">
                      <a:txBody>
                        <a:bodyPr/>
                        <a:lstStyle/>
                        <a:p>
                          <a:pPr>
                            <a:lnSpc>
                              <a:spcPct val="100000"/>
                            </a:lnSpc>
                            <a:spcBef>
                              <a:spcPts val="0"/>
                            </a:spcBef>
                            <a:spcAft>
                              <a:spcPts val="0"/>
                            </a:spcAft>
                          </a:pPr>
                          <a:r>
                            <a:rPr lang="en-US" sz="1400" u="sng" dirty="0" smtClean="0">
                              <a:solidFill>
                                <a:schemeClr val="bg2"/>
                              </a:solidFill>
                              <a:effectLst/>
                              <a:latin typeface="+mn-lt"/>
                              <a:ea typeface="Arial Unicode MS" panose="020B0604020202020204" pitchFamily="34" charset="-128"/>
                              <a:cs typeface="Arial Unicode MS" panose="020B0604020202020204" pitchFamily="34" charset="-128"/>
                            </a:rPr>
                            <a:t>Total Nucleotides</a:t>
                          </a:r>
                          <a:endParaRPr lang="el-GR" sz="1400" u="sng" dirty="0">
                            <a:solidFill>
                              <a:schemeClr val="bg2"/>
                            </a:solidFill>
                            <a:effectLst/>
                            <a:latin typeface="+mn-lt"/>
                            <a:ea typeface="Arial Unicode MS" panose="020B0604020202020204" pitchFamily="34" charset="-128"/>
                            <a:cs typeface="Arial Unicode MS" panose="020B0604020202020204" pitchFamily="34" charset="-128"/>
                          </a:endParaRPr>
                        </a:p>
                      </a:txBody>
                      <a:tcPr marL="68580" marR="68580" marT="9525" marB="0" anchor="ctr">
                        <a:solidFill>
                          <a:schemeClr val="tx1"/>
                        </a:solidFill>
                      </a:tcPr>
                    </a:tc>
                    <a:tc hMerge="1">
                      <a:txBody>
                        <a:bodyPr/>
                        <a:lstStyle/>
                        <a:p>
                          <a:endParaRPr lang="el-GR"/>
                        </a:p>
                      </a:txBody>
                      <a:tcPr/>
                    </a:tc>
                    <a:tc gridSpan="2">
                      <a:txBody>
                        <a:bodyPr/>
                        <a:lstStyle/>
                        <a:p>
                          <a:pPr algn="ctr">
                            <a:lnSpc>
                              <a:spcPct val="100000"/>
                            </a:lnSpc>
                            <a:spcBef>
                              <a:spcPts val="0"/>
                            </a:spcBef>
                            <a:spcAft>
                              <a:spcPts val="0"/>
                            </a:spcAft>
                          </a:pPr>
                          <a:r>
                            <a:rPr lang="en-US" sz="1400" dirty="0" smtClean="0">
                              <a:solidFill>
                                <a:schemeClr val="bg2"/>
                              </a:solidFill>
                              <a:effectLst/>
                              <a:latin typeface="+mn-lt"/>
                              <a:ea typeface="Arial Unicode MS" panose="020B0604020202020204" pitchFamily="34" charset="-128"/>
                              <a:cs typeface="Arial Unicode MS" panose="020B0604020202020204" pitchFamily="34" charset="-128"/>
                            </a:rPr>
                            <a:t>6,408</a:t>
                          </a:r>
                          <a:endParaRPr lang="el-GR" sz="1400" dirty="0">
                            <a:solidFill>
                              <a:schemeClr val="bg2"/>
                            </a:solidFill>
                            <a:effectLst/>
                            <a:latin typeface="+mn-lt"/>
                            <a:ea typeface="Arial Unicode MS" panose="020B0604020202020204" pitchFamily="34" charset="-128"/>
                            <a:cs typeface="Arial Unicode MS" panose="020B0604020202020204" pitchFamily="34" charset="-128"/>
                          </a:endParaRPr>
                        </a:p>
                      </a:txBody>
                      <a:tcPr marL="68580" marR="68580" marT="9525" marB="0" anchor="ctr">
                        <a:solidFill>
                          <a:schemeClr val="tx1"/>
                        </a:solidFill>
                      </a:tcPr>
                    </a:tc>
                    <a:tc hMerge="1">
                      <a:txBody>
                        <a:bodyPr/>
                        <a:lstStyle/>
                        <a:p>
                          <a:endParaRPr lang="el-GR"/>
                        </a:p>
                      </a:txBody>
                      <a:tcPr/>
                    </a:tc>
                    <a:tc>
                      <a:txBody>
                        <a:bodyPr/>
                        <a:lstStyle/>
                        <a:p>
                          <a:pPr algn="ctr">
                            <a:lnSpc>
                              <a:spcPct val="100000"/>
                            </a:lnSpc>
                            <a:spcBef>
                              <a:spcPts val="0"/>
                            </a:spcBef>
                            <a:spcAft>
                              <a:spcPts val="0"/>
                            </a:spcAft>
                          </a:pPr>
                          <a:r>
                            <a:rPr lang="en-US" sz="1400" dirty="0" smtClean="0">
                              <a:solidFill>
                                <a:schemeClr val="bg2"/>
                              </a:solidFill>
                              <a:effectLst/>
                              <a:latin typeface="+mn-lt"/>
                              <a:ea typeface="Arial Unicode MS" panose="020B0604020202020204" pitchFamily="34" charset="-128"/>
                              <a:cs typeface="Arial Unicode MS" panose="020B0604020202020204" pitchFamily="34" charset="-128"/>
                            </a:rPr>
                            <a:t>7,420 ± 240</a:t>
                          </a:r>
                          <a:endParaRPr lang="el-GR" sz="1400" dirty="0">
                            <a:solidFill>
                              <a:schemeClr val="bg2"/>
                            </a:solidFill>
                            <a:effectLst/>
                            <a:latin typeface="+mn-lt"/>
                            <a:ea typeface="Arial Unicode MS" panose="020B0604020202020204" pitchFamily="34" charset="-128"/>
                            <a:cs typeface="Arial Unicode MS" panose="020B0604020202020204" pitchFamily="34" charset="-128"/>
                          </a:endParaRPr>
                        </a:p>
                      </a:txBody>
                      <a:tcPr marL="68580" marR="68580" marT="9525" marB="0" anchor="ctr">
                        <a:solidFill>
                          <a:schemeClr val="tx1"/>
                        </a:solidFill>
                      </a:tcPr>
                    </a:tc>
                    <a:tc>
                      <a:txBody>
                        <a:bodyPr/>
                        <a:lstStyle/>
                        <a:p>
                          <a:pPr algn="ctr">
                            <a:lnSpc>
                              <a:spcPct val="100000"/>
                            </a:lnSpc>
                            <a:spcBef>
                              <a:spcPts val="0"/>
                            </a:spcBef>
                            <a:spcAft>
                              <a:spcPts val="0"/>
                            </a:spcAft>
                          </a:pPr>
                          <a:r>
                            <a:rPr lang="en-US" sz="1400" dirty="0" smtClean="0">
                              <a:solidFill>
                                <a:schemeClr val="bg2"/>
                              </a:solidFill>
                              <a:effectLst/>
                              <a:latin typeface="+mn-lt"/>
                              <a:ea typeface="Arial Unicode MS" panose="020B0604020202020204" pitchFamily="34" charset="-128"/>
                              <a:cs typeface="Arial Unicode MS" panose="020B0604020202020204" pitchFamily="34" charset="-128"/>
                            </a:rPr>
                            <a:t>7,390 ± 180</a:t>
                          </a:r>
                        </a:p>
                        <a:p>
                          <a:pPr algn="ctr">
                            <a:lnSpc>
                              <a:spcPct val="100000"/>
                            </a:lnSpc>
                            <a:spcBef>
                              <a:spcPts val="0"/>
                            </a:spcBef>
                            <a:spcAft>
                              <a:spcPts val="0"/>
                            </a:spcAft>
                          </a:pPr>
                          <a:r>
                            <a:rPr lang="en-US" sz="1400" dirty="0" smtClean="0">
                              <a:solidFill>
                                <a:schemeClr val="bg2"/>
                              </a:solidFill>
                              <a:effectLst/>
                              <a:latin typeface="+mn-lt"/>
                              <a:ea typeface="Arial Unicode MS" panose="020B0604020202020204" pitchFamily="34" charset="-128"/>
                              <a:cs typeface="Arial Unicode MS" panose="020B0604020202020204" pitchFamily="34" charset="-128"/>
                            </a:rPr>
                            <a:t>7,352 ± 100</a:t>
                          </a:r>
                          <a:endParaRPr lang="el-GR" sz="1400" dirty="0">
                            <a:solidFill>
                              <a:schemeClr val="bg2"/>
                            </a:solidFill>
                            <a:effectLst/>
                            <a:latin typeface="+mn-lt"/>
                            <a:ea typeface="Arial Unicode MS" panose="020B0604020202020204" pitchFamily="34" charset="-128"/>
                            <a:cs typeface="Arial Unicode MS" panose="020B0604020202020204" pitchFamily="34" charset="-128"/>
                          </a:endParaRPr>
                        </a:p>
                      </a:txBody>
                      <a:tcPr marL="68580" marR="68580" marT="9525" marB="0" anchor="ctr">
                        <a:solidFill>
                          <a:schemeClr val="tx1"/>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sz="1400" dirty="0" smtClean="0">
                              <a:solidFill>
                                <a:schemeClr val="bg2"/>
                              </a:solidFill>
                              <a:effectLst/>
                              <a:latin typeface="+mn-lt"/>
                              <a:ea typeface="Arial Unicode MS" panose="020B0604020202020204" pitchFamily="34" charset="-128"/>
                              <a:cs typeface="Arial Unicode MS" panose="020B0604020202020204" pitchFamily="34" charset="-128"/>
                            </a:rPr>
                            <a:t>5,833</a:t>
                          </a:r>
                          <a:endParaRPr lang="el-GR" sz="1400" dirty="0">
                            <a:solidFill>
                              <a:schemeClr val="bg2"/>
                            </a:solidFill>
                            <a:effectLst/>
                            <a:latin typeface="+mn-lt"/>
                            <a:ea typeface="Arial Unicode MS" panose="020B0604020202020204" pitchFamily="34" charset="-128"/>
                            <a:cs typeface="Arial Unicode MS" panose="020B0604020202020204" pitchFamily="34" charset="-128"/>
                          </a:endParaRPr>
                        </a:p>
                      </a:txBody>
                      <a:tcPr marL="68580" marR="68580" marT="9525" marB="0" anchor="ctr">
                        <a:solidFill>
                          <a:schemeClr val="tx1"/>
                        </a:solidFill>
                      </a:tcPr>
                    </a:tc>
                  </a:tr>
                  <a:tr h="288923">
                    <a:tc gridSpan="7">
                      <a:txBody>
                        <a:bodyPr/>
                        <a:lstStyle/>
                        <a:p>
                          <a:pPr>
                            <a:lnSpc>
                              <a:spcPct val="100000"/>
                            </a:lnSpc>
                            <a:spcBef>
                              <a:spcPts val="0"/>
                            </a:spcBef>
                            <a:spcAft>
                              <a:spcPts val="0"/>
                            </a:spcAft>
                          </a:pPr>
                          <a:r>
                            <a:rPr lang="en-US" sz="1400" u="sng" dirty="0" smtClean="0">
                              <a:solidFill>
                                <a:schemeClr val="bg2"/>
                              </a:solidFill>
                              <a:effectLst/>
                              <a:latin typeface="+mn-lt"/>
                              <a:ea typeface="Arial Unicode MS" panose="020B0604020202020204" pitchFamily="34" charset="-128"/>
                              <a:cs typeface="Arial Unicode MS" panose="020B0604020202020204" pitchFamily="34" charset="-128"/>
                            </a:rPr>
                            <a:t>Nucleotides / subunits (n/s)</a:t>
                          </a:r>
                          <a:endParaRPr lang="el-GR" sz="1400" u="sng" dirty="0">
                            <a:solidFill>
                              <a:schemeClr val="bg2"/>
                            </a:solidFill>
                            <a:effectLst/>
                            <a:latin typeface="+mn-lt"/>
                            <a:ea typeface="Arial Unicode MS" panose="020B0604020202020204" pitchFamily="34" charset="-128"/>
                            <a:cs typeface="Arial Unicode MS" panose="020B0604020202020204" pitchFamily="34" charset="-128"/>
                          </a:endParaRPr>
                        </a:p>
                      </a:txBody>
                      <a:tcPr marL="68580" marR="68580" marT="9525" marB="0" anchor="ctr">
                        <a:solidFill>
                          <a:schemeClr val="tx1"/>
                        </a:solidFill>
                      </a:tcPr>
                    </a:tc>
                    <a:tc hMerge="1">
                      <a:txBody>
                        <a:bodyPr/>
                        <a:lstStyle/>
                        <a:p>
                          <a:endParaRPr lang="el-GR"/>
                        </a:p>
                      </a:txBody>
                      <a:tcPr/>
                    </a:tc>
                    <a:tc hMerge="1">
                      <a:txBody>
                        <a:bodyPr/>
                        <a:lstStyle/>
                        <a:p>
                          <a:pPr algn="ctr">
                            <a:lnSpc>
                              <a:spcPct val="100000"/>
                            </a:lnSpc>
                            <a:spcBef>
                              <a:spcPts val="0"/>
                            </a:spcBef>
                            <a:spcAft>
                              <a:spcPts val="0"/>
                            </a:spcAft>
                          </a:pPr>
                          <a:endParaRPr lang="el-GR" sz="1100" dirty="0">
                            <a:solidFill>
                              <a:schemeClr val="bg2"/>
                            </a:solidFill>
                            <a:effectLst/>
                            <a:latin typeface="Arial Unicode MS" panose="020B0604020202020204" pitchFamily="34" charset="-128"/>
                            <a:ea typeface="Arial Unicode MS" panose="020B0604020202020204" pitchFamily="34" charset="-128"/>
                            <a:cs typeface="Arial Unicode MS" panose="020B0604020202020204" pitchFamily="34" charset="-128"/>
                          </a:endParaRPr>
                        </a:p>
                      </a:txBody>
                      <a:tcPr marL="68580" marR="68580" marT="9525" marB="0" anchor="ctr">
                        <a:solidFill>
                          <a:schemeClr val="tx1"/>
                        </a:solidFill>
                      </a:tcPr>
                    </a:tc>
                    <a:tc hMerge="1">
                      <a:txBody>
                        <a:bodyPr/>
                        <a:lstStyle/>
                        <a:p>
                          <a:endParaRPr lang="el-GR"/>
                        </a:p>
                      </a:txBody>
                      <a:tcPr/>
                    </a:tc>
                    <a:tc hMerge="1">
                      <a:txBody>
                        <a:bodyPr/>
                        <a:lstStyle/>
                        <a:p>
                          <a:endParaRPr lang="el-GR"/>
                        </a:p>
                      </a:txBody>
                      <a:tcPr/>
                    </a:tc>
                    <a:tc hMerge="1">
                      <a:txBody>
                        <a:bodyPr/>
                        <a:lstStyle/>
                        <a:p>
                          <a:endParaRPr lang="el-GR"/>
                        </a:p>
                      </a:txBody>
                      <a:tcPr/>
                    </a:tc>
                    <a:tc hMerge="1">
                      <a:txBody>
                        <a:bodyPr/>
                        <a:lstStyle/>
                        <a:p>
                          <a:endParaRPr lang="el-GR"/>
                        </a:p>
                      </a:txBody>
                      <a:tcPr/>
                    </a:tc>
                  </a:tr>
                  <a:tr h="360815">
                    <a:tc>
                      <a:txBody>
                        <a:bodyPr/>
                        <a:lstStyle/>
                        <a:p>
                          <a:pPr marL="179388" indent="0">
                            <a:lnSpc>
                              <a:spcPct val="115000"/>
                            </a:lnSpc>
                            <a:spcAft>
                              <a:spcPts val="0"/>
                            </a:spcAft>
                          </a:pPr>
                          <a:endParaRPr lang="el-GR" sz="1000" dirty="0">
                            <a:solidFill>
                              <a:schemeClr val="bg2"/>
                            </a:solidFill>
                            <a:effectLst/>
                            <a:latin typeface="+mn-lt"/>
                            <a:ea typeface="Calibri"/>
                            <a:cs typeface="Times New Roman"/>
                          </a:endParaRPr>
                        </a:p>
                      </a:txBody>
                      <a:tcPr marL="68580" marR="68580" marT="9525" marB="0" anchor="ctr">
                        <a:solidFill>
                          <a:schemeClr val="tx1"/>
                        </a:solidFill>
                      </a:tcPr>
                    </a:tc>
                    <a:tc gridSpan="2">
                      <a:txBody>
                        <a:bodyPr/>
                        <a:lstStyle/>
                        <a:p>
                          <a:pPr marL="179388" marR="0" indent="0" algn="l" defTabSz="914400" rtl="0" eaLnBrk="1" fontAlgn="auto" latinLnBrk="0" hangingPunct="1">
                            <a:lnSpc>
                              <a:spcPct val="100000"/>
                            </a:lnSpc>
                            <a:spcBef>
                              <a:spcPts val="0"/>
                            </a:spcBef>
                            <a:spcAft>
                              <a:spcPts val="0"/>
                            </a:spcAft>
                            <a:buClrTx/>
                            <a:buSzTx/>
                            <a:buFontTx/>
                            <a:buNone/>
                            <a:tabLst/>
                            <a:defRPr/>
                          </a:pPr>
                          <a:r>
                            <a:rPr lang="en-US" sz="1400" dirty="0" smtClean="0">
                              <a:solidFill>
                                <a:schemeClr val="bg2"/>
                              </a:solidFill>
                              <a:effectLst/>
                              <a:latin typeface="+mn-lt"/>
                              <a:ea typeface="Arial Unicode MS" panose="020B0604020202020204" pitchFamily="34" charset="-128"/>
                              <a:cs typeface="Arial Unicode MS" panose="020B0604020202020204" pitchFamily="34" charset="-128"/>
                            </a:rPr>
                            <a:t>Total nucleotides / total subunits</a:t>
                          </a:r>
                          <a:endParaRPr lang="el-GR" sz="1400" dirty="0" smtClean="0">
                            <a:solidFill>
                              <a:schemeClr val="bg2"/>
                            </a:solidFill>
                            <a:effectLst/>
                            <a:latin typeface="+mn-lt"/>
                            <a:ea typeface="Arial Unicode MS" panose="020B0604020202020204" pitchFamily="34" charset="-128"/>
                            <a:cs typeface="Arial Unicode MS" panose="020B0604020202020204" pitchFamily="34" charset="-128"/>
                          </a:endParaRPr>
                        </a:p>
                      </a:txBody>
                      <a:tcPr marL="68580" marR="68580" marT="9525" marB="0" anchor="ctr">
                        <a:solidFill>
                          <a:schemeClr val="tx1"/>
                        </a:solidFill>
                      </a:tcPr>
                    </a:tc>
                    <a:tc hMerge="1">
                      <a:txBody>
                        <a:bodyPr/>
                        <a:lstStyle/>
                        <a:p>
                          <a:pPr algn="ctr">
                            <a:lnSpc>
                              <a:spcPct val="100000"/>
                            </a:lnSpc>
                            <a:spcBef>
                              <a:spcPts val="0"/>
                            </a:spcBef>
                            <a:spcAft>
                              <a:spcPts val="0"/>
                            </a:spcAft>
                          </a:pPr>
                          <a:endParaRPr lang="el-GR" sz="1100" dirty="0">
                            <a:solidFill>
                              <a:schemeClr val="bg2"/>
                            </a:solidFill>
                            <a:effectLst/>
                            <a:latin typeface="Arial Unicode MS" panose="020B0604020202020204" pitchFamily="34" charset="-128"/>
                            <a:ea typeface="Arial Unicode MS" panose="020B0604020202020204" pitchFamily="34" charset="-128"/>
                            <a:cs typeface="Arial Unicode MS" panose="020B0604020202020204" pitchFamily="34" charset="-128"/>
                          </a:endParaRPr>
                        </a:p>
                      </a:txBody>
                      <a:tcPr marL="68580" marR="68580" marT="9525" marB="0" anchor="ctr">
                        <a:solidFill>
                          <a:schemeClr val="tx1"/>
                        </a:solidFill>
                      </a:tcPr>
                    </a:tc>
                    <a:tc>
                      <a:txBody>
                        <a:bodyPr/>
                        <a:lstStyle/>
                        <a:p>
                          <a:pPr algn="ctr">
                            <a:lnSpc>
                              <a:spcPct val="100000"/>
                            </a:lnSpc>
                            <a:spcBef>
                              <a:spcPts val="0"/>
                            </a:spcBef>
                            <a:spcAft>
                              <a:spcPts val="0"/>
                            </a:spcAft>
                          </a:pPr>
                          <a:r>
                            <a:rPr lang="en-US" sz="1400" dirty="0" smtClean="0">
                              <a:solidFill>
                                <a:schemeClr val="bg2"/>
                              </a:solidFill>
                              <a:effectLst/>
                              <a:latin typeface="+mn-lt"/>
                              <a:ea typeface="Arial Unicode MS" panose="020B0604020202020204" pitchFamily="34" charset="-128"/>
                              <a:cs typeface="Arial Unicode MS" panose="020B0604020202020204" pitchFamily="34" charset="-128"/>
                            </a:rPr>
                            <a:t>2.30 ± 0.11</a:t>
                          </a:r>
                          <a:endParaRPr lang="el-GR" sz="1400" dirty="0">
                            <a:solidFill>
                              <a:schemeClr val="bg2"/>
                            </a:solidFill>
                            <a:effectLst/>
                            <a:latin typeface="+mn-lt"/>
                            <a:ea typeface="Arial Unicode MS" panose="020B0604020202020204" pitchFamily="34" charset="-128"/>
                            <a:cs typeface="Arial Unicode MS" panose="020B0604020202020204" pitchFamily="34" charset="-128"/>
                          </a:endParaRPr>
                        </a:p>
                      </a:txBody>
                      <a:tcPr marL="68580" marR="68580" marT="9525" marB="0" anchor="ctr">
                        <a:solidFill>
                          <a:schemeClr val="tx1"/>
                        </a:solidFill>
                      </a:tcPr>
                    </a:tc>
                    <a:tc>
                      <a:txBody>
                        <a:bodyPr/>
                        <a:lstStyle/>
                        <a:p>
                          <a:pPr algn="ctr">
                            <a:lnSpc>
                              <a:spcPct val="100000"/>
                            </a:lnSpc>
                            <a:spcBef>
                              <a:spcPts val="0"/>
                            </a:spcBef>
                            <a:spcAft>
                              <a:spcPts val="0"/>
                            </a:spcAft>
                          </a:pPr>
                          <a:r>
                            <a:rPr lang="en-US" sz="1400" dirty="0" smtClean="0">
                              <a:solidFill>
                                <a:schemeClr val="bg2"/>
                              </a:solidFill>
                              <a:effectLst/>
                              <a:latin typeface="+mn-lt"/>
                              <a:ea typeface="Arial Unicode MS" panose="020B0604020202020204" pitchFamily="34" charset="-128"/>
                              <a:cs typeface="Arial Unicode MS" panose="020B0604020202020204" pitchFamily="34" charset="-128"/>
                            </a:rPr>
                            <a:t>2.12 ± 0.15</a:t>
                          </a:r>
                          <a:endParaRPr lang="el-GR" sz="1400" dirty="0">
                            <a:solidFill>
                              <a:schemeClr val="bg2"/>
                            </a:solidFill>
                            <a:effectLst/>
                            <a:latin typeface="+mn-lt"/>
                            <a:ea typeface="Arial Unicode MS" panose="020B0604020202020204" pitchFamily="34" charset="-128"/>
                            <a:cs typeface="Arial Unicode MS" panose="020B0604020202020204" pitchFamily="34" charset="-128"/>
                          </a:endParaRPr>
                        </a:p>
                      </a:txBody>
                      <a:tcPr marL="68580" marR="68580" marT="9525" marB="0" anchor="ctr">
                        <a:solidFill>
                          <a:schemeClr val="tx1"/>
                        </a:solidFill>
                      </a:tcPr>
                    </a:tc>
                    <a:tc>
                      <a:txBody>
                        <a:bodyPr/>
                        <a:lstStyle/>
                        <a:p>
                          <a:pPr algn="ctr">
                            <a:lnSpc>
                              <a:spcPct val="100000"/>
                            </a:lnSpc>
                            <a:spcBef>
                              <a:spcPts val="0"/>
                            </a:spcBef>
                            <a:spcAft>
                              <a:spcPts val="0"/>
                            </a:spcAft>
                          </a:pPr>
                          <a:r>
                            <a:rPr lang="en-US" sz="1400" dirty="0" smtClean="0">
                              <a:solidFill>
                                <a:schemeClr val="bg2"/>
                              </a:solidFill>
                              <a:effectLst/>
                              <a:latin typeface="+mn-lt"/>
                              <a:ea typeface="Arial Unicode MS" panose="020B0604020202020204" pitchFamily="34" charset="-128"/>
                              <a:cs typeface="Arial Unicode MS" panose="020B0604020202020204" pitchFamily="34" charset="-128"/>
                            </a:rPr>
                            <a:t>-</a:t>
                          </a:r>
                          <a:endParaRPr lang="el-GR" sz="1400" dirty="0">
                            <a:solidFill>
                              <a:schemeClr val="bg2"/>
                            </a:solidFill>
                            <a:effectLst/>
                            <a:latin typeface="+mn-lt"/>
                            <a:ea typeface="Arial Unicode MS" panose="020B0604020202020204" pitchFamily="34" charset="-128"/>
                            <a:cs typeface="Arial Unicode MS" panose="020B0604020202020204" pitchFamily="34" charset="-128"/>
                          </a:endParaRPr>
                        </a:p>
                      </a:txBody>
                      <a:tcPr marL="68580" marR="68580" marT="9525" marB="0" anchor="ctr">
                        <a:solidFill>
                          <a:schemeClr val="tx1"/>
                        </a:solidFill>
                      </a:tcPr>
                    </a:tc>
                    <a:tc>
                      <a:txBody>
                        <a:bodyPr/>
                        <a:lstStyle/>
                        <a:p>
                          <a:pPr algn="ctr">
                            <a:lnSpc>
                              <a:spcPct val="100000"/>
                            </a:lnSpc>
                            <a:spcBef>
                              <a:spcPts val="0"/>
                            </a:spcBef>
                            <a:spcAft>
                              <a:spcPts val="0"/>
                            </a:spcAft>
                          </a:pPr>
                          <a:r>
                            <a:rPr lang="en-US" sz="1400" dirty="0" smtClean="0">
                              <a:solidFill>
                                <a:schemeClr val="bg2"/>
                              </a:solidFill>
                              <a:effectLst/>
                              <a:latin typeface="+mn-lt"/>
                              <a:ea typeface="Arial Unicode MS" panose="020B0604020202020204" pitchFamily="34" charset="-128"/>
                              <a:cs typeface="Arial Unicode MS" panose="020B0604020202020204" pitchFamily="34" charset="-128"/>
                            </a:rPr>
                            <a:t>2.38 ± 0.14</a:t>
                          </a:r>
                          <a:endParaRPr lang="el-GR" sz="1400" dirty="0">
                            <a:solidFill>
                              <a:schemeClr val="bg2"/>
                            </a:solidFill>
                            <a:effectLst/>
                            <a:latin typeface="+mn-lt"/>
                            <a:ea typeface="Arial Unicode MS" panose="020B0604020202020204" pitchFamily="34" charset="-128"/>
                            <a:cs typeface="Arial Unicode MS" panose="020B0604020202020204" pitchFamily="34" charset="-128"/>
                          </a:endParaRPr>
                        </a:p>
                      </a:txBody>
                      <a:tcPr marL="68580" marR="68580" marT="9525" marB="0" anchor="ctr">
                        <a:solidFill>
                          <a:schemeClr val="tx1"/>
                        </a:solidFill>
                      </a:tcPr>
                    </a:tc>
                  </a:tr>
                  <a:tr h="228600">
                    <a:tc>
                      <a:txBody>
                        <a:bodyPr/>
                        <a:lstStyle/>
                        <a:p>
                          <a:pPr marL="179388" indent="0">
                            <a:lnSpc>
                              <a:spcPct val="115000"/>
                            </a:lnSpc>
                            <a:spcAft>
                              <a:spcPts val="0"/>
                            </a:spcAft>
                          </a:pPr>
                          <a:endParaRPr lang="el-GR" sz="1000" dirty="0">
                            <a:solidFill>
                              <a:schemeClr val="bg2"/>
                            </a:solidFill>
                            <a:effectLst/>
                            <a:latin typeface="+mn-lt"/>
                            <a:ea typeface="Calibri"/>
                            <a:cs typeface="Times New Roman"/>
                          </a:endParaRPr>
                        </a:p>
                      </a:txBody>
                      <a:tcPr marL="68580" marR="68580" marT="9525" marB="0" anchor="ctr">
                        <a:solidFill>
                          <a:schemeClr val="tx1"/>
                        </a:solidFill>
                      </a:tcPr>
                    </a:tc>
                    <a:tc gridSpan="2">
                      <a:txBody>
                        <a:bodyPr/>
                        <a:lstStyle/>
                        <a:p>
                          <a:pPr marL="179388" marR="0" indent="0" algn="l" defTabSz="914400" rtl="0" eaLnBrk="1" fontAlgn="auto" latinLnBrk="0" hangingPunct="1">
                            <a:lnSpc>
                              <a:spcPct val="100000"/>
                            </a:lnSpc>
                            <a:spcBef>
                              <a:spcPts val="0"/>
                            </a:spcBef>
                            <a:spcAft>
                              <a:spcPts val="0"/>
                            </a:spcAft>
                            <a:buClrTx/>
                            <a:buSzTx/>
                            <a:buFontTx/>
                            <a:buNone/>
                            <a:tabLst/>
                            <a:defRPr/>
                          </a:pPr>
                          <a:r>
                            <a:rPr lang="en-US" sz="1400" dirty="0" smtClean="0">
                              <a:solidFill>
                                <a:schemeClr val="bg2"/>
                              </a:solidFill>
                              <a:effectLst/>
                              <a:latin typeface="+mn-lt"/>
                              <a:ea typeface="Arial Unicode MS" panose="020B0604020202020204" pitchFamily="34" charset="-128"/>
                              <a:cs typeface="Arial Unicode MS" panose="020B0604020202020204" pitchFamily="34" charset="-128"/>
                            </a:rPr>
                            <a:t>STEM</a:t>
                          </a:r>
                          <a:endParaRPr lang="el-GR" sz="1400" dirty="0" smtClean="0">
                            <a:solidFill>
                              <a:schemeClr val="bg2"/>
                            </a:solidFill>
                            <a:effectLst/>
                            <a:latin typeface="+mn-lt"/>
                            <a:ea typeface="Arial Unicode MS" panose="020B0604020202020204" pitchFamily="34" charset="-128"/>
                            <a:cs typeface="Arial Unicode MS" panose="020B0604020202020204" pitchFamily="34" charset="-128"/>
                          </a:endParaRPr>
                        </a:p>
                      </a:txBody>
                      <a:tcPr marL="68580" marR="68580" marT="9525" marB="0" anchor="ctr">
                        <a:solidFill>
                          <a:schemeClr val="tx1"/>
                        </a:solidFill>
                      </a:tcPr>
                    </a:tc>
                    <a:tc hMerge="1">
                      <a:txBody>
                        <a:bodyPr/>
                        <a:lstStyle/>
                        <a:p>
                          <a:pPr algn="ctr">
                            <a:lnSpc>
                              <a:spcPct val="100000"/>
                            </a:lnSpc>
                            <a:spcBef>
                              <a:spcPts val="0"/>
                            </a:spcBef>
                            <a:spcAft>
                              <a:spcPts val="0"/>
                            </a:spcAft>
                          </a:pPr>
                          <a:endParaRPr lang="el-GR" sz="1100" dirty="0">
                            <a:solidFill>
                              <a:schemeClr val="bg2"/>
                            </a:solidFill>
                            <a:effectLst/>
                            <a:latin typeface="Arial Unicode MS" panose="020B0604020202020204" pitchFamily="34" charset="-128"/>
                            <a:ea typeface="Arial Unicode MS" panose="020B0604020202020204" pitchFamily="34" charset="-128"/>
                            <a:cs typeface="Arial Unicode MS" panose="020B0604020202020204" pitchFamily="34" charset="-128"/>
                          </a:endParaRPr>
                        </a:p>
                      </a:txBody>
                      <a:tcPr marL="68580" marR="68580" marT="9525" marB="0" anchor="ctr">
                        <a:solidFill>
                          <a:schemeClr val="tx1"/>
                        </a:solidFill>
                      </a:tcPr>
                    </a:tc>
                    <a:tc>
                      <a:txBody>
                        <a:bodyPr/>
                        <a:lstStyle/>
                        <a:p>
                          <a:pPr algn="ctr">
                            <a:lnSpc>
                              <a:spcPct val="100000"/>
                            </a:lnSpc>
                            <a:spcBef>
                              <a:spcPts val="0"/>
                            </a:spcBef>
                            <a:spcAft>
                              <a:spcPts val="0"/>
                            </a:spcAft>
                          </a:pPr>
                          <a:r>
                            <a:rPr lang="en-US" sz="1400" dirty="0" smtClean="0">
                              <a:solidFill>
                                <a:schemeClr val="bg2"/>
                              </a:solidFill>
                              <a:effectLst/>
                              <a:latin typeface="+mn-lt"/>
                              <a:ea typeface="Arial Unicode MS" panose="020B0604020202020204" pitchFamily="34" charset="-128"/>
                              <a:cs typeface="Arial Unicode MS" panose="020B0604020202020204" pitchFamily="34" charset="-128"/>
                            </a:rPr>
                            <a:t>2.37 ± 0.05</a:t>
                          </a:r>
                          <a:endParaRPr lang="el-GR" sz="1400" dirty="0">
                            <a:solidFill>
                              <a:schemeClr val="bg2"/>
                            </a:solidFill>
                            <a:effectLst/>
                            <a:latin typeface="+mn-lt"/>
                            <a:ea typeface="Arial Unicode MS" panose="020B0604020202020204" pitchFamily="34" charset="-128"/>
                            <a:cs typeface="Arial Unicode MS" panose="020B0604020202020204" pitchFamily="34" charset="-128"/>
                          </a:endParaRPr>
                        </a:p>
                      </a:txBody>
                      <a:tcPr marL="68580" marR="68580" marT="9525" marB="0" anchor="ctr">
                        <a:solidFill>
                          <a:schemeClr val="tx1"/>
                        </a:solidFill>
                      </a:tcPr>
                    </a:tc>
                    <a:tc>
                      <a:txBody>
                        <a:bodyPr/>
                        <a:lstStyle/>
                        <a:p>
                          <a:pPr algn="ctr">
                            <a:lnSpc>
                              <a:spcPct val="100000"/>
                            </a:lnSpc>
                            <a:spcBef>
                              <a:spcPts val="0"/>
                            </a:spcBef>
                            <a:spcAft>
                              <a:spcPts val="0"/>
                            </a:spcAft>
                          </a:pPr>
                          <a:r>
                            <a:rPr lang="en-US" sz="1400" dirty="0" smtClean="0">
                              <a:solidFill>
                                <a:schemeClr val="bg2"/>
                              </a:solidFill>
                              <a:effectLst/>
                              <a:latin typeface="+mn-lt"/>
                              <a:ea typeface="Arial Unicode MS" panose="020B0604020202020204" pitchFamily="34" charset="-128"/>
                              <a:cs typeface="Arial Unicode MS" panose="020B0604020202020204" pitchFamily="34" charset="-128"/>
                            </a:rPr>
                            <a:t>2.16 ± 0.09</a:t>
                          </a:r>
                          <a:endParaRPr lang="el-GR" sz="1400" dirty="0">
                            <a:solidFill>
                              <a:schemeClr val="bg2"/>
                            </a:solidFill>
                            <a:effectLst/>
                            <a:latin typeface="+mn-lt"/>
                            <a:ea typeface="Arial Unicode MS" panose="020B0604020202020204" pitchFamily="34" charset="-128"/>
                            <a:cs typeface="Arial Unicode MS" panose="020B0604020202020204" pitchFamily="34" charset="-128"/>
                          </a:endParaRPr>
                        </a:p>
                      </a:txBody>
                      <a:tcPr marL="68580" marR="68580" marT="9525" marB="0" anchor="ctr">
                        <a:solidFill>
                          <a:schemeClr val="tx1"/>
                        </a:solidFill>
                      </a:tcPr>
                    </a:tc>
                    <a:tc>
                      <a:txBody>
                        <a:bodyPr/>
                        <a:lstStyle/>
                        <a:p>
                          <a:pPr algn="ctr">
                            <a:lnSpc>
                              <a:spcPct val="100000"/>
                            </a:lnSpc>
                            <a:spcBef>
                              <a:spcPts val="0"/>
                            </a:spcBef>
                            <a:spcAft>
                              <a:spcPts val="0"/>
                            </a:spcAft>
                          </a:pPr>
                          <a:r>
                            <a:rPr lang="en-US" sz="1400" dirty="0" smtClean="0">
                              <a:solidFill>
                                <a:schemeClr val="bg2"/>
                              </a:solidFill>
                              <a:effectLst/>
                              <a:latin typeface="+mn-lt"/>
                              <a:ea typeface="Arial Unicode MS" panose="020B0604020202020204" pitchFamily="34" charset="-128"/>
                              <a:cs typeface="Arial Unicode MS" panose="020B0604020202020204" pitchFamily="34" charset="-128"/>
                            </a:rPr>
                            <a:t>1.06 ± 0.04</a:t>
                          </a:r>
                          <a:endParaRPr lang="el-GR" sz="1400" dirty="0">
                            <a:solidFill>
                              <a:schemeClr val="bg2"/>
                            </a:solidFill>
                            <a:effectLst/>
                            <a:latin typeface="+mn-lt"/>
                            <a:ea typeface="Arial Unicode MS" panose="020B0604020202020204" pitchFamily="34" charset="-128"/>
                            <a:cs typeface="Arial Unicode MS" panose="020B0604020202020204" pitchFamily="34" charset="-128"/>
                          </a:endParaRPr>
                        </a:p>
                      </a:txBody>
                      <a:tcPr marL="68580" marR="68580" marT="9525" marB="0" anchor="ctr">
                        <a:solidFill>
                          <a:schemeClr val="tx1"/>
                        </a:solidFill>
                      </a:tcPr>
                    </a:tc>
                    <a:tc>
                      <a:txBody>
                        <a:bodyPr/>
                        <a:lstStyle/>
                        <a:p>
                          <a:pPr algn="ctr">
                            <a:lnSpc>
                              <a:spcPct val="100000"/>
                            </a:lnSpc>
                            <a:spcBef>
                              <a:spcPts val="0"/>
                            </a:spcBef>
                            <a:spcAft>
                              <a:spcPts val="0"/>
                            </a:spcAft>
                          </a:pPr>
                          <a:r>
                            <a:rPr lang="en-US" sz="1400" dirty="0" smtClean="0">
                              <a:solidFill>
                                <a:schemeClr val="bg2"/>
                              </a:solidFill>
                              <a:effectLst/>
                              <a:latin typeface="+mn-lt"/>
                              <a:ea typeface="Arial Unicode MS" panose="020B0604020202020204" pitchFamily="34" charset="-128"/>
                              <a:cs typeface="Arial Unicode MS" panose="020B0604020202020204" pitchFamily="34" charset="-128"/>
                            </a:rPr>
                            <a:t>2.57 ± 0.08</a:t>
                          </a:r>
                          <a:endParaRPr lang="el-GR" sz="1400" dirty="0">
                            <a:solidFill>
                              <a:schemeClr val="bg2"/>
                            </a:solidFill>
                            <a:effectLst/>
                            <a:latin typeface="+mn-lt"/>
                            <a:ea typeface="Arial Unicode MS" panose="020B0604020202020204" pitchFamily="34" charset="-128"/>
                            <a:cs typeface="Arial Unicode MS" panose="020B0604020202020204" pitchFamily="34" charset="-128"/>
                          </a:endParaRPr>
                        </a:p>
                      </a:txBody>
                      <a:tcPr marL="68580" marR="68580" marT="9525" marB="0" anchor="ctr">
                        <a:solidFill>
                          <a:schemeClr val="tx1"/>
                        </a:solidFill>
                      </a:tcPr>
                    </a:tc>
                  </a:tr>
                  <a:tr h="276225">
                    <a:tc>
                      <a:txBody>
                        <a:bodyPr/>
                        <a:lstStyle/>
                        <a:p>
                          <a:pPr marL="179388" indent="0">
                            <a:lnSpc>
                              <a:spcPct val="115000"/>
                            </a:lnSpc>
                            <a:spcAft>
                              <a:spcPts val="0"/>
                            </a:spcAft>
                          </a:pPr>
                          <a:endParaRPr lang="el-GR" sz="1000" dirty="0">
                            <a:solidFill>
                              <a:schemeClr val="bg2"/>
                            </a:solidFill>
                            <a:effectLst/>
                            <a:latin typeface="+mn-lt"/>
                            <a:ea typeface="Calibri"/>
                            <a:cs typeface="Times New Roman"/>
                          </a:endParaRPr>
                        </a:p>
                      </a:txBody>
                      <a:tcPr marL="68580" marR="68580" marT="9525" marB="0" anchor="ctr">
                        <a:solidFill>
                          <a:schemeClr val="tx1"/>
                        </a:solidFill>
                      </a:tcPr>
                    </a:tc>
                    <a:tc gridSpan="2">
                      <a:txBody>
                        <a:bodyPr/>
                        <a:lstStyle/>
                        <a:p>
                          <a:pPr marL="179388" marR="0" indent="0" algn="l" defTabSz="914400" rtl="0" eaLnBrk="1" fontAlgn="auto" latinLnBrk="0" hangingPunct="1">
                            <a:lnSpc>
                              <a:spcPct val="100000"/>
                            </a:lnSpc>
                            <a:spcBef>
                              <a:spcPts val="0"/>
                            </a:spcBef>
                            <a:spcAft>
                              <a:spcPts val="0"/>
                            </a:spcAft>
                            <a:buClrTx/>
                            <a:buSzTx/>
                            <a:buFontTx/>
                            <a:buNone/>
                            <a:tabLst/>
                            <a:defRPr/>
                          </a:pPr>
                          <a:r>
                            <a:rPr lang="en-US" sz="1400" dirty="0" smtClean="0">
                              <a:solidFill>
                                <a:schemeClr val="bg2"/>
                              </a:solidFill>
                              <a:effectLst/>
                              <a:latin typeface="+mn-lt"/>
                              <a:ea typeface="Arial Unicode MS" panose="020B0604020202020204" pitchFamily="34" charset="-128"/>
                              <a:cs typeface="Arial Unicode MS" panose="020B0604020202020204" pitchFamily="34" charset="-128"/>
                            </a:rPr>
                            <a:t>N/P mole ratio</a:t>
                          </a:r>
                          <a:endParaRPr lang="el-GR" sz="1400" dirty="0" smtClean="0">
                            <a:solidFill>
                              <a:schemeClr val="bg2"/>
                            </a:solidFill>
                            <a:effectLst/>
                            <a:latin typeface="+mn-lt"/>
                            <a:ea typeface="Arial Unicode MS" panose="020B0604020202020204" pitchFamily="34" charset="-128"/>
                            <a:cs typeface="Arial Unicode MS" panose="020B0604020202020204" pitchFamily="34" charset="-128"/>
                          </a:endParaRPr>
                        </a:p>
                      </a:txBody>
                      <a:tcPr marL="68580" marR="68580" marT="9525" marB="0" anchor="ctr">
                        <a:solidFill>
                          <a:schemeClr val="tx1"/>
                        </a:solidFill>
                      </a:tcPr>
                    </a:tc>
                    <a:tc hMerge="1">
                      <a:txBody>
                        <a:bodyPr/>
                        <a:lstStyle/>
                        <a:p>
                          <a:pPr algn="ctr">
                            <a:lnSpc>
                              <a:spcPct val="100000"/>
                            </a:lnSpc>
                            <a:spcBef>
                              <a:spcPts val="0"/>
                            </a:spcBef>
                            <a:spcAft>
                              <a:spcPts val="0"/>
                            </a:spcAft>
                          </a:pPr>
                          <a:endParaRPr lang="el-GR" sz="1100" dirty="0">
                            <a:solidFill>
                              <a:schemeClr val="bg2"/>
                            </a:solidFill>
                            <a:effectLst/>
                            <a:latin typeface="Arial Unicode MS" panose="020B0604020202020204" pitchFamily="34" charset="-128"/>
                            <a:ea typeface="Arial Unicode MS" panose="020B0604020202020204" pitchFamily="34" charset="-128"/>
                            <a:cs typeface="Arial Unicode MS" panose="020B0604020202020204" pitchFamily="34" charset="-128"/>
                          </a:endParaRPr>
                        </a:p>
                      </a:txBody>
                      <a:tcPr marL="68580" marR="68580" marT="9525" marB="0" anchor="ctr">
                        <a:solidFill>
                          <a:schemeClr val="tx1"/>
                        </a:solidFill>
                      </a:tcPr>
                    </a:tc>
                    <a:tc>
                      <a:txBody>
                        <a:bodyPr/>
                        <a:lstStyle/>
                        <a:p>
                          <a:pPr algn="ctr">
                            <a:lnSpc>
                              <a:spcPct val="100000"/>
                            </a:lnSpc>
                            <a:spcBef>
                              <a:spcPts val="0"/>
                            </a:spcBef>
                            <a:spcAft>
                              <a:spcPts val="0"/>
                            </a:spcAft>
                          </a:pPr>
                          <a:r>
                            <a:rPr lang="en-US" sz="1400" dirty="0" smtClean="0">
                              <a:solidFill>
                                <a:schemeClr val="bg2"/>
                              </a:solidFill>
                              <a:effectLst/>
                              <a:latin typeface="+mn-lt"/>
                              <a:ea typeface="Arial Unicode MS" panose="020B0604020202020204" pitchFamily="34" charset="-128"/>
                              <a:cs typeface="Arial Unicode MS" panose="020B0604020202020204" pitchFamily="34" charset="-128"/>
                            </a:rPr>
                            <a:t>2.32 ± 0.05</a:t>
                          </a:r>
                          <a:endParaRPr lang="el-GR" sz="1400" dirty="0">
                            <a:solidFill>
                              <a:schemeClr val="bg2"/>
                            </a:solidFill>
                            <a:effectLst/>
                            <a:latin typeface="+mn-lt"/>
                            <a:ea typeface="Arial Unicode MS" panose="020B0604020202020204" pitchFamily="34" charset="-128"/>
                            <a:cs typeface="Arial Unicode MS" panose="020B0604020202020204" pitchFamily="34" charset="-128"/>
                          </a:endParaRPr>
                        </a:p>
                      </a:txBody>
                      <a:tcPr marL="68580" marR="68580" marT="9525" marB="0" anchor="ctr">
                        <a:solidFill>
                          <a:schemeClr val="tx1"/>
                        </a:solidFill>
                      </a:tcPr>
                    </a:tc>
                    <a:tc>
                      <a:txBody>
                        <a:bodyPr/>
                        <a:lstStyle/>
                        <a:p>
                          <a:pPr algn="ctr">
                            <a:lnSpc>
                              <a:spcPct val="100000"/>
                            </a:lnSpc>
                            <a:spcBef>
                              <a:spcPts val="0"/>
                            </a:spcBef>
                            <a:spcAft>
                              <a:spcPts val="0"/>
                            </a:spcAft>
                          </a:pPr>
                          <a:r>
                            <a:rPr lang="en-US" sz="1400" dirty="0" smtClean="0">
                              <a:solidFill>
                                <a:schemeClr val="bg2"/>
                              </a:solidFill>
                              <a:effectLst/>
                              <a:latin typeface="+mn-lt"/>
                              <a:ea typeface="Arial Unicode MS" panose="020B0604020202020204" pitchFamily="34" charset="-128"/>
                              <a:cs typeface="Arial Unicode MS" panose="020B0604020202020204" pitchFamily="34" charset="-128"/>
                            </a:rPr>
                            <a:t>-</a:t>
                          </a:r>
                          <a:endParaRPr lang="el-GR" sz="1400" dirty="0">
                            <a:solidFill>
                              <a:schemeClr val="bg2"/>
                            </a:solidFill>
                            <a:effectLst/>
                            <a:latin typeface="+mn-lt"/>
                            <a:ea typeface="Arial Unicode MS" panose="020B0604020202020204" pitchFamily="34" charset="-128"/>
                            <a:cs typeface="Arial Unicode MS" panose="020B0604020202020204" pitchFamily="34" charset="-128"/>
                          </a:endParaRPr>
                        </a:p>
                      </a:txBody>
                      <a:tcPr marL="68580" marR="68580" marT="9525" marB="0" anchor="ctr">
                        <a:solidFill>
                          <a:schemeClr val="tx1"/>
                        </a:solidFill>
                      </a:tcPr>
                    </a:tc>
                    <a:tc>
                      <a:txBody>
                        <a:bodyPr/>
                        <a:lstStyle/>
                        <a:p>
                          <a:pPr algn="ctr">
                            <a:lnSpc>
                              <a:spcPct val="100000"/>
                            </a:lnSpc>
                            <a:spcBef>
                              <a:spcPts val="0"/>
                            </a:spcBef>
                            <a:spcAft>
                              <a:spcPts val="0"/>
                            </a:spcAft>
                          </a:pPr>
                          <a:r>
                            <a:rPr lang="en-US" sz="1400" dirty="0" smtClean="0">
                              <a:solidFill>
                                <a:schemeClr val="bg2"/>
                              </a:solidFill>
                              <a:effectLst/>
                              <a:latin typeface="+mn-lt"/>
                              <a:ea typeface="Arial Unicode MS" panose="020B0604020202020204" pitchFamily="34" charset="-128"/>
                              <a:cs typeface="Arial Unicode MS" panose="020B0604020202020204" pitchFamily="34" charset="-128"/>
                            </a:rPr>
                            <a:t>0.97 ± 0.06</a:t>
                          </a:r>
                          <a:endParaRPr lang="el-GR" sz="1400" dirty="0">
                            <a:solidFill>
                              <a:schemeClr val="bg2"/>
                            </a:solidFill>
                            <a:effectLst/>
                            <a:latin typeface="+mn-lt"/>
                            <a:ea typeface="Arial Unicode MS" panose="020B0604020202020204" pitchFamily="34" charset="-128"/>
                            <a:cs typeface="Arial Unicode MS" panose="020B0604020202020204" pitchFamily="34" charset="-128"/>
                          </a:endParaRPr>
                        </a:p>
                      </a:txBody>
                      <a:tcPr marL="68580" marR="68580" marT="9525" marB="0" anchor="ctr">
                        <a:solidFill>
                          <a:schemeClr val="tx1"/>
                        </a:solidFill>
                      </a:tcPr>
                    </a:tc>
                    <a:tc>
                      <a:txBody>
                        <a:bodyPr/>
                        <a:lstStyle/>
                        <a:p>
                          <a:pPr algn="ctr">
                            <a:lnSpc>
                              <a:spcPct val="100000"/>
                            </a:lnSpc>
                            <a:spcBef>
                              <a:spcPts val="0"/>
                            </a:spcBef>
                            <a:spcAft>
                              <a:spcPts val="0"/>
                            </a:spcAft>
                          </a:pPr>
                          <a:r>
                            <a:rPr lang="en-US" sz="1400" dirty="0" smtClean="0">
                              <a:solidFill>
                                <a:schemeClr val="bg2"/>
                              </a:solidFill>
                              <a:effectLst/>
                              <a:latin typeface="+mn-lt"/>
                              <a:ea typeface="Arial Unicode MS" panose="020B0604020202020204" pitchFamily="34" charset="-128"/>
                              <a:cs typeface="Arial Unicode MS" panose="020B0604020202020204" pitchFamily="34" charset="-128"/>
                            </a:rPr>
                            <a:t>-</a:t>
                          </a:r>
                          <a:endParaRPr lang="el-GR" sz="1400" dirty="0">
                            <a:solidFill>
                              <a:schemeClr val="bg2"/>
                            </a:solidFill>
                            <a:effectLst/>
                            <a:latin typeface="+mn-lt"/>
                            <a:ea typeface="Arial Unicode MS" panose="020B0604020202020204" pitchFamily="34" charset="-128"/>
                            <a:cs typeface="Arial Unicode MS" panose="020B0604020202020204" pitchFamily="34" charset="-128"/>
                          </a:endParaRPr>
                        </a:p>
                      </a:txBody>
                      <a:tcPr marL="68580" marR="68580" marT="9525" marB="0" anchor="ctr">
                        <a:solidFill>
                          <a:schemeClr val="tx1"/>
                        </a:solidFill>
                      </a:tcPr>
                    </a:tc>
                  </a:tr>
                  <a:tr h="257175">
                    <a:tc>
                      <a:txBody>
                        <a:bodyPr/>
                        <a:lstStyle/>
                        <a:p>
                          <a:pPr marL="179388" indent="0">
                            <a:lnSpc>
                              <a:spcPct val="115000"/>
                            </a:lnSpc>
                            <a:spcAft>
                              <a:spcPts val="0"/>
                            </a:spcAft>
                          </a:pPr>
                          <a:endParaRPr lang="el-GR" sz="1000" dirty="0">
                            <a:solidFill>
                              <a:schemeClr val="bg2"/>
                            </a:solidFill>
                            <a:effectLst/>
                            <a:latin typeface="+mn-lt"/>
                            <a:ea typeface="Calibri"/>
                            <a:cs typeface="Times New Roman"/>
                          </a:endParaRPr>
                        </a:p>
                      </a:txBody>
                      <a:tcPr marL="68580" marR="68580" marT="9525" marB="0" anchor="ctr">
                        <a:solidFill>
                          <a:schemeClr val="tx1"/>
                        </a:solidFill>
                      </a:tcPr>
                    </a:tc>
                    <a:tc gridSpan="2">
                      <a:txBody>
                        <a:bodyPr/>
                        <a:lstStyle/>
                        <a:p>
                          <a:pPr marL="179388" marR="0" indent="0" algn="l" defTabSz="914400" rtl="0" eaLnBrk="1" fontAlgn="auto" latinLnBrk="0" hangingPunct="1">
                            <a:lnSpc>
                              <a:spcPct val="100000"/>
                            </a:lnSpc>
                            <a:spcBef>
                              <a:spcPts val="0"/>
                            </a:spcBef>
                            <a:spcAft>
                              <a:spcPts val="0"/>
                            </a:spcAft>
                            <a:buClrTx/>
                            <a:buSzTx/>
                            <a:buFontTx/>
                            <a:buNone/>
                            <a:tabLst/>
                            <a:defRPr/>
                          </a:pPr>
                          <a:r>
                            <a:rPr lang="en-US" sz="1400" dirty="0" smtClean="0">
                              <a:solidFill>
                                <a:schemeClr val="bg2"/>
                              </a:solidFill>
                              <a:effectLst/>
                              <a:latin typeface="+mn-lt"/>
                              <a:ea typeface="Arial Unicode MS" panose="020B0604020202020204" pitchFamily="34" charset="-128"/>
                              <a:cs typeface="Arial Unicode MS" panose="020B0604020202020204" pitchFamily="34" charset="-128"/>
                            </a:rPr>
                            <a:t>Theoretical values</a:t>
                          </a:r>
                          <a:endParaRPr lang="el-GR" sz="1400" dirty="0" smtClean="0">
                            <a:solidFill>
                              <a:schemeClr val="bg2"/>
                            </a:solidFill>
                            <a:effectLst/>
                            <a:latin typeface="+mn-lt"/>
                            <a:ea typeface="Arial Unicode MS" panose="020B0604020202020204" pitchFamily="34" charset="-128"/>
                            <a:cs typeface="Arial Unicode MS" panose="020B0604020202020204" pitchFamily="34" charset="-128"/>
                          </a:endParaRPr>
                        </a:p>
                      </a:txBody>
                      <a:tcPr marL="68580" marR="68580" marT="9525" marB="0" anchor="ctr">
                        <a:solidFill>
                          <a:schemeClr val="tx1"/>
                        </a:solidFill>
                      </a:tcPr>
                    </a:tc>
                    <a:tc hMerge="1">
                      <a:txBody>
                        <a:bodyPr/>
                        <a:lstStyle/>
                        <a:p>
                          <a:pPr algn="ctr">
                            <a:lnSpc>
                              <a:spcPct val="100000"/>
                            </a:lnSpc>
                            <a:spcBef>
                              <a:spcPts val="0"/>
                            </a:spcBef>
                            <a:spcAft>
                              <a:spcPts val="0"/>
                            </a:spcAft>
                          </a:pPr>
                          <a:endParaRPr lang="el-GR" sz="1100" dirty="0">
                            <a:solidFill>
                              <a:schemeClr val="bg2"/>
                            </a:solidFill>
                            <a:effectLst/>
                            <a:latin typeface="Arial Unicode MS" panose="020B0604020202020204" pitchFamily="34" charset="-128"/>
                            <a:ea typeface="Arial Unicode MS" panose="020B0604020202020204" pitchFamily="34" charset="-128"/>
                            <a:cs typeface="Arial Unicode MS" panose="020B0604020202020204" pitchFamily="34" charset="-128"/>
                          </a:endParaRPr>
                        </a:p>
                      </a:txBody>
                      <a:tcPr marL="68580" marR="68580" marT="9525" marB="0" anchor="ctr">
                        <a:solidFill>
                          <a:schemeClr val="tx1"/>
                        </a:solidFill>
                      </a:tcPr>
                    </a:tc>
                    <a:tc>
                      <a:txBody>
                        <a:bodyPr/>
                        <a:lstStyle/>
                        <a:p>
                          <a:pPr algn="ctr">
                            <a:lnSpc>
                              <a:spcPct val="100000"/>
                            </a:lnSpc>
                            <a:spcBef>
                              <a:spcPts val="0"/>
                            </a:spcBef>
                            <a:spcAft>
                              <a:spcPts val="0"/>
                            </a:spcAft>
                          </a:pPr>
                          <a:r>
                            <a:rPr lang="en-US" sz="1400" dirty="0" smtClean="0">
                              <a:solidFill>
                                <a:schemeClr val="bg2"/>
                              </a:solidFill>
                              <a:effectLst/>
                              <a:latin typeface="+mn-lt"/>
                              <a:ea typeface="Arial Unicode MS" panose="020B0604020202020204" pitchFamily="34" charset="-128"/>
                              <a:cs typeface="Arial Unicode MS" panose="020B0604020202020204" pitchFamily="34" charset="-128"/>
                            </a:rPr>
                            <a:t>2.40</a:t>
                          </a:r>
                          <a:endParaRPr lang="el-GR" sz="1400" dirty="0">
                            <a:solidFill>
                              <a:schemeClr val="bg2"/>
                            </a:solidFill>
                            <a:effectLst/>
                            <a:latin typeface="+mn-lt"/>
                            <a:ea typeface="Arial Unicode MS" panose="020B0604020202020204" pitchFamily="34" charset="-128"/>
                            <a:cs typeface="Arial Unicode MS" panose="020B0604020202020204" pitchFamily="34" charset="-128"/>
                          </a:endParaRPr>
                        </a:p>
                      </a:txBody>
                      <a:tcPr marL="68580" marR="68580" marT="9525" marB="0" anchor="ctr">
                        <a:solidFill>
                          <a:schemeClr val="tx1"/>
                        </a:solidFill>
                      </a:tcPr>
                    </a:tc>
                    <a:tc>
                      <a:txBody>
                        <a:bodyPr/>
                        <a:lstStyle/>
                        <a:p>
                          <a:pPr algn="ctr">
                            <a:lnSpc>
                              <a:spcPct val="100000"/>
                            </a:lnSpc>
                            <a:spcBef>
                              <a:spcPts val="0"/>
                            </a:spcBef>
                            <a:spcAft>
                              <a:spcPts val="0"/>
                            </a:spcAft>
                          </a:pPr>
                          <a:r>
                            <a:rPr lang="en-US" sz="1400" dirty="0" smtClean="0">
                              <a:solidFill>
                                <a:schemeClr val="bg2"/>
                              </a:solidFill>
                              <a:effectLst/>
                              <a:latin typeface="+mn-lt"/>
                              <a:ea typeface="Arial Unicode MS" panose="020B0604020202020204" pitchFamily="34" charset="-128"/>
                              <a:cs typeface="Arial Unicode MS" panose="020B0604020202020204" pitchFamily="34" charset="-128"/>
                            </a:rPr>
                            <a:t>2.00, 2.17</a:t>
                          </a:r>
                          <a:endParaRPr lang="el-GR" sz="1400" dirty="0">
                            <a:solidFill>
                              <a:schemeClr val="bg2"/>
                            </a:solidFill>
                            <a:effectLst/>
                            <a:latin typeface="+mn-lt"/>
                            <a:ea typeface="Arial Unicode MS" panose="020B0604020202020204" pitchFamily="34" charset="-128"/>
                            <a:cs typeface="Arial Unicode MS" panose="020B0604020202020204" pitchFamily="34" charset="-128"/>
                          </a:endParaRPr>
                        </a:p>
                      </a:txBody>
                      <a:tcPr marL="68580" marR="68580" marT="9525" marB="0" anchor="ctr">
                        <a:solidFill>
                          <a:schemeClr val="tx1"/>
                        </a:solidFill>
                      </a:tcPr>
                    </a:tc>
                    <a:tc>
                      <a:txBody>
                        <a:bodyPr/>
                        <a:lstStyle/>
                        <a:p>
                          <a:pPr algn="ctr">
                            <a:lnSpc>
                              <a:spcPct val="100000"/>
                            </a:lnSpc>
                            <a:spcBef>
                              <a:spcPts val="0"/>
                            </a:spcBef>
                            <a:spcAft>
                              <a:spcPts val="0"/>
                            </a:spcAft>
                          </a:pPr>
                          <a:r>
                            <a:rPr lang="en-US" sz="1400" dirty="0" smtClean="0">
                              <a:solidFill>
                                <a:schemeClr val="bg2"/>
                              </a:solidFill>
                              <a:effectLst/>
                              <a:latin typeface="+mn-lt"/>
                              <a:ea typeface="Arial Unicode MS" panose="020B0604020202020204" pitchFamily="34" charset="-128"/>
                              <a:cs typeface="Arial Unicode MS" panose="020B0604020202020204" pitchFamily="34" charset="-128"/>
                            </a:rPr>
                            <a:t>1.00,</a:t>
                          </a:r>
                          <a:r>
                            <a:rPr lang="en-US" sz="1400" baseline="0" dirty="0" smtClean="0">
                              <a:solidFill>
                                <a:schemeClr val="bg2"/>
                              </a:solidFill>
                              <a:effectLst/>
                              <a:latin typeface="+mn-lt"/>
                              <a:ea typeface="Arial Unicode MS" panose="020B0604020202020204" pitchFamily="34" charset="-128"/>
                              <a:cs typeface="Arial Unicode MS" panose="020B0604020202020204" pitchFamily="34" charset="-128"/>
                            </a:rPr>
                            <a:t> 1.07</a:t>
                          </a:r>
                          <a:endParaRPr lang="el-GR" sz="1400" dirty="0">
                            <a:solidFill>
                              <a:schemeClr val="bg2"/>
                            </a:solidFill>
                            <a:effectLst/>
                            <a:latin typeface="+mn-lt"/>
                            <a:ea typeface="Arial Unicode MS" panose="020B0604020202020204" pitchFamily="34" charset="-128"/>
                            <a:cs typeface="Arial Unicode MS" panose="020B0604020202020204" pitchFamily="34" charset="-128"/>
                          </a:endParaRPr>
                        </a:p>
                      </a:txBody>
                      <a:tcPr marL="68580" marR="68580" marT="9525" marB="0" anchor="ctr">
                        <a:solidFill>
                          <a:schemeClr val="tx1"/>
                        </a:solidFill>
                      </a:tcPr>
                    </a:tc>
                    <a:tc>
                      <a:txBody>
                        <a:bodyPr/>
                        <a:lstStyle/>
                        <a:p>
                          <a:pPr algn="ctr">
                            <a:lnSpc>
                              <a:spcPct val="100000"/>
                            </a:lnSpc>
                            <a:spcBef>
                              <a:spcPts val="0"/>
                            </a:spcBef>
                            <a:spcAft>
                              <a:spcPts val="0"/>
                            </a:spcAft>
                          </a:pPr>
                          <a:r>
                            <a:rPr lang="en-US" sz="1400" dirty="0" smtClean="0">
                              <a:solidFill>
                                <a:schemeClr val="bg2"/>
                              </a:solidFill>
                              <a:effectLst/>
                              <a:latin typeface="+mn-lt"/>
                              <a:ea typeface="Arial Unicode MS" panose="020B0604020202020204" pitchFamily="34" charset="-128"/>
                              <a:cs typeface="Arial Unicode MS" panose="020B0604020202020204" pitchFamily="34" charset="-128"/>
                            </a:rPr>
                            <a:t>2.40</a:t>
                          </a:r>
                          <a:endParaRPr lang="el-GR" sz="1400" dirty="0">
                            <a:solidFill>
                              <a:schemeClr val="bg2"/>
                            </a:solidFill>
                            <a:effectLst/>
                            <a:latin typeface="+mn-lt"/>
                            <a:ea typeface="Arial Unicode MS" panose="020B0604020202020204" pitchFamily="34" charset="-128"/>
                            <a:cs typeface="Arial Unicode MS" panose="020B0604020202020204" pitchFamily="34" charset="-128"/>
                          </a:endParaRPr>
                        </a:p>
                      </a:txBody>
                      <a:tcPr marL="68580" marR="68580" marT="9525" marB="0" anchor="ctr">
                        <a:solidFill>
                          <a:schemeClr val="tx1"/>
                        </a:solidFill>
                      </a:tcPr>
                    </a:tc>
                  </a:tr>
                  <a:tr h="563606">
                    <a:tc gridSpan="3">
                      <a:txBody>
                        <a:bodyPr/>
                        <a:lstStyle/>
                        <a:p>
                          <a:pPr>
                            <a:lnSpc>
                              <a:spcPct val="100000"/>
                            </a:lnSpc>
                            <a:spcBef>
                              <a:spcPts val="0"/>
                            </a:spcBef>
                            <a:spcAft>
                              <a:spcPts val="0"/>
                            </a:spcAft>
                          </a:pPr>
                          <a:r>
                            <a:rPr lang="en-US" sz="1400" u="sng" dirty="0" smtClean="0">
                              <a:solidFill>
                                <a:schemeClr val="bg2"/>
                              </a:solidFill>
                              <a:effectLst/>
                              <a:latin typeface="+mn-lt"/>
                              <a:ea typeface="Arial Unicode MS" panose="020B0604020202020204" pitchFamily="34" charset="-128"/>
                              <a:cs typeface="Arial Unicode MS" panose="020B0604020202020204" pitchFamily="34" charset="-128"/>
                            </a:rPr>
                            <a:t>Total gp8 subunits</a:t>
                          </a:r>
                          <a:endParaRPr lang="el-GR" sz="1400" u="sng" dirty="0">
                            <a:solidFill>
                              <a:schemeClr val="bg2"/>
                            </a:solidFill>
                            <a:effectLst/>
                            <a:latin typeface="+mn-lt"/>
                            <a:ea typeface="Arial Unicode MS" panose="020B0604020202020204" pitchFamily="34" charset="-128"/>
                            <a:cs typeface="Arial Unicode MS" panose="020B0604020202020204" pitchFamily="34" charset="-128"/>
                          </a:endParaRPr>
                        </a:p>
                      </a:txBody>
                      <a:tcPr marL="68580" marR="68580" marT="9525" marB="0" anchor="ctr">
                        <a:solidFill>
                          <a:schemeClr val="tx1"/>
                        </a:solidFill>
                      </a:tcPr>
                    </a:tc>
                    <a:tc hMerge="1">
                      <a:txBody>
                        <a:bodyPr/>
                        <a:lstStyle/>
                        <a:p>
                          <a:endParaRPr lang="el-GR"/>
                        </a:p>
                      </a:txBody>
                      <a:tcPr/>
                    </a:tc>
                    <a:tc hMerge="1">
                      <a:txBody>
                        <a:bodyPr/>
                        <a:lstStyle/>
                        <a:p>
                          <a:pPr algn="ctr">
                            <a:lnSpc>
                              <a:spcPct val="100000"/>
                            </a:lnSpc>
                            <a:spcBef>
                              <a:spcPts val="0"/>
                            </a:spcBef>
                            <a:spcAft>
                              <a:spcPts val="0"/>
                            </a:spcAft>
                          </a:pPr>
                          <a:endParaRPr lang="el-GR" sz="1100" dirty="0">
                            <a:solidFill>
                              <a:schemeClr val="bg2"/>
                            </a:solidFill>
                            <a:effectLst/>
                            <a:latin typeface="Arial Unicode MS" panose="020B0604020202020204" pitchFamily="34" charset="-128"/>
                            <a:ea typeface="Arial Unicode MS" panose="020B0604020202020204" pitchFamily="34" charset="-128"/>
                            <a:cs typeface="Arial Unicode MS" panose="020B0604020202020204" pitchFamily="34" charset="-128"/>
                          </a:endParaRPr>
                        </a:p>
                      </a:txBody>
                      <a:tcPr marL="68580" marR="68580" marT="9525" marB="0" anchor="ctr">
                        <a:solidFill>
                          <a:schemeClr val="tx1"/>
                        </a:solidFill>
                      </a:tcPr>
                    </a:tc>
                    <a:tc>
                      <a:txBody>
                        <a:bodyPr/>
                        <a:lstStyle/>
                        <a:p>
                          <a:pPr algn="ctr">
                            <a:lnSpc>
                              <a:spcPct val="100000"/>
                            </a:lnSpc>
                            <a:spcBef>
                              <a:spcPts val="0"/>
                            </a:spcBef>
                            <a:spcAft>
                              <a:spcPts val="0"/>
                            </a:spcAft>
                          </a:pPr>
                          <a:r>
                            <a:rPr lang="en-US" sz="1400" dirty="0" smtClean="0">
                              <a:solidFill>
                                <a:schemeClr val="bg2"/>
                              </a:solidFill>
                              <a:effectLst/>
                              <a:latin typeface="+mn-lt"/>
                              <a:ea typeface="Arial Unicode MS" panose="020B0604020202020204" pitchFamily="34" charset="-128"/>
                              <a:cs typeface="Arial Unicode MS" panose="020B0604020202020204" pitchFamily="34" charset="-128"/>
                            </a:rPr>
                            <a:t>2,750 ± 100</a:t>
                          </a:r>
                        </a:p>
                      </a:txBody>
                      <a:tcPr marL="68580" marR="68580" marT="9525" marB="0" anchor="ctr">
                        <a:solidFill>
                          <a:schemeClr val="tx1"/>
                        </a:solidFill>
                      </a:tcPr>
                    </a:tc>
                    <a:tc>
                      <a:txBody>
                        <a:bodyPr/>
                        <a:lstStyle/>
                        <a:p>
                          <a:pPr algn="ctr">
                            <a:lnSpc>
                              <a:spcPct val="100000"/>
                            </a:lnSpc>
                            <a:spcBef>
                              <a:spcPts val="0"/>
                            </a:spcBef>
                            <a:spcAft>
                              <a:spcPts val="0"/>
                            </a:spcAft>
                          </a:pPr>
                          <a:r>
                            <a:rPr lang="en-US" sz="1400" dirty="0" smtClean="0">
                              <a:solidFill>
                                <a:schemeClr val="bg2"/>
                              </a:solidFill>
                              <a:effectLst/>
                              <a:latin typeface="+mn-lt"/>
                              <a:ea typeface="Arial Unicode MS" panose="020B0604020202020204" pitchFamily="34" charset="-128"/>
                              <a:cs typeface="Arial Unicode MS" panose="020B0604020202020204" pitchFamily="34" charset="-128"/>
                            </a:rPr>
                            <a:t>3,500 ± 220</a:t>
                          </a:r>
                        </a:p>
                      </a:txBody>
                      <a:tcPr marL="68580" marR="68580" marT="9525" marB="0" anchor="ctr">
                        <a:solidFill>
                          <a:schemeClr val="tx1"/>
                        </a:solidFill>
                      </a:tcPr>
                    </a:tc>
                    <a:tc>
                      <a:txBody>
                        <a:bodyPr/>
                        <a:lstStyle/>
                        <a:p>
                          <a:pPr algn="ctr">
                            <a:lnSpc>
                              <a:spcPct val="100000"/>
                            </a:lnSpc>
                            <a:spcBef>
                              <a:spcPts val="0"/>
                            </a:spcBef>
                            <a:spcAft>
                              <a:spcPts val="0"/>
                            </a:spcAft>
                          </a:pPr>
                          <a:r>
                            <a:rPr lang="en-US" sz="1400" dirty="0" smtClean="0">
                              <a:solidFill>
                                <a:schemeClr val="bg2"/>
                              </a:solidFill>
                              <a:effectLst/>
                              <a:latin typeface="+mn-lt"/>
                              <a:ea typeface="Arial Unicode MS" panose="020B0604020202020204" pitchFamily="34" charset="-128"/>
                              <a:cs typeface="Arial Unicode MS" panose="020B0604020202020204" pitchFamily="34" charset="-128"/>
                            </a:rPr>
                            <a:t>7,370 ± 150</a:t>
                          </a:r>
                        </a:p>
                      </a:txBody>
                      <a:tcPr marL="68580" marR="68580" marT="9525" marB="0" anchor="ctr">
                        <a:solidFill>
                          <a:schemeClr val="tx1"/>
                        </a:solidFill>
                      </a:tcPr>
                    </a:tc>
                    <a:tc>
                      <a:txBody>
                        <a:bodyPr/>
                        <a:lstStyle/>
                        <a:p>
                          <a:pPr algn="ctr">
                            <a:lnSpc>
                              <a:spcPct val="100000"/>
                            </a:lnSpc>
                            <a:spcBef>
                              <a:spcPts val="0"/>
                            </a:spcBef>
                            <a:spcAft>
                              <a:spcPts val="0"/>
                            </a:spcAft>
                          </a:pPr>
                          <a:r>
                            <a:rPr lang="en-US" sz="1400" dirty="0" smtClean="0">
                              <a:solidFill>
                                <a:schemeClr val="bg2"/>
                              </a:solidFill>
                              <a:effectLst/>
                              <a:latin typeface="+mn-lt"/>
                              <a:ea typeface="Arial Unicode MS" panose="020B0604020202020204" pitchFamily="34" charset="-128"/>
                              <a:cs typeface="Arial Unicode MS" panose="020B0604020202020204" pitchFamily="34" charset="-128"/>
                            </a:rPr>
                            <a:t>2,500 ± 160</a:t>
                          </a:r>
                        </a:p>
                      </a:txBody>
                      <a:tcPr marL="68580" marR="68580" marT="9525" marB="0" anchor="ctr">
                        <a:solidFill>
                          <a:schemeClr val="tx1"/>
                        </a:solidFill>
                      </a:tcPr>
                    </a:tc>
                  </a:tr>
                  <a:tr h="563606">
                    <a:tc gridSpan="3">
                      <a:txBody>
                        <a:bodyPr/>
                        <a:lstStyle/>
                        <a:p>
                          <a:pPr>
                            <a:lnSpc>
                              <a:spcPct val="100000"/>
                            </a:lnSpc>
                            <a:spcBef>
                              <a:spcPts val="0"/>
                            </a:spcBef>
                            <a:spcAft>
                              <a:spcPts val="0"/>
                            </a:spcAft>
                          </a:pPr>
                          <a:r>
                            <a:rPr lang="en-US" sz="1400" u="sng" dirty="0" smtClean="0">
                              <a:solidFill>
                                <a:schemeClr val="bg2"/>
                              </a:solidFill>
                              <a:effectLst/>
                              <a:latin typeface="+mn-lt"/>
                              <a:ea typeface="Arial Unicode MS" panose="020B0604020202020204" pitchFamily="34" charset="-128"/>
                              <a:cs typeface="Arial Unicode MS" panose="020B0604020202020204" pitchFamily="34" charset="-128"/>
                            </a:rPr>
                            <a:t>DNA % base compositions</a:t>
                          </a:r>
                        </a:p>
                        <a:p>
                          <a:pPr>
                            <a:lnSpc>
                              <a:spcPct val="100000"/>
                            </a:lnSpc>
                            <a:spcBef>
                              <a:spcPts val="0"/>
                            </a:spcBef>
                            <a:spcAft>
                              <a:spcPts val="0"/>
                            </a:spcAft>
                          </a:pPr>
                          <a:r>
                            <a:rPr lang="en-US" sz="1400" dirty="0" smtClean="0">
                              <a:solidFill>
                                <a:schemeClr val="bg2"/>
                              </a:solidFill>
                              <a:effectLst/>
                              <a:latin typeface="+mn-lt"/>
                              <a:ea typeface="Arial Unicode MS" panose="020B0604020202020204" pitchFamily="34" charset="-128"/>
                              <a:cs typeface="Arial Unicode MS" panose="020B0604020202020204" pitchFamily="34" charset="-128"/>
                            </a:rPr>
                            <a:t>(A/T/G/C)</a:t>
                          </a:r>
                          <a:endParaRPr lang="el-GR" sz="1400" dirty="0">
                            <a:solidFill>
                              <a:schemeClr val="bg2"/>
                            </a:solidFill>
                            <a:effectLst/>
                            <a:latin typeface="+mn-lt"/>
                            <a:ea typeface="Arial Unicode MS" panose="020B0604020202020204" pitchFamily="34" charset="-128"/>
                            <a:cs typeface="Arial Unicode MS" panose="020B0604020202020204" pitchFamily="34" charset="-128"/>
                          </a:endParaRPr>
                        </a:p>
                      </a:txBody>
                      <a:tcPr marL="68580" marR="68580" marT="9525" marB="0" anchor="ctr">
                        <a:solidFill>
                          <a:schemeClr val="tx1"/>
                        </a:solidFill>
                      </a:tcPr>
                    </a:tc>
                    <a:tc hMerge="1">
                      <a:txBody>
                        <a:bodyPr/>
                        <a:lstStyle/>
                        <a:p>
                          <a:endParaRPr lang="el-GR"/>
                        </a:p>
                      </a:txBody>
                      <a:tcPr/>
                    </a:tc>
                    <a:tc hMerge="1">
                      <a:txBody>
                        <a:bodyPr/>
                        <a:lstStyle/>
                        <a:p>
                          <a:pPr algn="ctr">
                            <a:lnSpc>
                              <a:spcPct val="100000"/>
                            </a:lnSpc>
                            <a:spcBef>
                              <a:spcPts val="0"/>
                            </a:spcBef>
                            <a:spcAft>
                              <a:spcPts val="0"/>
                            </a:spcAft>
                          </a:pPr>
                          <a:endParaRPr lang="el-GR" sz="1100" dirty="0">
                            <a:solidFill>
                              <a:schemeClr val="bg2"/>
                            </a:solidFill>
                            <a:effectLst/>
                            <a:latin typeface="Arial Unicode MS" panose="020B0604020202020204" pitchFamily="34" charset="-128"/>
                            <a:ea typeface="Arial Unicode MS" panose="020B0604020202020204" pitchFamily="34" charset="-128"/>
                            <a:cs typeface="Arial Unicode MS" panose="020B0604020202020204" pitchFamily="34" charset="-128"/>
                          </a:endParaRPr>
                        </a:p>
                      </a:txBody>
                      <a:tcPr marL="68580" marR="68580" marT="9525" marB="0" anchor="ctr">
                        <a:solidFill>
                          <a:schemeClr val="tx1"/>
                        </a:solidFill>
                      </a:tcPr>
                    </a:tc>
                    <a:tc>
                      <a:txBody>
                        <a:bodyPr/>
                        <a:lstStyle/>
                        <a:p>
                          <a:pPr algn="ctr">
                            <a:lnSpc>
                              <a:spcPct val="100000"/>
                            </a:lnSpc>
                            <a:spcBef>
                              <a:spcPts val="0"/>
                            </a:spcBef>
                            <a:spcAft>
                              <a:spcPts val="0"/>
                            </a:spcAft>
                          </a:pPr>
                          <a:r>
                            <a:rPr lang="en-US" sz="1400" dirty="0" smtClean="0">
                              <a:solidFill>
                                <a:schemeClr val="bg2"/>
                              </a:solidFill>
                              <a:effectLst/>
                              <a:latin typeface="+mn-lt"/>
                              <a:ea typeface="Arial Unicode MS" panose="020B0604020202020204" pitchFamily="34" charset="-128"/>
                              <a:cs typeface="Arial Unicode MS" panose="020B0604020202020204" pitchFamily="34" charset="-128"/>
                            </a:rPr>
                            <a:t>25 / 34 / 21 / 20</a:t>
                          </a:r>
                        </a:p>
                        <a:p>
                          <a:pPr algn="ctr">
                            <a:lnSpc>
                              <a:spcPct val="100000"/>
                            </a:lnSpc>
                            <a:spcBef>
                              <a:spcPts val="0"/>
                            </a:spcBef>
                            <a:spcAft>
                              <a:spcPts val="0"/>
                            </a:spcAft>
                          </a:pPr>
                          <a:endParaRPr lang="el-GR" sz="1400" dirty="0">
                            <a:solidFill>
                              <a:schemeClr val="bg2"/>
                            </a:solidFill>
                            <a:effectLst/>
                            <a:latin typeface="+mn-lt"/>
                            <a:ea typeface="Arial Unicode MS" panose="020B0604020202020204" pitchFamily="34" charset="-128"/>
                            <a:cs typeface="Arial Unicode MS" panose="020B0604020202020204" pitchFamily="34" charset="-128"/>
                          </a:endParaRPr>
                        </a:p>
                      </a:txBody>
                      <a:tcPr marL="68580" marR="68580" marT="9525" marB="0" anchor="ctr">
                        <a:solidFill>
                          <a:schemeClr val="tx1"/>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endParaRPr lang="en-US" sz="1400" dirty="0" smtClean="0">
                            <a:solidFill>
                              <a:schemeClr val="bg2"/>
                            </a:solidFill>
                            <a:effectLst/>
                            <a:latin typeface="+mn-lt"/>
                            <a:ea typeface="Arial Unicode MS" panose="020B0604020202020204" pitchFamily="34" charset="-128"/>
                            <a:cs typeface="Arial Unicode MS" panose="020B0604020202020204" pitchFamily="34" charset="-128"/>
                          </a:endParaRPr>
                        </a:p>
                        <a:p>
                          <a:pPr marL="0" marR="0" indent="0" algn="ctr" defTabSz="914400" rtl="0" eaLnBrk="1" fontAlgn="auto" latinLnBrk="0" hangingPunct="1">
                            <a:lnSpc>
                              <a:spcPct val="100000"/>
                            </a:lnSpc>
                            <a:spcBef>
                              <a:spcPts val="0"/>
                            </a:spcBef>
                            <a:spcAft>
                              <a:spcPts val="0"/>
                            </a:spcAft>
                            <a:buClrTx/>
                            <a:buSzTx/>
                            <a:buFontTx/>
                            <a:buNone/>
                            <a:tabLst/>
                            <a:defRPr/>
                          </a:pPr>
                          <a:r>
                            <a:rPr lang="en-US" sz="1400" dirty="0" smtClean="0">
                              <a:solidFill>
                                <a:schemeClr val="bg2"/>
                              </a:solidFill>
                              <a:effectLst/>
                              <a:latin typeface="+mn-lt"/>
                              <a:ea typeface="Arial Unicode MS" panose="020B0604020202020204" pitchFamily="34" charset="-128"/>
                              <a:cs typeface="Arial Unicode MS" panose="020B0604020202020204" pitchFamily="34" charset="-128"/>
                            </a:rPr>
                            <a:t>21 / 19 / 33 / 28</a:t>
                          </a:r>
                        </a:p>
                        <a:p>
                          <a:pPr marL="0" marR="0" indent="0" algn="ctr" defTabSz="914400" rtl="0" eaLnBrk="1" fontAlgn="auto" latinLnBrk="0" hangingPunct="1">
                            <a:lnSpc>
                              <a:spcPct val="100000"/>
                            </a:lnSpc>
                            <a:spcBef>
                              <a:spcPts val="0"/>
                            </a:spcBef>
                            <a:spcAft>
                              <a:spcPts val="0"/>
                            </a:spcAft>
                            <a:buClrTx/>
                            <a:buSzTx/>
                            <a:buFontTx/>
                            <a:buNone/>
                            <a:tabLst/>
                            <a:defRPr/>
                          </a:pPr>
                          <a:endParaRPr lang="el-GR" sz="1400" dirty="0" smtClean="0">
                            <a:solidFill>
                              <a:schemeClr val="bg2"/>
                            </a:solidFill>
                            <a:effectLst/>
                            <a:latin typeface="+mn-lt"/>
                            <a:ea typeface="Arial Unicode MS" panose="020B0604020202020204" pitchFamily="34" charset="-128"/>
                            <a:cs typeface="Arial Unicode MS" panose="020B0604020202020204" pitchFamily="34" charset="-128"/>
                          </a:endParaRPr>
                        </a:p>
                        <a:p>
                          <a:pPr algn="ctr">
                            <a:lnSpc>
                              <a:spcPct val="100000"/>
                            </a:lnSpc>
                            <a:spcBef>
                              <a:spcPts val="0"/>
                            </a:spcBef>
                            <a:spcAft>
                              <a:spcPts val="0"/>
                            </a:spcAft>
                          </a:pPr>
                          <a:endParaRPr lang="el-GR" sz="1400" dirty="0">
                            <a:solidFill>
                              <a:schemeClr val="bg2"/>
                            </a:solidFill>
                            <a:effectLst/>
                            <a:latin typeface="+mn-lt"/>
                            <a:ea typeface="Arial Unicode MS" panose="020B0604020202020204" pitchFamily="34" charset="-128"/>
                            <a:cs typeface="Arial Unicode MS" panose="020B0604020202020204" pitchFamily="34" charset="-128"/>
                          </a:endParaRPr>
                        </a:p>
                      </a:txBody>
                      <a:tcPr marL="68580" marR="68580" marT="9525" marB="0" anchor="ctr">
                        <a:solidFill>
                          <a:schemeClr val="tx1"/>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endParaRPr lang="en-US" sz="1400" dirty="0" smtClean="0">
                            <a:solidFill>
                              <a:schemeClr val="bg2"/>
                            </a:solidFill>
                            <a:effectLst/>
                            <a:latin typeface="+mn-lt"/>
                            <a:ea typeface="Arial Unicode MS" panose="020B0604020202020204" pitchFamily="34" charset="-128"/>
                            <a:cs typeface="Arial Unicode MS" panose="020B0604020202020204" pitchFamily="34" charset="-128"/>
                          </a:endParaRPr>
                        </a:p>
                        <a:p>
                          <a:pPr marL="0" marR="0" indent="0" algn="ctr" defTabSz="914400" rtl="0" eaLnBrk="1" fontAlgn="auto" latinLnBrk="0" hangingPunct="1">
                            <a:lnSpc>
                              <a:spcPct val="100000"/>
                            </a:lnSpc>
                            <a:spcBef>
                              <a:spcPts val="0"/>
                            </a:spcBef>
                            <a:spcAft>
                              <a:spcPts val="0"/>
                            </a:spcAft>
                            <a:buClrTx/>
                            <a:buSzTx/>
                            <a:buFontTx/>
                            <a:buNone/>
                            <a:tabLst/>
                            <a:defRPr/>
                          </a:pPr>
                          <a:r>
                            <a:rPr lang="en-US" sz="1400" dirty="0" smtClean="0">
                              <a:solidFill>
                                <a:schemeClr val="bg2"/>
                              </a:solidFill>
                              <a:effectLst/>
                              <a:latin typeface="+mn-lt"/>
                              <a:ea typeface="Arial Unicode MS" panose="020B0604020202020204" pitchFamily="34" charset="-128"/>
                              <a:cs typeface="Arial Unicode MS" panose="020B0604020202020204" pitchFamily="34" charset="-128"/>
                            </a:rPr>
                            <a:t>19 / 20 / 33 / 28</a:t>
                          </a:r>
                        </a:p>
                        <a:p>
                          <a:pPr marL="0" marR="0" indent="0" algn="ctr" defTabSz="914400" rtl="0" eaLnBrk="1" fontAlgn="auto" latinLnBrk="0" hangingPunct="1">
                            <a:lnSpc>
                              <a:spcPct val="100000"/>
                            </a:lnSpc>
                            <a:spcBef>
                              <a:spcPts val="0"/>
                            </a:spcBef>
                            <a:spcAft>
                              <a:spcPts val="0"/>
                            </a:spcAft>
                            <a:buClrTx/>
                            <a:buSzTx/>
                            <a:buFontTx/>
                            <a:buNone/>
                            <a:tabLst/>
                            <a:defRPr/>
                          </a:pPr>
                          <a:endParaRPr lang="el-GR" sz="1400" dirty="0" smtClean="0">
                            <a:solidFill>
                              <a:schemeClr val="bg2"/>
                            </a:solidFill>
                            <a:effectLst/>
                            <a:latin typeface="+mn-lt"/>
                            <a:ea typeface="Arial Unicode MS" panose="020B0604020202020204" pitchFamily="34" charset="-128"/>
                            <a:cs typeface="Arial Unicode MS" panose="020B0604020202020204" pitchFamily="34" charset="-128"/>
                          </a:endParaRPr>
                        </a:p>
                        <a:p>
                          <a:pPr algn="ctr">
                            <a:lnSpc>
                              <a:spcPct val="100000"/>
                            </a:lnSpc>
                            <a:spcBef>
                              <a:spcPts val="0"/>
                            </a:spcBef>
                            <a:spcAft>
                              <a:spcPts val="0"/>
                            </a:spcAft>
                          </a:pPr>
                          <a:endParaRPr lang="el-GR" sz="1400" dirty="0">
                            <a:solidFill>
                              <a:schemeClr val="bg2"/>
                            </a:solidFill>
                            <a:effectLst/>
                            <a:latin typeface="+mn-lt"/>
                            <a:ea typeface="Arial Unicode MS" panose="020B0604020202020204" pitchFamily="34" charset="-128"/>
                            <a:cs typeface="Arial Unicode MS" panose="020B0604020202020204" pitchFamily="34" charset="-128"/>
                          </a:endParaRPr>
                        </a:p>
                      </a:txBody>
                      <a:tcPr marL="68580" marR="68580" marT="9525" marB="0" anchor="ctr">
                        <a:solidFill>
                          <a:schemeClr val="tx1"/>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endParaRPr lang="en-US" sz="1400" dirty="0" smtClean="0">
                            <a:solidFill>
                              <a:schemeClr val="bg2"/>
                            </a:solidFill>
                            <a:effectLst/>
                            <a:latin typeface="+mn-lt"/>
                            <a:ea typeface="Arial Unicode MS" panose="020B0604020202020204" pitchFamily="34" charset="-128"/>
                            <a:cs typeface="Arial Unicode MS" panose="020B0604020202020204" pitchFamily="34" charset="-128"/>
                          </a:endParaRPr>
                        </a:p>
                        <a:p>
                          <a:pPr marL="0" marR="0" indent="0" algn="ctr" defTabSz="914400" rtl="0" eaLnBrk="1" fontAlgn="auto" latinLnBrk="0" hangingPunct="1">
                            <a:lnSpc>
                              <a:spcPct val="100000"/>
                            </a:lnSpc>
                            <a:spcBef>
                              <a:spcPts val="0"/>
                            </a:spcBef>
                            <a:spcAft>
                              <a:spcPts val="0"/>
                            </a:spcAft>
                            <a:buClrTx/>
                            <a:buSzTx/>
                            <a:buFontTx/>
                            <a:buNone/>
                            <a:tabLst/>
                            <a:defRPr/>
                          </a:pPr>
                          <a:r>
                            <a:rPr lang="en-US" sz="1400" dirty="0" smtClean="0">
                              <a:solidFill>
                                <a:schemeClr val="bg2"/>
                              </a:solidFill>
                              <a:effectLst/>
                              <a:latin typeface="+mn-lt"/>
                              <a:ea typeface="Arial Unicode MS" panose="020B0604020202020204" pitchFamily="34" charset="-128"/>
                              <a:cs typeface="Arial Unicode MS" panose="020B0604020202020204" pitchFamily="34" charset="-128"/>
                            </a:rPr>
                            <a:t>20 / 35 / 24 / 21</a:t>
                          </a:r>
                        </a:p>
                        <a:p>
                          <a:pPr marL="0" marR="0" indent="0" algn="ctr" defTabSz="914400" rtl="0" eaLnBrk="1" fontAlgn="auto" latinLnBrk="0" hangingPunct="1">
                            <a:lnSpc>
                              <a:spcPct val="100000"/>
                            </a:lnSpc>
                            <a:spcBef>
                              <a:spcPts val="0"/>
                            </a:spcBef>
                            <a:spcAft>
                              <a:spcPts val="0"/>
                            </a:spcAft>
                            <a:buClrTx/>
                            <a:buSzTx/>
                            <a:buFontTx/>
                            <a:buNone/>
                            <a:tabLst/>
                            <a:defRPr/>
                          </a:pPr>
                          <a:endParaRPr lang="el-GR" sz="1400" dirty="0" smtClean="0">
                            <a:solidFill>
                              <a:schemeClr val="bg2"/>
                            </a:solidFill>
                            <a:effectLst/>
                            <a:latin typeface="+mn-lt"/>
                            <a:ea typeface="Arial Unicode MS" panose="020B0604020202020204" pitchFamily="34" charset="-128"/>
                            <a:cs typeface="Arial Unicode MS" panose="020B0604020202020204" pitchFamily="34" charset="-128"/>
                          </a:endParaRPr>
                        </a:p>
                        <a:p>
                          <a:pPr algn="ctr">
                            <a:lnSpc>
                              <a:spcPct val="100000"/>
                            </a:lnSpc>
                            <a:spcBef>
                              <a:spcPts val="0"/>
                            </a:spcBef>
                            <a:spcAft>
                              <a:spcPts val="0"/>
                            </a:spcAft>
                          </a:pPr>
                          <a:endParaRPr lang="el-GR" sz="1400" dirty="0">
                            <a:solidFill>
                              <a:schemeClr val="bg2"/>
                            </a:solidFill>
                            <a:effectLst/>
                            <a:latin typeface="+mn-lt"/>
                            <a:ea typeface="Arial Unicode MS" panose="020B0604020202020204" pitchFamily="34" charset="-128"/>
                            <a:cs typeface="Arial Unicode MS" panose="020B0604020202020204" pitchFamily="34" charset="-128"/>
                          </a:endParaRPr>
                        </a:p>
                      </a:txBody>
                      <a:tcPr marL="68580" marR="68580" marT="9525" marB="0" anchor="ctr">
                        <a:solidFill>
                          <a:schemeClr val="tx1"/>
                        </a:solidFill>
                      </a:tcPr>
                    </a:tc>
                  </a:tr>
                </a:tbl>
              </a:graphicData>
            </a:graphic>
          </p:graphicFrame>
        </p:grpSp>
        <p:sp>
          <p:nvSpPr>
            <p:cNvPr id="10" name="Rectangle 9"/>
            <p:cNvSpPr/>
            <p:nvPr/>
          </p:nvSpPr>
          <p:spPr>
            <a:xfrm>
              <a:off x="5286374" y="6598562"/>
              <a:ext cx="3581402" cy="215444"/>
            </a:xfrm>
            <a:prstGeom prst="rect">
              <a:avLst/>
            </a:prstGeom>
          </p:spPr>
          <p:txBody>
            <a:bodyPr wrap="square">
              <a:spAutoFit/>
            </a:bodyPr>
            <a:lstStyle/>
            <a:p>
              <a:pPr eaLnBrk="1" hangingPunct="1"/>
              <a:r>
                <a:rPr lang="en-US" sz="800" dirty="0" smtClean="0">
                  <a:latin typeface="Arial Unicode MS" panose="020B0604020202020204" pitchFamily="34" charset="-128"/>
                  <a:ea typeface="Arial Unicode MS" panose="020B0604020202020204" pitchFamily="34" charset="-128"/>
                  <a:cs typeface="Arial Unicode MS" panose="020B0604020202020204" pitchFamily="34" charset="-128"/>
                </a:rPr>
                <a:t>Adapted from Day</a:t>
              </a:r>
              <a:r>
                <a:rPr lang="en-US" sz="800" dirty="0">
                  <a:latin typeface="Arial Unicode MS" panose="020B0604020202020204" pitchFamily="34" charset="-128"/>
                  <a:ea typeface="Arial Unicode MS" panose="020B0604020202020204" pitchFamily="34" charset="-128"/>
                  <a:cs typeface="Arial Unicode MS" panose="020B0604020202020204" pitchFamily="34" charset="-128"/>
                </a:rPr>
                <a:t>, L. A. </a:t>
              </a:r>
              <a:r>
                <a:rPr lang="en-US" sz="800" dirty="0" smtClean="0">
                  <a:latin typeface="Arial Unicode MS" panose="020B0604020202020204" pitchFamily="34" charset="-128"/>
                  <a:ea typeface="Arial Unicode MS" panose="020B0604020202020204" pitchFamily="34" charset="-128"/>
                  <a:cs typeface="Arial Unicode MS" panose="020B0604020202020204" pitchFamily="34" charset="-128"/>
                </a:rPr>
                <a:t>, et al., Ann rev. </a:t>
              </a:r>
              <a:r>
                <a:rPr lang="en-US" sz="800" dirty="0" err="1" smtClean="0">
                  <a:latin typeface="Arial Unicode MS" panose="020B0604020202020204" pitchFamily="34" charset="-128"/>
                  <a:ea typeface="Arial Unicode MS" panose="020B0604020202020204" pitchFamily="34" charset="-128"/>
                  <a:cs typeface="Arial Unicode MS" panose="020B0604020202020204" pitchFamily="34" charset="-128"/>
                </a:rPr>
                <a:t>Biophys</a:t>
              </a:r>
              <a:r>
                <a:rPr lang="en-US" sz="800" dirty="0" smtClean="0">
                  <a:latin typeface="Arial Unicode MS" panose="020B0604020202020204" pitchFamily="34" charset="-128"/>
                  <a:ea typeface="Arial Unicode MS" panose="020B0604020202020204" pitchFamily="34" charset="-128"/>
                  <a:cs typeface="Arial Unicode MS" panose="020B0604020202020204" pitchFamily="34" charset="-128"/>
                </a:rPr>
                <a:t>. Chem. 1988. 17: 509-39</a:t>
              </a:r>
              <a:endParaRPr lang="en-US" altLang="el-GR" sz="800" dirty="0">
                <a:latin typeface="Arial Unicode MS" panose="020B0604020202020204" pitchFamily="34" charset="-128"/>
                <a:ea typeface="Arial Unicode MS" panose="020B0604020202020204" pitchFamily="34" charset="-128"/>
                <a:cs typeface="Arial Unicode MS" panose="020B0604020202020204" pitchFamily="34" charset="-128"/>
              </a:endParaRPr>
            </a:p>
          </p:txBody>
        </p:sp>
      </p:grpSp>
      <p:sp>
        <p:nvSpPr>
          <p:cNvPr id="2" name="Title 1"/>
          <p:cNvSpPr>
            <a:spLocks noGrp="1"/>
          </p:cNvSpPr>
          <p:nvPr>
            <p:ph type="title"/>
          </p:nvPr>
        </p:nvSpPr>
        <p:spPr>
          <a:xfrm>
            <a:off x="685800" y="12229"/>
            <a:ext cx="7772400" cy="1143000"/>
          </a:xfrm>
        </p:spPr>
        <p:txBody>
          <a:bodyPr/>
          <a:lstStyle/>
          <a:p>
            <a:r>
              <a:rPr lang="en-US" sz="3200" dirty="0" err="1" smtClean="0"/>
              <a:t>Virion</a:t>
            </a:r>
            <a:r>
              <a:rPr lang="en-US" sz="3200" dirty="0" smtClean="0"/>
              <a:t> Compositions</a:t>
            </a:r>
            <a:endParaRPr lang="el-GR" sz="3200" dirty="0"/>
          </a:p>
        </p:txBody>
      </p:sp>
      <p:sp>
        <p:nvSpPr>
          <p:cNvPr id="5" name="Rectangle 4"/>
          <p:cNvSpPr/>
          <p:nvPr/>
        </p:nvSpPr>
        <p:spPr bwMode="auto">
          <a:xfrm>
            <a:off x="409572" y="2107957"/>
            <a:ext cx="3708000" cy="492368"/>
          </a:xfrm>
          <a:prstGeom prst="rect">
            <a:avLst/>
          </a:prstGeom>
          <a:noFill/>
          <a:ln w="28575">
            <a:solidFill>
              <a:srgbClr val="FF0000"/>
            </a:solidFill>
            <a:round/>
            <a:headEnd/>
            <a:tailEnd/>
          </a:ln>
        </p:spPr>
        <p:txBody>
          <a:bodyPr rtlCol="0" anchor="ctr"/>
          <a:lstStyle/>
          <a:p>
            <a:pPr algn="ctr"/>
            <a:endParaRPr lang="el-GR" dirty="0"/>
          </a:p>
        </p:txBody>
      </p:sp>
      <p:sp>
        <p:nvSpPr>
          <p:cNvPr id="7" name="Rectangle 6"/>
          <p:cNvSpPr/>
          <p:nvPr/>
        </p:nvSpPr>
        <p:spPr bwMode="auto">
          <a:xfrm>
            <a:off x="409572" y="2603256"/>
            <a:ext cx="3708000" cy="1549643"/>
          </a:xfrm>
          <a:prstGeom prst="rect">
            <a:avLst/>
          </a:prstGeom>
          <a:noFill/>
          <a:ln w="28575">
            <a:solidFill>
              <a:srgbClr val="FF0000"/>
            </a:solidFill>
            <a:round/>
            <a:headEnd/>
            <a:tailEnd/>
          </a:ln>
        </p:spPr>
        <p:txBody>
          <a:bodyPr rtlCol="0" anchor="ctr"/>
          <a:lstStyle/>
          <a:p>
            <a:pPr algn="ctr"/>
            <a:endParaRPr lang="el-GR" dirty="0"/>
          </a:p>
        </p:txBody>
      </p:sp>
      <p:sp>
        <p:nvSpPr>
          <p:cNvPr id="8" name="Rectangle 7"/>
          <p:cNvSpPr/>
          <p:nvPr/>
        </p:nvSpPr>
        <p:spPr bwMode="auto">
          <a:xfrm>
            <a:off x="409572" y="4664024"/>
            <a:ext cx="3708000" cy="792000"/>
          </a:xfrm>
          <a:prstGeom prst="rect">
            <a:avLst/>
          </a:prstGeom>
          <a:noFill/>
          <a:ln w="28575">
            <a:solidFill>
              <a:srgbClr val="FF0000"/>
            </a:solidFill>
            <a:round/>
            <a:headEnd/>
            <a:tailEnd/>
          </a:ln>
        </p:spPr>
        <p:txBody>
          <a:bodyPr rtlCol="0" anchor="ctr"/>
          <a:lstStyle/>
          <a:p>
            <a:pPr algn="ctr"/>
            <a:endParaRPr lang="el-GR" dirty="0"/>
          </a:p>
        </p:txBody>
      </p:sp>
      <p:sp>
        <p:nvSpPr>
          <p:cNvPr id="9" name="Rectangle 8"/>
          <p:cNvSpPr/>
          <p:nvPr/>
        </p:nvSpPr>
        <p:spPr bwMode="auto">
          <a:xfrm>
            <a:off x="409572" y="4162424"/>
            <a:ext cx="3708000" cy="492368"/>
          </a:xfrm>
          <a:prstGeom prst="rect">
            <a:avLst/>
          </a:prstGeom>
          <a:noFill/>
          <a:ln w="28575">
            <a:solidFill>
              <a:srgbClr val="FF0000"/>
            </a:solidFill>
            <a:round/>
            <a:headEnd/>
            <a:tailEnd/>
          </a:ln>
        </p:spPr>
        <p:txBody>
          <a:bodyPr rtlCol="0" anchor="ctr"/>
          <a:lstStyle/>
          <a:p>
            <a:pPr algn="ctr"/>
            <a:endParaRPr lang="el-GR" dirty="0"/>
          </a:p>
        </p:txBody>
      </p:sp>
    </p:spTree>
    <p:extLst>
      <p:ext uri="{BB962C8B-B14F-4D97-AF65-F5344CB8AC3E}">
        <p14:creationId xmlns="" xmlns:p14="http://schemas.microsoft.com/office/powerpoint/2010/main" val="421167167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dissolve">
                                      <p:cBhvr>
                                        <p:cTn id="7" dur="1250"/>
                                        <p:tgtEl>
                                          <p:spTgt spid="3"/>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dissolve">
                                      <p:cBhvr>
                                        <p:cTn id="12" dur="1000"/>
                                        <p:tgtEl>
                                          <p:spTgt spid="5"/>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dissolve">
                                      <p:cBhvr>
                                        <p:cTn id="17" dur="1000"/>
                                        <p:tgtEl>
                                          <p:spTgt spid="7"/>
                                        </p:tgtEl>
                                      </p:cBhvr>
                                    </p:animEffect>
                                  </p:childTnLst>
                                </p:cTn>
                              </p:par>
                              <p:par>
                                <p:cTn id="18" presetID="9" presetClass="exit" presetSubtype="0" fill="hold" grpId="1" nodeType="withEffect">
                                  <p:stCondLst>
                                    <p:cond delay="0"/>
                                  </p:stCondLst>
                                  <p:childTnLst>
                                    <p:animEffect transition="out" filter="dissolve">
                                      <p:cBhvr>
                                        <p:cTn id="19" dur="1000"/>
                                        <p:tgtEl>
                                          <p:spTgt spid="5"/>
                                        </p:tgtEl>
                                      </p:cBhvr>
                                    </p:animEffect>
                                    <p:set>
                                      <p:cBhvr>
                                        <p:cTn id="20" dur="1" fill="hold">
                                          <p:stCondLst>
                                            <p:cond delay="999"/>
                                          </p:stCondLst>
                                        </p:cTn>
                                        <p:tgtEl>
                                          <p:spTgt spid="5"/>
                                        </p:tgtEl>
                                        <p:attrNameLst>
                                          <p:attrName>style.visibility</p:attrName>
                                        </p:attrNameLst>
                                      </p:cBhvr>
                                      <p:to>
                                        <p:strVal val="hidden"/>
                                      </p:to>
                                    </p:set>
                                  </p:childTnLst>
                                </p:cTn>
                              </p:par>
                            </p:childTnLst>
                          </p:cTn>
                        </p:par>
                      </p:childTnLst>
                    </p:cTn>
                  </p:par>
                  <p:par>
                    <p:cTn id="21" fill="hold">
                      <p:stCondLst>
                        <p:cond delay="indefinite"/>
                      </p:stCondLst>
                      <p:childTnLst>
                        <p:par>
                          <p:cTn id="22" fill="hold">
                            <p:stCondLst>
                              <p:cond delay="0"/>
                            </p:stCondLst>
                            <p:childTnLst>
                              <p:par>
                                <p:cTn id="23" presetID="9" presetClass="entr" presetSubtype="0" fill="hold" grpId="0" nodeType="clickEffect">
                                  <p:stCondLst>
                                    <p:cond delay="0"/>
                                  </p:stCondLst>
                                  <p:childTnLst>
                                    <p:set>
                                      <p:cBhvr>
                                        <p:cTn id="24" dur="1" fill="hold">
                                          <p:stCondLst>
                                            <p:cond delay="0"/>
                                          </p:stCondLst>
                                        </p:cTn>
                                        <p:tgtEl>
                                          <p:spTgt spid="9"/>
                                        </p:tgtEl>
                                        <p:attrNameLst>
                                          <p:attrName>style.visibility</p:attrName>
                                        </p:attrNameLst>
                                      </p:cBhvr>
                                      <p:to>
                                        <p:strVal val="visible"/>
                                      </p:to>
                                    </p:set>
                                    <p:animEffect transition="in" filter="dissolve">
                                      <p:cBhvr>
                                        <p:cTn id="25" dur="1000"/>
                                        <p:tgtEl>
                                          <p:spTgt spid="9"/>
                                        </p:tgtEl>
                                      </p:cBhvr>
                                    </p:animEffect>
                                  </p:childTnLst>
                                </p:cTn>
                              </p:par>
                              <p:par>
                                <p:cTn id="26" presetID="9" presetClass="exit" presetSubtype="0" fill="hold" grpId="1" nodeType="withEffect">
                                  <p:stCondLst>
                                    <p:cond delay="0"/>
                                  </p:stCondLst>
                                  <p:childTnLst>
                                    <p:animEffect transition="out" filter="dissolve">
                                      <p:cBhvr>
                                        <p:cTn id="27" dur="1000"/>
                                        <p:tgtEl>
                                          <p:spTgt spid="7"/>
                                        </p:tgtEl>
                                      </p:cBhvr>
                                    </p:animEffect>
                                    <p:set>
                                      <p:cBhvr>
                                        <p:cTn id="28" dur="1" fill="hold">
                                          <p:stCondLst>
                                            <p:cond delay="999"/>
                                          </p:stCondLst>
                                        </p:cTn>
                                        <p:tgtEl>
                                          <p:spTgt spid="7"/>
                                        </p:tgtEl>
                                        <p:attrNameLst>
                                          <p:attrName>style.visibility</p:attrName>
                                        </p:attrNameLst>
                                      </p:cBhvr>
                                      <p:to>
                                        <p:strVal val="hidden"/>
                                      </p:to>
                                    </p:set>
                                  </p:childTnLst>
                                </p:cTn>
                              </p:par>
                            </p:childTnLst>
                          </p:cTn>
                        </p:par>
                      </p:childTnLst>
                    </p:cTn>
                  </p:par>
                  <p:par>
                    <p:cTn id="29" fill="hold">
                      <p:stCondLst>
                        <p:cond delay="indefinite"/>
                      </p:stCondLst>
                      <p:childTnLst>
                        <p:par>
                          <p:cTn id="30" fill="hold">
                            <p:stCondLst>
                              <p:cond delay="0"/>
                            </p:stCondLst>
                            <p:childTnLst>
                              <p:par>
                                <p:cTn id="31" presetID="9" presetClass="entr" presetSubtype="0" fill="hold" grpId="0" nodeType="clickEffect">
                                  <p:stCondLst>
                                    <p:cond delay="0"/>
                                  </p:stCondLst>
                                  <p:childTnLst>
                                    <p:set>
                                      <p:cBhvr>
                                        <p:cTn id="32" dur="1" fill="hold">
                                          <p:stCondLst>
                                            <p:cond delay="0"/>
                                          </p:stCondLst>
                                        </p:cTn>
                                        <p:tgtEl>
                                          <p:spTgt spid="8"/>
                                        </p:tgtEl>
                                        <p:attrNameLst>
                                          <p:attrName>style.visibility</p:attrName>
                                        </p:attrNameLst>
                                      </p:cBhvr>
                                      <p:to>
                                        <p:strVal val="visible"/>
                                      </p:to>
                                    </p:set>
                                    <p:animEffect transition="in" filter="dissolve">
                                      <p:cBhvr>
                                        <p:cTn id="33" dur="1000"/>
                                        <p:tgtEl>
                                          <p:spTgt spid="8"/>
                                        </p:tgtEl>
                                      </p:cBhvr>
                                    </p:animEffect>
                                  </p:childTnLst>
                                </p:cTn>
                              </p:par>
                              <p:par>
                                <p:cTn id="34" presetID="9" presetClass="exit" presetSubtype="0" fill="hold" grpId="1" nodeType="withEffect">
                                  <p:stCondLst>
                                    <p:cond delay="0"/>
                                  </p:stCondLst>
                                  <p:childTnLst>
                                    <p:animEffect transition="out" filter="dissolve">
                                      <p:cBhvr>
                                        <p:cTn id="35" dur="1000"/>
                                        <p:tgtEl>
                                          <p:spTgt spid="9"/>
                                        </p:tgtEl>
                                      </p:cBhvr>
                                    </p:animEffect>
                                    <p:set>
                                      <p:cBhvr>
                                        <p:cTn id="36" dur="1" fill="hold">
                                          <p:stCondLst>
                                            <p:cond delay="999"/>
                                          </p:stCondLst>
                                        </p:cTn>
                                        <p:tgtEl>
                                          <p:spTgt spid="9"/>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5" grpId="1" animBg="1"/>
      <p:bldP spid="7" grpId="0" animBg="1"/>
      <p:bldP spid="7" grpId="1" animBg="1"/>
      <p:bldP spid="8" grpId="0" animBg="1"/>
      <p:bldP spid="9" grpId="0" animBg="1"/>
      <p:bldP spid="9" grpId="1" animBg="1"/>
    </p:bld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14"/>
          <p:cNvGrpSpPr/>
          <p:nvPr/>
        </p:nvGrpSpPr>
        <p:grpSpPr>
          <a:xfrm>
            <a:off x="400049" y="466725"/>
            <a:ext cx="8039102" cy="6413956"/>
            <a:chOff x="400049" y="466725"/>
            <a:chExt cx="8039102" cy="6413956"/>
          </a:xfrm>
        </p:grpSpPr>
        <p:grpSp>
          <p:nvGrpSpPr>
            <p:cNvPr id="5" name="Group 2"/>
            <p:cNvGrpSpPr/>
            <p:nvPr/>
          </p:nvGrpSpPr>
          <p:grpSpPr>
            <a:xfrm>
              <a:off x="400049" y="466725"/>
              <a:ext cx="8034339" cy="6353175"/>
              <a:chOff x="400049" y="504825"/>
              <a:chExt cx="8034339" cy="6353175"/>
            </a:xfrm>
          </p:grpSpPr>
          <p:sp>
            <p:nvSpPr>
              <p:cNvPr id="2" name="Rectangle 1"/>
              <p:cNvSpPr/>
              <p:nvPr/>
            </p:nvSpPr>
            <p:spPr bwMode="auto">
              <a:xfrm>
                <a:off x="400049" y="504825"/>
                <a:ext cx="8029575" cy="6353175"/>
              </a:xfrm>
              <a:prstGeom prst="rect">
                <a:avLst/>
              </a:prstGeom>
              <a:solidFill>
                <a:schemeClr val="tx1"/>
              </a:solidFill>
              <a:ln w="6350">
                <a:solidFill>
                  <a:schemeClr val="tx1"/>
                </a:solidFill>
                <a:round/>
                <a:headEnd/>
                <a:tailEnd/>
              </a:ln>
            </p:spPr>
            <p:txBody>
              <a:bodyPr rtlCol="0" anchor="ctr"/>
              <a:lstStyle/>
              <a:p>
                <a:pPr algn="ctr"/>
                <a:endParaRPr lang="el-GR" dirty="0"/>
              </a:p>
            </p:txBody>
          </p:sp>
          <p:graphicFrame>
            <p:nvGraphicFramePr>
              <p:cNvPr id="6" name="Content Placeholder 3"/>
              <p:cNvGraphicFramePr>
                <a:graphicFrameLocks/>
              </p:cNvGraphicFramePr>
              <p:nvPr>
                <p:extLst>
                  <p:ext uri="{D42A27DB-BD31-4B8C-83A1-F6EECF244321}">
                    <p14:modId xmlns="" xmlns:p14="http://schemas.microsoft.com/office/powerpoint/2010/main" val="1274375416"/>
                  </p:ext>
                </p:extLst>
              </p:nvPr>
            </p:nvGraphicFramePr>
            <p:xfrm>
              <a:off x="671512" y="548871"/>
              <a:ext cx="7762876" cy="6259368"/>
            </p:xfrm>
            <a:graphic>
              <a:graphicData uri="http://schemas.openxmlformats.org/drawingml/2006/table">
                <a:tbl>
                  <a:tblPr firstRow="1">
                    <a:tableStyleId>{2D5ABB26-0587-4C30-8999-92F81FD0307C}</a:tableStyleId>
                  </a:tblPr>
                  <a:tblGrid>
                    <a:gridCol w="162560"/>
                    <a:gridCol w="2290128"/>
                    <a:gridCol w="1228725"/>
                    <a:gridCol w="1166813"/>
                    <a:gridCol w="1419225"/>
                    <a:gridCol w="1495425"/>
                  </a:tblGrid>
                  <a:tr h="308379">
                    <a:tc gridSpan="2">
                      <a:txBody>
                        <a:bodyPr/>
                        <a:lstStyle/>
                        <a:p>
                          <a:pPr>
                            <a:lnSpc>
                              <a:spcPct val="100000"/>
                            </a:lnSpc>
                            <a:spcBef>
                              <a:spcPts val="0"/>
                            </a:spcBef>
                            <a:spcAft>
                              <a:spcPts val="0"/>
                            </a:spcAft>
                          </a:pPr>
                          <a:r>
                            <a:rPr lang="en-US" sz="1600" b="1" kern="1200" dirty="0" smtClean="0">
                              <a:solidFill>
                                <a:schemeClr val="bg2"/>
                              </a:solidFill>
                              <a:effectLst/>
                              <a:latin typeface="+mn-lt"/>
                              <a:ea typeface="Arial Unicode MS" panose="020B0604020202020204" pitchFamily="34" charset="-128"/>
                              <a:cs typeface="Arial Unicode MS" panose="020B0604020202020204" pitchFamily="34" charset="-128"/>
                            </a:rPr>
                            <a:t>Parameter</a:t>
                          </a:r>
                        </a:p>
                      </a:txBody>
                      <a:tcPr marL="68580" marR="68580" marT="9525" marB="0" anchor="ctr">
                        <a:solidFill>
                          <a:schemeClr val="tx1"/>
                        </a:solidFill>
                      </a:tcPr>
                    </a:tc>
                    <a:tc hMerge="1">
                      <a:txBody>
                        <a:bodyPr/>
                        <a:lstStyle/>
                        <a:p>
                          <a:endParaRPr lang="el-GR"/>
                        </a:p>
                      </a:txBody>
                      <a:tcPr/>
                    </a:tc>
                    <a:tc>
                      <a:txBody>
                        <a:bodyPr/>
                        <a:lstStyle/>
                        <a:p>
                          <a:pPr algn="ctr">
                            <a:lnSpc>
                              <a:spcPct val="100000"/>
                            </a:lnSpc>
                            <a:spcBef>
                              <a:spcPts val="0"/>
                            </a:spcBef>
                            <a:spcAft>
                              <a:spcPts val="0"/>
                            </a:spcAft>
                          </a:pPr>
                          <a:r>
                            <a:rPr lang="en-US" sz="1600" b="1" kern="1200" dirty="0" err="1" smtClean="0">
                              <a:solidFill>
                                <a:schemeClr val="bg2"/>
                              </a:solidFill>
                              <a:effectLst/>
                              <a:latin typeface="+mn-lt"/>
                              <a:ea typeface="Arial Unicode MS" panose="020B0604020202020204" pitchFamily="34" charset="-128"/>
                              <a:cs typeface="Arial Unicode MS" panose="020B0604020202020204" pitchFamily="34" charset="-128"/>
                            </a:rPr>
                            <a:t>Ff</a:t>
                          </a:r>
                          <a:endParaRPr lang="el-GR" sz="1600" b="1" kern="1200" dirty="0">
                            <a:solidFill>
                              <a:schemeClr val="bg2"/>
                            </a:solidFill>
                            <a:effectLst/>
                            <a:latin typeface="+mn-lt"/>
                            <a:ea typeface="Arial Unicode MS" panose="020B0604020202020204" pitchFamily="34" charset="-128"/>
                            <a:cs typeface="Arial Unicode MS" panose="020B0604020202020204" pitchFamily="34" charset="-128"/>
                          </a:endParaRPr>
                        </a:p>
                      </a:txBody>
                      <a:tcPr marL="68580" marR="68580" marT="9525" marB="0" anchor="ctr">
                        <a:solidFill>
                          <a:schemeClr val="tx1"/>
                        </a:solidFill>
                      </a:tcPr>
                    </a:tc>
                    <a:tc>
                      <a:txBody>
                        <a:bodyPr/>
                        <a:lstStyle/>
                        <a:p>
                          <a:pPr algn="ctr">
                            <a:lnSpc>
                              <a:spcPct val="100000"/>
                            </a:lnSpc>
                            <a:spcBef>
                              <a:spcPts val="0"/>
                            </a:spcBef>
                            <a:spcAft>
                              <a:spcPts val="0"/>
                            </a:spcAft>
                          </a:pPr>
                          <a:r>
                            <a:rPr lang="en-US" sz="1600" b="1" kern="1200" dirty="0" err="1" smtClean="0">
                              <a:solidFill>
                                <a:schemeClr val="bg2"/>
                              </a:solidFill>
                              <a:effectLst/>
                              <a:latin typeface="+mn-lt"/>
                              <a:ea typeface="Arial Unicode MS" panose="020B0604020202020204" pitchFamily="34" charset="-128"/>
                              <a:cs typeface="Arial Unicode MS" panose="020B0604020202020204" pitchFamily="34" charset="-128"/>
                            </a:rPr>
                            <a:t>Xf</a:t>
                          </a:r>
                          <a:endParaRPr lang="el-GR" sz="1600" b="1" kern="1200" dirty="0">
                            <a:solidFill>
                              <a:schemeClr val="bg2"/>
                            </a:solidFill>
                            <a:effectLst/>
                            <a:latin typeface="+mn-lt"/>
                            <a:ea typeface="Arial Unicode MS" panose="020B0604020202020204" pitchFamily="34" charset="-128"/>
                            <a:cs typeface="Arial Unicode MS" panose="020B0604020202020204" pitchFamily="34" charset="-128"/>
                          </a:endParaRPr>
                        </a:p>
                      </a:txBody>
                      <a:tcPr marL="68580" marR="68580" marT="9525" marB="0" anchor="ctr">
                        <a:solidFill>
                          <a:schemeClr val="tx1"/>
                        </a:solidFill>
                      </a:tcPr>
                    </a:tc>
                    <a:tc>
                      <a:txBody>
                        <a:bodyPr/>
                        <a:lstStyle/>
                        <a:p>
                          <a:pPr algn="ctr">
                            <a:lnSpc>
                              <a:spcPct val="100000"/>
                            </a:lnSpc>
                            <a:spcBef>
                              <a:spcPts val="0"/>
                            </a:spcBef>
                            <a:spcAft>
                              <a:spcPts val="0"/>
                            </a:spcAft>
                          </a:pPr>
                          <a:r>
                            <a:rPr lang="en-US" sz="1600" b="1" kern="1200" dirty="0" smtClean="0">
                              <a:solidFill>
                                <a:schemeClr val="bg2"/>
                              </a:solidFill>
                              <a:effectLst/>
                              <a:latin typeface="+mn-lt"/>
                              <a:ea typeface="Arial Unicode MS" panose="020B0604020202020204" pitchFamily="34" charset="-128"/>
                              <a:cs typeface="Arial Unicode MS" panose="020B0604020202020204" pitchFamily="34" charset="-128"/>
                            </a:rPr>
                            <a:t>Pf1</a:t>
                          </a:r>
                          <a:endParaRPr lang="el-GR" sz="1600" b="1" kern="1200" dirty="0">
                            <a:solidFill>
                              <a:schemeClr val="bg2"/>
                            </a:solidFill>
                            <a:effectLst/>
                            <a:latin typeface="+mn-lt"/>
                            <a:ea typeface="Arial Unicode MS" panose="020B0604020202020204" pitchFamily="34" charset="-128"/>
                            <a:cs typeface="Arial Unicode MS" panose="020B0604020202020204" pitchFamily="34" charset="-128"/>
                          </a:endParaRPr>
                        </a:p>
                      </a:txBody>
                      <a:tcPr marL="68580" marR="68580" marT="9525" marB="0" anchor="ctr">
                        <a:solidFill>
                          <a:schemeClr val="tx1"/>
                        </a:solidFill>
                      </a:tcPr>
                    </a:tc>
                    <a:tc>
                      <a:txBody>
                        <a:bodyPr/>
                        <a:lstStyle/>
                        <a:p>
                          <a:pPr algn="ctr">
                            <a:lnSpc>
                              <a:spcPct val="100000"/>
                            </a:lnSpc>
                            <a:spcBef>
                              <a:spcPts val="0"/>
                            </a:spcBef>
                            <a:spcAft>
                              <a:spcPts val="0"/>
                            </a:spcAft>
                          </a:pPr>
                          <a:r>
                            <a:rPr lang="en-US" sz="1600" b="1" kern="1200" dirty="0" smtClean="0">
                              <a:solidFill>
                                <a:schemeClr val="bg2"/>
                              </a:solidFill>
                              <a:effectLst/>
                              <a:latin typeface="+mn-lt"/>
                              <a:ea typeface="Arial Unicode MS" panose="020B0604020202020204" pitchFamily="34" charset="-128"/>
                              <a:cs typeface="Arial Unicode MS" panose="020B0604020202020204" pitchFamily="34" charset="-128"/>
                            </a:rPr>
                            <a:t>Pf3</a:t>
                          </a:r>
                          <a:endParaRPr lang="el-GR" sz="1600" b="1" kern="1200" dirty="0">
                            <a:solidFill>
                              <a:schemeClr val="bg2"/>
                            </a:solidFill>
                            <a:effectLst/>
                            <a:latin typeface="+mn-lt"/>
                            <a:ea typeface="Arial Unicode MS" panose="020B0604020202020204" pitchFamily="34" charset="-128"/>
                            <a:cs typeface="Arial Unicode MS" panose="020B0604020202020204" pitchFamily="34" charset="-128"/>
                          </a:endParaRPr>
                        </a:p>
                      </a:txBody>
                      <a:tcPr marL="68580" marR="68580" marT="9525" marB="0" anchor="ctr">
                        <a:solidFill>
                          <a:schemeClr val="tx1"/>
                        </a:solidFill>
                      </a:tcPr>
                    </a:tc>
                  </a:tr>
                  <a:tr h="186418">
                    <a:tc gridSpan="2">
                      <a:txBody>
                        <a:bodyPr/>
                        <a:lstStyle/>
                        <a:p>
                          <a:pPr>
                            <a:lnSpc>
                              <a:spcPct val="100000"/>
                            </a:lnSpc>
                            <a:spcBef>
                              <a:spcPts val="0"/>
                            </a:spcBef>
                            <a:spcAft>
                              <a:spcPts val="0"/>
                            </a:spcAft>
                          </a:pPr>
                          <a:r>
                            <a:rPr lang="en-US" sz="1100" u="sng" dirty="0" smtClean="0">
                              <a:solidFill>
                                <a:schemeClr val="bg2"/>
                              </a:solidFill>
                              <a:effectLst/>
                              <a:latin typeface="+mn-lt"/>
                              <a:ea typeface="Arial Unicode MS" panose="020B0604020202020204" pitchFamily="34" charset="-128"/>
                              <a:cs typeface="Arial Unicode MS" panose="020B0604020202020204" pitchFamily="34" charset="-128"/>
                            </a:rPr>
                            <a:t>Length</a:t>
                          </a:r>
                          <a:r>
                            <a:rPr lang="en-US" sz="1100" u="sng" baseline="0" dirty="0" smtClean="0">
                              <a:solidFill>
                                <a:schemeClr val="bg2"/>
                              </a:solidFill>
                              <a:effectLst/>
                              <a:latin typeface="+mn-lt"/>
                              <a:ea typeface="Arial Unicode MS" panose="020B0604020202020204" pitchFamily="34" charset="-128"/>
                              <a:cs typeface="Arial Unicode MS" panose="020B0604020202020204" pitchFamily="34" charset="-128"/>
                            </a:rPr>
                            <a:t> </a:t>
                          </a:r>
                          <a:r>
                            <a:rPr lang="en-US" sz="1100" u="sng" dirty="0" smtClean="0">
                              <a:solidFill>
                                <a:schemeClr val="bg2"/>
                              </a:solidFill>
                              <a:effectLst/>
                              <a:latin typeface="+mn-lt"/>
                              <a:ea typeface="Arial Unicode MS" panose="020B0604020202020204" pitchFamily="34" charset="-128"/>
                              <a:cs typeface="Arial Unicode MS" panose="020B0604020202020204" pitchFamily="34" charset="-128"/>
                            </a:rPr>
                            <a:t>(Å)</a:t>
                          </a:r>
                          <a:endParaRPr lang="el-GR" sz="1100" u="sng" dirty="0">
                            <a:solidFill>
                              <a:schemeClr val="bg2"/>
                            </a:solidFill>
                            <a:effectLst/>
                            <a:latin typeface="+mn-lt"/>
                            <a:ea typeface="Arial Unicode MS" panose="020B0604020202020204" pitchFamily="34" charset="-128"/>
                            <a:cs typeface="Arial Unicode MS" panose="020B0604020202020204" pitchFamily="34" charset="-128"/>
                          </a:endParaRPr>
                        </a:p>
                      </a:txBody>
                      <a:tcPr marL="68580" marR="68580" marT="9525" marB="0" anchor="ctr">
                        <a:solidFill>
                          <a:schemeClr val="tx1"/>
                        </a:solidFill>
                      </a:tcPr>
                    </a:tc>
                    <a:tc hMerge="1">
                      <a:txBody>
                        <a:bodyPr/>
                        <a:lstStyle/>
                        <a:p>
                          <a:endParaRPr lang="el-GR"/>
                        </a:p>
                      </a:txBody>
                      <a:tcPr/>
                    </a:tc>
                    <a:tc>
                      <a:txBody>
                        <a:bodyPr/>
                        <a:lstStyle/>
                        <a:p>
                          <a:endParaRPr lang="el-GR" sz="1100">
                            <a:latin typeface="+mn-lt"/>
                          </a:endParaRPr>
                        </a:p>
                      </a:txBody>
                      <a:tcPr marL="68580" marR="68580" marT="9525" marB="0" anchor="ctr">
                        <a:solidFill>
                          <a:schemeClr val="tx1"/>
                        </a:solidFill>
                      </a:tcPr>
                    </a:tc>
                    <a:tc>
                      <a:txBody>
                        <a:bodyPr/>
                        <a:lstStyle/>
                        <a:p>
                          <a:endParaRPr lang="el-GR" sz="1100">
                            <a:latin typeface="+mn-lt"/>
                          </a:endParaRPr>
                        </a:p>
                      </a:txBody>
                      <a:tcPr marL="68580" marR="68580" marT="9525" marB="0" anchor="ctr">
                        <a:solidFill>
                          <a:schemeClr val="tx1"/>
                        </a:solidFill>
                      </a:tcPr>
                    </a:tc>
                    <a:tc>
                      <a:txBody>
                        <a:bodyPr/>
                        <a:lstStyle/>
                        <a:p>
                          <a:pPr>
                            <a:lnSpc>
                              <a:spcPct val="100000"/>
                            </a:lnSpc>
                            <a:spcBef>
                              <a:spcPts val="0"/>
                            </a:spcBef>
                            <a:spcAft>
                              <a:spcPts val="0"/>
                            </a:spcAft>
                          </a:pPr>
                          <a:endParaRPr lang="el-GR" sz="1100" dirty="0">
                            <a:solidFill>
                              <a:schemeClr val="bg2"/>
                            </a:solidFill>
                            <a:effectLst/>
                            <a:latin typeface="+mn-lt"/>
                            <a:ea typeface="Arial Unicode MS" panose="020B0604020202020204" pitchFamily="34" charset="-128"/>
                            <a:cs typeface="Arial Unicode MS" panose="020B0604020202020204" pitchFamily="34" charset="-128"/>
                          </a:endParaRPr>
                        </a:p>
                      </a:txBody>
                      <a:tcPr marL="68580" marR="68580" marT="9525" marB="0" anchor="ctr">
                        <a:solidFill>
                          <a:schemeClr val="tx1"/>
                        </a:solidFill>
                      </a:tcPr>
                    </a:tc>
                    <a:tc>
                      <a:txBody>
                        <a:bodyPr/>
                        <a:lstStyle/>
                        <a:p>
                          <a:pPr>
                            <a:lnSpc>
                              <a:spcPct val="100000"/>
                            </a:lnSpc>
                            <a:spcBef>
                              <a:spcPts val="0"/>
                            </a:spcBef>
                            <a:spcAft>
                              <a:spcPts val="0"/>
                            </a:spcAft>
                          </a:pPr>
                          <a:endParaRPr lang="el-GR" sz="1100" dirty="0">
                            <a:solidFill>
                              <a:schemeClr val="bg2"/>
                            </a:solidFill>
                            <a:effectLst/>
                            <a:latin typeface="+mn-lt"/>
                            <a:ea typeface="Arial Unicode MS" panose="020B0604020202020204" pitchFamily="34" charset="-128"/>
                            <a:cs typeface="Arial Unicode MS" panose="020B0604020202020204" pitchFamily="34" charset="-128"/>
                          </a:endParaRPr>
                        </a:p>
                      </a:txBody>
                      <a:tcPr marL="68580" marR="68580" marT="9525" marB="0" anchor="ctr">
                        <a:solidFill>
                          <a:schemeClr val="tx1"/>
                        </a:solidFill>
                      </a:tcPr>
                    </a:tc>
                  </a:tr>
                  <a:tr h="230546">
                    <a:tc>
                      <a:txBody>
                        <a:bodyPr/>
                        <a:lstStyle/>
                        <a:p>
                          <a:pPr marL="171450" marR="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lang="el-GR" sz="1100" dirty="0" smtClean="0">
                            <a:solidFill>
                              <a:schemeClr val="bg2"/>
                            </a:solidFill>
                            <a:effectLst/>
                            <a:latin typeface="+mn-lt"/>
                            <a:ea typeface="Arial Unicode MS" panose="020B0604020202020204" pitchFamily="34" charset="-128"/>
                            <a:cs typeface="Arial Unicode MS" panose="020B0604020202020204" pitchFamily="34" charset="-128"/>
                          </a:endParaRPr>
                        </a:p>
                      </a:txBody>
                      <a:tcPr marL="68580" marR="68580" marT="9525" marB="0" anchor="ctr">
                        <a:solidFill>
                          <a:schemeClr val="tx1"/>
                        </a:solidFill>
                      </a:tcPr>
                    </a:tc>
                    <a:tc>
                      <a:txBody>
                        <a:bodyPr/>
                        <a:lstStyle/>
                        <a:p>
                          <a:pPr marL="171450" marR="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100" dirty="0" smtClean="0">
                              <a:solidFill>
                                <a:schemeClr val="bg2"/>
                              </a:solidFill>
                              <a:effectLst/>
                              <a:latin typeface="+mn-lt"/>
                              <a:ea typeface="Arial Unicode MS" panose="020B0604020202020204" pitchFamily="34" charset="-128"/>
                              <a:cs typeface="Arial Unicode MS" panose="020B0604020202020204" pitchFamily="34" charset="-128"/>
                            </a:rPr>
                            <a:t>Electron microscopy (TEM)</a:t>
                          </a:r>
                          <a:endParaRPr lang="el-GR" sz="1100" dirty="0" smtClean="0">
                            <a:solidFill>
                              <a:schemeClr val="bg2"/>
                            </a:solidFill>
                            <a:effectLst/>
                            <a:latin typeface="+mn-lt"/>
                            <a:ea typeface="Arial Unicode MS" panose="020B0604020202020204" pitchFamily="34" charset="-128"/>
                            <a:cs typeface="Arial Unicode MS" panose="020B0604020202020204" pitchFamily="34" charset="-128"/>
                          </a:endParaRPr>
                        </a:p>
                      </a:txBody>
                      <a:tcPr marL="68580" marR="68580" marT="9525" marB="0" anchor="ctr">
                        <a:solidFill>
                          <a:schemeClr val="tx1"/>
                        </a:solidFill>
                      </a:tcPr>
                    </a:tc>
                    <a:tc>
                      <a:txBody>
                        <a:bodyPr/>
                        <a:lstStyle/>
                        <a:p>
                          <a:pPr algn="ctr">
                            <a:lnSpc>
                              <a:spcPct val="100000"/>
                            </a:lnSpc>
                            <a:spcBef>
                              <a:spcPts val="0"/>
                            </a:spcBef>
                            <a:spcAft>
                              <a:spcPts val="0"/>
                            </a:spcAft>
                          </a:pPr>
                          <a:r>
                            <a:rPr lang="en-US" sz="1100" dirty="0" smtClean="0">
                              <a:solidFill>
                                <a:schemeClr val="bg2"/>
                              </a:solidFill>
                              <a:effectLst/>
                              <a:latin typeface="+mn-lt"/>
                              <a:ea typeface="Arial Unicode MS" panose="020B0604020202020204" pitchFamily="34" charset="-128"/>
                              <a:cs typeface="Arial Unicode MS" panose="020B0604020202020204" pitchFamily="34" charset="-128"/>
                            </a:rPr>
                            <a:t>8,800 ± 300</a:t>
                          </a:r>
                          <a:endParaRPr lang="el-GR" sz="1100" dirty="0">
                            <a:solidFill>
                              <a:schemeClr val="bg2"/>
                            </a:solidFill>
                            <a:effectLst/>
                            <a:latin typeface="+mn-lt"/>
                            <a:ea typeface="Arial Unicode MS" panose="020B0604020202020204" pitchFamily="34" charset="-128"/>
                            <a:cs typeface="Arial Unicode MS" panose="020B0604020202020204" pitchFamily="34" charset="-128"/>
                          </a:endParaRPr>
                        </a:p>
                      </a:txBody>
                      <a:tcPr marL="68580" marR="68580" marT="9525" marB="0" anchor="ctr">
                        <a:solidFill>
                          <a:schemeClr val="tx1"/>
                        </a:solidFill>
                      </a:tcPr>
                    </a:tc>
                    <a:tc>
                      <a:txBody>
                        <a:bodyPr/>
                        <a:lstStyle/>
                        <a:p>
                          <a:pPr algn="ctr">
                            <a:lnSpc>
                              <a:spcPct val="100000"/>
                            </a:lnSpc>
                            <a:spcBef>
                              <a:spcPts val="0"/>
                            </a:spcBef>
                            <a:spcAft>
                              <a:spcPts val="0"/>
                            </a:spcAft>
                          </a:pPr>
                          <a:r>
                            <a:rPr lang="en-US" sz="1100" dirty="0" smtClean="0">
                              <a:solidFill>
                                <a:schemeClr val="bg2"/>
                              </a:solidFill>
                              <a:effectLst/>
                              <a:latin typeface="+mn-lt"/>
                              <a:ea typeface="Arial Unicode MS" panose="020B0604020202020204" pitchFamily="34" charset="-128"/>
                              <a:cs typeface="Arial Unicode MS" panose="020B0604020202020204" pitchFamily="34" charset="-128"/>
                            </a:rPr>
                            <a:t>9,770 ± 350</a:t>
                          </a:r>
                          <a:endParaRPr lang="el-GR" sz="1100" dirty="0">
                            <a:solidFill>
                              <a:schemeClr val="bg2"/>
                            </a:solidFill>
                            <a:effectLst/>
                            <a:latin typeface="+mn-lt"/>
                            <a:ea typeface="Arial Unicode MS" panose="020B0604020202020204" pitchFamily="34" charset="-128"/>
                            <a:cs typeface="Arial Unicode MS" panose="020B0604020202020204" pitchFamily="34" charset="-128"/>
                          </a:endParaRPr>
                        </a:p>
                      </a:txBody>
                      <a:tcPr marL="68580" marR="68580" marT="9525" marB="0" anchor="ctr">
                        <a:solidFill>
                          <a:schemeClr val="tx1"/>
                        </a:solidFill>
                      </a:tcPr>
                    </a:tc>
                    <a:tc>
                      <a:txBody>
                        <a:bodyPr/>
                        <a:lstStyle/>
                        <a:p>
                          <a:pPr algn="ctr">
                            <a:lnSpc>
                              <a:spcPct val="100000"/>
                            </a:lnSpc>
                            <a:spcBef>
                              <a:spcPts val="0"/>
                            </a:spcBef>
                            <a:spcAft>
                              <a:spcPts val="0"/>
                            </a:spcAft>
                          </a:pPr>
                          <a:r>
                            <a:rPr lang="en-US" sz="1100" dirty="0" smtClean="0">
                              <a:solidFill>
                                <a:schemeClr val="bg2"/>
                              </a:solidFill>
                              <a:effectLst/>
                              <a:latin typeface="+mn-lt"/>
                              <a:ea typeface="Arial Unicode MS" panose="020B0604020202020204" pitchFamily="34" charset="-128"/>
                              <a:cs typeface="Arial Unicode MS" panose="020B0604020202020204" pitchFamily="34" charset="-128"/>
                            </a:rPr>
                            <a:t>19,150</a:t>
                          </a:r>
                          <a:r>
                            <a:rPr lang="en-US" sz="1100" baseline="0" dirty="0" smtClean="0">
                              <a:solidFill>
                                <a:schemeClr val="bg2"/>
                              </a:solidFill>
                              <a:effectLst/>
                              <a:latin typeface="+mn-lt"/>
                              <a:ea typeface="Arial Unicode MS" panose="020B0604020202020204" pitchFamily="34" charset="-128"/>
                              <a:cs typeface="Arial Unicode MS" panose="020B0604020202020204" pitchFamily="34" charset="-128"/>
                            </a:rPr>
                            <a:t> </a:t>
                          </a:r>
                          <a:r>
                            <a:rPr lang="en-US" sz="1100" dirty="0" smtClean="0">
                              <a:solidFill>
                                <a:schemeClr val="bg2"/>
                              </a:solidFill>
                              <a:effectLst/>
                              <a:latin typeface="+mn-lt"/>
                              <a:ea typeface="Arial Unicode MS" panose="020B0604020202020204" pitchFamily="34" charset="-128"/>
                              <a:cs typeface="Arial Unicode MS" panose="020B0604020202020204" pitchFamily="34" charset="-128"/>
                            </a:rPr>
                            <a:t>± 770</a:t>
                          </a:r>
                        </a:p>
                      </a:txBody>
                      <a:tcPr marL="68580" marR="68580" marT="9525" marB="0" anchor="ctr">
                        <a:solidFill>
                          <a:schemeClr val="tx1"/>
                        </a:solidFill>
                      </a:tcPr>
                    </a:tc>
                    <a:tc>
                      <a:txBody>
                        <a:bodyPr/>
                        <a:lstStyle/>
                        <a:p>
                          <a:pPr algn="ctr">
                            <a:lnSpc>
                              <a:spcPct val="100000"/>
                            </a:lnSpc>
                            <a:spcBef>
                              <a:spcPts val="0"/>
                            </a:spcBef>
                            <a:spcAft>
                              <a:spcPts val="0"/>
                            </a:spcAft>
                          </a:pPr>
                          <a:r>
                            <a:rPr lang="en-US" sz="1100" dirty="0" smtClean="0">
                              <a:solidFill>
                                <a:schemeClr val="bg2"/>
                              </a:solidFill>
                              <a:effectLst/>
                              <a:latin typeface="+mn-lt"/>
                              <a:ea typeface="Arial Unicode MS" panose="020B0604020202020204" pitchFamily="34" charset="-128"/>
                              <a:cs typeface="Arial Unicode MS" panose="020B0604020202020204" pitchFamily="34" charset="-128"/>
                            </a:rPr>
                            <a:t>6,830 ± 300</a:t>
                          </a:r>
                          <a:endParaRPr lang="el-GR" sz="1100" dirty="0">
                            <a:solidFill>
                              <a:schemeClr val="bg2"/>
                            </a:solidFill>
                            <a:effectLst/>
                            <a:latin typeface="+mn-lt"/>
                            <a:ea typeface="Arial Unicode MS" panose="020B0604020202020204" pitchFamily="34" charset="-128"/>
                            <a:cs typeface="Arial Unicode MS" panose="020B0604020202020204" pitchFamily="34" charset="-128"/>
                          </a:endParaRPr>
                        </a:p>
                      </a:txBody>
                      <a:tcPr marL="68580" marR="68580" marT="9525" marB="0" anchor="ctr">
                        <a:solidFill>
                          <a:schemeClr val="tx1"/>
                        </a:solidFill>
                      </a:tcPr>
                    </a:tc>
                  </a:tr>
                  <a:tr h="200066">
                    <a:tc>
                      <a:txBody>
                        <a:bodyPr/>
                        <a:lstStyle/>
                        <a:p>
                          <a:pPr marL="171450" marR="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lang="el-GR" sz="1100" dirty="0" smtClean="0">
                            <a:solidFill>
                              <a:schemeClr val="bg2"/>
                            </a:solidFill>
                            <a:effectLst/>
                            <a:latin typeface="+mn-lt"/>
                            <a:ea typeface="Arial Unicode MS" panose="020B0604020202020204" pitchFamily="34" charset="-128"/>
                            <a:cs typeface="Arial Unicode MS" panose="020B0604020202020204" pitchFamily="34" charset="-128"/>
                          </a:endParaRPr>
                        </a:p>
                      </a:txBody>
                      <a:tcPr marL="68580" marR="68580" marT="9525" marB="0" anchor="ctr">
                        <a:solidFill>
                          <a:schemeClr val="tx1"/>
                        </a:solidFill>
                      </a:tcPr>
                    </a:tc>
                    <a:tc>
                      <a:txBody>
                        <a:bodyPr/>
                        <a:lstStyle/>
                        <a:p>
                          <a:pPr marL="171450" marR="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100" dirty="0" smtClean="0">
                              <a:solidFill>
                                <a:schemeClr val="bg2"/>
                              </a:solidFill>
                              <a:effectLst/>
                              <a:latin typeface="+mn-lt"/>
                              <a:ea typeface="Arial Unicode MS" panose="020B0604020202020204" pitchFamily="34" charset="-128"/>
                              <a:cs typeface="Arial Unicode MS" panose="020B0604020202020204" pitchFamily="34" charset="-128"/>
                            </a:rPr>
                            <a:t>STEM</a:t>
                          </a:r>
                          <a:endParaRPr lang="el-GR" sz="1100" dirty="0" smtClean="0">
                            <a:solidFill>
                              <a:schemeClr val="bg2"/>
                            </a:solidFill>
                            <a:effectLst/>
                            <a:latin typeface="+mn-lt"/>
                            <a:ea typeface="Arial Unicode MS" panose="020B0604020202020204" pitchFamily="34" charset="-128"/>
                            <a:cs typeface="Arial Unicode MS" panose="020B0604020202020204" pitchFamily="34" charset="-128"/>
                          </a:endParaRPr>
                        </a:p>
                      </a:txBody>
                      <a:tcPr marL="68580" marR="68580" marT="9525" marB="0" anchor="ctr">
                        <a:solidFill>
                          <a:schemeClr val="tx1"/>
                        </a:solidFill>
                      </a:tcPr>
                    </a:tc>
                    <a:tc>
                      <a:txBody>
                        <a:bodyPr/>
                        <a:lstStyle/>
                        <a:p>
                          <a:pPr algn="ctr">
                            <a:lnSpc>
                              <a:spcPct val="100000"/>
                            </a:lnSpc>
                            <a:spcBef>
                              <a:spcPts val="0"/>
                            </a:spcBef>
                            <a:spcAft>
                              <a:spcPts val="0"/>
                            </a:spcAft>
                          </a:pPr>
                          <a:r>
                            <a:rPr lang="en-US" sz="1100" dirty="0" smtClean="0">
                              <a:solidFill>
                                <a:schemeClr val="bg2"/>
                              </a:solidFill>
                              <a:effectLst/>
                              <a:latin typeface="+mn-lt"/>
                              <a:ea typeface="Arial Unicode MS" panose="020B0604020202020204" pitchFamily="34" charset="-128"/>
                              <a:cs typeface="Arial Unicode MS" panose="020B0604020202020204" pitchFamily="34" charset="-128"/>
                            </a:rPr>
                            <a:t>8,860 ± 190</a:t>
                          </a:r>
                        </a:p>
                      </a:txBody>
                      <a:tcPr marL="68580" marR="68580" marT="9525" marB="0" anchor="ctr">
                        <a:solidFill>
                          <a:schemeClr val="tx1"/>
                        </a:solidFill>
                      </a:tcPr>
                    </a:tc>
                    <a:tc>
                      <a:txBody>
                        <a:bodyPr/>
                        <a:lstStyle/>
                        <a:p>
                          <a:pPr algn="ctr">
                            <a:lnSpc>
                              <a:spcPct val="100000"/>
                            </a:lnSpc>
                            <a:spcBef>
                              <a:spcPts val="0"/>
                            </a:spcBef>
                            <a:spcAft>
                              <a:spcPts val="0"/>
                            </a:spcAft>
                          </a:pPr>
                          <a:r>
                            <a:rPr lang="en-US" sz="1100" dirty="0" smtClean="0">
                              <a:solidFill>
                                <a:schemeClr val="bg2"/>
                              </a:solidFill>
                              <a:effectLst/>
                              <a:latin typeface="+mn-lt"/>
                              <a:ea typeface="Arial Unicode MS" panose="020B0604020202020204" pitchFamily="34" charset="-128"/>
                              <a:cs typeface="Arial Unicode MS" panose="020B0604020202020204" pitchFamily="34" charset="-128"/>
                            </a:rPr>
                            <a:t>10,500 ± 420</a:t>
                          </a:r>
                        </a:p>
                      </a:txBody>
                      <a:tcPr marL="68580" marR="68580" marT="9525" marB="0" anchor="ctr">
                        <a:solidFill>
                          <a:schemeClr val="tx1"/>
                        </a:solidFill>
                      </a:tcPr>
                    </a:tc>
                    <a:tc>
                      <a:txBody>
                        <a:bodyPr/>
                        <a:lstStyle/>
                        <a:p>
                          <a:pPr algn="ctr">
                            <a:lnSpc>
                              <a:spcPct val="100000"/>
                            </a:lnSpc>
                            <a:spcBef>
                              <a:spcPts val="0"/>
                            </a:spcBef>
                            <a:spcAft>
                              <a:spcPts val="0"/>
                            </a:spcAft>
                          </a:pPr>
                          <a:r>
                            <a:rPr lang="en-US" sz="1100" dirty="0" smtClean="0">
                              <a:solidFill>
                                <a:schemeClr val="bg2"/>
                              </a:solidFill>
                              <a:effectLst/>
                              <a:latin typeface="+mn-lt"/>
                              <a:ea typeface="Arial Unicode MS" panose="020B0604020202020204" pitchFamily="34" charset="-128"/>
                              <a:cs typeface="Arial Unicode MS" panose="020B0604020202020204" pitchFamily="34" charset="-128"/>
                            </a:rPr>
                            <a:t>20,800 ± 230</a:t>
                          </a:r>
                        </a:p>
                      </a:txBody>
                      <a:tcPr marL="68580" marR="68580" marT="9525" marB="0" anchor="ctr">
                        <a:solidFill>
                          <a:schemeClr val="tx1"/>
                        </a:solidFill>
                      </a:tcPr>
                    </a:tc>
                    <a:tc>
                      <a:txBody>
                        <a:bodyPr/>
                        <a:lstStyle/>
                        <a:p>
                          <a:pPr algn="ctr">
                            <a:lnSpc>
                              <a:spcPct val="100000"/>
                            </a:lnSpc>
                            <a:spcBef>
                              <a:spcPts val="0"/>
                            </a:spcBef>
                            <a:spcAft>
                              <a:spcPts val="0"/>
                            </a:spcAft>
                          </a:pPr>
                          <a:r>
                            <a:rPr lang="en-US" sz="1100" dirty="0" smtClean="0">
                              <a:solidFill>
                                <a:schemeClr val="bg2"/>
                              </a:solidFill>
                              <a:effectLst/>
                              <a:latin typeface="+mn-lt"/>
                              <a:ea typeface="Arial Unicode MS" panose="020B0604020202020204" pitchFamily="34" charset="-128"/>
                              <a:cs typeface="Arial Unicode MS" panose="020B0604020202020204" pitchFamily="34" charset="-128"/>
                            </a:rPr>
                            <a:t>6,860 ± 140</a:t>
                          </a:r>
                        </a:p>
                      </a:txBody>
                      <a:tcPr marL="68580" marR="68580" marT="9525" marB="0" anchor="ctr">
                        <a:solidFill>
                          <a:schemeClr val="tx1"/>
                        </a:solidFill>
                      </a:tcPr>
                    </a:tc>
                  </a:tr>
                  <a:tr h="200066">
                    <a:tc>
                      <a:txBody>
                        <a:bodyPr/>
                        <a:lstStyle/>
                        <a:p>
                          <a:pPr marL="171450" marR="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lang="el-GR" sz="1100" dirty="0" smtClean="0">
                            <a:solidFill>
                              <a:schemeClr val="bg2"/>
                            </a:solidFill>
                            <a:effectLst/>
                            <a:latin typeface="+mn-lt"/>
                            <a:ea typeface="Arial Unicode MS" panose="020B0604020202020204" pitchFamily="34" charset="-128"/>
                            <a:cs typeface="Arial Unicode MS" panose="020B0604020202020204" pitchFamily="34" charset="-128"/>
                          </a:endParaRPr>
                        </a:p>
                      </a:txBody>
                      <a:tcPr marL="68580" marR="68580" marT="9525" marB="0" anchor="ctr">
                        <a:solidFill>
                          <a:schemeClr val="tx1"/>
                        </a:solidFill>
                      </a:tcPr>
                    </a:tc>
                    <a:tc>
                      <a:txBody>
                        <a:bodyPr/>
                        <a:lstStyle/>
                        <a:p>
                          <a:pPr marL="171450" marR="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100" dirty="0" smtClean="0">
                              <a:solidFill>
                                <a:schemeClr val="bg2"/>
                              </a:solidFill>
                              <a:effectLst/>
                              <a:latin typeface="+mn-lt"/>
                              <a:ea typeface="Arial Unicode MS" panose="020B0604020202020204" pitchFamily="34" charset="-128"/>
                              <a:cs typeface="Arial Unicode MS" panose="020B0604020202020204" pitchFamily="34" charset="-128"/>
                            </a:rPr>
                            <a:t>Hydrodynamics (</a:t>
                          </a:r>
                          <a:r>
                            <a:rPr lang="en-US" sz="1100" kern="1200" dirty="0" smtClean="0">
                              <a:solidFill>
                                <a:schemeClr val="bg2"/>
                              </a:solidFill>
                              <a:effectLst/>
                              <a:latin typeface="+mn-lt"/>
                              <a:ea typeface="Arial Unicode MS" panose="020B0604020202020204" pitchFamily="34" charset="-128"/>
                              <a:cs typeface="Arial Unicode MS" panose="020B0604020202020204" pitchFamily="34" charset="-128"/>
                            </a:rPr>
                            <a:t>D</a:t>
                          </a:r>
                          <a:r>
                            <a:rPr lang="en-US" sz="1100" kern="1200" baseline="-25000" dirty="0" smtClean="0">
                              <a:solidFill>
                                <a:schemeClr val="bg2"/>
                              </a:solidFill>
                              <a:effectLst/>
                              <a:latin typeface="+mn-lt"/>
                              <a:ea typeface="Arial Unicode MS" panose="020B0604020202020204" pitchFamily="34" charset="-128"/>
                              <a:cs typeface="Arial Unicode MS" panose="020B0604020202020204" pitchFamily="34" charset="-128"/>
                            </a:rPr>
                            <a:t>T</a:t>
                          </a:r>
                          <a:r>
                            <a:rPr lang="en-US" sz="1100" kern="1200" baseline="0" dirty="0" smtClean="0">
                              <a:solidFill>
                                <a:schemeClr val="bg2"/>
                              </a:solidFill>
                              <a:latin typeface="+mn-lt"/>
                              <a:ea typeface="Arial Unicode MS" panose="020B0604020202020204" pitchFamily="34" charset="-128"/>
                              <a:cs typeface="Arial Unicode MS" panose="020B0604020202020204" pitchFamily="34" charset="-128"/>
                            </a:rPr>
                            <a:t> ,D</a:t>
                          </a:r>
                          <a:r>
                            <a:rPr lang="en-US" sz="1100" kern="1200" baseline="-25000" dirty="0" smtClean="0">
                              <a:solidFill>
                                <a:schemeClr val="bg2"/>
                              </a:solidFill>
                              <a:latin typeface="+mn-lt"/>
                              <a:ea typeface="Arial Unicode MS" panose="020B0604020202020204" pitchFamily="34" charset="-128"/>
                              <a:cs typeface="Arial Unicode MS" panose="020B0604020202020204" pitchFamily="34" charset="-128"/>
                            </a:rPr>
                            <a:t>R</a:t>
                          </a:r>
                          <a:r>
                            <a:rPr lang="en-US" sz="1100" u="none" dirty="0" smtClean="0">
                              <a:solidFill>
                                <a:schemeClr val="bg2"/>
                              </a:solidFill>
                              <a:effectLst/>
                              <a:latin typeface="+mn-lt"/>
                              <a:ea typeface="Arial Unicode MS" panose="020B0604020202020204" pitchFamily="34" charset="-128"/>
                              <a:cs typeface="Arial Unicode MS" panose="020B0604020202020204" pitchFamily="34" charset="-128"/>
                            </a:rPr>
                            <a:t>)</a:t>
                          </a:r>
                          <a:endParaRPr lang="el-GR" sz="1100" u="none" kern="1200" dirty="0" smtClean="0">
                            <a:solidFill>
                              <a:schemeClr val="bg2"/>
                            </a:solidFill>
                            <a:latin typeface="+mn-lt"/>
                            <a:ea typeface="Arial Unicode MS" panose="020B0604020202020204" pitchFamily="34" charset="-128"/>
                            <a:cs typeface="Arial Unicode MS" panose="020B0604020202020204" pitchFamily="34" charset="-128"/>
                          </a:endParaRPr>
                        </a:p>
                      </a:txBody>
                      <a:tcPr marL="68580" marR="68580" marT="9525" marB="0" anchor="ctr">
                        <a:solidFill>
                          <a:schemeClr val="tx1"/>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sz="1100" dirty="0" smtClean="0">
                              <a:solidFill>
                                <a:schemeClr val="bg2"/>
                              </a:solidFill>
                              <a:effectLst/>
                              <a:latin typeface="+mn-lt"/>
                              <a:ea typeface="Arial Unicode MS" panose="020B0604020202020204" pitchFamily="34" charset="-128"/>
                              <a:cs typeface="Arial Unicode MS" panose="020B0604020202020204" pitchFamily="34" charset="-128"/>
                            </a:rPr>
                            <a:t>8,950 ± 200</a:t>
                          </a:r>
                          <a:endParaRPr lang="el-GR" sz="1100" dirty="0" smtClean="0">
                            <a:solidFill>
                              <a:schemeClr val="bg2"/>
                            </a:solidFill>
                            <a:effectLst/>
                            <a:latin typeface="+mn-lt"/>
                            <a:ea typeface="Arial Unicode MS" panose="020B0604020202020204" pitchFamily="34" charset="-128"/>
                            <a:cs typeface="Arial Unicode MS" panose="020B0604020202020204" pitchFamily="34" charset="-128"/>
                          </a:endParaRPr>
                        </a:p>
                      </a:txBody>
                      <a:tcPr marL="68580" marR="68580" marT="9525" marB="0" anchor="ctr">
                        <a:solidFill>
                          <a:schemeClr val="tx1"/>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sz="1100" dirty="0" smtClean="0">
                              <a:solidFill>
                                <a:schemeClr val="bg2"/>
                              </a:solidFill>
                              <a:effectLst/>
                              <a:latin typeface="+mn-lt"/>
                              <a:ea typeface="Arial Unicode MS" panose="020B0604020202020204" pitchFamily="34" charset="-128"/>
                              <a:cs typeface="Arial Unicode MS" panose="020B0604020202020204" pitchFamily="34" charset="-128"/>
                            </a:rPr>
                            <a:t>9,900 ± 300</a:t>
                          </a:r>
                          <a:endParaRPr lang="el-GR" sz="1100" dirty="0" smtClean="0">
                            <a:solidFill>
                              <a:schemeClr val="bg2"/>
                            </a:solidFill>
                            <a:effectLst/>
                            <a:latin typeface="+mn-lt"/>
                            <a:ea typeface="Arial Unicode MS" panose="020B0604020202020204" pitchFamily="34" charset="-128"/>
                            <a:cs typeface="Arial Unicode MS" panose="020B0604020202020204" pitchFamily="34" charset="-128"/>
                          </a:endParaRPr>
                        </a:p>
                      </a:txBody>
                      <a:tcPr marL="68580" marR="68580" marT="9525" marB="0" anchor="ctr">
                        <a:solidFill>
                          <a:schemeClr val="tx1"/>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sz="1100" dirty="0" smtClean="0">
                              <a:solidFill>
                                <a:schemeClr val="bg2"/>
                              </a:solidFill>
                              <a:effectLst/>
                              <a:latin typeface="+mn-lt"/>
                              <a:ea typeface="Arial Unicode MS" panose="020B0604020202020204" pitchFamily="34" charset="-128"/>
                              <a:cs typeface="Arial Unicode MS" panose="020B0604020202020204" pitchFamily="34" charset="-128"/>
                            </a:rPr>
                            <a:t>20,000</a:t>
                          </a:r>
                          <a:endParaRPr lang="el-GR" sz="1100" dirty="0" smtClean="0">
                            <a:solidFill>
                              <a:schemeClr val="bg2"/>
                            </a:solidFill>
                            <a:effectLst/>
                            <a:latin typeface="+mn-lt"/>
                            <a:ea typeface="Arial Unicode MS" panose="020B0604020202020204" pitchFamily="34" charset="-128"/>
                            <a:cs typeface="Arial Unicode MS" panose="020B0604020202020204" pitchFamily="34" charset="-128"/>
                          </a:endParaRPr>
                        </a:p>
                      </a:txBody>
                      <a:tcPr marL="68580" marR="68580" marT="9525" marB="0" anchor="ctr">
                        <a:solidFill>
                          <a:schemeClr val="tx1"/>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sz="1100" dirty="0" smtClean="0">
                              <a:solidFill>
                                <a:schemeClr val="bg2"/>
                              </a:solidFill>
                              <a:effectLst/>
                              <a:latin typeface="+mn-lt"/>
                              <a:ea typeface="Arial Unicode MS" panose="020B0604020202020204" pitchFamily="34" charset="-128"/>
                              <a:cs typeface="Arial Unicode MS" panose="020B0604020202020204" pitchFamily="34" charset="-128"/>
                            </a:rPr>
                            <a:t>7,200 ± 250</a:t>
                          </a:r>
                          <a:endParaRPr lang="el-GR" sz="1100" dirty="0" smtClean="0">
                            <a:solidFill>
                              <a:schemeClr val="bg2"/>
                            </a:solidFill>
                            <a:effectLst/>
                            <a:latin typeface="+mn-lt"/>
                            <a:ea typeface="Arial Unicode MS" panose="020B0604020202020204" pitchFamily="34" charset="-128"/>
                            <a:cs typeface="Arial Unicode MS" panose="020B0604020202020204" pitchFamily="34" charset="-128"/>
                          </a:endParaRPr>
                        </a:p>
                      </a:txBody>
                      <a:tcPr marL="68580" marR="68580" marT="9525" marB="0" anchor="ctr">
                        <a:solidFill>
                          <a:schemeClr val="tx1"/>
                        </a:solidFill>
                      </a:tcPr>
                    </a:tc>
                  </a:tr>
                  <a:tr h="352343">
                    <a:tc gridSpan="6">
                      <a:txBody>
                        <a:bodyPr/>
                        <a:lstStyle/>
                        <a:p>
                          <a:pPr marL="0" marR="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100" u="sng" dirty="0" smtClean="0">
                              <a:solidFill>
                                <a:schemeClr val="bg2"/>
                              </a:solidFill>
                              <a:effectLst/>
                              <a:latin typeface="+mn-lt"/>
                              <a:ea typeface="Arial Unicode MS" panose="020B0604020202020204" pitchFamily="34" charset="-128"/>
                              <a:cs typeface="Arial Unicode MS" panose="020B0604020202020204" pitchFamily="34" charset="-128"/>
                            </a:rPr>
                            <a:t>Diameter</a:t>
                          </a:r>
                          <a:r>
                            <a:rPr lang="en-US" sz="1100" u="sng" baseline="0" dirty="0" smtClean="0">
                              <a:solidFill>
                                <a:schemeClr val="bg2"/>
                              </a:solidFill>
                              <a:effectLst/>
                              <a:latin typeface="+mn-lt"/>
                              <a:ea typeface="Arial Unicode MS" panose="020B0604020202020204" pitchFamily="34" charset="-128"/>
                              <a:cs typeface="Arial Unicode MS" panose="020B0604020202020204" pitchFamily="34" charset="-128"/>
                            </a:rPr>
                            <a:t> </a:t>
                          </a:r>
                          <a:r>
                            <a:rPr lang="en-US" sz="1100" u="sng" dirty="0" smtClean="0">
                              <a:solidFill>
                                <a:schemeClr val="bg2"/>
                              </a:solidFill>
                              <a:effectLst/>
                              <a:latin typeface="+mn-lt"/>
                              <a:ea typeface="Arial Unicode MS" panose="020B0604020202020204" pitchFamily="34" charset="-128"/>
                              <a:cs typeface="Arial Unicode MS" panose="020B0604020202020204" pitchFamily="34" charset="-128"/>
                            </a:rPr>
                            <a:t>(Å)</a:t>
                          </a:r>
                          <a:endParaRPr lang="el-GR" sz="1100" u="sng" dirty="0" smtClean="0">
                            <a:solidFill>
                              <a:schemeClr val="bg2"/>
                            </a:solidFill>
                            <a:effectLst/>
                            <a:latin typeface="+mn-lt"/>
                            <a:ea typeface="Arial Unicode MS" panose="020B0604020202020204" pitchFamily="34" charset="-128"/>
                            <a:cs typeface="Arial Unicode MS" panose="020B0604020202020204" pitchFamily="34" charset="-128"/>
                          </a:endParaRPr>
                        </a:p>
                      </a:txBody>
                      <a:tcPr marL="68580" marR="68580" marT="9525" marB="0" anchor="ctr">
                        <a:solidFill>
                          <a:schemeClr val="tx1"/>
                        </a:solidFill>
                      </a:tcPr>
                    </a:tc>
                    <a:tc hMerge="1">
                      <a:txBody>
                        <a:bodyPr/>
                        <a:lstStyle/>
                        <a:p>
                          <a:pPr marL="171450" marR="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lang="el-GR" sz="1100" u="none" kern="1200" dirty="0" smtClean="0">
                            <a:solidFill>
                              <a:schemeClr val="bg2"/>
                            </a:solidFill>
                            <a:latin typeface="Arial Unicode MS" panose="020B0604020202020204" pitchFamily="34" charset="-128"/>
                            <a:ea typeface="Arial Unicode MS" panose="020B0604020202020204" pitchFamily="34" charset="-128"/>
                            <a:cs typeface="Arial Unicode MS" panose="020B0604020202020204" pitchFamily="34" charset="-128"/>
                          </a:endParaRPr>
                        </a:p>
                      </a:txBody>
                      <a:tcPr marL="68580" marR="68580" marT="9525" marB="0" anchor="ctr">
                        <a:solidFill>
                          <a:schemeClr val="tx1"/>
                        </a:solidFill>
                      </a:tcPr>
                    </a:tc>
                    <a:tc hMerge="1">
                      <a:txBody>
                        <a:bodyPr/>
                        <a:lstStyle/>
                        <a:p>
                          <a:endParaRPr lang="el-GR"/>
                        </a:p>
                      </a:txBody>
                      <a:tcPr/>
                    </a:tc>
                    <a:tc hMerge="1">
                      <a:txBody>
                        <a:bodyPr/>
                        <a:lstStyle/>
                        <a:p>
                          <a:endParaRPr lang="el-GR"/>
                        </a:p>
                      </a:txBody>
                      <a:tcPr/>
                    </a:tc>
                    <a:tc hMerge="1">
                      <a:txBody>
                        <a:bodyPr/>
                        <a:lstStyle/>
                        <a:p>
                          <a:pPr marL="0" marR="0" indent="0" algn="ctr" defTabSz="914400" rtl="0" eaLnBrk="1" fontAlgn="auto" latinLnBrk="0" hangingPunct="1">
                            <a:lnSpc>
                              <a:spcPct val="100000"/>
                            </a:lnSpc>
                            <a:spcBef>
                              <a:spcPts val="0"/>
                            </a:spcBef>
                            <a:spcAft>
                              <a:spcPts val="0"/>
                            </a:spcAft>
                            <a:buClrTx/>
                            <a:buSzTx/>
                            <a:buFontTx/>
                            <a:buNone/>
                            <a:tabLst/>
                            <a:defRPr/>
                          </a:pPr>
                          <a:endParaRPr lang="el-GR" sz="1100" dirty="0" smtClean="0">
                            <a:solidFill>
                              <a:schemeClr val="bg2"/>
                            </a:solidFill>
                            <a:effectLst/>
                            <a:latin typeface="Arial Unicode MS" panose="020B0604020202020204" pitchFamily="34" charset="-128"/>
                            <a:ea typeface="Arial Unicode MS" panose="020B0604020202020204" pitchFamily="34" charset="-128"/>
                            <a:cs typeface="Arial Unicode MS" panose="020B0604020202020204" pitchFamily="34" charset="-128"/>
                          </a:endParaRPr>
                        </a:p>
                      </a:txBody>
                      <a:tcPr marL="68580" marR="68580" marT="9525" marB="0" anchor="ctr">
                        <a:solidFill>
                          <a:schemeClr val="tx1"/>
                        </a:solidFill>
                      </a:tcPr>
                    </a:tc>
                    <a:tc hMerge="1">
                      <a:txBody>
                        <a:bodyPr/>
                        <a:lstStyle/>
                        <a:p>
                          <a:pPr marL="0" marR="0" indent="0" algn="ctr" defTabSz="914400" rtl="0" eaLnBrk="1" fontAlgn="auto" latinLnBrk="0" hangingPunct="1">
                            <a:lnSpc>
                              <a:spcPct val="100000"/>
                            </a:lnSpc>
                            <a:spcBef>
                              <a:spcPts val="0"/>
                            </a:spcBef>
                            <a:spcAft>
                              <a:spcPts val="0"/>
                            </a:spcAft>
                            <a:buClrTx/>
                            <a:buSzTx/>
                            <a:buFontTx/>
                            <a:buNone/>
                            <a:tabLst/>
                            <a:defRPr/>
                          </a:pPr>
                          <a:endParaRPr lang="el-GR" sz="1100" dirty="0" smtClean="0">
                            <a:solidFill>
                              <a:schemeClr val="bg2"/>
                            </a:solidFill>
                            <a:effectLst/>
                            <a:latin typeface="Arial Unicode MS" panose="020B0604020202020204" pitchFamily="34" charset="-128"/>
                            <a:ea typeface="Arial Unicode MS" panose="020B0604020202020204" pitchFamily="34" charset="-128"/>
                            <a:cs typeface="Arial Unicode MS" panose="020B0604020202020204" pitchFamily="34" charset="-128"/>
                          </a:endParaRPr>
                        </a:p>
                      </a:txBody>
                      <a:tcPr marL="68580" marR="68580" marT="9525" marB="0" anchor="ctr">
                        <a:solidFill>
                          <a:schemeClr val="tx1"/>
                        </a:solidFill>
                      </a:tcPr>
                    </a:tc>
                  </a:tr>
                  <a:tr h="200066">
                    <a:tc>
                      <a:txBody>
                        <a:bodyPr/>
                        <a:lstStyle/>
                        <a:p>
                          <a:pPr marL="171450" marR="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lang="el-GR" sz="1100" dirty="0" smtClean="0">
                            <a:solidFill>
                              <a:schemeClr val="bg2"/>
                            </a:solidFill>
                            <a:effectLst/>
                            <a:latin typeface="+mn-lt"/>
                            <a:ea typeface="Arial Unicode MS" panose="020B0604020202020204" pitchFamily="34" charset="-128"/>
                            <a:cs typeface="Arial Unicode MS" panose="020B0604020202020204" pitchFamily="34" charset="-128"/>
                          </a:endParaRPr>
                        </a:p>
                      </a:txBody>
                      <a:tcPr marL="68580" marR="68580" marT="9525" marB="0" anchor="ctr">
                        <a:solidFill>
                          <a:schemeClr val="tx1"/>
                        </a:solidFill>
                      </a:tcPr>
                    </a:tc>
                    <a:tc>
                      <a:txBody>
                        <a:bodyPr/>
                        <a:lstStyle/>
                        <a:p>
                          <a:pPr marL="171450" marR="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100" dirty="0" smtClean="0">
                              <a:solidFill>
                                <a:schemeClr val="bg2"/>
                              </a:solidFill>
                              <a:effectLst/>
                              <a:latin typeface="+mn-lt"/>
                              <a:ea typeface="Arial Unicode MS" panose="020B0604020202020204" pitchFamily="34" charset="-128"/>
                              <a:cs typeface="Arial Unicode MS" panose="020B0604020202020204" pitchFamily="34" charset="-128"/>
                            </a:rPr>
                            <a:t>Hydrodynamics (</a:t>
                          </a:r>
                          <a:r>
                            <a:rPr lang="en-US" sz="1100" kern="1200" dirty="0" smtClean="0">
                              <a:solidFill>
                                <a:schemeClr val="bg2"/>
                              </a:solidFill>
                              <a:effectLst/>
                              <a:latin typeface="+mn-lt"/>
                              <a:ea typeface="Arial Unicode MS" panose="020B0604020202020204" pitchFamily="34" charset="-128"/>
                              <a:cs typeface="Arial Unicode MS" panose="020B0604020202020204" pitchFamily="34" charset="-128"/>
                            </a:rPr>
                            <a:t>D</a:t>
                          </a:r>
                          <a:r>
                            <a:rPr lang="en-US" sz="1100" kern="1200" baseline="-25000" dirty="0" smtClean="0">
                              <a:solidFill>
                                <a:schemeClr val="bg2"/>
                              </a:solidFill>
                              <a:effectLst/>
                              <a:latin typeface="+mn-lt"/>
                              <a:ea typeface="Arial Unicode MS" panose="020B0604020202020204" pitchFamily="34" charset="-128"/>
                              <a:cs typeface="Arial Unicode MS" panose="020B0604020202020204" pitchFamily="34" charset="-128"/>
                            </a:rPr>
                            <a:t>T</a:t>
                          </a:r>
                          <a:r>
                            <a:rPr lang="en-US" sz="1100" kern="1200" baseline="0" dirty="0" smtClean="0">
                              <a:solidFill>
                                <a:schemeClr val="bg2"/>
                              </a:solidFill>
                              <a:latin typeface="+mn-lt"/>
                              <a:ea typeface="Arial Unicode MS" panose="020B0604020202020204" pitchFamily="34" charset="-128"/>
                              <a:cs typeface="Arial Unicode MS" panose="020B0604020202020204" pitchFamily="34" charset="-128"/>
                            </a:rPr>
                            <a:t> ,D</a:t>
                          </a:r>
                          <a:r>
                            <a:rPr lang="en-US" sz="1100" kern="1200" baseline="-25000" dirty="0" smtClean="0">
                              <a:solidFill>
                                <a:schemeClr val="bg2"/>
                              </a:solidFill>
                              <a:latin typeface="+mn-lt"/>
                              <a:ea typeface="Arial Unicode MS" panose="020B0604020202020204" pitchFamily="34" charset="-128"/>
                              <a:cs typeface="Arial Unicode MS" panose="020B0604020202020204" pitchFamily="34" charset="-128"/>
                            </a:rPr>
                            <a:t>R</a:t>
                          </a:r>
                          <a:r>
                            <a:rPr lang="en-US" sz="1100" u="none" dirty="0" smtClean="0">
                              <a:solidFill>
                                <a:schemeClr val="bg2"/>
                              </a:solidFill>
                              <a:effectLst/>
                              <a:latin typeface="+mn-lt"/>
                              <a:ea typeface="Arial Unicode MS" panose="020B0604020202020204" pitchFamily="34" charset="-128"/>
                              <a:cs typeface="Arial Unicode MS" panose="020B0604020202020204" pitchFamily="34" charset="-128"/>
                            </a:rPr>
                            <a:t>)</a:t>
                          </a:r>
                          <a:endParaRPr lang="el-GR" sz="1100" u="none" kern="1200" dirty="0" smtClean="0">
                            <a:solidFill>
                              <a:schemeClr val="bg2"/>
                            </a:solidFill>
                            <a:latin typeface="+mn-lt"/>
                            <a:ea typeface="Arial Unicode MS" panose="020B0604020202020204" pitchFamily="34" charset="-128"/>
                            <a:cs typeface="Arial Unicode MS" panose="020B0604020202020204" pitchFamily="34" charset="-128"/>
                          </a:endParaRPr>
                        </a:p>
                      </a:txBody>
                      <a:tcPr marL="68580" marR="68580" marT="9525" marB="0" anchor="ctr">
                        <a:solidFill>
                          <a:schemeClr val="tx1"/>
                        </a:solidFill>
                      </a:tcPr>
                    </a:tc>
                    <a:tc>
                      <a:txBody>
                        <a:bodyPr/>
                        <a:lstStyle/>
                        <a:p>
                          <a:pPr algn="ctr">
                            <a:lnSpc>
                              <a:spcPct val="100000"/>
                            </a:lnSpc>
                            <a:spcBef>
                              <a:spcPts val="0"/>
                            </a:spcBef>
                            <a:spcAft>
                              <a:spcPts val="0"/>
                            </a:spcAft>
                          </a:pPr>
                          <a:r>
                            <a:rPr lang="en-US" sz="1100" dirty="0" smtClean="0">
                              <a:solidFill>
                                <a:schemeClr val="bg2"/>
                              </a:solidFill>
                              <a:effectLst/>
                              <a:latin typeface="+mn-lt"/>
                              <a:ea typeface="Arial Unicode MS" panose="020B0604020202020204" pitchFamily="34" charset="-128"/>
                              <a:cs typeface="Arial Unicode MS" panose="020B0604020202020204" pitchFamily="34" charset="-128"/>
                            </a:rPr>
                            <a:t>90.0</a:t>
                          </a:r>
                          <a:endParaRPr lang="el-GR" sz="1100" dirty="0">
                            <a:solidFill>
                              <a:schemeClr val="bg2"/>
                            </a:solidFill>
                            <a:effectLst/>
                            <a:latin typeface="+mn-lt"/>
                            <a:ea typeface="Arial Unicode MS" panose="020B0604020202020204" pitchFamily="34" charset="-128"/>
                            <a:cs typeface="Arial Unicode MS" panose="020B0604020202020204" pitchFamily="34" charset="-128"/>
                          </a:endParaRPr>
                        </a:p>
                      </a:txBody>
                      <a:tcPr marL="68580" marR="68580" marT="9525" marB="0" anchor="ctr">
                        <a:solidFill>
                          <a:schemeClr val="tx1"/>
                        </a:solidFill>
                      </a:tcPr>
                    </a:tc>
                    <a:tc>
                      <a:txBody>
                        <a:bodyPr/>
                        <a:lstStyle/>
                        <a:p>
                          <a:pPr algn="ctr">
                            <a:lnSpc>
                              <a:spcPct val="100000"/>
                            </a:lnSpc>
                            <a:spcBef>
                              <a:spcPts val="0"/>
                            </a:spcBef>
                            <a:spcAft>
                              <a:spcPts val="0"/>
                            </a:spcAft>
                          </a:pPr>
                          <a:r>
                            <a:rPr lang="en-US" sz="1100" dirty="0" smtClean="0">
                              <a:solidFill>
                                <a:schemeClr val="bg2"/>
                              </a:solidFill>
                              <a:effectLst/>
                              <a:latin typeface="+mn-lt"/>
                              <a:ea typeface="Arial Unicode MS" panose="020B0604020202020204" pitchFamily="34" charset="-128"/>
                              <a:cs typeface="Arial Unicode MS" panose="020B0604020202020204" pitchFamily="34" charset="-128"/>
                            </a:rPr>
                            <a:t>72.0</a:t>
                          </a:r>
                          <a:endParaRPr lang="el-GR" sz="1100" dirty="0">
                            <a:solidFill>
                              <a:schemeClr val="bg2"/>
                            </a:solidFill>
                            <a:effectLst/>
                            <a:latin typeface="+mn-lt"/>
                            <a:ea typeface="Arial Unicode MS" panose="020B0604020202020204" pitchFamily="34" charset="-128"/>
                            <a:cs typeface="Arial Unicode MS" panose="020B0604020202020204" pitchFamily="34" charset="-128"/>
                          </a:endParaRPr>
                        </a:p>
                      </a:txBody>
                      <a:tcPr marL="68580" marR="68580" marT="9525" marB="0" anchor="ctr">
                        <a:solidFill>
                          <a:schemeClr val="tx1"/>
                        </a:solidFill>
                      </a:tcPr>
                    </a:tc>
                    <a:tc>
                      <a:txBody>
                        <a:bodyPr/>
                        <a:lstStyle/>
                        <a:p>
                          <a:pPr algn="ctr">
                            <a:lnSpc>
                              <a:spcPct val="100000"/>
                            </a:lnSpc>
                            <a:spcBef>
                              <a:spcPts val="0"/>
                            </a:spcBef>
                            <a:spcAft>
                              <a:spcPts val="0"/>
                            </a:spcAft>
                          </a:pPr>
                          <a:r>
                            <a:rPr lang="en-US" sz="1100" dirty="0" smtClean="0">
                              <a:solidFill>
                                <a:schemeClr val="bg2"/>
                              </a:solidFill>
                              <a:effectLst/>
                              <a:latin typeface="+mn-lt"/>
                              <a:ea typeface="Arial Unicode MS" panose="020B0604020202020204" pitchFamily="34" charset="-128"/>
                              <a:cs typeface="Arial Unicode MS" panose="020B0604020202020204" pitchFamily="34" charset="-128"/>
                            </a:rPr>
                            <a:t>-</a:t>
                          </a:r>
                          <a:endParaRPr lang="el-GR" sz="1100" dirty="0">
                            <a:solidFill>
                              <a:schemeClr val="bg2"/>
                            </a:solidFill>
                            <a:effectLst/>
                            <a:latin typeface="+mn-lt"/>
                            <a:ea typeface="Arial Unicode MS" panose="020B0604020202020204" pitchFamily="34" charset="-128"/>
                            <a:cs typeface="Arial Unicode MS" panose="020B0604020202020204" pitchFamily="34" charset="-128"/>
                          </a:endParaRPr>
                        </a:p>
                      </a:txBody>
                      <a:tcPr marL="68580" marR="68580" marT="9525" marB="0" anchor="ctr">
                        <a:solidFill>
                          <a:schemeClr val="tx1"/>
                        </a:solidFill>
                      </a:tcPr>
                    </a:tc>
                    <a:tc>
                      <a:txBody>
                        <a:bodyPr/>
                        <a:lstStyle/>
                        <a:p>
                          <a:pPr algn="ctr">
                            <a:lnSpc>
                              <a:spcPct val="100000"/>
                            </a:lnSpc>
                            <a:spcBef>
                              <a:spcPts val="0"/>
                            </a:spcBef>
                            <a:spcAft>
                              <a:spcPts val="0"/>
                            </a:spcAft>
                          </a:pPr>
                          <a:r>
                            <a:rPr lang="en-US" sz="1100" dirty="0" smtClean="0">
                              <a:solidFill>
                                <a:schemeClr val="bg2"/>
                              </a:solidFill>
                              <a:effectLst/>
                              <a:latin typeface="+mn-lt"/>
                              <a:ea typeface="Arial Unicode MS" panose="020B0604020202020204" pitchFamily="34" charset="-128"/>
                              <a:cs typeface="Arial Unicode MS" panose="020B0604020202020204" pitchFamily="34" charset="-128"/>
                            </a:rPr>
                            <a:t>65.0, 84.0</a:t>
                          </a:r>
                          <a:endParaRPr lang="el-GR" sz="1100" dirty="0">
                            <a:solidFill>
                              <a:schemeClr val="bg2"/>
                            </a:solidFill>
                            <a:effectLst/>
                            <a:latin typeface="+mn-lt"/>
                            <a:ea typeface="Arial Unicode MS" panose="020B0604020202020204" pitchFamily="34" charset="-128"/>
                            <a:cs typeface="Arial Unicode MS" panose="020B0604020202020204" pitchFamily="34" charset="-128"/>
                          </a:endParaRPr>
                        </a:p>
                      </a:txBody>
                      <a:tcPr marL="68580" marR="68580" marT="9525" marB="0" anchor="ctr">
                        <a:solidFill>
                          <a:schemeClr val="tx1"/>
                        </a:solidFill>
                      </a:tcPr>
                    </a:tc>
                  </a:tr>
                  <a:tr h="200066">
                    <a:tc>
                      <a:txBody>
                        <a:bodyPr/>
                        <a:lstStyle/>
                        <a:p>
                          <a:pPr marL="171450" marR="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lang="el-GR" sz="1100" dirty="0" smtClean="0">
                            <a:solidFill>
                              <a:schemeClr val="bg2"/>
                            </a:solidFill>
                            <a:effectLst/>
                            <a:latin typeface="+mn-lt"/>
                            <a:ea typeface="Arial Unicode MS" panose="020B0604020202020204" pitchFamily="34" charset="-128"/>
                            <a:cs typeface="Arial Unicode MS" panose="020B0604020202020204" pitchFamily="34" charset="-128"/>
                          </a:endParaRPr>
                        </a:p>
                      </a:txBody>
                      <a:tcPr marL="68580" marR="68580" marT="9525" marB="0" anchor="ctr">
                        <a:solidFill>
                          <a:schemeClr val="tx1"/>
                        </a:solidFill>
                      </a:tcPr>
                    </a:tc>
                    <a:tc>
                      <a:txBody>
                        <a:bodyPr/>
                        <a:lstStyle/>
                        <a:p>
                          <a:pPr marL="171450" marR="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100" dirty="0" smtClean="0">
                              <a:solidFill>
                                <a:schemeClr val="bg2"/>
                              </a:solidFill>
                              <a:effectLst/>
                              <a:latin typeface="+mn-lt"/>
                              <a:ea typeface="Arial Unicode MS" panose="020B0604020202020204" pitchFamily="34" charset="-128"/>
                              <a:cs typeface="Arial Unicode MS" panose="020B0604020202020204" pitchFamily="34" charset="-128"/>
                            </a:rPr>
                            <a:t>Neutron scattering</a:t>
                          </a:r>
                          <a:endParaRPr lang="el-GR" sz="1100" dirty="0" smtClean="0">
                            <a:solidFill>
                              <a:schemeClr val="bg2"/>
                            </a:solidFill>
                            <a:effectLst/>
                            <a:latin typeface="+mn-lt"/>
                            <a:ea typeface="Arial Unicode MS" panose="020B0604020202020204" pitchFamily="34" charset="-128"/>
                            <a:cs typeface="Arial Unicode MS" panose="020B0604020202020204" pitchFamily="34" charset="-128"/>
                          </a:endParaRPr>
                        </a:p>
                      </a:txBody>
                      <a:tcPr marL="68580" marR="68580" marT="9525" marB="0" anchor="ctr">
                        <a:solidFill>
                          <a:schemeClr val="tx1"/>
                        </a:solidFill>
                      </a:tcPr>
                    </a:tc>
                    <a:tc>
                      <a:txBody>
                        <a:bodyPr/>
                        <a:lstStyle/>
                        <a:p>
                          <a:pPr algn="ctr">
                            <a:lnSpc>
                              <a:spcPct val="100000"/>
                            </a:lnSpc>
                            <a:spcBef>
                              <a:spcPts val="0"/>
                            </a:spcBef>
                            <a:spcAft>
                              <a:spcPts val="0"/>
                            </a:spcAft>
                          </a:pPr>
                          <a:r>
                            <a:rPr lang="en-US" sz="1100" dirty="0" smtClean="0">
                              <a:solidFill>
                                <a:schemeClr val="bg2"/>
                              </a:solidFill>
                              <a:effectLst/>
                              <a:latin typeface="+mn-lt"/>
                              <a:ea typeface="Arial Unicode MS" panose="020B0604020202020204" pitchFamily="34" charset="-128"/>
                              <a:cs typeface="Arial Unicode MS" panose="020B0604020202020204" pitchFamily="34" charset="-128"/>
                            </a:rPr>
                            <a:t>66.0</a:t>
                          </a:r>
                          <a:endParaRPr lang="el-GR" sz="1100" dirty="0">
                            <a:solidFill>
                              <a:schemeClr val="bg2"/>
                            </a:solidFill>
                            <a:effectLst/>
                            <a:latin typeface="+mn-lt"/>
                            <a:ea typeface="Arial Unicode MS" panose="020B0604020202020204" pitchFamily="34" charset="-128"/>
                            <a:cs typeface="Arial Unicode MS" panose="020B0604020202020204" pitchFamily="34" charset="-128"/>
                          </a:endParaRPr>
                        </a:p>
                      </a:txBody>
                      <a:tcPr marL="68580" marR="68580" marT="9525" marB="0" anchor="ctr">
                        <a:solidFill>
                          <a:schemeClr val="tx1"/>
                        </a:solidFill>
                      </a:tcPr>
                    </a:tc>
                    <a:tc>
                      <a:txBody>
                        <a:bodyPr/>
                        <a:lstStyle/>
                        <a:p>
                          <a:pPr algn="ctr">
                            <a:lnSpc>
                              <a:spcPct val="100000"/>
                            </a:lnSpc>
                            <a:spcBef>
                              <a:spcPts val="0"/>
                            </a:spcBef>
                            <a:spcAft>
                              <a:spcPts val="0"/>
                            </a:spcAft>
                          </a:pPr>
                          <a:r>
                            <a:rPr lang="en-US" sz="1100" dirty="0" smtClean="0">
                              <a:solidFill>
                                <a:schemeClr val="bg2"/>
                              </a:solidFill>
                              <a:effectLst/>
                              <a:latin typeface="+mn-lt"/>
                              <a:ea typeface="Arial Unicode MS" panose="020B0604020202020204" pitchFamily="34" charset="-128"/>
                              <a:cs typeface="Arial Unicode MS" panose="020B0604020202020204" pitchFamily="34" charset="-128"/>
                            </a:rPr>
                            <a:t>-</a:t>
                          </a:r>
                          <a:endParaRPr lang="el-GR" sz="1100" dirty="0">
                            <a:solidFill>
                              <a:schemeClr val="bg2"/>
                            </a:solidFill>
                            <a:effectLst/>
                            <a:latin typeface="+mn-lt"/>
                            <a:ea typeface="Arial Unicode MS" panose="020B0604020202020204" pitchFamily="34" charset="-128"/>
                            <a:cs typeface="Arial Unicode MS" panose="020B0604020202020204" pitchFamily="34" charset="-128"/>
                          </a:endParaRPr>
                        </a:p>
                      </a:txBody>
                      <a:tcPr marL="68580" marR="68580" marT="9525" marB="0" anchor="ctr">
                        <a:solidFill>
                          <a:schemeClr val="tx1"/>
                        </a:solidFill>
                      </a:tcPr>
                    </a:tc>
                    <a:tc>
                      <a:txBody>
                        <a:bodyPr/>
                        <a:lstStyle/>
                        <a:p>
                          <a:pPr algn="ctr">
                            <a:lnSpc>
                              <a:spcPct val="100000"/>
                            </a:lnSpc>
                            <a:spcBef>
                              <a:spcPts val="0"/>
                            </a:spcBef>
                            <a:spcAft>
                              <a:spcPts val="0"/>
                            </a:spcAft>
                          </a:pPr>
                          <a:r>
                            <a:rPr lang="en-US" sz="1100" dirty="0" smtClean="0">
                              <a:solidFill>
                                <a:schemeClr val="bg2"/>
                              </a:solidFill>
                              <a:effectLst/>
                              <a:latin typeface="+mn-lt"/>
                              <a:ea typeface="Arial Unicode MS" panose="020B0604020202020204" pitchFamily="34" charset="-128"/>
                              <a:cs typeface="Arial Unicode MS" panose="020B0604020202020204" pitchFamily="34" charset="-128"/>
                            </a:rPr>
                            <a:t>64.0</a:t>
                          </a:r>
                          <a:endParaRPr lang="el-GR" sz="1100" dirty="0">
                            <a:solidFill>
                              <a:schemeClr val="bg2"/>
                            </a:solidFill>
                            <a:effectLst/>
                            <a:latin typeface="+mn-lt"/>
                            <a:ea typeface="Arial Unicode MS" panose="020B0604020202020204" pitchFamily="34" charset="-128"/>
                            <a:cs typeface="Arial Unicode MS" panose="020B0604020202020204" pitchFamily="34" charset="-128"/>
                          </a:endParaRPr>
                        </a:p>
                      </a:txBody>
                      <a:tcPr marL="68580" marR="68580" marT="9525" marB="0" anchor="ctr">
                        <a:solidFill>
                          <a:schemeClr val="tx1"/>
                        </a:solidFill>
                      </a:tcPr>
                    </a:tc>
                    <a:tc>
                      <a:txBody>
                        <a:bodyPr/>
                        <a:lstStyle/>
                        <a:p>
                          <a:pPr algn="ctr">
                            <a:lnSpc>
                              <a:spcPct val="100000"/>
                            </a:lnSpc>
                            <a:spcBef>
                              <a:spcPts val="0"/>
                            </a:spcBef>
                            <a:spcAft>
                              <a:spcPts val="0"/>
                            </a:spcAft>
                          </a:pPr>
                          <a:r>
                            <a:rPr lang="en-US" sz="1100" dirty="0" smtClean="0">
                              <a:solidFill>
                                <a:schemeClr val="bg2"/>
                              </a:solidFill>
                              <a:effectLst/>
                              <a:latin typeface="+mn-lt"/>
                              <a:ea typeface="Arial Unicode MS" panose="020B0604020202020204" pitchFamily="34" charset="-128"/>
                              <a:cs typeface="Arial Unicode MS" panose="020B0604020202020204" pitchFamily="34" charset="-128"/>
                            </a:rPr>
                            <a:t>-</a:t>
                          </a:r>
                          <a:endParaRPr lang="el-GR" sz="1100" dirty="0">
                            <a:solidFill>
                              <a:schemeClr val="bg2"/>
                            </a:solidFill>
                            <a:effectLst/>
                            <a:latin typeface="+mn-lt"/>
                            <a:ea typeface="Arial Unicode MS" panose="020B0604020202020204" pitchFamily="34" charset="-128"/>
                            <a:cs typeface="Arial Unicode MS" panose="020B0604020202020204" pitchFamily="34" charset="-128"/>
                          </a:endParaRPr>
                        </a:p>
                      </a:txBody>
                      <a:tcPr marL="68580" marR="68580" marT="9525" marB="0" anchor="ctr">
                        <a:solidFill>
                          <a:schemeClr val="tx1"/>
                        </a:solidFill>
                      </a:tcPr>
                    </a:tc>
                  </a:tr>
                  <a:tr h="200066">
                    <a:tc>
                      <a:txBody>
                        <a:bodyPr/>
                        <a:lstStyle/>
                        <a:p>
                          <a:pPr marL="171450" marR="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lang="el-GR" sz="1100" dirty="0" smtClean="0">
                            <a:solidFill>
                              <a:schemeClr val="bg2"/>
                            </a:solidFill>
                            <a:effectLst/>
                            <a:latin typeface="+mn-lt"/>
                            <a:ea typeface="Arial Unicode MS" panose="020B0604020202020204" pitchFamily="34" charset="-128"/>
                            <a:cs typeface="Arial Unicode MS" panose="020B0604020202020204" pitchFamily="34" charset="-128"/>
                          </a:endParaRPr>
                        </a:p>
                      </a:txBody>
                      <a:tcPr marL="68580" marR="68580" marT="9525" marB="0" anchor="ctr">
                        <a:solidFill>
                          <a:schemeClr val="tx1"/>
                        </a:solidFill>
                      </a:tcPr>
                    </a:tc>
                    <a:tc>
                      <a:txBody>
                        <a:bodyPr/>
                        <a:lstStyle/>
                        <a:p>
                          <a:pPr marL="171450" marR="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100" dirty="0" smtClean="0">
                              <a:solidFill>
                                <a:schemeClr val="bg2"/>
                              </a:solidFill>
                              <a:effectLst/>
                              <a:latin typeface="+mn-lt"/>
                              <a:ea typeface="Arial Unicode MS" panose="020B0604020202020204" pitchFamily="34" charset="-128"/>
                              <a:cs typeface="Arial Unicode MS" panose="020B0604020202020204" pitchFamily="34" charset="-128"/>
                            </a:rPr>
                            <a:t>STEM</a:t>
                          </a:r>
                          <a:endParaRPr lang="el-GR" sz="1100" dirty="0" smtClean="0">
                            <a:solidFill>
                              <a:schemeClr val="bg2"/>
                            </a:solidFill>
                            <a:effectLst/>
                            <a:latin typeface="+mn-lt"/>
                            <a:ea typeface="Arial Unicode MS" panose="020B0604020202020204" pitchFamily="34" charset="-128"/>
                            <a:cs typeface="Arial Unicode MS" panose="020B0604020202020204" pitchFamily="34" charset="-128"/>
                          </a:endParaRPr>
                        </a:p>
                      </a:txBody>
                      <a:tcPr marL="68580" marR="68580" marT="9525" marB="0" anchor="ctr">
                        <a:solidFill>
                          <a:schemeClr val="tx1"/>
                        </a:solidFill>
                      </a:tcPr>
                    </a:tc>
                    <a:tc>
                      <a:txBody>
                        <a:bodyPr/>
                        <a:lstStyle/>
                        <a:p>
                          <a:pPr algn="ctr">
                            <a:lnSpc>
                              <a:spcPct val="100000"/>
                            </a:lnSpc>
                            <a:spcBef>
                              <a:spcPts val="0"/>
                            </a:spcBef>
                            <a:spcAft>
                              <a:spcPts val="0"/>
                            </a:spcAft>
                          </a:pPr>
                          <a:r>
                            <a:rPr lang="en-US" sz="1100" baseline="0" dirty="0" smtClean="0">
                              <a:solidFill>
                                <a:schemeClr val="bg2"/>
                              </a:solidFill>
                              <a:effectLst/>
                              <a:latin typeface="+mn-lt"/>
                              <a:ea typeface="Arial Unicode MS" panose="020B0604020202020204" pitchFamily="34" charset="-128"/>
                              <a:cs typeface="Arial Unicode MS" panose="020B0604020202020204" pitchFamily="34" charset="-128"/>
                            </a:rPr>
                            <a:t> ̴ 68.0</a:t>
                          </a:r>
                          <a:endParaRPr lang="el-GR" sz="1100" dirty="0">
                            <a:solidFill>
                              <a:schemeClr val="bg2"/>
                            </a:solidFill>
                            <a:effectLst/>
                            <a:latin typeface="+mn-lt"/>
                            <a:ea typeface="Arial Unicode MS" panose="020B0604020202020204" pitchFamily="34" charset="-128"/>
                            <a:cs typeface="Arial Unicode MS" panose="020B0604020202020204" pitchFamily="34" charset="-128"/>
                          </a:endParaRPr>
                        </a:p>
                      </a:txBody>
                      <a:tcPr marL="68580" marR="68580" marT="9525" marB="0" anchor="ctr">
                        <a:solidFill>
                          <a:schemeClr val="tx1"/>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sz="1100" baseline="0" dirty="0" smtClean="0">
                              <a:solidFill>
                                <a:schemeClr val="bg2"/>
                              </a:solidFill>
                              <a:effectLst/>
                              <a:latin typeface="+mn-lt"/>
                              <a:ea typeface="Arial Unicode MS" panose="020B0604020202020204" pitchFamily="34" charset="-128"/>
                              <a:cs typeface="Arial Unicode MS" panose="020B0604020202020204" pitchFamily="34" charset="-128"/>
                            </a:rPr>
                            <a:t> ̴ 68.0</a:t>
                          </a:r>
                          <a:endParaRPr lang="el-GR" sz="1100" dirty="0" smtClean="0">
                            <a:solidFill>
                              <a:schemeClr val="bg2"/>
                            </a:solidFill>
                            <a:effectLst/>
                            <a:latin typeface="+mn-lt"/>
                            <a:ea typeface="Arial Unicode MS" panose="020B0604020202020204" pitchFamily="34" charset="-128"/>
                            <a:cs typeface="Arial Unicode MS" panose="020B0604020202020204" pitchFamily="34" charset="-128"/>
                          </a:endParaRPr>
                        </a:p>
                      </a:txBody>
                      <a:tcPr marL="68580" marR="68580" marT="9525" marB="0" anchor="ctr">
                        <a:solidFill>
                          <a:schemeClr val="tx1"/>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sz="1100" baseline="0" dirty="0" smtClean="0">
                              <a:solidFill>
                                <a:schemeClr val="bg2"/>
                              </a:solidFill>
                              <a:effectLst/>
                              <a:latin typeface="+mn-lt"/>
                              <a:ea typeface="Arial Unicode MS" panose="020B0604020202020204" pitchFamily="34" charset="-128"/>
                              <a:cs typeface="Arial Unicode MS" panose="020B0604020202020204" pitchFamily="34" charset="-128"/>
                            </a:rPr>
                            <a:t> ̴ 68.0</a:t>
                          </a:r>
                          <a:endParaRPr lang="el-GR" sz="1100" dirty="0" smtClean="0">
                            <a:solidFill>
                              <a:schemeClr val="bg2"/>
                            </a:solidFill>
                            <a:effectLst/>
                            <a:latin typeface="+mn-lt"/>
                            <a:ea typeface="Arial Unicode MS" panose="020B0604020202020204" pitchFamily="34" charset="-128"/>
                            <a:cs typeface="Arial Unicode MS" panose="020B0604020202020204" pitchFamily="34" charset="-128"/>
                          </a:endParaRPr>
                        </a:p>
                      </a:txBody>
                      <a:tcPr marL="68580" marR="68580" marT="9525" marB="0" anchor="ctr">
                        <a:solidFill>
                          <a:schemeClr val="tx1"/>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sz="1100" baseline="0" dirty="0" smtClean="0">
                              <a:solidFill>
                                <a:schemeClr val="bg2"/>
                              </a:solidFill>
                              <a:effectLst/>
                              <a:latin typeface="+mn-lt"/>
                              <a:ea typeface="Arial Unicode MS" panose="020B0604020202020204" pitchFamily="34" charset="-128"/>
                              <a:cs typeface="Arial Unicode MS" panose="020B0604020202020204" pitchFamily="34" charset="-128"/>
                            </a:rPr>
                            <a:t> ̴ 66.0</a:t>
                          </a:r>
                          <a:endParaRPr lang="el-GR" sz="1100" dirty="0" smtClean="0">
                            <a:solidFill>
                              <a:schemeClr val="bg2"/>
                            </a:solidFill>
                            <a:effectLst/>
                            <a:latin typeface="+mn-lt"/>
                            <a:ea typeface="Arial Unicode MS" panose="020B0604020202020204" pitchFamily="34" charset="-128"/>
                            <a:cs typeface="Arial Unicode MS" panose="020B0604020202020204" pitchFamily="34" charset="-128"/>
                          </a:endParaRPr>
                        </a:p>
                      </a:txBody>
                      <a:tcPr marL="68580" marR="68580" marT="9525" marB="0" anchor="ctr">
                        <a:solidFill>
                          <a:schemeClr val="tx1"/>
                        </a:solidFill>
                      </a:tcPr>
                    </a:tc>
                  </a:tr>
                  <a:tr h="200066">
                    <a:tc>
                      <a:txBody>
                        <a:bodyPr/>
                        <a:lstStyle/>
                        <a:p>
                          <a:pPr marL="171450" marR="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lang="el-GR" sz="1100" dirty="0" smtClean="0">
                            <a:solidFill>
                              <a:schemeClr val="bg2"/>
                            </a:solidFill>
                            <a:effectLst/>
                            <a:latin typeface="+mn-lt"/>
                            <a:ea typeface="Arial Unicode MS" panose="020B0604020202020204" pitchFamily="34" charset="-128"/>
                            <a:cs typeface="Arial Unicode MS" panose="020B0604020202020204" pitchFamily="34" charset="-128"/>
                          </a:endParaRPr>
                        </a:p>
                      </a:txBody>
                      <a:tcPr marL="68580" marR="68580" marT="9525" marB="0" anchor="ctr">
                        <a:solidFill>
                          <a:schemeClr val="tx1"/>
                        </a:solidFill>
                      </a:tcPr>
                    </a:tc>
                    <a:tc>
                      <a:txBody>
                        <a:bodyPr/>
                        <a:lstStyle/>
                        <a:p>
                          <a:pPr marL="171450" marR="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100" dirty="0" smtClean="0">
                              <a:solidFill>
                                <a:schemeClr val="bg2"/>
                              </a:solidFill>
                              <a:effectLst/>
                              <a:latin typeface="+mn-lt"/>
                              <a:ea typeface="Arial Unicode MS" panose="020B0604020202020204" pitchFamily="34" charset="-128"/>
                              <a:cs typeface="Arial Unicode MS" panose="020B0604020202020204" pitchFamily="34" charset="-128"/>
                            </a:rPr>
                            <a:t>X-ray fiber diffraction</a:t>
                          </a:r>
                          <a:endParaRPr lang="el-GR" sz="1100" dirty="0" smtClean="0">
                            <a:solidFill>
                              <a:schemeClr val="bg2"/>
                            </a:solidFill>
                            <a:effectLst/>
                            <a:latin typeface="+mn-lt"/>
                            <a:ea typeface="Arial Unicode MS" panose="020B0604020202020204" pitchFamily="34" charset="-128"/>
                            <a:cs typeface="Arial Unicode MS" panose="020B0604020202020204" pitchFamily="34" charset="-128"/>
                          </a:endParaRPr>
                        </a:p>
                      </a:txBody>
                      <a:tcPr marL="68580" marR="68580" marT="9525" marB="0" anchor="ctr">
                        <a:solidFill>
                          <a:schemeClr val="tx1"/>
                        </a:solidFill>
                      </a:tcPr>
                    </a:tc>
                    <a:tc>
                      <a:txBody>
                        <a:bodyPr/>
                        <a:lstStyle/>
                        <a:p>
                          <a:pPr algn="ctr">
                            <a:lnSpc>
                              <a:spcPct val="100000"/>
                            </a:lnSpc>
                            <a:spcBef>
                              <a:spcPts val="0"/>
                            </a:spcBef>
                            <a:spcAft>
                              <a:spcPts val="0"/>
                            </a:spcAft>
                          </a:pPr>
                          <a:r>
                            <a:rPr lang="en-US" sz="1100" dirty="0" smtClean="0">
                              <a:solidFill>
                                <a:schemeClr val="bg2"/>
                              </a:solidFill>
                              <a:effectLst/>
                              <a:latin typeface="+mn-lt"/>
                              <a:ea typeface="Arial Unicode MS" panose="020B0604020202020204" pitchFamily="34" charset="-128"/>
                              <a:cs typeface="Arial Unicode MS" panose="020B0604020202020204" pitchFamily="34" charset="-128"/>
                            </a:rPr>
                            <a:t>55.0-65.0 (83.0)</a:t>
                          </a:r>
                          <a:endParaRPr lang="el-GR" sz="1100" dirty="0">
                            <a:solidFill>
                              <a:schemeClr val="bg2"/>
                            </a:solidFill>
                            <a:effectLst/>
                            <a:latin typeface="+mn-lt"/>
                            <a:ea typeface="Arial Unicode MS" panose="020B0604020202020204" pitchFamily="34" charset="-128"/>
                            <a:cs typeface="Arial Unicode MS" panose="020B0604020202020204" pitchFamily="34" charset="-128"/>
                          </a:endParaRPr>
                        </a:p>
                      </a:txBody>
                      <a:tcPr marL="68580" marR="68580" marT="9525" marB="0" anchor="ctr">
                        <a:solidFill>
                          <a:schemeClr val="tx1"/>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sz="1100" dirty="0" smtClean="0">
                              <a:solidFill>
                                <a:schemeClr val="bg2"/>
                              </a:solidFill>
                              <a:effectLst/>
                              <a:latin typeface="+mn-lt"/>
                              <a:ea typeface="Arial Unicode MS" panose="020B0604020202020204" pitchFamily="34" charset="-128"/>
                              <a:cs typeface="Arial Unicode MS" panose="020B0604020202020204" pitchFamily="34" charset="-128"/>
                            </a:rPr>
                            <a:t>57.0-62.0 </a:t>
                          </a:r>
                          <a:endParaRPr lang="el-GR" sz="1100" dirty="0" smtClean="0">
                            <a:solidFill>
                              <a:schemeClr val="bg2"/>
                            </a:solidFill>
                            <a:effectLst/>
                            <a:latin typeface="+mn-lt"/>
                            <a:ea typeface="Arial Unicode MS" panose="020B0604020202020204" pitchFamily="34" charset="-128"/>
                            <a:cs typeface="Arial Unicode MS" panose="020B0604020202020204" pitchFamily="34" charset="-128"/>
                          </a:endParaRPr>
                        </a:p>
                      </a:txBody>
                      <a:tcPr marL="68580" marR="68580" marT="9525" marB="0" anchor="ctr">
                        <a:solidFill>
                          <a:schemeClr val="tx1"/>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sz="1100" dirty="0" smtClean="0">
                              <a:solidFill>
                                <a:schemeClr val="bg2"/>
                              </a:solidFill>
                              <a:effectLst/>
                              <a:latin typeface="+mn-lt"/>
                              <a:ea typeface="Arial Unicode MS" panose="020B0604020202020204" pitchFamily="34" charset="-128"/>
                              <a:cs typeface="Arial Unicode MS" panose="020B0604020202020204" pitchFamily="34" charset="-128"/>
                            </a:rPr>
                            <a:t>53.0-63.0 </a:t>
                          </a:r>
                          <a:endParaRPr lang="el-GR" sz="1100" dirty="0" smtClean="0">
                            <a:solidFill>
                              <a:schemeClr val="bg2"/>
                            </a:solidFill>
                            <a:effectLst/>
                            <a:latin typeface="+mn-lt"/>
                            <a:ea typeface="Arial Unicode MS" panose="020B0604020202020204" pitchFamily="34" charset="-128"/>
                            <a:cs typeface="Arial Unicode MS" panose="020B0604020202020204" pitchFamily="34" charset="-128"/>
                          </a:endParaRPr>
                        </a:p>
                      </a:txBody>
                      <a:tcPr marL="68580" marR="68580" marT="9525" marB="0" anchor="ctr">
                        <a:solidFill>
                          <a:schemeClr val="tx1"/>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sz="1100" dirty="0" smtClean="0">
                              <a:solidFill>
                                <a:schemeClr val="bg2"/>
                              </a:solidFill>
                              <a:effectLst/>
                              <a:latin typeface="+mn-lt"/>
                              <a:ea typeface="Arial Unicode MS" panose="020B0604020202020204" pitchFamily="34" charset="-128"/>
                              <a:cs typeface="Arial Unicode MS" panose="020B0604020202020204" pitchFamily="34" charset="-128"/>
                            </a:rPr>
                            <a:t>56.0-62.0</a:t>
                          </a:r>
                          <a:endParaRPr lang="el-GR" sz="1100" dirty="0" smtClean="0">
                            <a:solidFill>
                              <a:schemeClr val="bg2"/>
                            </a:solidFill>
                            <a:effectLst/>
                            <a:latin typeface="+mn-lt"/>
                            <a:ea typeface="Arial Unicode MS" panose="020B0604020202020204" pitchFamily="34" charset="-128"/>
                            <a:cs typeface="Arial Unicode MS" panose="020B0604020202020204" pitchFamily="34" charset="-128"/>
                          </a:endParaRPr>
                        </a:p>
                      </a:txBody>
                      <a:tcPr marL="68580" marR="68580" marT="9525" marB="0" anchor="ctr">
                        <a:solidFill>
                          <a:schemeClr val="tx1"/>
                        </a:solidFill>
                      </a:tcPr>
                    </a:tc>
                  </a:tr>
                  <a:tr h="245309">
                    <a:tc>
                      <a:txBody>
                        <a:bodyPr/>
                        <a:lstStyle/>
                        <a:p>
                          <a:pPr marL="171450" marR="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lang="el-GR" sz="1100" dirty="0" smtClean="0">
                            <a:solidFill>
                              <a:schemeClr val="bg2"/>
                            </a:solidFill>
                            <a:effectLst/>
                            <a:latin typeface="+mn-lt"/>
                            <a:ea typeface="Arial Unicode MS" panose="020B0604020202020204" pitchFamily="34" charset="-128"/>
                            <a:cs typeface="Arial Unicode MS" panose="020B0604020202020204" pitchFamily="34" charset="-128"/>
                          </a:endParaRPr>
                        </a:p>
                      </a:txBody>
                      <a:tcPr marL="68580" marR="68580" marT="9525" marB="0" anchor="ctr">
                        <a:solidFill>
                          <a:schemeClr val="tx1"/>
                        </a:solidFill>
                      </a:tcPr>
                    </a:tc>
                    <a:tc>
                      <a:txBody>
                        <a:bodyPr/>
                        <a:lstStyle/>
                        <a:p>
                          <a:pPr marL="171450" marR="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100" dirty="0" smtClean="0">
                              <a:solidFill>
                                <a:schemeClr val="bg2"/>
                              </a:solidFill>
                              <a:effectLst/>
                              <a:latin typeface="+mn-lt"/>
                              <a:ea typeface="Arial Unicode MS" panose="020B0604020202020204" pitchFamily="34" charset="-128"/>
                              <a:cs typeface="Arial Unicode MS" panose="020B0604020202020204" pitchFamily="34" charset="-128"/>
                            </a:rPr>
                            <a:t>DNA region (STEM)</a:t>
                          </a:r>
                          <a:endParaRPr lang="el-GR" sz="1100" dirty="0" smtClean="0">
                            <a:solidFill>
                              <a:schemeClr val="bg2"/>
                            </a:solidFill>
                            <a:effectLst/>
                            <a:latin typeface="+mn-lt"/>
                            <a:ea typeface="Arial Unicode MS" panose="020B0604020202020204" pitchFamily="34" charset="-128"/>
                            <a:cs typeface="Arial Unicode MS" panose="020B0604020202020204" pitchFamily="34" charset="-128"/>
                          </a:endParaRPr>
                        </a:p>
                      </a:txBody>
                      <a:tcPr marL="68580" marR="68580" marT="9525" marB="0" anchor="ctr">
                        <a:solidFill>
                          <a:schemeClr val="tx1"/>
                        </a:solidFill>
                      </a:tcPr>
                    </a:tc>
                    <a:tc>
                      <a:txBody>
                        <a:bodyPr/>
                        <a:lstStyle/>
                        <a:p>
                          <a:pPr algn="ctr">
                            <a:lnSpc>
                              <a:spcPct val="100000"/>
                            </a:lnSpc>
                            <a:spcBef>
                              <a:spcPts val="0"/>
                            </a:spcBef>
                            <a:spcAft>
                              <a:spcPts val="0"/>
                            </a:spcAft>
                          </a:pPr>
                          <a:r>
                            <a:rPr lang="en-US" sz="1100" dirty="0" smtClean="0">
                              <a:solidFill>
                                <a:schemeClr val="bg2"/>
                              </a:solidFill>
                              <a:effectLst/>
                              <a:latin typeface="+mn-lt"/>
                              <a:ea typeface="Arial Unicode MS" panose="020B0604020202020204" pitchFamily="34" charset="-128"/>
                              <a:cs typeface="Arial Unicode MS" panose="020B0604020202020204" pitchFamily="34" charset="-128"/>
                            </a:rPr>
                            <a:t>20.0-24.0</a:t>
                          </a:r>
                          <a:endParaRPr lang="el-GR" sz="1100" dirty="0">
                            <a:solidFill>
                              <a:schemeClr val="bg2"/>
                            </a:solidFill>
                            <a:effectLst/>
                            <a:latin typeface="+mn-lt"/>
                            <a:ea typeface="Arial Unicode MS" panose="020B0604020202020204" pitchFamily="34" charset="-128"/>
                            <a:cs typeface="Arial Unicode MS" panose="020B0604020202020204" pitchFamily="34" charset="-128"/>
                          </a:endParaRPr>
                        </a:p>
                      </a:txBody>
                      <a:tcPr marL="68580" marR="68580" marT="9525" marB="0" anchor="ctr">
                        <a:solidFill>
                          <a:schemeClr val="tx1"/>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sz="1100" dirty="0" smtClean="0">
                              <a:solidFill>
                                <a:schemeClr val="bg2"/>
                              </a:solidFill>
                              <a:effectLst/>
                              <a:latin typeface="+mn-lt"/>
                              <a:ea typeface="Arial Unicode MS" panose="020B0604020202020204" pitchFamily="34" charset="-128"/>
                              <a:cs typeface="Arial Unicode MS" panose="020B0604020202020204" pitchFamily="34" charset="-128"/>
                            </a:rPr>
                            <a:t>20.0-24.0</a:t>
                          </a:r>
                          <a:endParaRPr lang="el-GR" sz="1100" dirty="0" smtClean="0">
                            <a:solidFill>
                              <a:schemeClr val="bg2"/>
                            </a:solidFill>
                            <a:effectLst/>
                            <a:latin typeface="+mn-lt"/>
                            <a:ea typeface="Arial Unicode MS" panose="020B0604020202020204" pitchFamily="34" charset="-128"/>
                            <a:cs typeface="Arial Unicode MS" panose="020B0604020202020204" pitchFamily="34" charset="-128"/>
                          </a:endParaRPr>
                        </a:p>
                      </a:txBody>
                      <a:tcPr marL="68580" marR="68580" marT="9525" marB="0" anchor="ctr">
                        <a:solidFill>
                          <a:schemeClr val="tx1"/>
                        </a:solidFill>
                      </a:tcPr>
                    </a:tc>
                    <a:tc>
                      <a:txBody>
                        <a:bodyPr/>
                        <a:lstStyle/>
                        <a:p>
                          <a:pPr algn="ctr">
                            <a:lnSpc>
                              <a:spcPct val="100000"/>
                            </a:lnSpc>
                            <a:spcBef>
                              <a:spcPts val="0"/>
                            </a:spcBef>
                            <a:spcAft>
                              <a:spcPts val="0"/>
                            </a:spcAft>
                          </a:pPr>
                          <a:r>
                            <a:rPr lang="en-US" sz="1100" dirty="0" smtClean="0">
                              <a:solidFill>
                                <a:schemeClr val="bg2"/>
                              </a:solidFill>
                              <a:effectLst/>
                              <a:latin typeface="+mn-lt"/>
                              <a:ea typeface="Arial Unicode MS" panose="020B0604020202020204" pitchFamily="34" charset="-128"/>
                              <a:cs typeface="Arial Unicode MS" panose="020B0604020202020204" pitchFamily="34" charset="-128"/>
                            </a:rPr>
                            <a:t>16.0</a:t>
                          </a:r>
                          <a:endParaRPr lang="el-GR" sz="1100" dirty="0">
                            <a:solidFill>
                              <a:schemeClr val="bg2"/>
                            </a:solidFill>
                            <a:effectLst/>
                            <a:latin typeface="+mn-lt"/>
                            <a:ea typeface="Arial Unicode MS" panose="020B0604020202020204" pitchFamily="34" charset="-128"/>
                            <a:cs typeface="Arial Unicode MS" panose="020B0604020202020204" pitchFamily="34" charset="-128"/>
                          </a:endParaRPr>
                        </a:p>
                      </a:txBody>
                      <a:tcPr marL="68580" marR="68580" marT="9525" marB="0" anchor="ctr">
                        <a:solidFill>
                          <a:schemeClr val="tx1"/>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sz="1100" dirty="0" smtClean="0">
                              <a:solidFill>
                                <a:schemeClr val="bg2"/>
                              </a:solidFill>
                              <a:effectLst/>
                              <a:latin typeface="+mn-lt"/>
                              <a:ea typeface="Arial Unicode MS" panose="020B0604020202020204" pitchFamily="34" charset="-128"/>
                              <a:cs typeface="Arial Unicode MS" panose="020B0604020202020204" pitchFamily="34" charset="-128"/>
                            </a:rPr>
                            <a:t>20.0-24.0</a:t>
                          </a:r>
                          <a:endParaRPr lang="el-GR" sz="1100" dirty="0" smtClean="0">
                            <a:solidFill>
                              <a:schemeClr val="bg2"/>
                            </a:solidFill>
                            <a:effectLst/>
                            <a:latin typeface="+mn-lt"/>
                            <a:ea typeface="Arial Unicode MS" panose="020B0604020202020204" pitchFamily="34" charset="-128"/>
                            <a:cs typeface="Arial Unicode MS" panose="020B0604020202020204" pitchFamily="34" charset="-128"/>
                          </a:endParaRPr>
                        </a:p>
                      </a:txBody>
                      <a:tcPr marL="68580" marR="68580" marT="9525" marB="0" anchor="ctr">
                        <a:solidFill>
                          <a:schemeClr val="tx1"/>
                        </a:solidFill>
                      </a:tcPr>
                    </a:tc>
                  </a:tr>
                  <a:tr h="316502">
                    <a:tc gridSpan="6">
                      <a:txBody>
                        <a:bodyPr/>
                        <a:lstStyle/>
                        <a:p>
                          <a:pPr marL="0" marR="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100" u="sng" dirty="0" smtClean="0">
                              <a:solidFill>
                                <a:schemeClr val="bg2"/>
                              </a:solidFill>
                              <a:effectLst/>
                              <a:latin typeface="+mn-lt"/>
                              <a:ea typeface="Arial Unicode MS" panose="020B0604020202020204" pitchFamily="34" charset="-128"/>
                              <a:cs typeface="Arial Unicode MS" panose="020B0604020202020204" pitchFamily="34" charset="-128"/>
                            </a:rPr>
                            <a:t>Total</a:t>
                          </a:r>
                          <a:r>
                            <a:rPr lang="en-US" sz="1100" u="sng" baseline="0" dirty="0" smtClean="0">
                              <a:solidFill>
                                <a:schemeClr val="bg2"/>
                              </a:solidFill>
                              <a:effectLst/>
                              <a:latin typeface="+mn-lt"/>
                              <a:ea typeface="Arial Unicode MS" panose="020B0604020202020204" pitchFamily="34" charset="-128"/>
                              <a:cs typeface="Arial Unicode MS" panose="020B0604020202020204" pitchFamily="34" charset="-128"/>
                            </a:rPr>
                            <a:t> mass (</a:t>
                          </a:r>
                          <a:r>
                            <a:rPr lang="en-US" sz="1100" u="sng" kern="1200" baseline="0" dirty="0" smtClean="0">
                              <a:solidFill>
                                <a:schemeClr val="bg2"/>
                              </a:solidFill>
                              <a:effectLst/>
                              <a:latin typeface="+mn-lt"/>
                              <a:ea typeface="Arial Unicode MS" panose="020B0604020202020204" pitchFamily="34" charset="-128"/>
                              <a:cs typeface="Arial Unicode MS" panose="020B0604020202020204" pitchFamily="34" charset="-128"/>
                            </a:rPr>
                            <a:t>10</a:t>
                          </a:r>
                          <a:r>
                            <a:rPr lang="en-US" sz="1100" u="sng" kern="1200" baseline="30000" dirty="0" smtClean="0">
                              <a:solidFill>
                                <a:schemeClr val="bg2"/>
                              </a:solidFill>
                              <a:effectLst/>
                              <a:latin typeface="+mn-lt"/>
                              <a:ea typeface="Arial Unicode MS" panose="020B0604020202020204" pitchFamily="34" charset="-128"/>
                              <a:cs typeface="Arial Unicode MS" panose="020B0604020202020204" pitchFamily="34" charset="-128"/>
                            </a:rPr>
                            <a:t>6</a:t>
                          </a:r>
                          <a:r>
                            <a:rPr lang="en-US" sz="1100" u="sng" kern="1200" dirty="0" smtClean="0">
                              <a:solidFill>
                                <a:schemeClr val="bg2"/>
                              </a:solidFill>
                              <a:latin typeface="+mn-lt"/>
                              <a:ea typeface="Arial Unicode MS" panose="020B0604020202020204" pitchFamily="34" charset="-128"/>
                              <a:cs typeface="Arial Unicode MS" panose="020B0604020202020204" pitchFamily="34" charset="-128"/>
                            </a:rPr>
                            <a:t> </a:t>
                          </a:r>
                          <a:r>
                            <a:rPr lang="en-US" sz="1100" u="sng" kern="1200" dirty="0" err="1" smtClean="0">
                              <a:solidFill>
                                <a:schemeClr val="bg2"/>
                              </a:solidFill>
                              <a:latin typeface="+mn-lt"/>
                              <a:ea typeface="Arial Unicode MS" panose="020B0604020202020204" pitchFamily="34" charset="-128"/>
                              <a:cs typeface="Arial Unicode MS" panose="020B0604020202020204" pitchFamily="34" charset="-128"/>
                            </a:rPr>
                            <a:t>daltons</a:t>
                          </a:r>
                          <a:r>
                            <a:rPr lang="en-US" sz="1100" u="sng" baseline="0" dirty="0" smtClean="0">
                              <a:solidFill>
                                <a:schemeClr val="bg2"/>
                              </a:solidFill>
                              <a:effectLst/>
                              <a:latin typeface="+mn-lt"/>
                              <a:ea typeface="Arial Unicode MS" panose="020B0604020202020204" pitchFamily="34" charset="-128"/>
                              <a:cs typeface="Arial Unicode MS" panose="020B0604020202020204" pitchFamily="34" charset="-128"/>
                            </a:rPr>
                            <a:t>)</a:t>
                          </a:r>
                          <a:endParaRPr lang="el-GR" sz="1100" u="sng" dirty="0" smtClean="0">
                            <a:solidFill>
                              <a:schemeClr val="bg2"/>
                            </a:solidFill>
                            <a:effectLst/>
                            <a:latin typeface="+mn-lt"/>
                            <a:ea typeface="Arial Unicode MS" panose="020B0604020202020204" pitchFamily="34" charset="-128"/>
                            <a:cs typeface="Arial Unicode MS" panose="020B0604020202020204" pitchFamily="34" charset="-128"/>
                          </a:endParaRPr>
                        </a:p>
                      </a:txBody>
                      <a:tcPr marL="68580" marR="68580" marT="9525" marB="0" anchor="ctr">
                        <a:solidFill>
                          <a:schemeClr val="tx1"/>
                        </a:solidFill>
                      </a:tcPr>
                    </a:tc>
                    <a:tc hMerge="1">
                      <a:txBody>
                        <a:bodyPr/>
                        <a:lstStyle/>
                        <a:p>
                          <a:pPr marL="0" marR="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endParaRPr lang="el-GR" sz="1100" u="sng" dirty="0" smtClean="0">
                            <a:solidFill>
                              <a:schemeClr val="bg2"/>
                            </a:solidFill>
                            <a:effectLst/>
                            <a:latin typeface="Arial Unicode MS" panose="020B0604020202020204" pitchFamily="34" charset="-128"/>
                            <a:ea typeface="Arial Unicode MS" panose="020B0604020202020204" pitchFamily="34" charset="-128"/>
                            <a:cs typeface="Arial Unicode MS" panose="020B0604020202020204" pitchFamily="34" charset="-128"/>
                          </a:endParaRPr>
                        </a:p>
                      </a:txBody>
                      <a:tcPr marL="68580" marR="68580" marT="9525" marB="0" anchor="ctr">
                        <a:solidFill>
                          <a:schemeClr val="tx1"/>
                        </a:solidFill>
                      </a:tcPr>
                    </a:tc>
                    <a:tc hMerge="1">
                      <a:txBody>
                        <a:bodyPr/>
                        <a:lstStyle/>
                        <a:p>
                          <a:endParaRPr lang="el-GR"/>
                        </a:p>
                      </a:txBody>
                      <a:tcPr/>
                    </a:tc>
                    <a:tc hMerge="1">
                      <a:txBody>
                        <a:bodyPr/>
                        <a:lstStyle/>
                        <a:p>
                          <a:endParaRPr lang="el-GR"/>
                        </a:p>
                      </a:txBody>
                      <a:tcPr/>
                    </a:tc>
                    <a:tc hMerge="1">
                      <a:txBody>
                        <a:bodyPr/>
                        <a:lstStyle/>
                        <a:p>
                          <a:pPr algn="ctr">
                            <a:lnSpc>
                              <a:spcPct val="100000"/>
                            </a:lnSpc>
                            <a:spcBef>
                              <a:spcPts val="0"/>
                            </a:spcBef>
                            <a:spcAft>
                              <a:spcPts val="0"/>
                            </a:spcAft>
                          </a:pPr>
                          <a:endParaRPr lang="el-GR" sz="1100" dirty="0">
                            <a:solidFill>
                              <a:schemeClr val="bg2"/>
                            </a:solidFill>
                            <a:effectLst/>
                            <a:latin typeface="Arial Unicode MS" panose="020B0604020202020204" pitchFamily="34" charset="-128"/>
                            <a:ea typeface="Arial Unicode MS" panose="020B0604020202020204" pitchFamily="34" charset="-128"/>
                            <a:cs typeface="Arial Unicode MS" panose="020B0604020202020204" pitchFamily="34" charset="-128"/>
                          </a:endParaRPr>
                        </a:p>
                      </a:txBody>
                      <a:tcPr marL="68580" marR="68580" marT="9525" marB="0" anchor="ctr">
                        <a:solidFill>
                          <a:schemeClr val="tx1"/>
                        </a:solidFill>
                      </a:tcPr>
                    </a:tc>
                    <a:tc hMerge="1">
                      <a:txBody>
                        <a:bodyPr/>
                        <a:lstStyle/>
                        <a:p>
                          <a:pPr marL="0" marR="0" indent="0" algn="ctr" defTabSz="914400" rtl="0" eaLnBrk="1" fontAlgn="auto" latinLnBrk="0" hangingPunct="1">
                            <a:lnSpc>
                              <a:spcPct val="100000"/>
                            </a:lnSpc>
                            <a:spcBef>
                              <a:spcPts val="0"/>
                            </a:spcBef>
                            <a:spcAft>
                              <a:spcPts val="0"/>
                            </a:spcAft>
                            <a:buClrTx/>
                            <a:buSzTx/>
                            <a:buFontTx/>
                            <a:buNone/>
                            <a:tabLst/>
                            <a:defRPr/>
                          </a:pPr>
                          <a:endParaRPr lang="el-GR" sz="1100" dirty="0" smtClean="0">
                            <a:solidFill>
                              <a:schemeClr val="bg2"/>
                            </a:solidFill>
                            <a:effectLst/>
                            <a:latin typeface="Arial Unicode MS" panose="020B0604020202020204" pitchFamily="34" charset="-128"/>
                            <a:ea typeface="Arial Unicode MS" panose="020B0604020202020204" pitchFamily="34" charset="-128"/>
                            <a:cs typeface="Arial Unicode MS" panose="020B0604020202020204" pitchFamily="34" charset="-128"/>
                          </a:endParaRPr>
                        </a:p>
                      </a:txBody>
                      <a:tcPr marL="68580" marR="68580" marT="9525" marB="0" anchor="ctr">
                        <a:solidFill>
                          <a:schemeClr val="tx1"/>
                        </a:solidFill>
                      </a:tcPr>
                    </a:tc>
                  </a:tr>
                  <a:tr h="200066">
                    <a:tc>
                      <a:txBody>
                        <a:bodyPr/>
                        <a:lstStyle/>
                        <a:p>
                          <a:pPr marL="171450" marR="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lang="el-GR" sz="1100" dirty="0" smtClean="0">
                            <a:solidFill>
                              <a:schemeClr val="bg2"/>
                            </a:solidFill>
                            <a:effectLst/>
                            <a:latin typeface="+mn-lt"/>
                            <a:ea typeface="Arial Unicode MS" panose="020B0604020202020204" pitchFamily="34" charset="-128"/>
                            <a:cs typeface="Arial Unicode MS" panose="020B0604020202020204" pitchFamily="34" charset="-128"/>
                          </a:endParaRPr>
                        </a:p>
                      </a:txBody>
                      <a:tcPr marL="68580" marR="68580" marT="9525" marB="0" anchor="ctr">
                        <a:solidFill>
                          <a:schemeClr val="tx1"/>
                        </a:solidFill>
                      </a:tcPr>
                    </a:tc>
                    <a:tc>
                      <a:txBody>
                        <a:bodyPr/>
                        <a:lstStyle/>
                        <a:p>
                          <a:pPr marL="171450" marR="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100" dirty="0" smtClean="0">
                              <a:solidFill>
                                <a:schemeClr val="bg2"/>
                              </a:solidFill>
                              <a:effectLst/>
                              <a:latin typeface="+mn-lt"/>
                              <a:ea typeface="Arial Unicode MS" panose="020B0604020202020204" pitchFamily="34" charset="-128"/>
                              <a:cs typeface="Arial Unicode MS" panose="020B0604020202020204" pitchFamily="34" charset="-128"/>
                            </a:rPr>
                            <a:t>Hydrodynamics </a:t>
                          </a:r>
                          <a:endParaRPr lang="el-GR" sz="1100" dirty="0" smtClean="0">
                            <a:solidFill>
                              <a:schemeClr val="bg2"/>
                            </a:solidFill>
                            <a:effectLst/>
                            <a:latin typeface="+mn-lt"/>
                            <a:ea typeface="Arial Unicode MS" panose="020B0604020202020204" pitchFamily="34" charset="-128"/>
                            <a:cs typeface="Arial Unicode MS" panose="020B0604020202020204" pitchFamily="34" charset="-128"/>
                          </a:endParaRPr>
                        </a:p>
                      </a:txBody>
                      <a:tcPr marL="68580" marR="68580" marT="9525" marB="0" anchor="ctr">
                        <a:solidFill>
                          <a:schemeClr val="tx1"/>
                        </a:solidFill>
                      </a:tcPr>
                    </a:tc>
                    <a:tc>
                      <a:txBody>
                        <a:bodyPr/>
                        <a:lstStyle/>
                        <a:p>
                          <a:pPr algn="ctr">
                            <a:lnSpc>
                              <a:spcPct val="100000"/>
                            </a:lnSpc>
                            <a:spcBef>
                              <a:spcPts val="0"/>
                            </a:spcBef>
                            <a:spcAft>
                              <a:spcPts val="0"/>
                            </a:spcAft>
                          </a:pPr>
                          <a:r>
                            <a:rPr lang="en-US" sz="1100" dirty="0" smtClean="0">
                              <a:solidFill>
                                <a:schemeClr val="bg2"/>
                              </a:solidFill>
                              <a:effectLst/>
                              <a:latin typeface="+mn-lt"/>
                              <a:ea typeface="Arial Unicode MS" panose="020B0604020202020204" pitchFamily="34" charset="-128"/>
                              <a:cs typeface="Arial Unicode MS" panose="020B0604020202020204" pitchFamily="34" charset="-128"/>
                            </a:rPr>
                            <a:t>16.4 ± 0.6</a:t>
                          </a:r>
                          <a:endParaRPr lang="el-GR" sz="1100" dirty="0">
                            <a:solidFill>
                              <a:schemeClr val="bg2"/>
                            </a:solidFill>
                            <a:effectLst/>
                            <a:latin typeface="+mn-lt"/>
                            <a:ea typeface="Arial Unicode MS" panose="020B0604020202020204" pitchFamily="34" charset="-128"/>
                            <a:cs typeface="Arial Unicode MS" panose="020B0604020202020204" pitchFamily="34" charset="-128"/>
                          </a:endParaRPr>
                        </a:p>
                      </a:txBody>
                      <a:tcPr marL="68580" marR="68580" marT="9525" marB="0" anchor="ctr">
                        <a:solidFill>
                          <a:schemeClr val="tx1"/>
                        </a:solidFill>
                      </a:tcPr>
                    </a:tc>
                    <a:tc>
                      <a:txBody>
                        <a:bodyPr/>
                        <a:lstStyle/>
                        <a:p>
                          <a:pPr algn="ctr">
                            <a:lnSpc>
                              <a:spcPct val="100000"/>
                            </a:lnSpc>
                            <a:spcBef>
                              <a:spcPts val="0"/>
                            </a:spcBef>
                            <a:spcAft>
                              <a:spcPts val="0"/>
                            </a:spcAft>
                          </a:pPr>
                          <a:r>
                            <a:rPr lang="en-US" sz="1100" dirty="0" smtClean="0">
                              <a:solidFill>
                                <a:schemeClr val="bg2"/>
                              </a:solidFill>
                              <a:effectLst/>
                              <a:latin typeface="+mn-lt"/>
                              <a:ea typeface="Arial Unicode MS" panose="020B0604020202020204" pitchFamily="34" charset="-128"/>
                              <a:cs typeface="Arial Unicode MS" panose="020B0604020202020204" pitchFamily="34" charset="-128"/>
                            </a:rPr>
                            <a:t>17.9 ± 1.0</a:t>
                          </a:r>
                          <a:endParaRPr lang="el-GR" sz="1100" dirty="0">
                            <a:solidFill>
                              <a:schemeClr val="bg2"/>
                            </a:solidFill>
                            <a:effectLst/>
                            <a:latin typeface="+mn-lt"/>
                            <a:ea typeface="Arial Unicode MS" panose="020B0604020202020204" pitchFamily="34" charset="-128"/>
                            <a:cs typeface="Arial Unicode MS" panose="020B0604020202020204" pitchFamily="34" charset="-128"/>
                          </a:endParaRPr>
                        </a:p>
                      </a:txBody>
                      <a:tcPr marL="68580" marR="68580" marT="9525" marB="0" anchor="ctr">
                        <a:solidFill>
                          <a:schemeClr val="tx1"/>
                        </a:solidFill>
                      </a:tcPr>
                    </a:tc>
                    <a:tc>
                      <a:txBody>
                        <a:bodyPr/>
                        <a:lstStyle/>
                        <a:p>
                          <a:pPr algn="ctr">
                            <a:lnSpc>
                              <a:spcPct val="100000"/>
                            </a:lnSpc>
                            <a:spcBef>
                              <a:spcPts val="0"/>
                            </a:spcBef>
                            <a:spcAft>
                              <a:spcPts val="0"/>
                            </a:spcAft>
                          </a:pPr>
                          <a:r>
                            <a:rPr lang="en-US" sz="1100" dirty="0" smtClean="0">
                              <a:solidFill>
                                <a:schemeClr val="bg2"/>
                              </a:solidFill>
                              <a:effectLst/>
                              <a:latin typeface="+mn-lt"/>
                              <a:ea typeface="Arial Unicode MS" panose="020B0604020202020204" pitchFamily="34" charset="-128"/>
                              <a:cs typeface="Arial Unicode MS" panose="020B0604020202020204" pitchFamily="34" charset="-128"/>
                            </a:rPr>
                            <a:t>-</a:t>
                          </a:r>
                          <a:endParaRPr lang="el-GR" sz="1100" dirty="0">
                            <a:solidFill>
                              <a:schemeClr val="bg2"/>
                            </a:solidFill>
                            <a:effectLst/>
                            <a:latin typeface="+mn-lt"/>
                            <a:ea typeface="Arial Unicode MS" panose="020B0604020202020204" pitchFamily="34" charset="-128"/>
                            <a:cs typeface="Arial Unicode MS" panose="020B0604020202020204" pitchFamily="34" charset="-128"/>
                          </a:endParaRPr>
                        </a:p>
                      </a:txBody>
                      <a:tcPr marL="68580" marR="68580" marT="9525" marB="0" anchor="ctr">
                        <a:solidFill>
                          <a:schemeClr val="tx1"/>
                        </a:solidFill>
                      </a:tcPr>
                    </a:tc>
                    <a:tc>
                      <a:txBody>
                        <a:bodyPr/>
                        <a:lstStyle/>
                        <a:p>
                          <a:pPr algn="ctr">
                            <a:lnSpc>
                              <a:spcPct val="100000"/>
                            </a:lnSpc>
                            <a:spcBef>
                              <a:spcPts val="0"/>
                            </a:spcBef>
                            <a:spcAft>
                              <a:spcPts val="0"/>
                            </a:spcAft>
                          </a:pPr>
                          <a:r>
                            <a:rPr lang="en-US" sz="1100" dirty="0" smtClean="0">
                              <a:solidFill>
                                <a:schemeClr val="bg2"/>
                              </a:solidFill>
                              <a:effectLst/>
                              <a:latin typeface="+mn-lt"/>
                              <a:ea typeface="Arial Unicode MS" panose="020B0604020202020204" pitchFamily="34" charset="-128"/>
                              <a:cs typeface="Arial Unicode MS" panose="020B0604020202020204" pitchFamily="34" charset="-128"/>
                            </a:rPr>
                            <a:t>13.4 ± 0.8</a:t>
                          </a:r>
                          <a:endParaRPr lang="el-GR" sz="1100" dirty="0">
                            <a:solidFill>
                              <a:schemeClr val="bg2"/>
                            </a:solidFill>
                            <a:effectLst/>
                            <a:latin typeface="+mn-lt"/>
                            <a:ea typeface="Arial Unicode MS" panose="020B0604020202020204" pitchFamily="34" charset="-128"/>
                            <a:cs typeface="Arial Unicode MS" panose="020B0604020202020204" pitchFamily="34" charset="-128"/>
                          </a:endParaRPr>
                        </a:p>
                      </a:txBody>
                      <a:tcPr marL="68580" marR="68580" marT="9525" marB="0" anchor="ctr">
                        <a:solidFill>
                          <a:schemeClr val="tx1"/>
                        </a:solidFill>
                      </a:tcPr>
                    </a:tc>
                  </a:tr>
                  <a:tr h="200066">
                    <a:tc>
                      <a:txBody>
                        <a:bodyPr/>
                        <a:lstStyle/>
                        <a:p>
                          <a:pPr marL="171450" marR="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lang="el-GR" sz="1100" dirty="0" smtClean="0">
                            <a:solidFill>
                              <a:schemeClr val="bg2"/>
                            </a:solidFill>
                            <a:effectLst/>
                            <a:latin typeface="+mn-lt"/>
                            <a:ea typeface="Arial Unicode MS" panose="020B0604020202020204" pitchFamily="34" charset="-128"/>
                            <a:cs typeface="Arial Unicode MS" panose="020B0604020202020204" pitchFamily="34" charset="-128"/>
                          </a:endParaRPr>
                        </a:p>
                      </a:txBody>
                      <a:tcPr marL="68580" marR="68580" marT="9525" marB="0" anchor="ctr">
                        <a:solidFill>
                          <a:schemeClr val="tx1"/>
                        </a:solidFill>
                      </a:tcPr>
                    </a:tc>
                    <a:tc>
                      <a:txBody>
                        <a:bodyPr/>
                        <a:lstStyle/>
                        <a:p>
                          <a:pPr marL="171450" marR="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100" dirty="0" smtClean="0">
                              <a:solidFill>
                                <a:schemeClr val="bg2"/>
                              </a:solidFill>
                              <a:effectLst/>
                              <a:latin typeface="+mn-lt"/>
                              <a:ea typeface="Arial Unicode MS" panose="020B0604020202020204" pitchFamily="34" charset="-128"/>
                              <a:cs typeface="Arial Unicode MS" panose="020B0604020202020204" pitchFamily="34" charset="-128"/>
                            </a:rPr>
                            <a:t>STEM</a:t>
                          </a:r>
                          <a:endParaRPr lang="el-GR" sz="1100" dirty="0" smtClean="0">
                            <a:solidFill>
                              <a:schemeClr val="bg2"/>
                            </a:solidFill>
                            <a:effectLst/>
                            <a:latin typeface="+mn-lt"/>
                            <a:ea typeface="Arial Unicode MS" panose="020B0604020202020204" pitchFamily="34" charset="-128"/>
                            <a:cs typeface="Arial Unicode MS" panose="020B0604020202020204" pitchFamily="34" charset="-128"/>
                          </a:endParaRPr>
                        </a:p>
                      </a:txBody>
                      <a:tcPr marL="68580" marR="68580" marT="9525" marB="0" anchor="ctr">
                        <a:solidFill>
                          <a:schemeClr val="tx1"/>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sz="1100" dirty="0" smtClean="0">
                              <a:solidFill>
                                <a:schemeClr val="bg2"/>
                              </a:solidFill>
                              <a:effectLst/>
                              <a:latin typeface="+mn-lt"/>
                              <a:ea typeface="Arial Unicode MS" panose="020B0604020202020204" pitchFamily="34" charset="-128"/>
                              <a:cs typeface="Arial Unicode MS" panose="020B0604020202020204" pitchFamily="34" charset="-128"/>
                            </a:rPr>
                            <a:t>16.1 ± 0.3</a:t>
                          </a:r>
                          <a:endParaRPr lang="el-GR" sz="1100" dirty="0" smtClean="0">
                            <a:solidFill>
                              <a:schemeClr val="bg2"/>
                            </a:solidFill>
                            <a:effectLst/>
                            <a:latin typeface="+mn-lt"/>
                            <a:ea typeface="Arial Unicode MS" panose="020B0604020202020204" pitchFamily="34" charset="-128"/>
                            <a:cs typeface="Arial Unicode MS" panose="020B0604020202020204" pitchFamily="34" charset="-128"/>
                          </a:endParaRPr>
                        </a:p>
                      </a:txBody>
                      <a:tcPr marL="68580" marR="68580" marT="9525" marB="0" anchor="ctr">
                        <a:solidFill>
                          <a:schemeClr val="tx1"/>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sz="1100" dirty="0" smtClean="0">
                              <a:solidFill>
                                <a:schemeClr val="bg2"/>
                              </a:solidFill>
                              <a:effectLst/>
                              <a:latin typeface="+mn-lt"/>
                              <a:ea typeface="Arial Unicode MS" panose="020B0604020202020204" pitchFamily="34" charset="-128"/>
                              <a:cs typeface="Arial Unicode MS" panose="020B0604020202020204" pitchFamily="34" charset="-128"/>
                            </a:rPr>
                            <a:t>17.6 ± 0.3</a:t>
                          </a:r>
                          <a:endParaRPr lang="el-GR" sz="1100" dirty="0" smtClean="0">
                            <a:solidFill>
                              <a:schemeClr val="bg2"/>
                            </a:solidFill>
                            <a:effectLst/>
                            <a:latin typeface="+mn-lt"/>
                            <a:ea typeface="Arial Unicode MS" panose="020B0604020202020204" pitchFamily="34" charset="-128"/>
                            <a:cs typeface="Arial Unicode MS" panose="020B0604020202020204" pitchFamily="34" charset="-128"/>
                          </a:endParaRPr>
                        </a:p>
                      </a:txBody>
                      <a:tcPr marL="68580" marR="68580" marT="9525" marB="0" anchor="ctr">
                        <a:solidFill>
                          <a:schemeClr val="tx1"/>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sz="1100" dirty="0" smtClean="0">
                              <a:solidFill>
                                <a:schemeClr val="bg2"/>
                              </a:solidFill>
                              <a:effectLst/>
                              <a:latin typeface="+mn-lt"/>
                              <a:ea typeface="Arial Unicode MS" panose="020B0604020202020204" pitchFamily="34" charset="-128"/>
                              <a:cs typeface="Arial Unicode MS" panose="020B0604020202020204" pitchFamily="34" charset="-128"/>
                            </a:rPr>
                            <a:t>34.3 ± 0.8</a:t>
                          </a:r>
                          <a:endParaRPr lang="el-GR" sz="1100" dirty="0" smtClean="0">
                            <a:solidFill>
                              <a:schemeClr val="bg2"/>
                            </a:solidFill>
                            <a:effectLst/>
                            <a:latin typeface="+mn-lt"/>
                            <a:ea typeface="Arial Unicode MS" panose="020B0604020202020204" pitchFamily="34" charset="-128"/>
                            <a:cs typeface="Arial Unicode MS" panose="020B0604020202020204" pitchFamily="34" charset="-128"/>
                          </a:endParaRPr>
                        </a:p>
                      </a:txBody>
                      <a:tcPr marL="68580" marR="68580" marT="9525" marB="0" anchor="ctr">
                        <a:solidFill>
                          <a:schemeClr val="tx1"/>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sz="1100" dirty="0" smtClean="0">
                              <a:solidFill>
                                <a:schemeClr val="bg2"/>
                              </a:solidFill>
                              <a:effectLst/>
                              <a:latin typeface="+mn-lt"/>
                              <a:ea typeface="Arial Unicode MS" panose="020B0604020202020204" pitchFamily="34" charset="-128"/>
                              <a:cs typeface="Arial Unicode MS" panose="020B0604020202020204" pitchFamily="34" charset="-128"/>
                            </a:rPr>
                            <a:t>12.3 ± 0.3</a:t>
                          </a:r>
                          <a:endParaRPr lang="el-GR" sz="1100" dirty="0" smtClean="0">
                            <a:solidFill>
                              <a:schemeClr val="bg2"/>
                            </a:solidFill>
                            <a:effectLst/>
                            <a:latin typeface="+mn-lt"/>
                            <a:ea typeface="Arial Unicode MS" panose="020B0604020202020204" pitchFamily="34" charset="-128"/>
                            <a:cs typeface="Arial Unicode MS" panose="020B0604020202020204" pitchFamily="34" charset="-128"/>
                          </a:endParaRPr>
                        </a:p>
                      </a:txBody>
                      <a:tcPr marL="68580" marR="68580" marT="9525" marB="0" anchor="ctr">
                        <a:solidFill>
                          <a:schemeClr val="tx1"/>
                        </a:solidFill>
                      </a:tcPr>
                    </a:tc>
                  </a:tr>
                  <a:tr h="333293">
                    <a:tc gridSpan="2">
                      <a:txBody>
                        <a:bodyPr/>
                        <a:lstStyle/>
                        <a:p>
                          <a:pPr>
                            <a:lnSpc>
                              <a:spcPct val="100000"/>
                            </a:lnSpc>
                            <a:spcBef>
                              <a:spcPts val="0"/>
                            </a:spcBef>
                            <a:spcAft>
                              <a:spcPts val="0"/>
                            </a:spcAft>
                          </a:pPr>
                          <a:r>
                            <a:rPr lang="en-US" sz="1100" u="sng" dirty="0" smtClean="0">
                              <a:solidFill>
                                <a:schemeClr val="bg2"/>
                              </a:solidFill>
                              <a:effectLst/>
                              <a:latin typeface="+mn-lt"/>
                              <a:ea typeface="Arial Unicode MS" panose="020B0604020202020204" pitchFamily="34" charset="-128"/>
                              <a:cs typeface="Arial Unicode MS" panose="020B0604020202020204" pitchFamily="34" charset="-128"/>
                            </a:rPr>
                            <a:t>Mass</a:t>
                          </a:r>
                          <a:r>
                            <a:rPr lang="en-US" sz="1100" u="sng" baseline="0" dirty="0" smtClean="0">
                              <a:solidFill>
                                <a:schemeClr val="bg2"/>
                              </a:solidFill>
                              <a:effectLst/>
                              <a:latin typeface="+mn-lt"/>
                              <a:ea typeface="Arial Unicode MS" panose="020B0604020202020204" pitchFamily="34" charset="-128"/>
                              <a:cs typeface="Arial Unicode MS" panose="020B0604020202020204" pitchFamily="34" charset="-128"/>
                            </a:rPr>
                            <a:t> per length (</a:t>
                          </a:r>
                          <a:r>
                            <a:rPr lang="en-US" sz="1100" u="sng" baseline="0" dirty="0" err="1" smtClean="0">
                              <a:solidFill>
                                <a:schemeClr val="bg2"/>
                              </a:solidFill>
                              <a:effectLst/>
                              <a:latin typeface="+mn-lt"/>
                              <a:ea typeface="Arial Unicode MS" panose="020B0604020202020204" pitchFamily="34" charset="-128"/>
                              <a:cs typeface="Arial Unicode MS" panose="020B0604020202020204" pitchFamily="34" charset="-128"/>
                            </a:rPr>
                            <a:t>daltons</a:t>
                          </a:r>
                          <a:r>
                            <a:rPr lang="en-US" sz="1100" u="sng" baseline="0" dirty="0" smtClean="0">
                              <a:solidFill>
                                <a:schemeClr val="bg2"/>
                              </a:solidFill>
                              <a:effectLst/>
                              <a:latin typeface="+mn-lt"/>
                              <a:ea typeface="Arial Unicode MS" panose="020B0604020202020204" pitchFamily="34" charset="-128"/>
                              <a:cs typeface="Arial Unicode MS" panose="020B0604020202020204" pitchFamily="34" charset="-128"/>
                            </a:rPr>
                            <a:t> </a:t>
                          </a:r>
                          <a:r>
                            <a:rPr lang="en-US" sz="1100" u="sng" dirty="0" smtClean="0">
                              <a:solidFill>
                                <a:schemeClr val="bg2"/>
                              </a:solidFill>
                              <a:effectLst/>
                              <a:latin typeface="+mn-lt"/>
                              <a:ea typeface="Arial Unicode MS" panose="020B0604020202020204" pitchFamily="34" charset="-128"/>
                              <a:cs typeface="Arial Unicode MS" panose="020B0604020202020204" pitchFamily="34" charset="-128"/>
                            </a:rPr>
                            <a:t>Å</a:t>
                          </a:r>
                          <a:r>
                            <a:rPr lang="en-US" sz="1100" u="sng" baseline="0" dirty="0" smtClean="0">
                              <a:solidFill>
                                <a:schemeClr val="bg2"/>
                              </a:solidFill>
                              <a:effectLst/>
                              <a:latin typeface="+mn-lt"/>
                              <a:ea typeface="Arial Unicode MS" panose="020B0604020202020204" pitchFamily="34" charset="-128"/>
                              <a:cs typeface="Arial Unicode MS" panose="020B0604020202020204" pitchFamily="34" charset="-128"/>
                            </a:rPr>
                            <a:t>)</a:t>
                          </a:r>
                          <a:endParaRPr lang="el-GR" sz="1100" u="sng" dirty="0">
                            <a:solidFill>
                              <a:schemeClr val="bg2"/>
                            </a:solidFill>
                            <a:effectLst/>
                            <a:latin typeface="+mn-lt"/>
                            <a:ea typeface="Arial Unicode MS" panose="020B0604020202020204" pitchFamily="34" charset="-128"/>
                            <a:cs typeface="Arial Unicode MS" panose="020B0604020202020204" pitchFamily="34" charset="-128"/>
                          </a:endParaRPr>
                        </a:p>
                      </a:txBody>
                      <a:tcPr marL="68580" marR="68580" marT="9525" marB="0" anchor="ctr">
                        <a:solidFill>
                          <a:schemeClr val="tx1"/>
                        </a:solidFill>
                      </a:tcPr>
                    </a:tc>
                    <a:tc hMerge="1">
                      <a:txBody>
                        <a:bodyPr/>
                        <a:lstStyle/>
                        <a:p>
                          <a:endParaRPr lang="el-GR"/>
                        </a:p>
                      </a:txBody>
                      <a:tcPr/>
                    </a:tc>
                    <a:tc>
                      <a:txBody>
                        <a:bodyPr/>
                        <a:lstStyle/>
                        <a:p>
                          <a:endParaRPr lang="el-GR" sz="1100">
                            <a:latin typeface="+mn-lt"/>
                          </a:endParaRPr>
                        </a:p>
                      </a:txBody>
                      <a:tcPr marL="68580" marR="68580" marT="9525" marB="0" anchor="ctr">
                        <a:solidFill>
                          <a:schemeClr val="tx1"/>
                        </a:solidFill>
                      </a:tcPr>
                    </a:tc>
                    <a:tc>
                      <a:txBody>
                        <a:bodyPr/>
                        <a:lstStyle/>
                        <a:p>
                          <a:endParaRPr lang="el-GR" sz="1100" dirty="0">
                            <a:latin typeface="+mn-lt"/>
                          </a:endParaRPr>
                        </a:p>
                      </a:txBody>
                      <a:tcPr marL="68580" marR="68580" marT="9525" marB="0" anchor="ctr">
                        <a:solidFill>
                          <a:schemeClr val="tx1"/>
                        </a:solidFill>
                      </a:tcPr>
                    </a:tc>
                    <a:tc>
                      <a:txBody>
                        <a:bodyPr/>
                        <a:lstStyle/>
                        <a:p>
                          <a:pPr algn="ctr">
                            <a:lnSpc>
                              <a:spcPct val="100000"/>
                            </a:lnSpc>
                            <a:spcBef>
                              <a:spcPts val="0"/>
                            </a:spcBef>
                            <a:spcAft>
                              <a:spcPts val="0"/>
                            </a:spcAft>
                          </a:pPr>
                          <a:endParaRPr lang="el-GR" sz="1100" dirty="0">
                            <a:solidFill>
                              <a:schemeClr val="bg2"/>
                            </a:solidFill>
                            <a:effectLst/>
                            <a:latin typeface="+mn-lt"/>
                            <a:ea typeface="Arial Unicode MS" panose="020B0604020202020204" pitchFamily="34" charset="-128"/>
                            <a:cs typeface="Arial Unicode MS" panose="020B0604020202020204" pitchFamily="34" charset="-128"/>
                          </a:endParaRPr>
                        </a:p>
                      </a:txBody>
                      <a:tcPr marL="68580" marR="68580" marT="9525" marB="0" anchor="ctr">
                        <a:solidFill>
                          <a:schemeClr val="tx1"/>
                        </a:solidFill>
                      </a:tcPr>
                    </a:tc>
                    <a:tc>
                      <a:txBody>
                        <a:bodyPr/>
                        <a:lstStyle/>
                        <a:p>
                          <a:pPr algn="ctr">
                            <a:lnSpc>
                              <a:spcPct val="100000"/>
                            </a:lnSpc>
                            <a:spcBef>
                              <a:spcPts val="0"/>
                            </a:spcBef>
                            <a:spcAft>
                              <a:spcPts val="0"/>
                            </a:spcAft>
                          </a:pPr>
                          <a:endParaRPr lang="el-GR" sz="1100" dirty="0">
                            <a:solidFill>
                              <a:schemeClr val="bg2"/>
                            </a:solidFill>
                            <a:effectLst/>
                            <a:latin typeface="+mn-lt"/>
                            <a:ea typeface="Arial Unicode MS" panose="020B0604020202020204" pitchFamily="34" charset="-128"/>
                            <a:cs typeface="Arial Unicode MS" panose="020B0604020202020204" pitchFamily="34" charset="-128"/>
                          </a:endParaRPr>
                        </a:p>
                      </a:txBody>
                      <a:tcPr marL="68580" marR="68580" marT="9525" marB="0" anchor="ctr">
                        <a:solidFill>
                          <a:schemeClr val="tx1"/>
                        </a:solidFill>
                      </a:tcPr>
                    </a:tc>
                  </a:tr>
                  <a:tr h="200454">
                    <a:tc>
                      <a:txBody>
                        <a:bodyPr/>
                        <a:lstStyle/>
                        <a:p>
                          <a:pPr>
                            <a:lnSpc>
                              <a:spcPct val="100000"/>
                            </a:lnSpc>
                            <a:spcBef>
                              <a:spcPts val="0"/>
                            </a:spcBef>
                            <a:spcAft>
                              <a:spcPts val="0"/>
                            </a:spcAft>
                          </a:pPr>
                          <a:endParaRPr lang="el-GR" sz="1100" dirty="0">
                            <a:solidFill>
                              <a:schemeClr val="bg2"/>
                            </a:solidFill>
                            <a:effectLst/>
                            <a:latin typeface="+mn-lt"/>
                            <a:ea typeface="Arial Unicode MS" panose="020B0604020202020204" pitchFamily="34" charset="-128"/>
                            <a:cs typeface="Arial Unicode MS" panose="020B0604020202020204" pitchFamily="34" charset="-128"/>
                          </a:endParaRPr>
                        </a:p>
                      </a:txBody>
                      <a:tcPr marL="68580" marR="68580" marT="9525" marB="0" anchor="ctr">
                        <a:solidFill>
                          <a:schemeClr val="tx1"/>
                        </a:solidFill>
                      </a:tcPr>
                    </a:tc>
                    <a:tc>
                      <a:txBody>
                        <a:bodyPr/>
                        <a:lstStyle/>
                        <a:p>
                          <a:pPr marL="171450" marR="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100" dirty="0" smtClean="0">
                              <a:solidFill>
                                <a:schemeClr val="bg2"/>
                              </a:solidFill>
                              <a:effectLst/>
                              <a:latin typeface="+mn-lt"/>
                              <a:ea typeface="Arial Unicode MS" panose="020B0604020202020204" pitchFamily="34" charset="-128"/>
                              <a:cs typeface="Arial Unicode MS" panose="020B0604020202020204" pitchFamily="34" charset="-128"/>
                            </a:rPr>
                            <a:t>Turbidity</a:t>
                          </a:r>
                          <a:endParaRPr lang="el-GR" sz="1100" dirty="0" smtClean="0">
                            <a:solidFill>
                              <a:schemeClr val="bg2"/>
                            </a:solidFill>
                            <a:effectLst/>
                            <a:latin typeface="+mn-lt"/>
                            <a:ea typeface="Arial Unicode MS" panose="020B0604020202020204" pitchFamily="34" charset="-128"/>
                            <a:cs typeface="Arial Unicode MS" panose="020B0604020202020204" pitchFamily="34" charset="-128"/>
                          </a:endParaRPr>
                        </a:p>
                      </a:txBody>
                      <a:tcPr marL="68580" marR="68580" marT="9525" marB="0" anchor="ctr">
                        <a:solidFill>
                          <a:schemeClr val="tx1"/>
                        </a:solidFill>
                      </a:tcPr>
                    </a:tc>
                    <a:tc>
                      <a:txBody>
                        <a:bodyPr/>
                        <a:lstStyle/>
                        <a:p>
                          <a:pPr algn="ctr">
                            <a:lnSpc>
                              <a:spcPct val="100000"/>
                            </a:lnSpc>
                            <a:spcBef>
                              <a:spcPts val="0"/>
                            </a:spcBef>
                            <a:spcAft>
                              <a:spcPts val="0"/>
                            </a:spcAft>
                          </a:pPr>
                          <a:r>
                            <a:rPr lang="en-US" sz="1100" dirty="0" smtClean="0">
                              <a:solidFill>
                                <a:schemeClr val="bg2"/>
                              </a:solidFill>
                              <a:effectLst/>
                              <a:latin typeface="+mn-lt"/>
                              <a:ea typeface="Arial Unicode MS" panose="020B0604020202020204" pitchFamily="34" charset="-128"/>
                              <a:cs typeface="Arial Unicode MS" panose="020B0604020202020204" pitchFamily="34" charset="-128"/>
                            </a:rPr>
                            <a:t>19,100 ± 600</a:t>
                          </a:r>
                          <a:endParaRPr lang="el-GR" sz="1100" dirty="0">
                            <a:solidFill>
                              <a:schemeClr val="bg2"/>
                            </a:solidFill>
                            <a:effectLst/>
                            <a:latin typeface="+mn-lt"/>
                            <a:ea typeface="Arial Unicode MS" panose="020B0604020202020204" pitchFamily="34" charset="-128"/>
                            <a:cs typeface="Arial Unicode MS" panose="020B0604020202020204" pitchFamily="34" charset="-128"/>
                          </a:endParaRPr>
                        </a:p>
                      </a:txBody>
                      <a:tcPr marL="68580" marR="68580" marT="9525" marB="0" anchor="ctr">
                        <a:solidFill>
                          <a:schemeClr val="tx1"/>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sz="1100" dirty="0" smtClean="0">
                              <a:solidFill>
                                <a:schemeClr val="bg2"/>
                              </a:solidFill>
                              <a:effectLst/>
                              <a:latin typeface="+mn-lt"/>
                              <a:ea typeface="Arial Unicode MS" panose="020B0604020202020204" pitchFamily="34" charset="-128"/>
                              <a:cs typeface="Arial Unicode MS" panose="020B0604020202020204" pitchFamily="34" charset="-128"/>
                            </a:rPr>
                            <a:t>19,100 ± 600</a:t>
                          </a:r>
                          <a:endParaRPr lang="el-GR" sz="1100" dirty="0" smtClean="0">
                            <a:solidFill>
                              <a:schemeClr val="bg2"/>
                            </a:solidFill>
                            <a:effectLst/>
                            <a:latin typeface="+mn-lt"/>
                            <a:ea typeface="Arial Unicode MS" panose="020B0604020202020204" pitchFamily="34" charset="-128"/>
                            <a:cs typeface="Arial Unicode MS" panose="020B0604020202020204" pitchFamily="34" charset="-128"/>
                          </a:endParaRPr>
                        </a:p>
                      </a:txBody>
                      <a:tcPr marL="68580" marR="68580" marT="9525" marB="0" anchor="ctr">
                        <a:solidFill>
                          <a:schemeClr val="tx1"/>
                        </a:solidFill>
                      </a:tcPr>
                    </a:tc>
                    <a:tc>
                      <a:txBody>
                        <a:bodyPr/>
                        <a:lstStyle/>
                        <a:p>
                          <a:pPr algn="ctr">
                            <a:lnSpc>
                              <a:spcPct val="100000"/>
                            </a:lnSpc>
                            <a:spcBef>
                              <a:spcPts val="0"/>
                            </a:spcBef>
                            <a:spcAft>
                              <a:spcPts val="0"/>
                            </a:spcAft>
                          </a:pPr>
                          <a:r>
                            <a:rPr lang="en-US" sz="1100" dirty="0" smtClean="0">
                              <a:solidFill>
                                <a:schemeClr val="bg2"/>
                              </a:solidFill>
                              <a:effectLst/>
                              <a:latin typeface="+mn-lt"/>
                              <a:ea typeface="Arial Unicode MS" panose="020B0604020202020204" pitchFamily="34" charset="-128"/>
                              <a:cs typeface="Arial Unicode MS" panose="020B0604020202020204" pitchFamily="34" charset="-128"/>
                            </a:rPr>
                            <a:t>-</a:t>
                          </a:r>
                          <a:endParaRPr lang="el-GR" sz="1100" dirty="0">
                            <a:solidFill>
                              <a:schemeClr val="bg2"/>
                            </a:solidFill>
                            <a:effectLst/>
                            <a:latin typeface="+mn-lt"/>
                            <a:ea typeface="Arial Unicode MS" panose="020B0604020202020204" pitchFamily="34" charset="-128"/>
                            <a:cs typeface="Arial Unicode MS" panose="020B0604020202020204" pitchFamily="34" charset="-128"/>
                          </a:endParaRPr>
                        </a:p>
                      </a:txBody>
                      <a:tcPr marL="68580" marR="68580" marT="9525" marB="0" anchor="ctr">
                        <a:solidFill>
                          <a:schemeClr val="tx1"/>
                        </a:solidFill>
                      </a:tcPr>
                    </a:tc>
                    <a:tc>
                      <a:txBody>
                        <a:bodyPr/>
                        <a:lstStyle/>
                        <a:p>
                          <a:pPr algn="ctr">
                            <a:lnSpc>
                              <a:spcPct val="100000"/>
                            </a:lnSpc>
                            <a:spcBef>
                              <a:spcPts val="0"/>
                            </a:spcBef>
                            <a:spcAft>
                              <a:spcPts val="0"/>
                            </a:spcAft>
                          </a:pPr>
                          <a:r>
                            <a:rPr lang="en-US" sz="1100" dirty="0" smtClean="0">
                              <a:solidFill>
                                <a:schemeClr val="bg2"/>
                              </a:solidFill>
                              <a:effectLst/>
                              <a:latin typeface="+mn-lt"/>
                              <a:ea typeface="Arial Unicode MS" panose="020B0604020202020204" pitchFamily="34" charset="-128"/>
                              <a:cs typeface="Arial Unicode MS" panose="020B0604020202020204" pitchFamily="34" charset="-128"/>
                            </a:rPr>
                            <a:t>19,600 ± 900</a:t>
                          </a:r>
                          <a:endParaRPr lang="el-GR" sz="1100" dirty="0">
                            <a:solidFill>
                              <a:schemeClr val="bg2"/>
                            </a:solidFill>
                            <a:effectLst/>
                            <a:latin typeface="+mn-lt"/>
                            <a:ea typeface="Arial Unicode MS" panose="020B0604020202020204" pitchFamily="34" charset="-128"/>
                            <a:cs typeface="Arial Unicode MS" panose="020B0604020202020204" pitchFamily="34" charset="-128"/>
                          </a:endParaRPr>
                        </a:p>
                      </a:txBody>
                      <a:tcPr marL="68580" marR="68580" marT="9525" marB="0" anchor="ctr">
                        <a:solidFill>
                          <a:schemeClr val="tx1"/>
                        </a:solidFill>
                      </a:tcPr>
                    </a:tc>
                  </a:tr>
                  <a:tr h="200454">
                    <a:tc>
                      <a:txBody>
                        <a:bodyPr/>
                        <a:lstStyle/>
                        <a:p>
                          <a:pPr>
                            <a:lnSpc>
                              <a:spcPct val="100000"/>
                            </a:lnSpc>
                            <a:spcBef>
                              <a:spcPts val="0"/>
                            </a:spcBef>
                            <a:spcAft>
                              <a:spcPts val="0"/>
                            </a:spcAft>
                          </a:pPr>
                          <a:endParaRPr lang="el-GR" sz="1100" dirty="0">
                            <a:solidFill>
                              <a:schemeClr val="bg2"/>
                            </a:solidFill>
                            <a:effectLst/>
                            <a:latin typeface="+mn-lt"/>
                            <a:ea typeface="Arial Unicode MS" panose="020B0604020202020204" pitchFamily="34" charset="-128"/>
                            <a:cs typeface="Arial Unicode MS" panose="020B0604020202020204" pitchFamily="34" charset="-128"/>
                          </a:endParaRPr>
                        </a:p>
                      </a:txBody>
                      <a:tcPr marL="68580" marR="68580" marT="9525" marB="0" anchor="ctr">
                        <a:solidFill>
                          <a:schemeClr val="tx1"/>
                        </a:solidFill>
                      </a:tcPr>
                    </a:tc>
                    <a:tc>
                      <a:txBody>
                        <a:bodyPr/>
                        <a:lstStyle/>
                        <a:p>
                          <a:pPr marL="171450" marR="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100" dirty="0" smtClean="0">
                              <a:solidFill>
                                <a:schemeClr val="bg2"/>
                              </a:solidFill>
                              <a:effectLst/>
                              <a:latin typeface="+mn-lt"/>
                              <a:ea typeface="Arial Unicode MS" panose="020B0604020202020204" pitchFamily="34" charset="-128"/>
                              <a:cs typeface="Arial Unicode MS" panose="020B0604020202020204" pitchFamily="34" charset="-128"/>
                            </a:rPr>
                            <a:t>Hydrodynamics </a:t>
                          </a:r>
                          <a:endParaRPr lang="el-GR" sz="1100" dirty="0" smtClean="0">
                            <a:solidFill>
                              <a:schemeClr val="bg2"/>
                            </a:solidFill>
                            <a:effectLst/>
                            <a:latin typeface="+mn-lt"/>
                            <a:ea typeface="Arial Unicode MS" panose="020B0604020202020204" pitchFamily="34" charset="-128"/>
                            <a:cs typeface="Arial Unicode MS" panose="020B0604020202020204" pitchFamily="34" charset="-128"/>
                          </a:endParaRPr>
                        </a:p>
                      </a:txBody>
                      <a:tcPr marL="68580" marR="68580" marT="9525" marB="0" anchor="ctr">
                        <a:solidFill>
                          <a:schemeClr val="tx1"/>
                        </a:solidFill>
                      </a:tcPr>
                    </a:tc>
                    <a:tc>
                      <a:txBody>
                        <a:bodyPr/>
                        <a:lstStyle/>
                        <a:p>
                          <a:pPr algn="ctr">
                            <a:lnSpc>
                              <a:spcPct val="100000"/>
                            </a:lnSpc>
                            <a:spcBef>
                              <a:spcPts val="0"/>
                            </a:spcBef>
                            <a:spcAft>
                              <a:spcPts val="0"/>
                            </a:spcAft>
                          </a:pPr>
                          <a:r>
                            <a:rPr lang="en-US" sz="1100" dirty="0" smtClean="0">
                              <a:solidFill>
                                <a:schemeClr val="bg2"/>
                              </a:solidFill>
                              <a:effectLst/>
                              <a:latin typeface="+mn-lt"/>
                              <a:ea typeface="Arial Unicode MS" panose="020B0604020202020204" pitchFamily="34" charset="-128"/>
                              <a:cs typeface="Arial Unicode MS" panose="020B0604020202020204" pitchFamily="34" charset="-128"/>
                            </a:rPr>
                            <a:t>18,300 ± 800</a:t>
                          </a:r>
                          <a:endParaRPr lang="el-GR" sz="1100" dirty="0">
                            <a:solidFill>
                              <a:schemeClr val="bg2"/>
                            </a:solidFill>
                            <a:effectLst/>
                            <a:latin typeface="+mn-lt"/>
                            <a:ea typeface="Arial Unicode MS" panose="020B0604020202020204" pitchFamily="34" charset="-128"/>
                            <a:cs typeface="Arial Unicode MS" panose="020B0604020202020204" pitchFamily="34" charset="-128"/>
                          </a:endParaRPr>
                        </a:p>
                      </a:txBody>
                      <a:tcPr marL="68580" marR="68580" marT="9525" marB="0" anchor="ctr">
                        <a:solidFill>
                          <a:schemeClr val="tx1"/>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sz="1100" dirty="0" smtClean="0">
                              <a:solidFill>
                                <a:schemeClr val="bg2"/>
                              </a:solidFill>
                              <a:effectLst/>
                              <a:latin typeface="+mn-lt"/>
                              <a:ea typeface="Arial Unicode MS" panose="020B0604020202020204" pitchFamily="34" charset="-128"/>
                              <a:cs typeface="Arial Unicode MS" panose="020B0604020202020204" pitchFamily="34" charset="-128"/>
                            </a:rPr>
                            <a:t>18,300 ± 1,200</a:t>
                          </a:r>
                          <a:endParaRPr lang="el-GR" sz="1100" dirty="0" smtClean="0">
                            <a:solidFill>
                              <a:schemeClr val="bg2"/>
                            </a:solidFill>
                            <a:effectLst/>
                            <a:latin typeface="+mn-lt"/>
                            <a:ea typeface="Arial Unicode MS" panose="020B0604020202020204" pitchFamily="34" charset="-128"/>
                            <a:cs typeface="Arial Unicode MS" panose="020B0604020202020204" pitchFamily="34" charset="-128"/>
                          </a:endParaRPr>
                        </a:p>
                      </a:txBody>
                      <a:tcPr marL="68580" marR="68580" marT="9525" marB="0" anchor="ctr">
                        <a:solidFill>
                          <a:schemeClr val="tx1"/>
                        </a:solidFill>
                      </a:tcPr>
                    </a:tc>
                    <a:tc>
                      <a:txBody>
                        <a:bodyPr/>
                        <a:lstStyle/>
                        <a:p>
                          <a:pPr algn="ctr">
                            <a:lnSpc>
                              <a:spcPct val="100000"/>
                            </a:lnSpc>
                            <a:spcBef>
                              <a:spcPts val="0"/>
                            </a:spcBef>
                            <a:spcAft>
                              <a:spcPts val="0"/>
                            </a:spcAft>
                          </a:pPr>
                          <a:r>
                            <a:rPr lang="en-US" sz="1100" dirty="0" smtClean="0">
                              <a:solidFill>
                                <a:schemeClr val="bg2"/>
                              </a:solidFill>
                              <a:effectLst/>
                              <a:latin typeface="+mn-lt"/>
                              <a:ea typeface="Arial Unicode MS" panose="020B0604020202020204" pitchFamily="34" charset="-128"/>
                              <a:cs typeface="Arial Unicode MS" panose="020B0604020202020204" pitchFamily="34" charset="-128"/>
                            </a:rPr>
                            <a:t>-</a:t>
                          </a:r>
                          <a:endParaRPr lang="el-GR" sz="1100" dirty="0">
                            <a:solidFill>
                              <a:schemeClr val="bg2"/>
                            </a:solidFill>
                            <a:effectLst/>
                            <a:latin typeface="+mn-lt"/>
                            <a:ea typeface="Arial Unicode MS" panose="020B0604020202020204" pitchFamily="34" charset="-128"/>
                            <a:cs typeface="Arial Unicode MS" panose="020B0604020202020204" pitchFamily="34" charset="-128"/>
                          </a:endParaRPr>
                        </a:p>
                      </a:txBody>
                      <a:tcPr marL="68580" marR="68580" marT="9525" marB="0" anchor="ctr">
                        <a:solidFill>
                          <a:schemeClr val="tx1"/>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sz="1100" dirty="0" smtClean="0">
                              <a:solidFill>
                                <a:schemeClr val="bg2"/>
                              </a:solidFill>
                              <a:effectLst/>
                              <a:latin typeface="+mn-lt"/>
                              <a:ea typeface="Arial Unicode MS" panose="020B0604020202020204" pitchFamily="34" charset="-128"/>
                              <a:cs typeface="Arial Unicode MS" panose="020B0604020202020204" pitchFamily="34" charset="-128"/>
                            </a:rPr>
                            <a:t>18,600 ± 1,300</a:t>
                          </a:r>
                          <a:endParaRPr lang="el-GR" sz="1100" dirty="0" smtClean="0">
                            <a:solidFill>
                              <a:schemeClr val="bg2"/>
                            </a:solidFill>
                            <a:effectLst/>
                            <a:latin typeface="+mn-lt"/>
                            <a:ea typeface="Arial Unicode MS" panose="020B0604020202020204" pitchFamily="34" charset="-128"/>
                            <a:cs typeface="Arial Unicode MS" panose="020B0604020202020204" pitchFamily="34" charset="-128"/>
                          </a:endParaRPr>
                        </a:p>
                      </a:txBody>
                      <a:tcPr marL="68580" marR="68580" marT="9525" marB="0" anchor="ctr">
                        <a:solidFill>
                          <a:schemeClr val="tx1"/>
                        </a:solidFill>
                      </a:tcPr>
                    </a:tc>
                  </a:tr>
                  <a:tr h="200454">
                    <a:tc>
                      <a:txBody>
                        <a:bodyPr/>
                        <a:lstStyle/>
                        <a:p>
                          <a:pPr>
                            <a:lnSpc>
                              <a:spcPct val="100000"/>
                            </a:lnSpc>
                            <a:spcBef>
                              <a:spcPts val="0"/>
                            </a:spcBef>
                            <a:spcAft>
                              <a:spcPts val="0"/>
                            </a:spcAft>
                          </a:pPr>
                          <a:endParaRPr lang="el-GR" sz="1100" dirty="0">
                            <a:solidFill>
                              <a:schemeClr val="bg2"/>
                            </a:solidFill>
                            <a:effectLst/>
                            <a:latin typeface="+mn-lt"/>
                            <a:ea typeface="Arial Unicode MS" panose="020B0604020202020204" pitchFamily="34" charset="-128"/>
                            <a:cs typeface="Arial Unicode MS" panose="020B0604020202020204" pitchFamily="34" charset="-128"/>
                          </a:endParaRPr>
                        </a:p>
                      </a:txBody>
                      <a:tcPr marL="68580" marR="68580" marT="9525" marB="0" anchor="ctr">
                        <a:solidFill>
                          <a:schemeClr val="tx1"/>
                        </a:solidFill>
                      </a:tcPr>
                    </a:tc>
                    <a:tc>
                      <a:txBody>
                        <a:bodyPr/>
                        <a:lstStyle/>
                        <a:p>
                          <a:pPr marL="171450" marR="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100" dirty="0" smtClean="0">
                              <a:solidFill>
                                <a:schemeClr val="bg2"/>
                              </a:solidFill>
                              <a:effectLst/>
                              <a:latin typeface="+mn-lt"/>
                              <a:ea typeface="Arial Unicode MS" panose="020B0604020202020204" pitchFamily="34" charset="-128"/>
                              <a:cs typeface="Arial Unicode MS" panose="020B0604020202020204" pitchFamily="34" charset="-128"/>
                            </a:rPr>
                            <a:t>STEM</a:t>
                          </a:r>
                          <a:endParaRPr lang="el-GR" sz="1100" dirty="0" smtClean="0">
                            <a:solidFill>
                              <a:schemeClr val="bg2"/>
                            </a:solidFill>
                            <a:effectLst/>
                            <a:latin typeface="+mn-lt"/>
                            <a:ea typeface="Arial Unicode MS" panose="020B0604020202020204" pitchFamily="34" charset="-128"/>
                            <a:cs typeface="Arial Unicode MS" panose="020B0604020202020204" pitchFamily="34" charset="-128"/>
                          </a:endParaRPr>
                        </a:p>
                      </a:txBody>
                      <a:tcPr marL="68580" marR="68580" marT="9525" marB="0" anchor="ctr">
                        <a:solidFill>
                          <a:schemeClr val="tx1"/>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sz="1100" dirty="0" smtClean="0">
                              <a:solidFill>
                                <a:schemeClr val="bg2"/>
                              </a:solidFill>
                              <a:effectLst/>
                              <a:latin typeface="+mn-lt"/>
                              <a:ea typeface="Arial Unicode MS" panose="020B0604020202020204" pitchFamily="34" charset="-128"/>
                              <a:cs typeface="Arial Unicode MS" panose="020B0604020202020204" pitchFamily="34" charset="-128"/>
                            </a:rPr>
                            <a:t>18,200 ± 300</a:t>
                          </a:r>
                          <a:endParaRPr lang="el-GR" sz="1100" dirty="0" smtClean="0">
                            <a:solidFill>
                              <a:schemeClr val="bg2"/>
                            </a:solidFill>
                            <a:effectLst/>
                            <a:latin typeface="+mn-lt"/>
                            <a:ea typeface="Arial Unicode MS" panose="020B0604020202020204" pitchFamily="34" charset="-128"/>
                            <a:cs typeface="Arial Unicode MS" panose="020B0604020202020204" pitchFamily="34" charset="-128"/>
                          </a:endParaRPr>
                        </a:p>
                      </a:txBody>
                      <a:tcPr marL="68580" marR="68580" marT="9525" marB="0" anchor="ctr">
                        <a:solidFill>
                          <a:schemeClr val="tx1"/>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sz="1100" dirty="0" smtClean="0">
                              <a:solidFill>
                                <a:schemeClr val="bg2"/>
                              </a:solidFill>
                              <a:effectLst/>
                              <a:latin typeface="+mn-lt"/>
                              <a:ea typeface="Arial Unicode MS" panose="020B0604020202020204" pitchFamily="34" charset="-128"/>
                              <a:cs typeface="Arial Unicode MS" panose="020B0604020202020204" pitchFamily="34" charset="-128"/>
                            </a:rPr>
                            <a:t>16,800 ± 200</a:t>
                          </a:r>
                          <a:endParaRPr lang="el-GR" sz="1100" dirty="0" smtClean="0">
                            <a:solidFill>
                              <a:schemeClr val="bg2"/>
                            </a:solidFill>
                            <a:effectLst/>
                            <a:latin typeface="+mn-lt"/>
                            <a:ea typeface="Arial Unicode MS" panose="020B0604020202020204" pitchFamily="34" charset="-128"/>
                            <a:cs typeface="Arial Unicode MS" panose="020B0604020202020204" pitchFamily="34" charset="-128"/>
                          </a:endParaRPr>
                        </a:p>
                      </a:txBody>
                      <a:tcPr marL="68580" marR="68580" marT="9525" marB="0" anchor="ctr">
                        <a:solidFill>
                          <a:schemeClr val="tx1"/>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sz="1100" dirty="0" smtClean="0">
                              <a:solidFill>
                                <a:schemeClr val="bg2"/>
                              </a:solidFill>
                              <a:effectLst/>
                              <a:latin typeface="+mn-lt"/>
                              <a:ea typeface="Arial Unicode MS" panose="020B0604020202020204" pitchFamily="34" charset="-128"/>
                              <a:cs typeface="Arial Unicode MS" panose="020B0604020202020204" pitchFamily="34" charset="-128"/>
                            </a:rPr>
                            <a:t>16,500 ± 300</a:t>
                          </a:r>
                          <a:endParaRPr lang="el-GR" sz="1100" dirty="0" smtClean="0">
                            <a:solidFill>
                              <a:schemeClr val="bg2"/>
                            </a:solidFill>
                            <a:effectLst/>
                            <a:latin typeface="+mn-lt"/>
                            <a:ea typeface="Arial Unicode MS" panose="020B0604020202020204" pitchFamily="34" charset="-128"/>
                            <a:cs typeface="Arial Unicode MS" panose="020B0604020202020204" pitchFamily="34" charset="-128"/>
                          </a:endParaRPr>
                        </a:p>
                      </a:txBody>
                      <a:tcPr marL="68580" marR="68580" marT="9525" marB="0" anchor="ctr">
                        <a:solidFill>
                          <a:schemeClr val="tx1"/>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sz="1100" dirty="0" smtClean="0">
                              <a:solidFill>
                                <a:schemeClr val="bg2"/>
                              </a:solidFill>
                              <a:effectLst/>
                              <a:latin typeface="+mn-lt"/>
                              <a:ea typeface="Arial Unicode MS" panose="020B0604020202020204" pitchFamily="34" charset="-128"/>
                              <a:cs typeface="Arial Unicode MS" panose="020B0604020202020204" pitchFamily="34" charset="-128"/>
                            </a:rPr>
                            <a:t>18,000 ± 400</a:t>
                          </a:r>
                          <a:endParaRPr lang="el-GR" sz="1100" dirty="0" smtClean="0">
                            <a:solidFill>
                              <a:schemeClr val="bg2"/>
                            </a:solidFill>
                            <a:effectLst/>
                            <a:latin typeface="+mn-lt"/>
                            <a:ea typeface="Arial Unicode MS" panose="020B0604020202020204" pitchFamily="34" charset="-128"/>
                            <a:cs typeface="Arial Unicode MS" panose="020B0604020202020204" pitchFamily="34" charset="-128"/>
                          </a:endParaRPr>
                        </a:p>
                      </a:txBody>
                      <a:tcPr marL="68580" marR="68580" marT="9525" marB="0" anchor="ctr">
                        <a:solidFill>
                          <a:schemeClr val="tx1"/>
                        </a:solidFill>
                      </a:tcPr>
                    </a:tc>
                  </a:tr>
                  <a:tr h="200454">
                    <a:tc>
                      <a:txBody>
                        <a:bodyPr/>
                        <a:lstStyle/>
                        <a:p>
                          <a:pPr>
                            <a:lnSpc>
                              <a:spcPct val="100000"/>
                            </a:lnSpc>
                            <a:spcBef>
                              <a:spcPts val="0"/>
                            </a:spcBef>
                            <a:spcAft>
                              <a:spcPts val="0"/>
                            </a:spcAft>
                          </a:pPr>
                          <a:endParaRPr lang="el-GR" sz="1100" dirty="0">
                            <a:solidFill>
                              <a:schemeClr val="bg2"/>
                            </a:solidFill>
                            <a:effectLst/>
                            <a:latin typeface="+mn-lt"/>
                            <a:ea typeface="Arial Unicode MS" panose="020B0604020202020204" pitchFamily="34" charset="-128"/>
                            <a:cs typeface="Arial Unicode MS" panose="020B0604020202020204" pitchFamily="34" charset="-128"/>
                          </a:endParaRPr>
                        </a:p>
                      </a:txBody>
                      <a:tcPr marL="68580" marR="68580" marT="9525" marB="0" anchor="ctr">
                        <a:solidFill>
                          <a:schemeClr val="tx1"/>
                        </a:solidFill>
                      </a:tcPr>
                    </a:tc>
                    <a:tc>
                      <a:txBody>
                        <a:bodyPr/>
                        <a:lstStyle/>
                        <a:p>
                          <a:pPr marL="171450" marR="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100" dirty="0" smtClean="0">
                              <a:solidFill>
                                <a:schemeClr val="bg2"/>
                              </a:solidFill>
                              <a:effectLst/>
                              <a:latin typeface="+mn-lt"/>
                              <a:ea typeface="Arial Unicode MS" panose="020B0604020202020204" pitchFamily="34" charset="-128"/>
                              <a:cs typeface="Arial Unicode MS" panose="020B0604020202020204" pitchFamily="34" charset="-128"/>
                            </a:rPr>
                            <a:t>Neutron scattering</a:t>
                          </a:r>
                          <a:endParaRPr lang="el-GR" sz="1100" dirty="0" smtClean="0">
                            <a:solidFill>
                              <a:schemeClr val="bg2"/>
                            </a:solidFill>
                            <a:effectLst/>
                            <a:latin typeface="+mn-lt"/>
                            <a:ea typeface="Arial Unicode MS" panose="020B0604020202020204" pitchFamily="34" charset="-128"/>
                            <a:cs typeface="Arial Unicode MS" panose="020B0604020202020204" pitchFamily="34" charset="-128"/>
                          </a:endParaRPr>
                        </a:p>
                      </a:txBody>
                      <a:tcPr marL="68580" marR="68580" marT="9525" marB="0" anchor="ctr">
                        <a:solidFill>
                          <a:schemeClr val="tx1"/>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sz="1100" dirty="0" smtClean="0">
                              <a:solidFill>
                                <a:schemeClr val="bg2"/>
                              </a:solidFill>
                              <a:effectLst/>
                              <a:latin typeface="+mn-lt"/>
                              <a:ea typeface="Arial Unicode MS" panose="020B0604020202020204" pitchFamily="34" charset="-128"/>
                              <a:cs typeface="Arial Unicode MS" panose="020B0604020202020204" pitchFamily="34" charset="-128"/>
                            </a:rPr>
                            <a:t>18,400 ± 1,400</a:t>
                          </a:r>
                          <a:endParaRPr lang="el-GR" sz="1100" dirty="0" smtClean="0">
                            <a:solidFill>
                              <a:schemeClr val="bg2"/>
                            </a:solidFill>
                            <a:effectLst/>
                            <a:latin typeface="+mn-lt"/>
                            <a:ea typeface="Arial Unicode MS" panose="020B0604020202020204" pitchFamily="34" charset="-128"/>
                            <a:cs typeface="Arial Unicode MS" panose="020B0604020202020204" pitchFamily="34" charset="-128"/>
                          </a:endParaRPr>
                        </a:p>
                      </a:txBody>
                      <a:tcPr marL="68580" marR="68580" marT="9525" marB="0" anchor="ctr">
                        <a:solidFill>
                          <a:schemeClr val="tx1"/>
                        </a:solidFill>
                      </a:tcPr>
                    </a:tc>
                    <a:tc>
                      <a:txBody>
                        <a:bodyPr/>
                        <a:lstStyle/>
                        <a:p>
                          <a:pPr algn="ctr">
                            <a:lnSpc>
                              <a:spcPct val="100000"/>
                            </a:lnSpc>
                            <a:spcBef>
                              <a:spcPts val="0"/>
                            </a:spcBef>
                            <a:spcAft>
                              <a:spcPts val="0"/>
                            </a:spcAft>
                          </a:pPr>
                          <a:r>
                            <a:rPr lang="en-US" sz="1100" dirty="0" smtClean="0">
                              <a:solidFill>
                                <a:schemeClr val="bg2"/>
                              </a:solidFill>
                              <a:effectLst/>
                              <a:latin typeface="+mn-lt"/>
                              <a:ea typeface="Arial Unicode MS" panose="020B0604020202020204" pitchFamily="34" charset="-128"/>
                              <a:cs typeface="Arial Unicode MS" panose="020B0604020202020204" pitchFamily="34" charset="-128"/>
                            </a:rPr>
                            <a:t>-</a:t>
                          </a:r>
                          <a:endParaRPr lang="el-GR" sz="1100" dirty="0">
                            <a:solidFill>
                              <a:schemeClr val="bg2"/>
                            </a:solidFill>
                            <a:effectLst/>
                            <a:latin typeface="+mn-lt"/>
                            <a:ea typeface="Arial Unicode MS" panose="020B0604020202020204" pitchFamily="34" charset="-128"/>
                            <a:cs typeface="Arial Unicode MS" panose="020B0604020202020204" pitchFamily="34" charset="-128"/>
                          </a:endParaRPr>
                        </a:p>
                      </a:txBody>
                      <a:tcPr marL="68580" marR="68580" marT="9525" marB="0" anchor="ctr">
                        <a:solidFill>
                          <a:schemeClr val="tx1"/>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sz="1100" dirty="0" smtClean="0">
                              <a:solidFill>
                                <a:schemeClr val="bg2"/>
                              </a:solidFill>
                              <a:effectLst/>
                              <a:latin typeface="+mn-lt"/>
                              <a:ea typeface="Arial Unicode MS" panose="020B0604020202020204" pitchFamily="34" charset="-128"/>
                              <a:cs typeface="Arial Unicode MS" panose="020B0604020202020204" pitchFamily="34" charset="-128"/>
                            </a:rPr>
                            <a:t>15,700 ± 1,300</a:t>
                          </a:r>
                          <a:endParaRPr lang="el-GR" sz="1100" dirty="0" smtClean="0">
                            <a:solidFill>
                              <a:schemeClr val="bg2"/>
                            </a:solidFill>
                            <a:effectLst/>
                            <a:latin typeface="+mn-lt"/>
                            <a:ea typeface="Arial Unicode MS" panose="020B0604020202020204" pitchFamily="34" charset="-128"/>
                            <a:cs typeface="Arial Unicode MS" panose="020B0604020202020204" pitchFamily="34" charset="-128"/>
                          </a:endParaRPr>
                        </a:p>
                      </a:txBody>
                      <a:tcPr marL="68580" marR="68580" marT="9525" marB="0" anchor="ctr">
                        <a:solidFill>
                          <a:schemeClr val="tx1"/>
                        </a:solidFill>
                      </a:tcPr>
                    </a:tc>
                    <a:tc>
                      <a:txBody>
                        <a:bodyPr/>
                        <a:lstStyle/>
                        <a:p>
                          <a:pPr algn="ctr">
                            <a:lnSpc>
                              <a:spcPct val="100000"/>
                            </a:lnSpc>
                            <a:spcBef>
                              <a:spcPts val="0"/>
                            </a:spcBef>
                            <a:spcAft>
                              <a:spcPts val="0"/>
                            </a:spcAft>
                          </a:pPr>
                          <a:r>
                            <a:rPr lang="en-US" sz="1100" dirty="0" smtClean="0">
                              <a:solidFill>
                                <a:schemeClr val="bg2"/>
                              </a:solidFill>
                              <a:effectLst/>
                              <a:latin typeface="+mn-lt"/>
                              <a:ea typeface="Arial Unicode MS" panose="020B0604020202020204" pitchFamily="34" charset="-128"/>
                              <a:cs typeface="Arial Unicode MS" panose="020B0604020202020204" pitchFamily="34" charset="-128"/>
                            </a:rPr>
                            <a:t>-</a:t>
                          </a:r>
                          <a:endParaRPr lang="el-GR" sz="1100" dirty="0">
                            <a:solidFill>
                              <a:schemeClr val="bg2"/>
                            </a:solidFill>
                            <a:effectLst/>
                            <a:latin typeface="+mn-lt"/>
                            <a:ea typeface="Arial Unicode MS" panose="020B0604020202020204" pitchFamily="34" charset="-128"/>
                            <a:cs typeface="Arial Unicode MS" panose="020B0604020202020204" pitchFamily="34" charset="-128"/>
                          </a:endParaRPr>
                        </a:p>
                      </a:txBody>
                      <a:tcPr marL="68580" marR="68580" marT="9525" marB="0" anchor="ctr">
                        <a:solidFill>
                          <a:schemeClr val="tx1"/>
                        </a:solidFill>
                      </a:tcPr>
                    </a:tc>
                  </a:tr>
                  <a:tr h="303084">
                    <a:tc gridSpan="6">
                      <a:txBody>
                        <a:bodyPr/>
                        <a:lstStyle/>
                        <a:p>
                          <a:pPr>
                            <a:lnSpc>
                              <a:spcPct val="100000"/>
                            </a:lnSpc>
                            <a:spcBef>
                              <a:spcPts val="0"/>
                            </a:spcBef>
                            <a:spcAft>
                              <a:spcPts val="0"/>
                            </a:spcAft>
                          </a:pPr>
                          <a:r>
                            <a:rPr lang="en-US" sz="1100" u="sng" dirty="0" smtClean="0">
                              <a:solidFill>
                                <a:schemeClr val="bg2"/>
                              </a:solidFill>
                              <a:effectLst/>
                              <a:latin typeface="+mn-lt"/>
                              <a:ea typeface="Arial Unicode MS" panose="020B0604020202020204" pitchFamily="34" charset="-128"/>
                              <a:cs typeface="Arial Unicode MS" panose="020B0604020202020204" pitchFamily="34" charset="-128"/>
                            </a:rPr>
                            <a:t>X-ray fiber diffraction layer spacing (Å)</a:t>
                          </a:r>
                          <a:endParaRPr lang="el-GR" sz="1100" u="sng" dirty="0">
                            <a:solidFill>
                              <a:schemeClr val="bg2"/>
                            </a:solidFill>
                            <a:effectLst/>
                            <a:latin typeface="+mn-lt"/>
                            <a:ea typeface="Arial Unicode MS" panose="020B0604020202020204" pitchFamily="34" charset="-128"/>
                            <a:cs typeface="Arial Unicode MS" panose="020B0604020202020204" pitchFamily="34" charset="-128"/>
                          </a:endParaRPr>
                        </a:p>
                      </a:txBody>
                      <a:tcPr marL="68580" marR="68580" marT="9525" marB="0" anchor="ctr">
                        <a:solidFill>
                          <a:schemeClr val="tx1"/>
                        </a:solidFill>
                      </a:tcPr>
                    </a:tc>
                    <a:tc hMerge="1">
                      <a:txBody>
                        <a:bodyPr/>
                        <a:lstStyle/>
                        <a:p>
                          <a:endParaRPr lang="el-GR"/>
                        </a:p>
                      </a:txBody>
                      <a:tcPr/>
                    </a:tc>
                    <a:tc hMerge="1">
                      <a:txBody>
                        <a:bodyPr/>
                        <a:lstStyle/>
                        <a:p>
                          <a:endParaRPr lang="el-GR" dirty="0"/>
                        </a:p>
                      </a:txBody>
                      <a:tcPr marL="68580" marR="68580" marT="9525" marB="0" anchor="ctr">
                        <a:solidFill>
                          <a:schemeClr val="tx1"/>
                        </a:solidFill>
                      </a:tcPr>
                    </a:tc>
                    <a:tc hMerge="1">
                      <a:txBody>
                        <a:bodyPr/>
                        <a:lstStyle/>
                        <a:p>
                          <a:endParaRPr lang="el-GR" dirty="0"/>
                        </a:p>
                      </a:txBody>
                      <a:tcPr marL="68580" marR="68580" marT="9525" marB="0" anchor="ctr">
                        <a:solidFill>
                          <a:schemeClr val="tx1"/>
                        </a:solidFill>
                      </a:tcPr>
                    </a:tc>
                    <a:tc hMerge="1">
                      <a:txBody>
                        <a:bodyPr/>
                        <a:lstStyle/>
                        <a:p>
                          <a:pPr algn="ctr">
                            <a:lnSpc>
                              <a:spcPct val="100000"/>
                            </a:lnSpc>
                            <a:spcBef>
                              <a:spcPts val="0"/>
                            </a:spcBef>
                            <a:spcAft>
                              <a:spcPts val="0"/>
                            </a:spcAft>
                          </a:pPr>
                          <a:endParaRPr lang="el-GR" sz="1100" dirty="0">
                            <a:solidFill>
                              <a:schemeClr val="bg2"/>
                            </a:solidFill>
                            <a:effectLst/>
                            <a:latin typeface="Arial Unicode MS" panose="020B0604020202020204" pitchFamily="34" charset="-128"/>
                            <a:ea typeface="Arial Unicode MS" panose="020B0604020202020204" pitchFamily="34" charset="-128"/>
                            <a:cs typeface="Arial Unicode MS" panose="020B0604020202020204" pitchFamily="34" charset="-128"/>
                          </a:endParaRPr>
                        </a:p>
                      </a:txBody>
                      <a:tcPr marL="68580" marR="68580" marT="9525" marB="0" anchor="ctr">
                        <a:solidFill>
                          <a:schemeClr val="tx1"/>
                        </a:solidFill>
                      </a:tcPr>
                    </a:tc>
                    <a:tc hMerge="1">
                      <a:txBody>
                        <a:bodyPr/>
                        <a:lstStyle/>
                        <a:p>
                          <a:pPr algn="ctr">
                            <a:lnSpc>
                              <a:spcPct val="100000"/>
                            </a:lnSpc>
                            <a:spcBef>
                              <a:spcPts val="0"/>
                            </a:spcBef>
                            <a:spcAft>
                              <a:spcPts val="0"/>
                            </a:spcAft>
                          </a:pPr>
                          <a:endParaRPr lang="el-GR" sz="1100" dirty="0">
                            <a:solidFill>
                              <a:schemeClr val="bg2"/>
                            </a:solidFill>
                            <a:effectLst/>
                            <a:latin typeface="Arial Unicode MS" panose="020B0604020202020204" pitchFamily="34" charset="-128"/>
                            <a:ea typeface="Arial Unicode MS" panose="020B0604020202020204" pitchFamily="34" charset="-128"/>
                            <a:cs typeface="Arial Unicode MS" panose="020B0604020202020204" pitchFamily="34" charset="-128"/>
                          </a:endParaRPr>
                        </a:p>
                      </a:txBody>
                      <a:tcPr marL="68580" marR="68580" marT="9525" marB="0" anchor="ctr">
                        <a:solidFill>
                          <a:schemeClr val="tx1"/>
                        </a:solidFill>
                      </a:tcPr>
                    </a:tc>
                  </a:tr>
                  <a:tr h="152400">
                    <a:tc>
                      <a:txBody>
                        <a:bodyPr/>
                        <a:lstStyle/>
                        <a:p>
                          <a:pPr>
                            <a:lnSpc>
                              <a:spcPct val="100000"/>
                            </a:lnSpc>
                            <a:spcBef>
                              <a:spcPts val="0"/>
                            </a:spcBef>
                            <a:spcAft>
                              <a:spcPts val="0"/>
                            </a:spcAft>
                          </a:pPr>
                          <a:endParaRPr lang="el-GR" sz="1100" dirty="0">
                            <a:solidFill>
                              <a:schemeClr val="bg2"/>
                            </a:solidFill>
                            <a:effectLst/>
                            <a:latin typeface="+mn-lt"/>
                            <a:ea typeface="Arial Unicode MS" panose="020B0604020202020204" pitchFamily="34" charset="-128"/>
                            <a:cs typeface="Arial Unicode MS" panose="020B0604020202020204" pitchFamily="34" charset="-128"/>
                          </a:endParaRPr>
                        </a:p>
                      </a:txBody>
                      <a:tcPr marL="68580" marR="68580" marT="9525" marB="0" anchor="ctr">
                        <a:solidFill>
                          <a:schemeClr val="tx1"/>
                        </a:solidFill>
                      </a:tcPr>
                    </a:tc>
                    <a:tc>
                      <a:txBody>
                        <a:bodyPr/>
                        <a:lstStyle/>
                        <a:p>
                          <a:pPr marL="171450" marR="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100" dirty="0" smtClean="0">
                              <a:solidFill>
                                <a:schemeClr val="bg2"/>
                              </a:solidFill>
                              <a:effectLst/>
                              <a:latin typeface="+mn-lt"/>
                              <a:ea typeface="Arial Unicode MS" panose="020B0604020202020204" pitchFamily="34" charset="-128"/>
                              <a:cs typeface="Arial Unicode MS" panose="020B0604020202020204" pitchFamily="34" charset="-128"/>
                            </a:rPr>
                            <a:t>Repeat distance</a:t>
                          </a:r>
                          <a:endParaRPr lang="el-GR" sz="1100" dirty="0" smtClean="0">
                            <a:solidFill>
                              <a:schemeClr val="bg2"/>
                            </a:solidFill>
                            <a:effectLst/>
                            <a:latin typeface="+mn-lt"/>
                            <a:ea typeface="Arial Unicode MS" panose="020B0604020202020204" pitchFamily="34" charset="-128"/>
                            <a:cs typeface="Arial Unicode MS" panose="020B0604020202020204" pitchFamily="34" charset="-128"/>
                          </a:endParaRPr>
                        </a:p>
                      </a:txBody>
                      <a:tcPr marL="68580" marR="68580" marT="9525" marB="0" anchor="ctr">
                        <a:solidFill>
                          <a:schemeClr val="tx1"/>
                        </a:solidFill>
                      </a:tcPr>
                    </a:tc>
                    <a:tc>
                      <a:txBody>
                        <a:bodyPr/>
                        <a:lstStyle/>
                        <a:p>
                          <a:pPr algn="ctr">
                            <a:lnSpc>
                              <a:spcPct val="100000"/>
                            </a:lnSpc>
                            <a:spcBef>
                              <a:spcPts val="0"/>
                            </a:spcBef>
                            <a:spcAft>
                              <a:spcPts val="0"/>
                            </a:spcAft>
                          </a:pPr>
                          <a:r>
                            <a:rPr lang="en-US" sz="1100" dirty="0" smtClean="0">
                              <a:solidFill>
                                <a:schemeClr val="bg2"/>
                              </a:solidFill>
                              <a:effectLst/>
                              <a:latin typeface="+mn-lt"/>
                              <a:ea typeface="Arial Unicode MS" panose="020B0604020202020204" pitchFamily="34" charset="-128"/>
                              <a:cs typeface="Arial Unicode MS" panose="020B0604020202020204" pitchFamily="34" charset="-128"/>
                            </a:rPr>
                            <a:t>32.00 - 32.40</a:t>
                          </a:r>
                          <a:endParaRPr lang="el-GR" sz="1100" dirty="0">
                            <a:solidFill>
                              <a:schemeClr val="bg2"/>
                            </a:solidFill>
                            <a:effectLst/>
                            <a:latin typeface="+mn-lt"/>
                            <a:ea typeface="Arial Unicode MS" panose="020B0604020202020204" pitchFamily="34" charset="-128"/>
                            <a:cs typeface="Arial Unicode MS" panose="020B0604020202020204" pitchFamily="34" charset="-128"/>
                          </a:endParaRPr>
                        </a:p>
                      </a:txBody>
                      <a:tcPr marL="68580" marR="68580" marT="9525" marB="0" anchor="ctr">
                        <a:solidFill>
                          <a:schemeClr val="tx1"/>
                        </a:solidFill>
                      </a:tcPr>
                    </a:tc>
                    <a:tc>
                      <a:txBody>
                        <a:bodyPr/>
                        <a:lstStyle/>
                        <a:p>
                          <a:pPr algn="ctr">
                            <a:lnSpc>
                              <a:spcPct val="100000"/>
                            </a:lnSpc>
                            <a:spcBef>
                              <a:spcPts val="0"/>
                            </a:spcBef>
                            <a:spcAft>
                              <a:spcPts val="0"/>
                            </a:spcAft>
                          </a:pPr>
                          <a:r>
                            <a:rPr lang="en-US" sz="1100" dirty="0" smtClean="0">
                              <a:solidFill>
                                <a:schemeClr val="bg2"/>
                              </a:solidFill>
                              <a:effectLst/>
                              <a:latin typeface="+mn-lt"/>
                              <a:ea typeface="Arial Unicode MS" panose="020B0604020202020204" pitchFamily="34" charset="-128"/>
                              <a:cs typeface="Arial Unicode MS" panose="020B0604020202020204" pitchFamily="34" charset="-128"/>
                            </a:rPr>
                            <a:t>77.0</a:t>
                          </a:r>
                          <a:endParaRPr lang="el-GR" sz="1100" dirty="0">
                            <a:solidFill>
                              <a:schemeClr val="bg2"/>
                            </a:solidFill>
                            <a:effectLst/>
                            <a:latin typeface="+mn-lt"/>
                            <a:ea typeface="Arial Unicode MS" panose="020B0604020202020204" pitchFamily="34" charset="-128"/>
                            <a:cs typeface="Arial Unicode MS" panose="020B0604020202020204" pitchFamily="34" charset="-128"/>
                          </a:endParaRPr>
                        </a:p>
                      </a:txBody>
                      <a:tcPr marL="68580" marR="68580" marT="9525" marB="0" anchor="ctr">
                        <a:solidFill>
                          <a:schemeClr val="tx1"/>
                        </a:solidFill>
                      </a:tcPr>
                    </a:tc>
                    <a:tc>
                      <a:txBody>
                        <a:bodyPr/>
                        <a:lstStyle/>
                        <a:p>
                          <a:pPr algn="ctr">
                            <a:lnSpc>
                              <a:spcPct val="100000"/>
                            </a:lnSpc>
                            <a:spcBef>
                              <a:spcPts val="0"/>
                            </a:spcBef>
                            <a:spcAft>
                              <a:spcPts val="0"/>
                            </a:spcAft>
                          </a:pPr>
                          <a:r>
                            <a:rPr lang="en-US" sz="1100" dirty="0" smtClean="0">
                              <a:solidFill>
                                <a:schemeClr val="bg2"/>
                              </a:solidFill>
                              <a:effectLst/>
                              <a:latin typeface="+mn-lt"/>
                              <a:ea typeface="Arial Unicode MS" panose="020B0604020202020204" pitchFamily="34" charset="-128"/>
                              <a:cs typeface="Arial Unicode MS" panose="020B0604020202020204" pitchFamily="34" charset="-128"/>
                            </a:rPr>
                            <a:t>75.0</a:t>
                          </a:r>
                          <a:r>
                            <a:rPr lang="en-US" sz="1100" baseline="0" dirty="0" smtClean="0">
                              <a:solidFill>
                                <a:schemeClr val="bg2"/>
                              </a:solidFill>
                              <a:effectLst/>
                              <a:latin typeface="+mn-lt"/>
                              <a:ea typeface="Arial Unicode MS" panose="020B0604020202020204" pitchFamily="34" charset="-128"/>
                              <a:cs typeface="Arial Unicode MS" panose="020B0604020202020204" pitchFamily="34" charset="-128"/>
                            </a:rPr>
                            <a:t> – 77.0</a:t>
                          </a:r>
                          <a:endParaRPr lang="el-GR" sz="1100" dirty="0">
                            <a:solidFill>
                              <a:schemeClr val="bg2"/>
                            </a:solidFill>
                            <a:effectLst/>
                            <a:latin typeface="+mn-lt"/>
                            <a:ea typeface="Arial Unicode MS" panose="020B0604020202020204" pitchFamily="34" charset="-128"/>
                            <a:cs typeface="Arial Unicode MS" panose="020B0604020202020204" pitchFamily="34" charset="-128"/>
                          </a:endParaRPr>
                        </a:p>
                      </a:txBody>
                      <a:tcPr marL="68580" marR="68580" marT="9525" marB="0" anchor="ctr">
                        <a:solidFill>
                          <a:schemeClr val="tx1"/>
                        </a:solidFill>
                      </a:tcPr>
                    </a:tc>
                    <a:tc>
                      <a:txBody>
                        <a:bodyPr/>
                        <a:lstStyle/>
                        <a:p>
                          <a:pPr algn="ctr">
                            <a:lnSpc>
                              <a:spcPct val="100000"/>
                            </a:lnSpc>
                            <a:spcBef>
                              <a:spcPts val="0"/>
                            </a:spcBef>
                            <a:spcAft>
                              <a:spcPts val="0"/>
                            </a:spcAft>
                          </a:pPr>
                          <a:r>
                            <a:rPr lang="en-US" sz="1100" dirty="0" smtClean="0">
                              <a:solidFill>
                                <a:schemeClr val="bg2"/>
                              </a:solidFill>
                              <a:effectLst/>
                              <a:latin typeface="+mn-lt"/>
                              <a:ea typeface="Arial Unicode MS" panose="020B0604020202020204" pitchFamily="34" charset="-128"/>
                              <a:cs typeface="Arial Unicode MS" panose="020B0604020202020204" pitchFamily="34" charset="-128"/>
                            </a:rPr>
                            <a:t>75.0 –</a:t>
                          </a:r>
                          <a:r>
                            <a:rPr lang="en-US" sz="1100" baseline="0" dirty="0" smtClean="0">
                              <a:solidFill>
                                <a:schemeClr val="bg2"/>
                              </a:solidFill>
                              <a:effectLst/>
                              <a:latin typeface="+mn-lt"/>
                              <a:ea typeface="Arial Unicode MS" panose="020B0604020202020204" pitchFamily="34" charset="-128"/>
                              <a:cs typeface="Arial Unicode MS" panose="020B0604020202020204" pitchFamily="34" charset="-128"/>
                            </a:rPr>
                            <a:t> 80.0</a:t>
                          </a:r>
                          <a:endParaRPr lang="el-GR" sz="1100" dirty="0">
                            <a:solidFill>
                              <a:schemeClr val="bg2"/>
                            </a:solidFill>
                            <a:effectLst/>
                            <a:latin typeface="+mn-lt"/>
                            <a:ea typeface="Arial Unicode MS" panose="020B0604020202020204" pitchFamily="34" charset="-128"/>
                            <a:cs typeface="Arial Unicode MS" panose="020B0604020202020204" pitchFamily="34" charset="-128"/>
                          </a:endParaRPr>
                        </a:p>
                      </a:txBody>
                      <a:tcPr marL="68580" marR="68580" marT="9525" marB="0" anchor="ctr">
                        <a:solidFill>
                          <a:schemeClr val="tx1"/>
                        </a:solidFill>
                      </a:tcPr>
                    </a:tc>
                  </a:tr>
                  <a:tr h="384810">
                    <a:tc gridSpan="2">
                      <a:txBody>
                        <a:bodyPr/>
                        <a:lstStyle/>
                        <a:p>
                          <a:pPr>
                            <a:lnSpc>
                              <a:spcPct val="100000"/>
                            </a:lnSpc>
                            <a:spcBef>
                              <a:spcPts val="0"/>
                            </a:spcBef>
                            <a:spcAft>
                              <a:spcPts val="0"/>
                            </a:spcAft>
                          </a:pPr>
                          <a:r>
                            <a:rPr lang="en-US" sz="1100" u="sng" dirty="0" smtClean="0">
                              <a:solidFill>
                                <a:schemeClr val="bg2"/>
                              </a:solidFill>
                              <a:effectLst/>
                              <a:latin typeface="+mn-lt"/>
                              <a:ea typeface="Arial Unicode MS" panose="020B0604020202020204" pitchFamily="34" charset="-128"/>
                              <a:cs typeface="Arial Unicode MS" panose="020B0604020202020204" pitchFamily="34" charset="-128"/>
                            </a:rPr>
                            <a:t>Subunits per X-ray repeat</a:t>
                          </a:r>
                          <a:endParaRPr lang="el-GR" sz="1100" u="sng" dirty="0">
                            <a:solidFill>
                              <a:schemeClr val="bg2"/>
                            </a:solidFill>
                            <a:effectLst/>
                            <a:latin typeface="+mn-lt"/>
                            <a:ea typeface="Arial Unicode MS" panose="020B0604020202020204" pitchFamily="34" charset="-128"/>
                            <a:cs typeface="Arial Unicode MS" panose="020B0604020202020204" pitchFamily="34" charset="-128"/>
                          </a:endParaRPr>
                        </a:p>
                      </a:txBody>
                      <a:tcPr marL="68580" marR="68580" marT="9525" marB="0" anchor="ctr">
                        <a:solidFill>
                          <a:schemeClr val="tx1"/>
                        </a:solidFill>
                      </a:tcPr>
                    </a:tc>
                    <a:tc hMerge="1">
                      <a:txBody>
                        <a:bodyPr/>
                        <a:lstStyle/>
                        <a:p>
                          <a:endParaRPr lang="el-GR"/>
                        </a:p>
                      </a:txBody>
                      <a:tcPr/>
                    </a:tc>
                    <a:tc>
                      <a:txBody>
                        <a:bodyPr/>
                        <a:lstStyle/>
                        <a:p>
                          <a:endParaRPr lang="el-GR" sz="1100" dirty="0">
                            <a:latin typeface="+mn-lt"/>
                          </a:endParaRPr>
                        </a:p>
                      </a:txBody>
                      <a:tcPr marL="68580" marR="68580" marT="9525" marB="0" anchor="ctr">
                        <a:solidFill>
                          <a:schemeClr val="tx1"/>
                        </a:solidFill>
                      </a:tcPr>
                    </a:tc>
                    <a:tc>
                      <a:txBody>
                        <a:bodyPr/>
                        <a:lstStyle/>
                        <a:p>
                          <a:endParaRPr lang="el-GR" sz="1100" dirty="0">
                            <a:latin typeface="+mn-lt"/>
                          </a:endParaRPr>
                        </a:p>
                      </a:txBody>
                      <a:tcPr marL="68580" marR="68580" marT="9525" marB="0" anchor="ctr">
                        <a:solidFill>
                          <a:schemeClr val="tx1"/>
                        </a:solidFill>
                      </a:tcPr>
                    </a:tc>
                    <a:tc>
                      <a:txBody>
                        <a:bodyPr/>
                        <a:lstStyle/>
                        <a:p>
                          <a:pPr algn="ctr">
                            <a:lnSpc>
                              <a:spcPct val="100000"/>
                            </a:lnSpc>
                            <a:spcBef>
                              <a:spcPts val="0"/>
                            </a:spcBef>
                            <a:spcAft>
                              <a:spcPts val="0"/>
                            </a:spcAft>
                          </a:pPr>
                          <a:endParaRPr lang="el-GR" sz="1100" dirty="0">
                            <a:solidFill>
                              <a:schemeClr val="bg2"/>
                            </a:solidFill>
                            <a:effectLst/>
                            <a:latin typeface="+mn-lt"/>
                            <a:ea typeface="Arial Unicode MS" panose="020B0604020202020204" pitchFamily="34" charset="-128"/>
                            <a:cs typeface="Arial Unicode MS" panose="020B0604020202020204" pitchFamily="34" charset="-128"/>
                          </a:endParaRPr>
                        </a:p>
                      </a:txBody>
                      <a:tcPr marL="68580" marR="68580" marT="9525" marB="0" anchor="ctr">
                        <a:solidFill>
                          <a:schemeClr val="tx1"/>
                        </a:solidFill>
                      </a:tcPr>
                    </a:tc>
                    <a:tc>
                      <a:txBody>
                        <a:bodyPr/>
                        <a:lstStyle/>
                        <a:p>
                          <a:pPr algn="ctr">
                            <a:lnSpc>
                              <a:spcPct val="100000"/>
                            </a:lnSpc>
                            <a:spcBef>
                              <a:spcPts val="0"/>
                            </a:spcBef>
                            <a:spcAft>
                              <a:spcPts val="0"/>
                            </a:spcAft>
                          </a:pPr>
                          <a:endParaRPr lang="el-GR" sz="1100" dirty="0">
                            <a:solidFill>
                              <a:schemeClr val="bg2"/>
                            </a:solidFill>
                            <a:effectLst/>
                            <a:latin typeface="+mn-lt"/>
                            <a:ea typeface="Arial Unicode MS" panose="020B0604020202020204" pitchFamily="34" charset="-128"/>
                            <a:cs typeface="Arial Unicode MS" panose="020B0604020202020204" pitchFamily="34" charset="-128"/>
                          </a:endParaRPr>
                        </a:p>
                      </a:txBody>
                      <a:tcPr marL="68580" marR="68580" marT="9525" marB="0" anchor="ctr">
                        <a:solidFill>
                          <a:schemeClr val="tx1"/>
                        </a:solidFill>
                      </a:tcPr>
                    </a:tc>
                  </a:tr>
                  <a:tr h="186418">
                    <a:tc>
                      <a:txBody>
                        <a:bodyPr/>
                        <a:lstStyle/>
                        <a:p>
                          <a:pPr>
                            <a:lnSpc>
                              <a:spcPct val="100000"/>
                            </a:lnSpc>
                            <a:spcBef>
                              <a:spcPts val="0"/>
                            </a:spcBef>
                            <a:spcAft>
                              <a:spcPts val="0"/>
                            </a:spcAft>
                          </a:pPr>
                          <a:endParaRPr lang="el-GR" sz="1100" dirty="0">
                            <a:solidFill>
                              <a:schemeClr val="bg2"/>
                            </a:solidFill>
                            <a:effectLst/>
                            <a:latin typeface="+mn-lt"/>
                            <a:ea typeface="Arial Unicode MS" panose="020B0604020202020204" pitchFamily="34" charset="-128"/>
                            <a:cs typeface="Arial Unicode MS" panose="020B0604020202020204" pitchFamily="34" charset="-128"/>
                          </a:endParaRPr>
                        </a:p>
                      </a:txBody>
                      <a:tcPr marL="68580" marR="68580" marT="9525" marB="0" anchor="ctr">
                        <a:solidFill>
                          <a:schemeClr val="tx1"/>
                        </a:solidFill>
                      </a:tcPr>
                    </a:tc>
                    <a:tc>
                      <a:txBody>
                        <a:bodyPr/>
                        <a:lstStyle/>
                        <a:p>
                          <a:pPr marL="171450" marR="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100" dirty="0" smtClean="0">
                              <a:solidFill>
                                <a:schemeClr val="bg2"/>
                              </a:solidFill>
                              <a:effectLst/>
                              <a:latin typeface="+mn-lt"/>
                              <a:ea typeface="Arial Unicode MS" panose="020B0604020202020204" pitchFamily="34" charset="-128"/>
                              <a:cs typeface="Arial Unicode MS" panose="020B0604020202020204" pitchFamily="34" charset="-128"/>
                            </a:rPr>
                            <a:t>Turbidity</a:t>
                          </a:r>
                          <a:endParaRPr lang="el-GR" sz="1100" dirty="0" smtClean="0">
                            <a:solidFill>
                              <a:schemeClr val="bg2"/>
                            </a:solidFill>
                            <a:effectLst/>
                            <a:latin typeface="+mn-lt"/>
                            <a:ea typeface="Arial Unicode MS" panose="020B0604020202020204" pitchFamily="34" charset="-128"/>
                            <a:cs typeface="Arial Unicode MS" panose="020B0604020202020204" pitchFamily="34" charset="-128"/>
                          </a:endParaRPr>
                        </a:p>
                      </a:txBody>
                      <a:tcPr marL="68580" marR="68580" marT="9525" marB="0" anchor="ctr">
                        <a:solidFill>
                          <a:schemeClr val="tx1"/>
                        </a:solidFill>
                      </a:tcPr>
                    </a:tc>
                    <a:tc>
                      <a:txBody>
                        <a:bodyPr/>
                        <a:lstStyle/>
                        <a:p>
                          <a:pPr algn="ctr">
                            <a:lnSpc>
                              <a:spcPct val="100000"/>
                            </a:lnSpc>
                            <a:spcBef>
                              <a:spcPts val="0"/>
                            </a:spcBef>
                            <a:spcAft>
                              <a:spcPts val="0"/>
                            </a:spcAft>
                          </a:pPr>
                          <a:r>
                            <a:rPr lang="en-US" sz="1100" dirty="0" smtClean="0">
                              <a:solidFill>
                                <a:schemeClr val="bg2"/>
                              </a:solidFill>
                              <a:effectLst/>
                              <a:latin typeface="+mn-lt"/>
                              <a:ea typeface="Arial Unicode MS" panose="020B0604020202020204" pitchFamily="34" charset="-128"/>
                              <a:cs typeface="Arial Unicode MS" panose="020B0604020202020204" pitchFamily="34" charset="-128"/>
                            </a:rPr>
                            <a:t>10.5</a:t>
                          </a:r>
                          <a:endParaRPr lang="el-GR" sz="1100" dirty="0">
                            <a:solidFill>
                              <a:schemeClr val="bg2"/>
                            </a:solidFill>
                            <a:effectLst/>
                            <a:latin typeface="+mn-lt"/>
                            <a:ea typeface="Arial Unicode MS" panose="020B0604020202020204" pitchFamily="34" charset="-128"/>
                            <a:cs typeface="Arial Unicode MS" panose="020B0604020202020204" pitchFamily="34" charset="-128"/>
                          </a:endParaRPr>
                        </a:p>
                      </a:txBody>
                      <a:tcPr marL="68580" marR="68580" marT="9525" marB="0" anchor="ctr">
                        <a:solidFill>
                          <a:schemeClr val="tx1"/>
                        </a:solidFill>
                      </a:tcPr>
                    </a:tc>
                    <a:tc>
                      <a:txBody>
                        <a:bodyPr/>
                        <a:lstStyle/>
                        <a:p>
                          <a:pPr algn="ctr">
                            <a:lnSpc>
                              <a:spcPct val="100000"/>
                            </a:lnSpc>
                            <a:spcBef>
                              <a:spcPts val="0"/>
                            </a:spcBef>
                            <a:spcAft>
                              <a:spcPts val="0"/>
                            </a:spcAft>
                          </a:pPr>
                          <a:r>
                            <a:rPr lang="en-US" sz="1100" dirty="0" smtClean="0">
                              <a:solidFill>
                                <a:schemeClr val="bg2"/>
                              </a:solidFill>
                              <a:effectLst/>
                              <a:latin typeface="+mn-lt"/>
                              <a:ea typeface="Arial Unicode MS" panose="020B0604020202020204" pitchFamily="34" charset="-128"/>
                              <a:cs typeface="Arial Unicode MS" panose="020B0604020202020204" pitchFamily="34" charset="-128"/>
                            </a:rPr>
                            <a:t>28.5</a:t>
                          </a:r>
                          <a:endParaRPr lang="el-GR" sz="1100" dirty="0">
                            <a:solidFill>
                              <a:schemeClr val="bg2"/>
                            </a:solidFill>
                            <a:effectLst/>
                            <a:latin typeface="+mn-lt"/>
                            <a:ea typeface="Arial Unicode MS" panose="020B0604020202020204" pitchFamily="34" charset="-128"/>
                            <a:cs typeface="Arial Unicode MS" panose="020B0604020202020204" pitchFamily="34" charset="-128"/>
                          </a:endParaRPr>
                        </a:p>
                      </a:txBody>
                      <a:tcPr marL="68580" marR="68580" marT="9525" marB="0" anchor="ctr">
                        <a:solidFill>
                          <a:schemeClr val="tx1"/>
                        </a:solidFill>
                      </a:tcPr>
                    </a:tc>
                    <a:tc>
                      <a:txBody>
                        <a:bodyPr/>
                        <a:lstStyle/>
                        <a:p>
                          <a:pPr algn="ctr">
                            <a:lnSpc>
                              <a:spcPct val="100000"/>
                            </a:lnSpc>
                            <a:spcBef>
                              <a:spcPts val="0"/>
                            </a:spcBef>
                            <a:spcAft>
                              <a:spcPts val="0"/>
                            </a:spcAft>
                          </a:pPr>
                          <a:r>
                            <a:rPr lang="en-US" sz="1100" dirty="0" smtClean="0">
                              <a:solidFill>
                                <a:schemeClr val="bg2"/>
                              </a:solidFill>
                              <a:effectLst/>
                              <a:latin typeface="+mn-lt"/>
                              <a:ea typeface="Arial Unicode MS" panose="020B0604020202020204" pitchFamily="34" charset="-128"/>
                              <a:cs typeface="Arial Unicode MS" panose="020B0604020202020204" pitchFamily="34" charset="-128"/>
                            </a:rPr>
                            <a:t>-</a:t>
                          </a:r>
                          <a:endParaRPr lang="el-GR" sz="1100" dirty="0">
                            <a:solidFill>
                              <a:schemeClr val="bg2"/>
                            </a:solidFill>
                            <a:effectLst/>
                            <a:latin typeface="+mn-lt"/>
                            <a:ea typeface="Arial Unicode MS" panose="020B0604020202020204" pitchFamily="34" charset="-128"/>
                            <a:cs typeface="Arial Unicode MS" panose="020B0604020202020204" pitchFamily="34" charset="-128"/>
                          </a:endParaRPr>
                        </a:p>
                      </a:txBody>
                      <a:tcPr marL="68580" marR="68580" marT="9525" marB="0" anchor="ctr">
                        <a:solidFill>
                          <a:schemeClr val="tx1"/>
                        </a:solidFill>
                      </a:tcPr>
                    </a:tc>
                    <a:tc>
                      <a:txBody>
                        <a:bodyPr/>
                        <a:lstStyle/>
                        <a:p>
                          <a:pPr algn="ctr">
                            <a:lnSpc>
                              <a:spcPct val="100000"/>
                            </a:lnSpc>
                            <a:spcBef>
                              <a:spcPts val="0"/>
                            </a:spcBef>
                            <a:spcAft>
                              <a:spcPts val="0"/>
                            </a:spcAft>
                          </a:pPr>
                          <a:r>
                            <a:rPr lang="en-US" sz="1100" dirty="0" smtClean="0">
                              <a:solidFill>
                                <a:schemeClr val="bg2"/>
                              </a:solidFill>
                              <a:effectLst/>
                              <a:latin typeface="+mn-lt"/>
                              <a:ea typeface="Arial Unicode MS" panose="020B0604020202020204" pitchFamily="34" charset="-128"/>
                              <a:cs typeface="Arial Unicode MS" panose="020B0604020202020204" pitchFamily="34" charset="-128"/>
                            </a:rPr>
                            <a:t>29.2</a:t>
                          </a:r>
                          <a:endParaRPr lang="el-GR" sz="1100" dirty="0">
                            <a:solidFill>
                              <a:schemeClr val="bg2"/>
                            </a:solidFill>
                            <a:effectLst/>
                            <a:latin typeface="+mn-lt"/>
                            <a:ea typeface="Arial Unicode MS" panose="020B0604020202020204" pitchFamily="34" charset="-128"/>
                            <a:cs typeface="Arial Unicode MS" panose="020B0604020202020204" pitchFamily="34" charset="-128"/>
                          </a:endParaRPr>
                        </a:p>
                      </a:txBody>
                      <a:tcPr marL="68580" marR="68580" marT="9525" marB="0" anchor="ctr">
                        <a:solidFill>
                          <a:schemeClr val="tx1"/>
                        </a:solidFill>
                      </a:tcPr>
                    </a:tc>
                  </a:tr>
                  <a:tr h="186418">
                    <a:tc>
                      <a:txBody>
                        <a:bodyPr/>
                        <a:lstStyle/>
                        <a:p>
                          <a:pPr>
                            <a:lnSpc>
                              <a:spcPct val="100000"/>
                            </a:lnSpc>
                            <a:spcBef>
                              <a:spcPts val="0"/>
                            </a:spcBef>
                            <a:spcAft>
                              <a:spcPts val="0"/>
                            </a:spcAft>
                          </a:pPr>
                          <a:endParaRPr lang="el-GR" sz="1100" dirty="0">
                            <a:solidFill>
                              <a:schemeClr val="bg2"/>
                            </a:solidFill>
                            <a:effectLst/>
                            <a:latin typeface="+mn-lt"/>
                            <a:ea typeface="Arial Unicode MS" panose="020B0604020202020204" pitchFamily="34" charset="-128"/>
                            <a:cs typeface="Arial Unicode MS" panose="020B0604020202020204" pitchFamily="34" charset="-128"/>
                          </a:endParaRPr>
                        </a:p>
                      </a:txBody>
                      <a:tcPr marL="68580" marR="68580" marT="9525" marB="0" anchor="ctr">
                        <a:solidFill>
                          <a:schemeClr val="tx1"/>
                        </a:solidFill>
                      </a:tcPr>
                    </a:tc>
                    <a:tc>
                      <a:txBody>
                        <a:bodyPr/>
                        <a:lstStyle/>
                        <a:p>
                          <a:pPr marL="171450" marR="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100" dirty="0" smtClean="0">
                              <a:solidFill>
                                <a:schemeClr val="bg2"/>
                              </a:solidFill>
                              <a:effectLst/>
                              <a:latin typeface="+mn-lt"/>
                              <a:ea typeface="Arial Unicode MS" panose="020B0604020202020204" pitchFamily="34" charset="-128"/>
                              <a:cs typeface="Arial Unicode MS" panose="020B0604020202020204" pitchFamily="34" charset="-128"/>
                            </a:rPr>
                            <a:t>Hydrodynamics </a:t>
                          </a:r>
                          <a:endParaRPr lang="el-GR" sz="1100" dirty="0" smtClean="0">
                            <a:solidFill>
                              <a:schemeClr val="bg2"/>
                            </a:solidFill>
                            <a:effectLst/>
                            <a:latin typeface="+mn-lt"/>
                            <a:ea typeface="Arial Unicode MS" panose="020B0604020202020204" pitchFamily="34" charset="-128"/>
                            <a:cs typeface="Arial Unicode MS" panose="020B0604020202020204" pitchFamily="34" charset="-128"/>
                          </a:endParaRPr>
                        </a:p>
                      </a:txBody>
                      <a:tcPr marL="68580" marR="68580" marT="9525" marB="0" anchor="ctr">
                        <a:solidFill>
                          <a:schemeClr val="tx1"/>
                        </a:solidFill>
                      </a:tcPr>
                    </a:tc>
                    <a:tc>
                      <a:txBody>
                        <a:bodyPr/>
                        <a:lstStyle/>
                        <a:p>
                          <a:pPr algn="ctr">
                            <a:lnSpc>
                              <a:spcPct val="100000"/>
                            </a:lnSpc>
                            <a:spcBef>
                              <a:spcPts val="0"/>
                            </a:spcBef>
                            <a:spcAft>
                              <a:spcPts val="0"/>
                            </a:spcAft>
                          </a:pPr>
                          <a:r>
                            <a:rPr lang="en-US" sz="1100" dirty="0" smtClean="0">
                              <a:solidFill>
                                <a:schemeClr val="bg2"/>
                              </a:solidFill>
                              <a:effectLst/>
                              <a:latin typeface="+mn-lt"/>
                              <a:ea typeface="Arial Unicode MS" panose="020B0604020202020204" pitchFamily="34" charset="-128"/>
                              <a:cs typeface="Arial Unicode MS" panose="020B0604020202020204" pitchFamily="34" charset="-128"/>
                            </a:rPr>
                            <a:t>10.0</a:t>
                          </a:r>
                          <a:endParaRPr lang="el-GR" sz="1100" dirty="0">
                            <a:solidFill>
                              <a:schemeClr val="bg2"/>
                            </a:solidFill>
                            <a:effectLst/>
                            <a:latin typeface="+mn-lt"/>
                            <a:ea typeface="Arial Unicode MS" panose="020B0604020202020204" pitchFamily="34" charset="-128"/>
                            <a:cs typeface="Arial Unicode MS" panose="020B0604020202020204" pitchFamily="34" charset="-128"/>
                          </a:endParaRPr>
                        </a:p>
                      </a:txBody>
                      <a:tcPr marL="68580" marR="68580" marT="9525" marB="0" anchor="ctr">
                        <a:solidFill>
                          <a:schemeClr val="tx1"/>
                        </a:solidFill>
                      </a:tcPr>
                    </a:tc>
                    <a:tc>
                      <a:txBody>
                        <a:bodyPr/>
                        <a:lstStyle/>
                        <a:p>
                          <a:pPr algn="ctr">
                            <a:lnSpc>
                              <a:spcPct val="100000"/>
                            </a:lnSpc>
                            <a:spcBef>
                              <a:spcPts val="0"/>
                            </a:spcBef>
                            <a:spcAft>
                              <a:spcPts val="0"/>
                            </a:spcAft>
                          </a:pPr>
                          <a:r>
                            <a:rPr lang="en-US" sz="1100" dirty="0" smtClean="0">
                              <a:solidFill>
                                <a:schemeClr val="bg2"/>
                              </a:solidFill>
                              <a:effectLst/>
                              <a:latin typeface="+mn-lt"/>
                              <a:ea typeface="Arial Unicode MS" panose="020B0604020202020204" pitchFamily="34" charset="-128"/>
                              <a:cs typeface="Arial Unicode MS" panose="020B0604020202020204" pitchFamily="34" charset="-128"/>
                            </a:rPr>
                            <a:t>27.6</a:t>
                          </a:r>
                          <a:endParaRPr lang="el-GR" sz="1100" dirty="0">
                            <a:solidFill>
                              <a:schemeClr val="bg2"/>
                            </a:solidFill>
                            <a:effectLst/>
                            <a:latin typeface="+mn-lt"/>
                            <a:ea typeface="Arial Unicode MS" panose="020B0604020202020204" pitchFamily="34" charset="-128"/>
                            <a:cs typeface="Arial Unicode MS" panose="020B0604020202020204" pitchFamily="34" charset="-128"/>
                          </a:endParaRPr>
                        </a:p>
                      </a:txBody>
                      <a:tcPr marL="68580" marR="68580" marT="9525" marB="0" anchor="ctr">
                        <a:solidFill>
                          <a:schemeClr val="tx1"/>
                        </a:solidFill>
                      </a:tcPr>
                    </a:tc>
                    <a:tc>
                      <a:txBody>
                        <a:bodyPr/>
                        <a:lstStyle/>
                        <a:p>
                          <a:pPr algn="ctr">
                            <a:lnSpc>
                              <a:spcPct val="100000"/>
                            </a:lnSpc>
                            <a:spcBef>
                              <a:spcPts val="0"/>
                            </a:spcBef>
                            <a:spcAft>
                              <a:spcPts val="0"/>
                            </a:spcAft>
                          </a:pPr>
                          <a:r>
                            <a:rPr lang="en-US" sz="1100" dirty="0" smtClean="0">
                              <a:solidFill>
                                <a:schemeClr val="bg2"/>
                              </a:solidFill>
                              <a:effectLst/>
                              <a:latin typeface="+mn-lt"/>
                              <a:ea typeface="Arial Unicode MS" panose="020B0604020202020204" pitchFamily="34" charset="-128"/>
                              <a:cs typeface="Arial Unicode MS" panose="020B0604020202020204" pitchFamily="34" charset="-128"/>
                            </a:rPr>
                            <a:t>-</a:t>
                          </a:r>
                          <a:endParaRPr lang="el-GR" sz="1100" dirty="0">
                            <a:solidFill>
                              <a:schemeClr val="bg2"/>
                            </a:solidFill>
                            <a:effectLst/>
                            <a:latin typeface="+mn-lt"/>
                            <a:ea typeface="Arial Unicode MS" panose="020B0604020202020204" pitchFamily="34" charset="-128"/>
                            <a:cs typeface="Arial Unicode MS" panose="020B0604020202020204" pitchFamily="34" charset="-128"/>
                          </a:endParaRPr>
                        </a:p>
                      </a:txBody>
                      <a:tcPr marL="68580" marR="68580" marT="9525" marB="0" anchor="ctr">
                        <a:solidFill>
                          <a:schemeClr val="tx1"/>
                        </a:solidFill>
                      </a:tcPr>
                    </a:tc>
                    <a:tc>
                      <a:txBody>
                        <a:bodyPr/>
                        <a:lstStyle/>
                        <a:p>
                          <a:pPr algn="ctr">
                            <a:lnSpc>
                              <a:spcPct val="100000"/>
                            </a:lnSpc>
                            <a:spcBef>
                              <a:spcPts val="0"/>
                            </a:spcBef>
                            <a:spcAft>
                              <a:spcPts val="0"/>
                            </a:spcAft>
                          </a:pPr>
                          <a:r>
                            <a:rPr lang="en-US" sz="1100" dirty="0" smtClean="0">
                              <a:solidFill>
                                <a:schemeClr val="bg2"/>
                              </a:solidFill>
                              <a:effectLst/>
                              <a:latin typeface="+mn-lt"/>
                              <a:ea typeface="Arial Unicode MS" panose="020B0604020202020204" pitchFamily="34" charset="-128"/>
                              <a:cs typeface="Arial Unicode MS" panose="020B0604020202020204" pitchFamily="34" charset="-128"/>
                            </a:rPr>
                            <a:t>27.7</a:t>
                          </a:r>
                          <a:endParaRPr lang="el-GR" sz="1100" dirty="0">
                            <a:solidFill>
                              <a:schemeClr val="bg2"/>
                            </a:solidFill>
                            <a:effectLst/>
                            <a:latin typeface="+mn-lt"/>
                            <a:ea typeface="Arial Unicode MS" panose="020B0604020202020204" pitchFamily="34" charset="-128"/>
                            <a:cs typeface="Arial Unicode MS" panose="020B0604020202020204" pitchFamily="34" charset="-128"/>
                          </a:endParaRPr>
                        </a:p>
                      </a:txBody>
                      <a:tcPr marL="68580" marR="68580" marT="9525" marB="0" anchor="ctr">
                        <a:solidFill>
                          <a:schemeClr val="tx1"/>
                        </a:solidFill>
                      </a:tcPr>
                    </a:tc>
                  </a:tr>
                  <a:tr h="186418">
                    <a:tc>
                      <a:txBody>
                        <a:bodyPr/>
                        <a:lstStyle/>
                        <a:p>
                          <a:pPr>
                            <a:lnSpc>
                              <a:spcPct val="100000"/>
                            </a:lnSpc>
                            <a:spcBef>
                              <a:spcPts val="0"/>
                            </a:spcBef>
                            <a:spcAft>
                              <a:spcPts val="0"/>
                            </a:spcAft>
                          </a:pPr>
                          <a:endParaRPr lang="el-GR" sz="1100" dirty="0">
                            <a:solidFill>
                              <a:schemeClr val="bg2"/>
                            </a:solidFill>
                            <a:effectLst/>
                            <a:latin typeface="+mn-lt"/>
                            <a:ea typeface="Arial Unicode MS" panose="020B0604020202020204" pitchFamily="34" charset="-128"/>
                            <a:cs typeface="Arial Unicode MS" panose="020B0604020202020204" pitchFamily="34" charset="-128"/>
                          </a:endParaRPr>
                        </a:p>
                      </a:txBody>
                      <a:tcPr marL="68580" marR="68580" marT="9525" marB="0" anchor="ctr">
                        <a:solidFill>
                          <a:schemeClr val="tx1"/>
                        </a:solidFill>
                      </a:tcPr>
                    </a:tc>
                    <a:tc>
                      <a:txBody>
                        <a:bodyPr/>
                        <a:lstStyle/>
                        <a:p>
                          <a:pPr marL="171450" marR="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100" dirty="0" smtClean="0">
                              <a:solidFill>
                                <a:schemeClr val="bg2"/>
                              </a:solidFill>
                              <a:effectLst/>
                              <a:latin typeface="+mn-lt"/>
                              <a:ea typeface="Arial Unicode MS" panose="020B0604020202020204" pitchFamily="34" charset="-128"/>
                              <a:cs typeface="Arial Unicode MS" panose="020B0604020202020204" pitchFamily="34" charset="-128"/>
                            </a:rPr>
                            <a:t>Neutron scattering</a:t>
                          </a:r>
                          <a:endParaRPr lang="el-GR" sz="1100" dirty="0" smtClean="0">
                            <a:solidFill>
                              <a:schemeClr val="bg2"/>
                            </a:solidFill>
                            <a:effectLst/>
                            <a:latin typeface="+mn-lt"/>
                            <a:ea typeface="Arial Unicode MS" panose="020B0604020202020204" pitchFamily="34" charset="-128"/>
                            <a:cs typeface="Arial Unicode MS" panose="020B0604020202020204" pitchFamily="34" charset="-128"/>
                          </a:endParaRPr>
                        </a:p>
                      </a:txBody>
                      <a:tcPr marL="68580" marR="68580" marT="9525" marB="0" anchor="ctr">
                        <a:solidFill>
                          <a:schemeClr val="tx1"/>
                        </a:solidFill>
                      </a:tcPr>
                    </a:tc>
                    <a:tc>
                      <a:txBody>
                        <a:bodyPr/>
                        <a:lstStyle/>
                        <a:p>
                          <a:pPr algn="ctr">
                            <a:lnSpc>
                              <a:spcPct val="100000"/>
                            </a:lnSpc>
                            <a:spcBef>
                              <a:spcPts val="0"/>
                            </a:spcBef>
                            <a:spcAft>
                              <a:spcPts val="0"/>
                            </a:spcAft>
                          </a:pPr>
                          <a:r>
                            <a:rPr lang="en-US" sz="1100" dirty="0" smtClean="0">
                              <a:solidFill>
                                <a:schemeClr val="bg2"/>
                              </a:solidFill>
                              <a:effectLst/>
                              <a:latin typeface="+mn-lt"/>
                              <a:ea typeface="Arial Unicode MS" panose="020B0604020202020204" pitchFamily="34" charset="-128"/>
                              <a:cs typeface="Arial Unicode MS" panose="020B0604020202020204" pitchFamily="34" charset="-128"/>
                            </a:rPr>
                            <a:t>10.0</a:t>
                          </a:r>
                          <a:endParaRPr lang="el-GR" sz="1100" dirty="0">
                            <a:solidFill>
                              <a:schemeClr val="bg2"/>
                            </a:solidFill>
                            <a:effectLst/>
                            <a:latin typeface="+mn-lt"/>
                            <a:ea typeface="Arial Unicode MS" panose="020B0604020202020204" pitchFamily="34" charset="-128"/>
                            <a:cs typeface="Arial Unicode MS" panose="020B0604020202020204" pitchFamily="34" charset="-128"/>
                          </a:endParaRPr>
                        </a:p>
                      </a:txBody>
                      <a:tcPr marL="68580" marR="68580" marT="9525" marB="0" anchor="ctr">
                        <a:solidFill>
                          <a:schemeClr val="tx1"/>
                        </a:solidFill>
                      </a:tcPr>
                    </a:tc>
                    <a:tc>
                      <a:txBody>
                        <a:bodyPr/>
                        <a:lstStyle/>
                        <a:p>
                          <a:pPr algn="ctr">
                            <a:lnSpc>
                              <a:spcPct val="100000"/>
                            </a:lnSpc>
                            <a:spcBef>
                              <a:spcPts val="0"/>
                            </a:spcBef>
                            <a:spcAft>
                              <a:spcPts val="0"/>
                            </a:spcAft>
                          </a:pPr>
                          <a:r>
                            <a:rPr lang="en-US" sz="1100" dirty="0" smtClean="0">
                              <a:solidFill>
                                <a:schemeClr val="bg2"/>
                              </a:solidFill>
                              <a:effectLst/>
                              <a:latin typeface="+mn-lt"/>
                              <a:ea typeface="Arial Unicode MS" panose="020B0604020202020204" pitchFamily="34" charset="-128"/>
                              <a:cs typeface="Arial Unicode MS" panose="020B0604020202020204" pitchFamily="34" charset="-128"/>
                            </a:rPr>
                            <a:t>-</a:t>
                          </a:r>
                          <a:endParaRPr lang="el-GR" sz="1100" dirty="0">
                            <a:solidFill>
                              <a:schemeClr val="bg2"/>
                            </a:solidFill>
                            <a:effectLst/>
                            <a:latin typeface="+mn-lt"/>
                            <a:ea typeface="Arial Unicode MS" panose="020B0604020202020204" pitchFamily="34" charset="-128"/>
                            <a:cs typeface="Arial Unicode MS" panose="020B0604020202020204" pitchFamily="34" charset="-128"/>
                          </a:endParaRPr>
                        </a:p>
                      </a:txBody>
                      <a:tcPr marL="68580" marR="68580" marT="9525" marB="0" anchor="ctr">
                        <a:solidFill>
                          <a:schemeClr val="tx1"/>
                        </a:solidFill>
                      </a:tcPr>
                    </a:tc>
                    <a:tc>
                      <a:txBody>
                        <a:bodyPr/>
                        <a:lstStyle/>
                        <a:p>
                          <a:pPr algn="ctr">
                            <a:lnSpc>
                              <a:spcPct val="100000"/>
                            </a:lnSpc>
                            <a:spcBef>
                              <a:spcPts val="0"/>
                            </a:spcBef>
                            <a:spcAft>
                              <a:spcPts val="0"/>
                            </a:spcAft>
                          </a:pPr>
                          <a:r>
                            <a:rPr lang="en-US" sz="1100" dirty="0" smtClean="0">
                              <a:solidFill>
                                <a:schemeClr val="bg2"/>
                              </a:solidFill>
                              <a:effectLst/>
                              <a:latin typeface="+mn-lt"/>
                              <a:ea typeface="Arial Unicode MS" panose="020B0604020202020204" pitchFamily="34" charset="-128"/>
                              <a:cs typeface="Arial Unicode MS" panose="020B0604020202020204" pitchFamily="34" charset="-128"/>
                            </a:rPr>
                            <a:t>24.5</a:t>
                          </a:r>
                          <a:endParaRPr lang="el-GR" sz="1100" dirty="0">
                            <a:solidFill>
                              <a:schemeClr val="bg2"/>
                            </a:solidFill>
                            <a:effectLst/>
                            <a:latin typeface="+mn-lt"/>
                            <a:ea typeface="Arial Unicode MS" panose="020B0604020202020204" pitchFamily="34" charset="-128"/>
                            <a:cs typeface="Arial Unicode MS" panose="020B0604020202020204" pitchFamily="34" charset="-128"/>
                          </a:endParaRPr>
                        </a:p>
                      </a:txBody>
                      <a:tcPr marL="68580" marR="68580" marT="9525" marB="0" anchor="ctr">
                        <a:solidFill>
                          <a:schemeClr val="tx1"/>
                        </a:solidFill>
                      </a:tcPr>
                    </a:tc>
                    <a:tc>
                      <a:txBody>
                        <a:bodyPr/>
                        <a:lstStyle/>
                        <a:p>
                          <a:pPr algn="ctr">
                            <a:lnSpc>
                              <a:spcPct val="100000"/>
                            </a:lnSpc>
                            <a:spcBef>
                              <a:spcPts val="0"/>
                            </a:spcBef>
                            <a:spcAft>
                              <a:spcPts val="0"/>
                            </a:spcAft>
                          </a:pPr>
                          <a:r>
                            <a:rPr lang="en-US" sz="1100" dirty="0" smtClean="0">
                              <a:solidFill>
                                <a:schemeClr val="bg2"/>
                              </a:solidFill>
                              <a:effectLst/>
                              <a:latin typeface="+mn-lt"/>
                              <a:ea typeface="Arial Unicode MS" panose="020B0604020202020204" pitchFamily="34" charset="-128"/>
                              <a:cs typeface="Arial Unicode MS" panose="020B0604020202020204" pitchFamily="34" charset="-128"/>
                            </a:rPr>
                            <a:t>-</a:t>
                          </a:r>
                          <a:endParaRPr lang="el-GR" sz="1100" dirty="0">
                            <a:solidFill>
                              <a:schemeClr val="bg2"/>
                            </a:solidFill>
                            <a:effectLst/>
                            <a:latin typeface="+mn-lt"/>
                            <a:ea typeface="Arial Unicode MS" panose="020B0604020202020204" pitchFamily="34" charset="-128"/>
                            <a:cs typeface="Arial Unicode MS" panose="020B0604020202020204" pitchFamily="34" charset="-128"/>
                          </a:endParaRPr>
                        </a:p>
                      </a:txBody>
                      <a:tcPr marL="68580" marR="68580" marT="9525" marB="0" anchor="ctr">
                        <a:solidFill>
                          <a:schemeClr val="tx1"/>
                        </a:solidFill>
                      </a:tcPr>
                    </a:tc>
                  </a:tr>
                  <a:tr h="186418">
                    <a:tc>
                      <a:txBody>
                        <a:bodyPr/>
                        <a:lstStyle/>
                        <a:p>
                          <a:pPr>
                            <a:lnSpc>
                              <a:spcPct val="100000"/>
                            </a:lnSpc>
                            <a:spcBef>
                              <a:spcPts val="0"/>
                            </a:spcBef>
                            <a:spcAft>
                              <a:spcPts val="0"/>
                            </a:spcAft>
                          </a:pPr>
                          <a:endParaRPr lang="el-GR" sz="1100" dirty="0">
                            <a:solidFill>
                              <a:schemeClr val="bg2"/>
                            </a:solidFill>
                            <a:effectLst/>
                            <a:latin typeface="+mn-lt"/>
                            <a:ea typeface="Arial Unicode MS" panose="020B0604020202020204" pitchFamily="34" charset="-128"/>
                            <a:cs typeface="Arial Unicode MS" panose="020B0604020202020204" pitchFamily="34" charset="-128"/>
                          </a:endParaRPr>
                        </a:p>
                      </a:txBody>
                      <a:tcPr marL="68580" marR="68580" marT="9525" marB="0" anchor="ctr">
                        <a:solidFill>
                          <a:schemeClr val="tx1"/>
                        </a:solidFill>
                      </a:tcPr>
                    </a:tc>
                    <a:tc>
                      <a:txBody>
                        <a:bodyPr/>
                        <a:lstStyle/>
                        <a:p>
                          <a:pPr marL="171450" marR="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100" dirty="0" smtClean="0">
                              <a:solidFill>
                                <a:schemeClr val="bg2"/>
                              </a:solidFill>
                              <a:effectLst/>
                              <a:latin typeface="+mn-lt"/>
                              <a:ea typeface="Arial Unicode MS" panose="020B0604020202020204" pitchFamily="34" charset="-128"/>
                              <a:cs typeface="Arial Unicode MS" panose="020B0604020202020204" pitchFamily="34" charset="-128"/>
                            </a:rPr>
                            <a:t>STEM</a:t>
                          </a:r>
                          <a:endParaRPr lang="el-GR" sz="1100" dirty="0" smtClean="0">
                            <a:solidFill>
                              <a:schemeClr val="bg2"/>
                            </a:solidFill>
                            <a:effectLst/>
                            <a:latin typeface="+mn-lt"/>
                            <a:ea typeface="Arial Unicode MS" panose="020B0604020202020204" pitchFamily="34" charset="-128"/>
                            <a:cs typeface="Arial Unicode MS" panose="020B0604020202020204" pitchFamily="34" charset="-128"/>
                          </a:endParaRPr>
                        </a:p>
                      </a:txBody>
                      <a:tcPr marL="68580" marR="68580" marT="9525" marB="0" anchor="ctr">
                        <a:solidFill>
                          <a:schemeClr val="tx1"/>
                        </a:solidFill>
                      </a:tcPr>
                    </a:tc>
                    <a:tc>
                      <a:txBody>
                        <a:bodyPr/>
                        <a:lstStyle/>
                        <a:p>
                          <a:pPr algn="ctr">
                            <a:lnSpc>
                              <a:spcPct val="100000"/>
                            </a:lnSpc>
                            <a:spcBef>
                              <a:spcPts val="0"/>
                            </a:spcBef>
                            <a:spcAft>
                              <a:spcPts val="0"/>
                            </a:spcAft>
                          </a:pPr>
                          <a:r>
                            <a:rPr lang="en-US" sz="1100" dirty="0" smtClean="0">
                              <a:solidFill>
                                <a:schemeClr val="bg2"/>
                              </a:solidFill>
                              <a:effectLst/>
                              <a:latin typeface="+mn-lt"/>
                              <a:ea typeface="Arial Unicode MS" panose="020B0604020202020204" pitchFamily="34" charset="-128"/>
                              <a:cs typeface="Arial Unicode MS" panose="020B0604020202020204" pitchFamily="34" charset="-128"/>
                            </a:rPr>
                            <a:t>10.0</a:t>
                          </a:r>
                          <a:endParaRPr lang="el-GR" sz="1100" dirty="0">
                            <a:solidFill>
                              <a:schemeClr val="bg2"/>
                            </a:solidFill>
                            <a:effectLst/>
                            <a:latin typeface="+mn-lt"/>
                            <a:ea typeface="Arial Unicode MS" panose="020B0604020202020204" pitchFamily="34" charset="-128"/>
                            <a:cs typeface="Arial Unicode MS" panose="020B0604020202020204" pitchFamily="34" charset="-128"/>
                          </a:endParaRPr>
                        </a:p>
                      </a:txBody>
                      <a:tcPr marL="68580" marR="68580" marT="9525" marB="0" anchor="ctr">
                        <a:solidFill>
                          <a:schemeClr val="tx1"/>
                        </a:solidFill>
                      </a:tcPr>
                    </a:tc>
                    <a:tc>
                      <a:txBody>
                        <a:bodyPr/>
                        <a:lstStyle/>
                        <a:p>
                          <a:pPr algn="ctr">
                            <a:lnSpc>
                              <a:spcPct val="100000"/>
                            </a:lnSpc>
                            <a:spcBef>
                              <a:spcPts val="0"/>
                            </a:spcBef>
                            <a:spcAft>
                              <a:spcPts val="0"/>
                            </a:spcAft>
                          </a:pPr>
                          <a:r>
                            <a:rPr lang="en-US" sz="1100" dirty="0" smtClean="0">
                              <a:solidFill>
                                <a:schemeClr val="bg2"/>
                              </a:solidFill>
                              <a:effectLst/>
                              <a:latin typeface="+mn-lt"/>
                              <a:ea typeface="Arial Unicode MS" panose="020B0604020202020204" pitchFamily="34" charset="-128"/>
                              <a:cs typeface="Arial Unicode MS" panose="020B0604020202020204" pitchFamily="34" charset="-128"/>
                            </a:rPr>
                            <a:t>25.3</a:t>
                          </a:r>
                          <a:endParaRPr lang="el-GR" sz="1100" dirty="0">
                            <a:solidFill>
                              <a:schemeClr val="bg2"/>
                            </a:solidFill>
                            <a:effectLst/>
                            <a:latin typeface="+mn-lt"/>
                            <a:ea typeface="Arial Unicode MS" panose="020B0604020202020204" pitchFamily="34" charset="-128"/>
                            <a:cs typeface="Arial Unicode MS" panose="020B0604020202020204" pitchFamily="34" charset="-128"/>
                          </a:endParaRPr>
                        </a:p>
                      </a:txBody>
                      <a:tcPr marL="68580" marR="68580" marT="9525" marB="0" anchor="ctr">
                        <a:solidFill>
                          <a:schemeClr val="tx1"/>
                        </a:solidFill>
                      </a:tcPr>
                    </a:tc>
                    <a:tc>
                      <a:txBody>
                        <a:bodyPr/>
                        <a:lstStyle/>
                        <a:p>
                          <a:pPr algn="ctr">
                            <a:lnSpc>
                              <a:spcPct val="100000"/>
                            </a:lnSpc>
                            <a:spcBef>
                              <a:spcPts val="0"/>
                            </a:spcBef>
                            <a:spcAft>
                              <a:spcPts val="0"/>
                            </a:spcAft>
                          </a:pPr>
                          <a:r>
                            <a:rPr lang="en-US" sz="1100" dirty="0" smtClean="0">
                              <a:solidFill>
                                <a:schemeClr val="bg2"/>
                              </a:solidFill>
                              <a:effectLst/>
                              <a:latin typeface="+mn-lt"/>
                              <a:ea typeface="Arial Unicode MS" panose="020B0604020202020204" pitchFamily="34" charset="-128"/>
                              <a:cs typeface="Arial Unicode MS" panose="020B0604020202020204" pitchFamily="34" charset="-128"/>
                            </a:rPr>
                            <a:t>25.8</a:t>
                          </a:r>
                          <a:endParaRPr lang="el-GR" sz="1100" dirty="0">
                            <a:solidFill>
                              <a:schemeClr val="bg2"/>
                            </a:solidFill>
                            <a:effectLst/>
                            <a:latin typeface="+mn-lt"/>
                            <a:ea typeface="Arial Unicode MS" panose="020B0604020202020204" pitchFamily="34" charset="-128"/>
                            <a:cs typeface="Arial Unicode MS" panose="020B0604020202020204" pitchFamily="34" charset="-128"/>
                          </a:endParaRPr>
                        </a:p>
                      </a:txBody>
                      <a:tcPr marL="68580" marR="68580" marT="9525" marB="0" anchor="ctr">
                        <a:solidFill>
                          <a:schemeClr val="tx1"/>
                        </a:solidFill>
                      </a:tcPr>
                    </a:tc>
                    <a:tc>
                      <a:txBody>
                        <a:bodyPr/>
                        <a:lstStyle/>
                        <a:p>
                          <a:pPr algn="ctr">
                            <a:lnSpc>
                              <a:spcPct val="100000"/>
                            </a:lnSpc>
                            <a:spcBef>
                              <a:spcPts val="0"/>
                            </a:spcBef>
                            <a:spcAft>
                              <a:spcPts val="0"/>
                            </a:spcAft>
                          </a:pPr>
                          <a:r>
                            <a:rPr lang="en-US" sz="1100" dirty="0" smtClean="0">
                              <a:solidFill>
                                <a:schemeClr val="bg2"/>
                              </a:solidFill>
                              <a:effectLst/>
                              <a:latin typeface="+mn-lt"/>
                              <a:ea typeface="Arial Unicode MS" panose="020B0604020202020204" pitchFamily="34" charset="-128"/>
                              <a:cs typeface="Arial Unicode MS" panose="020B0604020202020204" pitchFamily="34" charset="-128"/>
                            </a:rPr>
                            <a:t>26.8</a:t>
                          </a:r>
                          <a:endParaRPr lang="el-GR" sz="1100" dirty="0">
                            <a:solidFill>
                              <a:schemeClr val="bg2"/>
                            </a:solidFill>
                            <a:effectLst/>
                            <a:latin typeface="+mn-lt"/>
                            <a:ea typeface="Arial Unicode MS" panose="020B0604020202020204" pitchFamily="34" charset="-128"/>
                            <a:cs typeface="Arial Unicode MS" panose="020B0604020202020204" pitchFamily="34" charset="-128"/>
                          </a:endParaRPr>
                        </a:p>
                      </a:txBody>
                      <a:tcPr marL="68580" marR="68580" marT="9525" marB="0" anchor="ctr">
                        <a:solidFill>
                          <a:schemeClr val="tx1"/>
                        </a:solidFill>
                      </a:tcPr>
                    </a:tc>
                  </a:tr>
                  <a:tr h="273503">
                    <a:tc>
                      <a:txBody>
                        <a:bodyPr/>
                        <a:lstStyle/>
                        <a:p>
                          <a:pPr>
                            <a:lnSpc>
                              <a:spcPct val="100000"/>
                            </a:lnSpc>
                            <a:spcBef>
                              <a:spcPts val="0"/>
                            </a:spcBef>
                            <a:spcAft>
                              <a:spcPts val="0"/>
                            </a:spcAft>
                          </a:pPr>
                          <a:endParaRPr lang="el-GR" sz="1100" dirty="0">
                            <a:solidFill>
                              <a:schemeClr val="bg2"/>
                            </a:solidFill>
                            <a:effectLst/>
                            <a:latin typeface="+mn-lt"/>
                            <a:ea typeface="Arial Unicode MS" panose="020B0604020202020204" pitchFamily="34" charset="-128"/>
                            <a:cs typeface="Arial Unicode MS" panose="020B0604020202020204" pitchFamily="34" charset="-128"/>
                          </a:endParaRPr>
                        </a:p>
                      </a:txBody>
                      <a:tcPr marL="68580" marR="68580" marT="9525" marB="0" anchor="ctr">
                        <a:solidFill>
                          <a:schemeClr val="tx1"/>
                        </a:solidFill>
                      </a:tcPr>
                    </a:tc>
                    <a:tc>
                      <a:txBody>
                        <a:bodyPr/>
                        <a:lstStyle/>
                        <a:p>
                          <a:pPr marL="171450" marR="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100" dirty="0" smtClean="0">
                              <a:solidFill>
                                <a:schemeClr val="bg2"/>
                              </a:solidFill>
                              <a:effectLst/>
                              <a:latin typeface="+mn-lt"/>
                              <a:ea typeface="Arial Unicode MS" panose="020B0604020202020204" pitchFamily="34" charset="-128"/>
                              <a:cs typeface="Arial Unicode MS" panose="020B0604020202020204" pitchFamily="34" charset="-128"/>
                            </a:rPr>
                            <a:t>Total subunits &amp; TEM length</a:t>
                          </a:r>
                          <a:endParaRPr lang="el-GR" sz="1100" dirty="0" smtClean="0">
                            <a:solidFill>
                              <a:schemeClr val="bg2"/>
                            </a:solidFill>
                            <a:effectLst/>
                            <a:latin typeface="+mn-lt"/>
                            <a:ea typeface="Arial Unicode MS" panose="020B0604020202020204" pitchFamily="34" charset="-128"/>
                            <a:cs typeface="Arial Unicode MS" panose="020B0604020202020204" pitchFamily="34" charset="-128"/>
                          </a:endParaRPr>
                        </a:p>
                      </a:txBody>
                      <a:tcPr marL="68580" marR="68580" marT="9525" marB="0" anchor="ctr">
                        <a:solidFill>
                          <a:schemeClr val="tx1"/>
                        </a:solidFill>
                      </a:tcPr>
                    </a:tc>
                    <a:tc>
                      <a:txBody>
                        <a:bodyPr/>
                        <a:lstStyle/>
                        <a:p>
                          <a:pPr algn="ctr">
                            <a:lnSpc>
                              <a:spcPct val="100000"/>
                            </a:lnSpc>
                            <a:spcBef>
                              <a:spcPts val="0"/>
                            </a:spcBef>
                            <a:spcAft>
                              <a:spcPts val="0"/>
                            </a:spcAft>
                          </a:pPr>
                          <a:r>
                            <a:rPr lang="en-US" sz="1100" dirty="0" smtClean="0">
                              <a:solidFill>
                                <a:schemeClr val="bg2"/>
                              </a:solidFill>
                              <a:effectLst/>
                              <a:latin typeface="+mn-lt"/>
                              <a:ea typeface="Arial Unicode MS" panose="020B0604020202020204" pitchFamily="34" charset="-128"/>
                              <a:cs typeface="Arial Unicode MS" panose="020B0604020202020204" pitchFamily="34" charset="-128"/>
                            </a:rPr>
                            <a:t>10.1</a:t>
                          </a:r>
                          <a:endParaRPr lang="el-GR" sz="1100" dirty="0">
                            <a:solidFill>
                              <a:schemeClr val="bg2"/>
                            </a:solidFill>
                            <a:effectLst/>
                            <a:latin typeface="+mn-lt"/>
                            <a:ea typeface="Arial Unicode MS" panose="020B0604020202020204" pitchFamily="34" charset="-128"/>
                            <a:cs typeface="Arial Unicode MS" panose="020B0604020202020204" pitchFamily="34" charset="-128"/>
                          </a:endParaRPr>
                        </a:p>
                      </a:txBody>
                      <a:tcPr marL="68580" marR="68580" marT="9525" marB="0" anchor="ctr">
                        <a:solidFill>
                          <a:schemeClr val="tx1"/>
                        </a:solidFill>
                      </a:tcPr>
                    </a:tc>
                    <a:tc>
                      <a:txBody>
                        <a:bodyPr/>
                        <a:lstStyle/>
                        <a:p>
                          <a:pPr algn="ctr">
                            <a:lnSpc>
                              <a:spcPct val="100000"/>
                            </a:lnSpc>
                            <a:spcBef>
                              <a:spcPts val="0"/>
                            </a:spcBef>
                            <a:spcAft>
                              <a:spcPts val="0"/>
                            </a:spcAft>
                          </a:pPr>
                          <a:r>
                            <a:rPr lang="en-US" sz="1100" dirty="0" smtClean="0">
                              <a:solidFill>
                                <a:schemeClr val="bg2"/>
                              </a:solidFill>
                              <a:effectLst/>
                              <a:latin typeface="+mn-lt"/>
                              <a:ea typeface="Arial Unicode MS" panose="020B0604020202020204" pitchFamily="34" charset="-128"/>
                              <a:cs typeface="Arial Unicode MS" panose="020B0604020202020204" pitchFamily="34" charset="-128"/>
                            </a:rPr>
                            <a:t>27.6</a:t>
                          </a:r>
                          <a:endParaRPr lang="el-GR" sz="1100" dirty="0">
                            <a:solidFill>
                              <a:schemeClr val="bg2"/>
                            </a:solidFill>
                            <a:effectLst/>
                            <a:latin typeface="+mn-lt"/>
                            <a:ea typeface="Arial Unicode MS" panose="020B0604020202020204" pitchFamily="34" charset="-128"/>
                            <a:cs typeface="Arial Unicode MS" panose="020B0604020202020204" pitchFamily="34" charset="-128"/>
                          </a:endParaRPr>
                        </a:p>
                      </a:txBody>
                      <a:tcPr marL="68580" marR="68580" marT="9525" marB="0" anchor="ctr">
                        <a:solidFill>
                          <a:schemeClr val="tx1"/>
                        </a:solidFill>
                      </a:tcPr>
                    </a:tc>
                    <a:tc>
                      <a:txBody>
                        <a:bodyPr/>
                        <a:lstStyle/>
                        <a:p>
                          <a:pPr algn="ctr">
                            <a:lnSpc>
                              <a:spcPct val="100000"/>
                            </a:lnSpc>
                            <a:spcBef>
                              <a:spcPts val="0"/>
                            </a:spcBef>
                            <a:spcAft>
                              <a:spcPts val="0"/>
                            </a:spcAft>
                          </a:pPr>
                          <a:r>
                            <a:rPr lang="en-US" sz="1100" dirty="0" smtClean="0">
                              <a:solidFill>
                                <a:schemeClr val="bg2"/>
                              </a:solidFill>
                              <a:effectLst/>
                              <a:latin typeface="+mn-lt"/>
                              <a:ea typeface="Arial Unicode MS" panose="020B0604020202020204" pitchFamily="34" charset="-128"/>
                              <a:cs typeface="Arial Unicode MS" panose="020B0604020202020204" pitchFamily="34" charset="-128"/>
                            </a:rPr>
                            <a:t>29.3</a:t>
                          </a:r>
                          <a:endParaRPr lang="el-GR" sz="1100" dirty="0">
                            <a:solidFill>
                              <a:schemeClr val="bg2"/>
                            </a:solidFill>
                            <a:effectLst/>
                            <a:latin typeface="+mn-lt"/>
                            <a:ea typeface="Arial Unicode MS" panose="020B0604020202020204" pitchFamily="34" charset="-128"/>
                            <a:cs typeface="Arial Unicode MS" panose="020B0604020202020204" pitchFamily="34" charset="-128"/>
                          </a:endParaRPr>
                        </a:p>
                      </a:txBody>
                      <a:tcPr marL="68580" marR="68580" marT="9525" marB="0" anchor="ctr">
                        <a:solidFill>
                          <a:schemeClr val="tx1"/>
                        </a:solidFill>
                      </a:tcPr>
                    </a:tc>
                    <a:tc>
                      <a:txBody>
                        <a:bodyPr/>
                        <a:lstStyle/>
                        <a:p>
                          <a:pPr algn="ctr">
                            <a:lnSpc>
                              <a:spcPct val="100000"/>
                            </a:lnSpc>
                            <a:spcBef>
                              <a:spcPts val="0"/>
                            </a:spcBef>
                            <a:spcAft>
                              <a:spcPts val="0"/>
                            </a:spcAft>
                          </a:pPr>
                          <a:r>
                            <a:rPr lang="en-US" sz="1100" dirty="0" smtClean="0">
                              <a:solidFill>
                                <a:schemeClr val="bg2"/>
                              </a:solidFill>
                              <a:effectLst/>
                              <a:latin typeface="+mn-lt"/>
                              <a:ea typeface="Arial Unicode MS" panose="020B0604020202020204" pitchFamily="34" charset="-128"/>
                              <a:cs typeface="Arial Unicode MS" panose="020B0604020202020204" pitchFamily="34" charset="-128"/>
                            </a:rPr>
                            <a:t>29.3</a:t>
                          </a:r>
                          <a:endParaRPr lang="el-GR" sz="1100" dirty="0">
                            <a:solidFill>
                              <a:schemeClr val="bg2"/>
                            </a:solidFill>
                            <a:effectLst/>
                            <a:latin typeface="+mn-lt"/>
                            <a:ea typeface="Arial Unicode MS" panose="020B0604020202020204" pitchFamily="34" charset="-128"/>
                            <a:cs typeface="Arial Unicode MS" panose="020B0604020202020204" pitchFamily="34" charset="-128"/>
                          </a:endParaRPr>
                        </a:p>
                      </a:txBody>
                      <a:tcPr marL="68580" marR="68580" marT="9525" marB="0" anchor="ctr">
                        <a:solidFill>
                          <a:schemeClr val="tx1"/>
                        </a:solidFill>
                      </a:tcPr>
                    </a:tc>
                  </a:tr>
                </a:tbl>
              </a:graphicData>
            </a:graphic>
          </p:graphicFrame>
        </p:grpSp>
        <p:sp>
          <p:nvSpPr>
            <p:cNvPr id="14" name="Rectangle 13"/>
            <p:cNvSpPr/>
            <p:nvPr/>
          </p:nvSpPr>
          <p:spPr>
            <a:xfrm>
              <a:off x="4857749" y="6665237"/>
              <a:ext cx="3581402" cy="215444"/>
            </a:xfrm>
            <a:prstGeom prst="rect">
              <a:avLst/>
            </a:prstGeom>
          </p:spPr>
          <p:txBody>
            <a:bodyPr wrap="square">
              <a:spAutoFit/>
            </a:bodyPr>
            <a:lstStyle/>
            <a:p>
              <a:pPr eaLnBrk="1" hangingPunct="1"/>
              <a:r>
                <a:rPr lang="en-US" sz="800" dirty="0" smtClean="0">
                  <a:solidFill>
                    <a:schemeClr val="bg2"/>
                  </a:solidFill>
                  <a:latin typeface="Arial Unicode MS" panose="020B0604020202020204" pitchFamily="34" charset="-128"/>
                  <a:ea typeface="Arial Unicode MS" panose="020B0604020202020204" pitchFamily="34" charset="-128"/>
                  <a:cs typeface="Arial Unicode MS" panose="020B0604020202020204" pitchFamily="34" charset="-128"/>
                </a:rPr>
                <a:t>Adapted from Day</a:t>
              </a:r>
              <a:r>
                <a:rPr lang="en-US" sz="800" dirty="0">
                  <a:solidFill>
                    <a:schemeClr val="bg2"/>
                  </a:solidFill>
                  <a:latin typeface="Arial Unicode MS" panose="020B0604020202020204" pitchFamily="34" charset="-128"/>
                  <a:ea typeface="Arial Unicode MS" panose="020B0604020202020204" pitchFamily="34" charset="-128"/>
                  <a:cs typeface="Arial Unicode MS" panose="020B0604020202020204" pitchFamily="34" charset="-128"/>
                </a:rPr>
                <a:t>, L. A. </a:t>
              </a:r>
              <a:r>
                <a:rPr lang="en-US" sz="800" dirty="0" smtClean="0">
                  <a:solidFill>
                    <a:schemeClr val="bg2"/>
                  </a:solidFill>
                  <a:latin typeface="Arial Unicode MS" panose="020B0604020202020204" pitchFamily="34" charset="-128"/>
                  <a:ea typeface="Arial Unicode MS" panose="020B0604020202020204" pitchFamily="34" charset="-128"/>
                  <a:cs typeface="Arial Unicode MS" panose="020B0604020202020204" pitchFamily="34" charset="-128"/>
                </a:rPr>
                <a:t>, et al., Ann rev. </a:t>
              </a:r>
              <a:r>
                <a:rPr lang="en-US" sz="800" dirty="0" err="1" smtClean="0">
                  <a:solidFill>
                    <a:schemeClr val="bg2"/>
                  </a:solidFill>
                  <a:latin typeface="Arial Unicode MS" panose="020B0604020202020204" pitchFamily="34" charset="-128"/>
                  <a:ea typeface="Arial Unicode MS" panose="020B0604020202020204" pitchFamily="34" charset="-128"/>
                  <a:cs typeface="Arial Unicode MS" panose="020B0604020202020204" pitchFamily="34" charset="-128"/>
                </a:rPr>
                <a:t>Biophys</a:t>
              </a:r>
              <a:r>
                <a:rPr lang="en-US" sz="800" dirty="0" smtClean="0">
                  <a:solidFill>
                    <a:schemeClr val="bg2"/>
                  </a:solidFill>
                  <a:latin typeface="Arial Unicode MS" panose="020B0604020202020204" pitchFamily="34" charset="-128"/>
                  <a:ea typeface="Arial Unicode MS" panose="020B0604020202020204" pitchFamily="34" charset="-128"/>
                  <a:cs typeface="Arial Unicode MS" panose="020B0604020202020204" pitchFamily="34" charset="-128"/>
                </a:rPr>
                <a:t>. Chem. 1988. 17: 509-39</a:t>
              </a:r>
              <a:endParaRPr lang="en-US" altLang="el-GR" sz="800" dirty="0">
                <a:solidFill>
                  <a:schemeClr val="bg2"/>
                </a:solidFill>
                <a:latin typeface="Arial Unicode MS" panose="020B0604020202020204" pitchFamily="34" charset="-128"/>
                <a:ea typeface="Arial Unicode MS" panose="020B0604020202020204" pitchFamily="34" charset="-128"/>
                <a:cs typeface="Arial Unicode MS" panose="020B0604020202020204" pitchFamily="34" charset="-128"/>
              </a:endParaRPr>
            </a:p>
          </p:txBody>
        </p:sp>
      </p:grpSp>
      <p:sp>
        <p:nvSpPr>
          <p:cNvPr id="4" name="Title 1"/>
          <p:cNvSpPr txBox="1">
            <a:spLocks/>
          </p:cNvSpPr>
          <p:nvPr/>
        </p:nvSpPr>
        <p:spPr bwMode="auto">
          <a:xfrm>
            <a:off x="171450" y="-360784"/>
            <a:ext cx="8763000" cy="1143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900" b="1" i="0" u="none" strike="noStrike" kern="0" cap="none" spc="0" normalizeH="0" baseline="0" noProof="0" dirty="0" smtClean="0">
                <a:ln>
                  <a:noFill/>
                </a:ln>
                <a:solidFill>
                  <a:schemeClr val="tx2"/>
                </a:solidFill>
                <a:effectLst/>
                <a:uLnTx/>
                <a:uFillTx/>
                <a:latin typeface="+mj-lt"/>
                <a:ea typeface="+mj-ea"/>
                <a:cs typeface="+mj-cs"/>
              </a:rPr>
              <a:t>Architectural Characteristics from Physical Data</a:t>
            </a:r>
            <a:endParaRPr kumimoji="0" lang="el-GR" sz="2900" b="1" i="0" u="none" strike="noStrike" kern="0" cap="none" spc="0" normalizeH="0" baseline="0" noProof="0" dirty="0">
              <a:ln>
                <a:noFill/>
              </a:ln>
              <a:solidFill>
                <a:schemeClr val="tx2"/>
              </a:solidFill>
              <a:effectLst/>
              <a:uLnTx/>
              <a:uFillTx/>
              <a:latin typeface="+mj-lt"/>
              <a:ea typeface="+mj-ea"/>
              <a:cs typeface="+mj-cs"/>
            </a:endParaRPr>
          </a:p>
        </p:txBody>
      </p:sp>
      <p:sp>
        <p:nvSpPr>
          <p:cNvPr id="7" name="Rectangle 6"/>
          <p:cNvSpPr/>
          <p:nvPr/>
        </p:nvSpPr>
        <p:spPr bwMode="auto">
          <a:xfrm>
            <a:off x="609597" y="801266"/>
            <a:ext cx="3708000" cy="875134"/>
          </a:xfrm>
          <a:prstGeom prst="rect">
            <a:avLst/>
          </a:prstGeom>
          <a:noFill/>
          <a:ln w="28575">
            <a:solidFill>
              <a:srgbClr val="FF0000"/>
            </a:solidFill>
            <a:round/>
            <a:headEnd/>
            <a:tailEnd/>
          </a:ln>
        </p:spPr>
        <p:txBody>
          <a:bodyPr rtlCol="0" anchor="ctr"/>
          <a:lstStyle/>
          <a:p>
            <a:pPr algn="ctr"/>
            <a:endParaRPr lang="el-GR" dirty="0"/>
          </a:p>
        </p:txBody>
      </p:sp>
      <p:sp>
        <p:nvSpPr>
          <p:cNvPr id="8" name="Rectangle 7"/>
          <p:cNvSpPr/>
          <p:nvPr/>
        </p:nvSpPr>
        <p:spPr bwMode="auto">
          <a:xfrm>
            <a:off x="609597" y="1676400"/>
            <a:ext cx="3708000" cy="1352550"/>
          </a:xfrm>
          <a:prstGeom prst="rect">
            <a:avLst/>
          </a:prstGeom>
          <a:noFill/>
          <a:ln w="28575">
            <a:solidFill>
              <a:srgbClr val="FF0000"/>
            </a:solidFill>
            <a:round/>
            <a:headEnd/>
            <a:tailEnd/>
          </a:ln>
        </p:spPr>
        <p:txBody>
          <a:bodyPr rtlCol="0" anchor="ctr"/>
          <a:lstStyle/>
          <a:p>
            <a:pPr algn="ctr"/>
            <a:endParaRPr lang="el-GR" dirty="0"/>
          </a:p>
        </p:txBody>
      </p:sp>
      <p:sp>
        <p:nvSpPr>
          <p:cNvPr id="9" name="Rectangle 8"/>
          <p:cNvSpPr/>
          <p:nvPr/>
        </p:nvSpPr>
        <p:spPr bwMode="auto">
          <a:xfrm>
            <a:off x="609597" y="3028950"/>
            <a:ext cx="3708000" cy="756000"/>
          </a:xfrm>
          <a:prstGeom prst="rect">
            <a:avLst/>
          </a:prstGeom>
          <a:noFill/>
          <a:ln w="28575">
            <a:solidFill>
              <a:srgbClr val="FF0000"/>
            </a:solidFill>
            <a:round/>
            <a:headEnd/>
            <a:tailEnd/>
          </a:ln>
        </p:spPr>
        <p:txBody>
          <a:bodyPr rtlCol="0" anchor="ctr"/>
          <a:lstStyle/>
          <a:p>
            <a:pPr algn="ctr"/>
            <a:endParaRPr lang="el-GR" dirty="0"/>
          </a:p>
        </p:txBody>
      </p:sp>
      <p:sp>
        <p:nvSpPr>
          <p:cNvPr id="10" name="Rectangle 9"/>
          <p:cNvSpPr/>
          <p:nvPr/>
        </p:nvSpPr>
        <p:spPr bwMode="auto">
          <a:xfrm>
            <a:off x="609597" y="3781425"/>
            <a:ext cx="3708000" cy="1134000"/>
          </a:xfrm>
          <a:prstGeom prst="rect">
            <a:avLst/>
          </a:prstGeom>
          <a:noFill/>
          <a:ln w="28575">
            <a:solidFill>
              <a:srgbClr val="FF0000"/>
            </a:solidFill>
            <a:round/>
            <a:headEnd/>
            <a:tailEnd/>
          </a:ln>
        </p:spPr>
        <p:txBody>
          <a:bodyPr rtlCol="0" anchor="ctr"/>
          <a:lstStyle/>
          <a:p>
            <a:pPr algn="ctr"/>
            <a:endParaRPr lang="el-GR" dirty="0"/>
          </a:p>
        </p:txBody>
      </p:sp>
      <p:sp>
        <p:nvSpPr>
          <p:cNvPr id="11" name="Rectangle 10"/>
          <p:cNvSpPr/>
          <p:nvPr/>
        </p:nvSpPr>
        <p:spPr bwMode="auto">
          <a:xfrm>
            <a:off x="609597" y="4914900"/>
            <a:ext cx="3708000" cy="493200"/>
          </a:xfrm>
          <a:prstGeom prst="rect">
            <a:avLst/>
          </a:prstGeom>
          <a:noFill/>
          <a:ln w="28575">
            <a:solidFill>
              <a:srgbClr val="FF0000"/>
            </a:solidFill>
            <a:round/>
            <a:headEnd/>
            <a:tailEnd/>
          </a:ln>
        </p:spPr>
        <p:txBody>
          <a:bodyPr rtlCol="0" anchor="ctr"/>
          <a:lstStyle/>
          <a:p>
            <a:pPr algn="ctr"/>
            <a:endParaRPr lang="el-GR" dirty="0"/>
          </a:p>
        </p:txBody>
      </p:sp>
      <p:sp>
        <p:nvSpPr>
          <p:cNvPr id="12" name="Rectangle 11"/>
          <p:cNvSpPr/>
          <p:nvPr/>
        </p:nvSpPr>
        <p:spPr bwMode="auto">
          <a:xfrm>
            <a:off x="609597" y="5410200"/>
            <a:ext cx="3708000" cy="1332000"/>
          </a:xfrm>
          <a:prstGeom prst="rect">
            <a:avLst/>
          </a:prstGeom>
          <a:noFill/>
          <a:ln w="28575">
            <a:solidFill>
              <a:srgbClr val="FF0000"/>
            </a:solidFill>
            <a:round/>
            <a:headEnd/>
            <a:tailEnd/>
          </a:ln>
        </p:spPr>
        <p:txBody>
          <a:bodyPr rtlCol="0" anchor="ctr"/>
          <a:lstStyle/>
          <a:p>
            <a:pPr algn="ctr"/>
            <a:endParaRPr lang="el-GR" dirty="0"/>
          </a:p>
        </p:txBody>
      </p:sp>
    </p:spTree>
    <p:extLst>
      <p:ext uri="{BB962C8B-B14F-4D97-AF65-F5344CB8AC3E}">
        <p14:creationId xmlns="" xmlns:p14="http://schemas.microsoft.com/office/powerpoint/2010/main" val="296702951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dissolve">
                                      <p:cBhvr>
                                        <p:cTn id="7" dur="1500"/>
                                        <p:tgtEl>
                                          <p:spTgt spid="3"/>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dissolve">
                                      <p:cBhvr>
                                        <p:cTn id="12" dur="1000"/>
                                        <p:tgtEl>
                                          <p:spTgt spid="7"/>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8"/>
                                        </p:tgtEl>
                                        <p:attrNameLst>
                                          <p:attrName>style.visibility</p:attrName>
                                        </p:attrNameLst>
                                      </p:cBhvr>
                                      <p:to>
                                        <p:strVal val="visible"/>
                                      </p:to>
                                    </p:set>
                                    <p:animEffect transition="in" filter="dissolve">
                                      <p:cBhvr>
                                        <p:cTn id="17" dur="1000"/>
                                        <p:tgtEl>
                                          <p:spTgt spid="8"/>
                                        </p:tgtEl>
                                      </p:cBhvr>
                                    </p:animEffect>
                                  </p:childTnLst>
                                </p:cTn>
                              </p:par>
                              <p:par>
                                <p:cTn id="18" presetID="9" presetClass="exit" presetSubtype="0" fill="hold" grpId="1" nodeType="withEffect">
                                  <p:stCondLst>
                                    <p:cond delay="0"/>
                                  </p:stCondLst>
                                  <p:childTnLst>
                                    <p:animEffect transition="out" filter="dissolve">
                                      <p:cBhvr>
                                        <p:cTn id="19" dur="1000"/>
                                        <p:tgtEl>
                                          <p:spTgt spid="7"/>
                                        </p:tgtEl>
                                      </p:cBhvr>
                                    </p:animEffect>
                                    <p:set>
                                      <p:cBhvr>
                                        <p:cTn id="20" dur="1" fill="hold">
                                          <p:stCondLst>
                                            <p:cond delay="999"/>
                                          </p:stCondLst>
                                        </p:cTn>
                                        <p:tgtEl>
                                          <p:spTgt spid="7"/>
                                        </p:tgtEl>
                                        <p:attrNameLst>
                                          <p:attrName>style.visibility</p:attrName>
                                        </p:attrNameLst>
                                      </p:cBhvr>
                                      <p:to>
                                        <p:strVal val="hidden"/>
                                      </p:to>
                                    </p:set>
                                  </p:childTnLst>
                                </p:cTn>
                              </p:par>
                            </p:childTnLst>
                          </p:cTn>
                        </p:par>
                      </p:childTnLst>
                    </p:cTn>
                  </p:par>
                  <p:par>
                    <p:cTn id="21" fill="hold">
                      <p:stCondLst>
                        <p:cond delay="indefinite"/>
                      </p:stCondLst>
                      <p:childTnLst>
                        <p:par>
                          <p:cTn id="22" fill="hold">
                            <p:stCondLst>
                              <p:cond delay="0"/>
                            </p:stCondLst>
                            <p:childTnLst>
                              <p:par>
                                <p:cTn id="23" presetID="9" presetClass="entr" presetSubtype="0" fill="hold" grpId="0" nodeType="clickEffect">
                                  <p:stCondLst>
                                    <p:cond delay="0"/>
                                  </p:stCondLst>
                                  <p:childTnLst>
                                    <p:set>
                                      <p:cBhvr>
                                        <p:cTn id="24" dur="1" fill="hold">
                                          <p:stCondLst>
                                            <p:cond delay="0"/>
                                          </p:stCondLst>
                                        </p:cTn>
                                        <p:tgtEl>
                                          <p:spTgt spid="9"/>
                                        </p:tgtEl>
                                        <p:attrNameLst>
                                          <p:attrName>style.visibility</p:attrName>
                                        </p:attrNameLst>
                                      </p:cBhvr>
                                      <p:to>
                                        <p:strVal val="visible"/>
                                      </p:to>
                                    </p:set>
                                    <p:animEffect transition="in" filter="dissolve">
                                      <p:cBhvr>
                                        <p:cTn id="25" dur="1000"/>
                                        <p:tgtEl>
                                          <p:spTgt spid="9"/>
                                        </p:tgtEl>
                                      </p:cBhvr>
                                    </p:animEffect>
                                  </p:childTnLst>
                                </p:cTn>
                              </p:par>
                              <p:par>
                                <p:cTn id="26" presetID="9" presetClass="exit" presetSubtype="0" fill="hold" grpId="1" nodeType="withEffect">
                                  <p:stCondLst>
                                    <p:cond delay="0"/>
                                  </p:stCondLst>
                                  <p:childTnLst>
                                    <p:animEffect transition="out" filter="dissolve">
                                      <p:cBhvr>
                                        <p:cTn id="27" dur="1000"/>
                                        <p:tgtEl>
                                          <p:spTgt spid="8"/>
                                        </p:tgtEl>
                                      </p:cBhvr>
                                    </p:animEffect>
                                    <p:set>
                                      <p:cBhvr>
                                        <p:cTn id="28" dur="1" fill="hold">
                                          <p:stCondLst>
                                            <p:cond delay="999"/>
                                          </p:stCondLst>
                                        </p:cTn>
                                        <p:tgtEl>
                                          <p:spTgt spid="8"/>
                                        </p:tgtEl>
                                        <p:attrNameLst>
                                          <p:attrName>style.visibility</p:attrName>
                                        </p:attrNameLst>
                                      </p:cBhvr>
                                      <p:to>
                                        <p:strVal val="hidden"/>
                                      </p:to>
                                    </p:set>
                                  </p:childTnLst>
                                </p:cTn>
                              </p:par>
                            </p:childTnLst>
                          </p:cTn>
                        </p:par>
                      </p:childTnLst>
                    </p:cTn>
                  </p:par>
                  <p:par>
                    <p:cTn id="29" fill="hold">
                      <p:stCondLst>
                        <p:cond delay="indefinite"/>
                      </p:stCondLst>
                      <p:childTnLst>
                        <p:par>
                          <p:cTn id="30" fill="hold">
                            <p:stCondLst>
                              <p:cond delay="0"/>
                            </p:stCondLst>
                            <p:childTnLst>
                              <p:par>
                                <p:cTn id="31" presetID="9" presetClass="entr" presetSubtype="0" fill="hold" grpId="0" nodeType="clickEffect">
                                  <p:stCondLst>
                                    <p:cond delay="0"/>
                                  </p:stCondLst>
                                  <p:childTnLst>
                                    <p:set>
                                      <p:cBhvr>
                                        <p:cTn id="32" dur="1" fill="hold">
                                          <p:stCondLst>
                                            <p:cond delay="0"/>
                                          </p:stCondLst>
                                        </p:cTn>
                                        <p:tgtEl>
                                          <p:spTgt spid="10"/>
                                        </p:tgtEl>
                                        <p:attrNameLst>
                                          <p:attrName>style.visibility</p:attrName>
                                        </p:attrNameLst>
                                      </p:cBhvr>
                                      <p:to>
                                        <p:strVal val="visible"/>
                                      </p:to>
                                    </p:set>
                                    <p:animEffect transition="in" filter="dissolve">
                                      <p:cBhvr>
                                        <p:cTn id="33" dur="1000"/>
                                        <p:tgtEl>
                                          <p:spTgt spid="10"/>
                                        </p:tgtEl>
                                      </p:cBhvr>
                                    </p:animEffect>
                                  </p:childTnLst>
                                </p:cTn>
                              </p:par>
                              <p:par>
                                <p:cTn id="34" presetID="9" presetClass="exit" presetSubtype="0" fill="hold" grpId="1" nodeType="withEffect">
                                  <p:stCondLst>
                                    <p:cond delay="0"/>
                                  </p:stCondLst>
                                  <p:childTnLst>
                                    <p:animEffect transition="out" filter="dissolve">
                                      <p:cBhvr>
                                        <p:cTn id="35" dur="1000"/>
                                        <p:tgtEl>
                                          <p:spTgt spid="9"/>
                                        </p:tgtEl>
                                      </p:cBhvr>
                                    </p:animEffect>
                                    <p:set>
                                      <p:cBhvr>
                                        <p:cTn id="36" dur="1" fill="hold">
                                          <p:stCondLst>
                                            <p:cond delay="999"/>
                                          </p:stCondLst>
                                        </p:cTn>
                                        <p:tgtEl>
                                          <p:spTgt spid="9"/>
                                        </p:tgtEl>
                                        <p:attrNameLst>
                                          <p:attrName>style.visibility</p:attrName>
                                        </p:attrNameLst>
                                      </p:cBhvr>
                                      <p:to>
                                        <p:strVal val="hidden"/>
                                      </p:to>
                                    </p:set>
                                  </p:childTnLst>
                                </p:cTn>
                              </p:par>
                            </p:childTnLst>
                          </p:cTn>
                        </p:par>
                      </p:childTnLst>
                    </p:cTn>
                  </p:par>
                  <p:par>
                    <p:cTn id="37" fill="hold">
                      <p:stCondLst>
                        <p:cond delay="indefinite"/>
                      </p:stCondLst>
                      <p:childTnLst>
                        <p:par>
                          <p:cTn id="38" fill="hold">
                            <p:stCondLst>
                              <p:cond delay="0"/>
                            </p:stCondLst>
                            <p:childTnLst>
                              <p:par>
                                <p:cTn id="39" presetID="9" presetClass="entr" presetSubtype="0" fill="hold" grpId="0" nodeType="clickEffect">
                                  <p:stCondLst>
                                    <p:cond delay="0"/>
                                  </p:stCondLst>
                                  <p:childTnLst>
                                    <p:set>
                                      <p:cBhvr>
                                        <p:cTn id="40" dur="1" fill="hold">
                                          <p:stCondLst>
                                            <p:cond delay="0"/>
                                          </p:stCondLst>
                                        </p:cTn>
                                        <p:tgtEl>
                                          <p:spTgt spid="11"/>
                                        </p:tgtEl>
                                        <p:attrNameLst>
                                          <p:attrName>style.visibility</p:attrName>
                                        </p:attrNameLst>
                                      </p:cBhvr>
                                      <p:to>
                                        <p:strVal val="visible"/>
                                      </p:to>
                                    </p:set>
                                    <p:animEffect transition="in" filter="dissolve">
                                      <p:cBhvr>
                                        <p:cTn id="41" dur="1000"/>
                                        <p:tgtEl>
                                          <p:spTgt spid="11"/>
                                        </p:tgtEl>
                                      </p:cBhvr>
                                    </p:animEffect>
                                  </p:childTnLst>
                                </p:cTn>
                              </p:par>
                              <p:par>
                                <p:cTn id="42" presetID="9" presetClass="exit" presetSubtype="0" fill="hold" grpId="1" nodeType="withEffect">
                                  <p:stCondLst>
                                    <p:cond delay="0"/>
                                  </p:stCondLst>
                                  <p:childTnLst>
                                    <p:animEffect transition="out" filter="dissolve">
                                      <p:cBhvr>
                                        <p:cTn id="43" dur="1000"/>
                                        <p:tgtEl>
                                          <p:spTgt spid="10"/>
                                        </p:tgtEl>
                                      </p:cBhvr>
                                    </p:animEffect>
                                    <p:set>
                                      <p:cBhvr>
                                        <p:cTn id="44" dur="1" fill="hold">
                                          <p:stCondLst>
                                            <p:cond delay="999"/>
                                          </p:stCondLst>
                                        </p:cTn>
                                        <p:tgtEl>
                                          <p:spTgt spid="10"/>
                                        </p:tgtEl>
                                        <p:attrNameLst>
                                          <p:attrName>style.visibility</p:attrName>
                                        </p:attrNameLst>
                                      </p:cBhvr>
                                      <p:to>
                                        <p:strVal val="hidden"/>
                                      </p:to>
                                    </p:set>
                                  </p:childTnLst>
                                </p:cTn>
                              </p:par>
                            </p:childTnLst>
                          </p:cTn>
                        </p:par>
                      </p:childTnLst>
                    </p:cTn>
                  </p:par>
                  <p:par>
                    <p:cTn id="45" fill="hold">
                      <p:stCondLst>
                        <p:cond delay="indefinite"/>
                      </p:stCondLst>
                      <p:childTnLst>
                        <p:par>
                          <p:cTn id="46" fill="hold">
                            <p:stCondLst>
                              <p:cond delay="0"/>
                            </p:stCondLst>
                            <p:childTnLst>
                              <p:par>
                                <p:cTn id="47" presetID="9" presetClass="entr" presetSubtype="0" fill="hold" grpId="0" nodeType="clickEffect">
                                  <p:stCondLst>
                                    <p:cond delay="0"/>
                                  </p:stCondLst>
                                  <p:childTnLst>
                                    <p:set>
                                      <p:cBhvr>
                                        <p:cTn id="48" dur="1" fill="hold">
                                          <p:stCondLst>
                                            <p:cond delay="0"/>
                                          </p:stCondLst>
                                        </p:cTn>
                                        <p:tgtEl>
                                          <p:spTgt spid="12"/>
                                        </p:tgtEl>
                                        <p:attrNameLst>
                                          <p:attrName>style.visibility</p:attrName>
                                        </p:attrNameLst>
                                      </p:cBhvr>
                                      <p:to>
                                        <p:strVal val="visible"/>
                                      </p:to>
                                    </p:set>
                                    <p:animEffect transition="in" filter="dissolve">
                                      <p:cBhvr>
                                        <p:cTn id="49" dur="1000"/>
                                        <p:tgtEl>
                                          <p:spTgt spid="12"/>
                                        </p:tgtEl>
                                      </p:cBhvr>
                                    </p:animEffect>
                                  </p:childTnLst>
                                </p:cTn>
                              </p:par>
                              <p:par>
                                <p:cTn id="50" presetID="9" presetClass="exit" presetSubtype="0" fill="hold" grpId="1" nodeType="withEffect">
                                  <p:stCondLst>
                                    <p:cond delay="0"/>
                                  </p:stCondLst>
                                  <p:childTnLst>
                                    <p:animEffect transition="out" filter="dissolve">
                                      <p:cBhvr>
                                        <p:cTn id="51" dur="1000"/>
                                        <p:tgtEl>
                                          <p:spTgt spid="11"/>
                                        </p:tgtEl>
                                      </p:cBhvr>
                                    </p:animEffect>
                                    <p:set>
                                      <p:cBhvr>
                                        <p:cTn id="52" dur="1" fill="hold">
                                          <p:stCondLst>
                                            <p:cond delay="999"/>
                                          </p:stCondLst>
                                        </p:cTn>
                                        <p:tgtEl>
                                          <p:spTgt spid="11"/>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7" grpId="1" animBg="1"/>
      <p:bldP spid="8" grpId="0" animBg="1"/>
      <p:bldP spid="8" grpId="1" animBg="1"/>
      <p:bldP spid="9" grpId="0" animBg="1"/>
      <p:bldP spid="9" grpId="1" animBg="1"/>
      <p:bldP spid="10" grpId="0" animBg="1"/>
      <p:bldP spid="10" grpId="1" animBg="1"/>
      <p:bldP spid="11" grpId="0" animBg="1"/>
      <p:bldP spid="11" grpId="1" animBg="1"/>
      <p:bldP spid="12" grpId="0" animBg="1"/>
    </p:bld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9"/>
          <p:cNvGrpSpPr/>
          <p:nvPr/>
        </p:nvGrpSpPr>
        <p:grpSpPr>
          <a:xfrm>
            <a:off x="476251" y="1352551"/>
            <a:ext cx="8324850" cy="5426986"/>
            <a:chOff x="400051" y="571501"/>
            <a:chExt cx="8324850" cy="5426986"/>
          </a:xfrm>
        </p:grpSpPr>
        <p:grpSp>
          <p:nvGrpSpPr>
            <p:cNvPr id="8" name="Group 2"/>
            <p:cNvGrpSpPr/>
            <p:nvPr/>
          </p:nvGrpSpPr>
          <p:grpSpPr>
            <a:xfrm>
              <a:off x="400051" y="571501"/>
              <a:ext cx="8239124" cy="4648199"/>
              <a:chOff x="22936" y="571501"/>
              <a:chExt cx="8645876" cy="4648199"/>
            </a:xfrm>
          </p:grpSpPr>
          <p:sp>
            <p:nvSpPr>
              <p:cNvPr id="2" name="Rectangle 1"/>
              <p:cNvSpPr/>
              <p:nvPr/>
            </p:nvSpPr>
            <p:spPr bwMode="auto">
              <a:xfrm>
                <a:off x="22936" y="571501"/>
                <a:ext cx="8645876" cy="4648199"/>
              </a:xfrm>
              <a:prstGeom prst="rect">
                <a:avLst/>
              </a:prstGeom>
              <a:solidFill>
                <a:schemeClr val="tx1"/>
              </a:solidFill>
              <a:ln w="6350">
                <a:solidFill>
                  <a:schemeClr val="tx1"/>
                </a:solidFill>
                <a:round/>
                <a:headEnd/>
                <a:tailEnd/>
              </a:ln>
            </p:spPr>
            <p:txBody>
              <a:bodyPr rtlCol="0" anchor="ctr"/>
              <a:lstStyle/>
              <a:p>
                <a:pPr algn="ctr"/>
                <a:endParaRPr lang="el-GR" dirty="0"/>
              </a:p>
            </p:txBody>
          </p:sp>
          <p:graphicFrame>
            <p:nvGraphicFramePr>
              <p:cNvPr id="6" name="Content Placeholder 3"/>
              <p:cNvGraphicFramePr>
                <a:graphicFrameLocks/>
              </p:cNvGraphicFramePr>
              <p:nvPr>
                <p:extLst>
                  <p:ext uri="{D42A27DB-BD31-4B8C-83A1-F6EECF244321}">
                    <p14:modId xmlns="" xmlns:p14="http://schemas.microsoft.com/office/powerpoint/2010/main" val="1129300346"/>
                  </p:ext>
                </p:extLst>
              </p:nvPr>
            </p:nvGraphicFramePr>
            <p:xfrm>
              <a:off x="419100" y="609599"/>
              <a:ext cx="8222571" cy="4407902"/>
            </p:xfrm>
            <a:graphic>
              <a:graphicData uri="http://schemas.openxmlformats.org/drawingml/2006/table">
                <a:tbl>
                  <a:tblPr firstRow="1">
                    <a:tableStyleId>{2D5ABB26-0587-4C30-8999-92F81FD0307C}</a:tableStyleId>
                  </a:tblPr>
                  <a:tblGrid>
                    <a:gridCol w="162560"/>
                    <a:gridCol w="2766562"/>
                    <a:gridCol w="1153979"/>
                    <a:gridCol w="1275166"/>
                    <a:gridCol w="1230922"/>
                    <a:gridCol w="1246545"/>
                  </a:tblGrid>
                  <a:tr h="353359">
                    <a:tc gridSpan="2">
                      <a:txBody>
                        <a:bodyPr/>
                        <a:lstStyle/>
                        <a:p>
                          <a:pPr>
                            <a:lnSpc>
                              <a:spcPct val="100000"/>
                            </a:lnSpc>
                            <a:spcAft>
                              <a:spcPts val="0"/>
                            </a:spcAft>
                          </a:pPr>
                          <a:r>
                            <a:rPr lang="en-US" sz="1600" b="1" kern="1200" dirty="0" smtClean="0">
                              <a:solidFill>
                                <a:schemeClr val="bg2"/>
                              </a:solidFill>
                              <a:effectLst/>
                              <a:latin typeface="+mn-lt"/>
                              <a:ea typeface="Arial Unicode MS" panose="020B0604020202020204" pitchFamily="34" charset="-128"/>
                              <a:cs typeface="Arial Unicode MS" panose="020B0604020202020204" pitchFamily="34" charset="-128"/>
                            </a:rPr>
                            <a:t>Parameter</a:t>
                          </a:r>
                        </a:p>
                      </a:txBody>
                      <a:tcPr marL="68580" marR="68580" marT="9525" marB="0" anchor="ctr">
                        <a:solidFill>
                          <a:schemeClr val="tx1"/>
                        </a:solidFill>
                      </a:tcPr>
                    </a:tc>
                    <a:tc hMerge="1">
                      <a:txBody>
                        <a:bodyPr/>
                        <a:lstStyle/>
                        <a:p>
                          <a:endParaRPr lang="el-GR"/>
                        </a:p>
                      </a:txBody>
                      <a:tcPr/>
                    </a:tc>
                    <a:tc>
                      <a:txBody>
                        <a:bodyPr/>
                        <a:lstStyle/>
                        <a:p>
                          <a:pPr algn="ctr">
                            <a:lnSpc>
                              <a:spcPct val="100000"/>
                            </a:lnSpc>
                            <a:spcAft>
                              <a:spcPts val="0"/>
                            </a:spcAft>
                          </a:pPr>
                          <a:r>
                            <a:rPr lang="en-US" sz="1600" b="1" kern="1200" dirty="0" err="1" smtClean="0">
                              <a:solidFill>
                                <a:schemeClr val="bg2"/>
                              </a:solidFill>
                              <a:effectLst/>
                              <a:latin typeface="+mn-lt"/>
                              <a:ea typeface="Arial Unicode MS" panose="020B0604020202020204" pitchFamily="34" charset="-128"/>
                              <a:cs typeface="Arial Unicode MS" panose="020B0604020202020204" pitchFamily="34" charset="-128"/>
                            </a:rPr>
                            <a:t>Ff</a:t>
                          </a:r>
                          <a:endParaRPr lang="el-GR" sz="1600" b="1" kern="1200" dirty="0">
                            <a:solidFill>
                              <a:schemeClr val="bg2"/>
                            </a:solidFill>
                            <a:effectLst/>
                            <a:latin typeface="+mn-lt"/>
                            <a:ea typeface="Arial Unicode MS" panose="020B0604020202020204" pitchFamily="34" charset="-128"/>
                            <a:cs typeface="Arial Unicode MS" panose="020B0604020202020204" pitchFamily="34" charset="-128"/>
                          </a:endParaRPr>
                        </a:p>
                      </a:txBody>
                      <a:tcPr marL="68580" marR="68580" marT="9525" marB="0" anchor="ctr">
                        <a:solidFill>
                          <a:schemeClr val="tx1"/>
                        </a:solidFill>
                      </a:tcPr>
                    </a:tc>
                    <a:tc>
                      <a:txBody>
                        <a:bodyPr/>
                        <a:lstStyle/>
                        <a:p>
                          <a:pPr algn="ctr">
                            <a:lnSpc>
                              <a:spcPct val="100000"/>
                            </a:lnSpc>
                            <a:spcAft>
                              <a:spcPts val="0"/>
                            </a:spcAft>
                          </a:pPr>
                          <a:r>
                            <a:rPr lang="en-US" sz="1600" b="1" kern="1200" dirty="0" err="1" smtClean="0">
                              <a:solidFill>
                                <a:schemeClr val="bg2"/>
                              </a:solidFill>
                              <a:effectLst/>
                              <a:latin typeface="+mn-lt"/>
                              <a:ea typeface="Arial Unicode MS" panose="020B0604020202020204" pitchFamily="34" charset="-128"/>
                              <a:cs typeface="Arial Unicode MS" panose="020B0604020202020204" pitchFamily="34" charset="-128"/>
                            </a:rPr>
                            <a:t>Xf</a:t>
                          </a:r>
                          <a:endParaRPr lang="el-GR" sz="1600" b="1" kern="1200" dirty="0">
                            <a:solidFill>
                              <a:schemeClr val="bg2"/>
                            </a:solidFill>
                            <a:effectLst/>
                            <a:latin typeface="+mn-lt"/>
                            <a:ea typeface="Arial Unicode MS" panose="020B0604020202020204" pitchFamily="34" charset="-128"/>
                            <a:cs typeface="Arial Unicode MS" panose="020B0604020202020204" pitchFamily="34" charset="-128"/>
                          </a:endParaRPr>
                        </a:p>
                      </a:txBody>
                      <a:tcPr marL="68580" marR="68580" marT="9525" marB="0" anchor="ctr">
                        <a:solidFill>
                          <a:schemeClr val="tx1"/>
                        </a:solidFill>
                      </a:tcPr>
                    </a:tc>
                    <a:tc>
                      <a:txBody>
                        <a:bodyPr/>
                        <a:lstStyle/>
                        <a:p>
                          <a:pPr algn="ctr">
                            <a:lnSpc>
                              <a:spcPct val="100000"/>
                            </a:lnSpc>
                            <a:spcAft>
                              <a:spcPts val="0"/>
                            </a:spcAft>
                          </a:pPr>
                          <a:r>
                            <a:rPr lang="en-US" sz="1600" b="1" kern="1200" dirty="0" smtClean="0">
                              <a:solidFill>
                                <a:schemeClr val="bg2"/>
                              </a:solidFill>
                              <a:effectLst/>
                              <a:latin typeface="+mn-lt"/>
                              <a:ea typeface="Arial Unicode MS" panose="020B0604020202020204" pitchFamily="34" charset="-128"/>
                              <a:cs typeface="Arial Unicode MS" panose="020B0604020202020204" pitchFamily="34" charset="-128"/>
                            </a:rPr>
                            <a:t>Pf1</a:t>
                          </a:r>
                          <a:endParaRPr lang="el-GR" sz="1600" b="1" kern="1200" dirty="0">
                            <a:solidFill>
                              <a:schemeClr val="bg2"/>
                            </a:solidFill>
                            <a:effectLst/>
                            <a:latin typeface="+mn-lt"/>
                            <a:ea typeface="Arial Unicode MS" panose="020B0604020202020204" pitchFamily="34" charset="-128"/>
                            <a:cs typeface="Arial Unicode MS" panose="020B0604020202020204" pitchFamily="34" charset="-128"/>
                          </a:endParaRPr>
                        </a:p>
                      </a:txBody>
                      <a:tcPr marL="68580" marR="68580" marT="9525" marB="0" anchor="ctr">
                        <a:solidFill>
                          <a:schemeClr val="tx1"/>
                        </a:solidFill>
                      </a:tcPr>
                    </a:tc>
                    <a:tc>
                      <a:txBody>
                        <a:bodyPr/>
                        <a:lstStyle/>
                        <a:p>
                          <a:pPr algn="ctr">
                            <a:lnSpc>
                              <a:spcPct val="100000"/>
                            </a:lnSpc>
                            <a:spcAft>
                              <a:spcPts val="0"/>
                            </a:spcAft>
                          </a:pPr>
                          <a:r>
                            <a:rPr lang="en-US" sz="1600" b="1" kern="1200" dirty="0" smtClean="0">
                              <a:solidFill>
                                <a:schemeClr val="bg2"/>
                              </a:solidFill>
                              <a:effectLst/>
                              <a:latin typeface="+mn-lt"/>
                              <a:ea typeface="Arial Unicode MS" panose="020B0604020202020204" pitchFamily="34" charset="-128"/>
                              <a:cs typeface="Arial Unicode MS" panose="020B0604020202020204" pitchFamily="34" charset="-128"/>
                            </a:rPr>
                            <a:t>Pf3</a:t>
                          </a:r>
                          <a:endParaRPr lang="el-GR" sz="1600" b="1" kern="1200" dirty="0">
                            <a:solidFill>
                              <a:schemeClr val="bg2"/>
                            </a:solidFill>
                            <a:effectLst/>
                            <a:latin typeface="+mn-lt"/>
                            <a:ea typeface="Arial Unicode MS" panose="020B0604020202020204" pitchFamily="34" charset="-128"/>
                            <a:cs typeface="Arial Unicode MS" panose="020B0604020202020204" pitchFamily="34" charset="-128"/>
                          </a:endParaRPr>
                        </a:p>
                      </a:txBody>
                      <a:tcPr marL="68580" marR="68580" marT="9525" marB="0" anchor="ctr">
                        <a:solidFill>
                          <a:schemeClr val="tx1"/>
                        </a:solidFill>
                      </a:tcPr>
                    </a:tc>
                  </a:tr>
                  <a:tr h="201844">
                    <a:tc gridSpan="2">
                      <a:txBody>
                        <a:bodyPr/>
                        <a:lstStyle/>
                        <a:p>
                          <a:pPr marL="0" marR="0" indent="0" algn="l" defTabSz="914400" rtl="0" eaLnBrk="1" fontAlgn="auto" latinLnBrk="0" hangingPunct="1">
                            <a:lnSpc>
                              <a:spcPct val="115000"/>
                            </a:lnSpc>
                            <a:spcBef>
                              <a:spcPts val="0"/>
                            </a:spcBef>
                            <a:spcAft>
                              <a:spcPts val="0"/>
                            </a:spcAft>
                            <a:buClrTx/>
                            <a:buSzTx/>
                            <a:buFontTx/>
                            <a:buNone/>
                            <a:tabLst/>
                            <a:defRPr/>
                          </a:pPr>
                          <a:r>
                            <a:rPr lang="en-US" sz="1100" u="sng" dirty="0" smtClean="0">
                              <a:solidFill>
                                <a:schemeClr val="bg2"/>
                              </a:solidFill>
                              <a:effectLst/>
                              <a:latin typeface="+mn-lt"/>
                              <a:ea typeface="Arial Unicode MS" panose="020B0604020202020204" pitchFamily="34" charset="-128"/>
                              <a:cs typeface="Arial Unicode MS" panose="020B0604020202020204" pitchFamily="34" charset="-128"/>
                            </a:rPr>
                            <a:t>Symmetry of subunit helix</a:t>
                          </a:r>
                        </a:p>
                      </a:txBody>
                      <a:tcPr marL="68580" marR="68580" marT="9525" marB="0" anchor="ctr">
                        <a:solidFill>
                          <a:schemeClr val="tx1"/>
                        </a:solidFill>
                      </a:tcPr>
                    </a:tc>
                    <a:tc hMerge="1">
                      <a:txBody>
                        <a:bodyPr/>
                        <a:lstStyle/>
                        <a:p>
                          <a:endParaRPr lang="el-GR"/>
                        </a:p>
                      </a:txBody>
                      <a:tcPr/>
                    </a:tc>
                    <a:tc>
                      <a:txBody>
                        <a:bodyPr/>
                        <a:lstStyle/>
                        <a:p>
                          <a:pPr algn="ctr">
                            <a:lnSpc>
                              <a:spcPct val="60000"/>
                            </a:lnSpc>
                            <a:spcAft>
                              <a:spcPts val="0"/>
                            </a:spcAft>
                          </a:pPr>
                          <a:endParaRPr lang="el-GR" sz="1100" dirty="0">
                            <a:solidFill>
                              <a:schemeClr val="bg2"/>
                            </a:solidFill>
                            <a:effectLst/>
                            <a:latin typeface="+mn-lt"/>
                            <a:ea typeface="Arial Unicode MS" panose="020B0604020202020204" pitchFamily="34" charset="-128"/>
                            <a:cs typeface="Arial Unicode MS" panose="020B0604020202020204" pitchFamily="34" charset="-128"/>
                          </a:endParaRPr>
                        </a:p>
                      </a:txBody>
                      <a:tcPr marL="68580" marR="68580" marT="9525" marB="0" anchor="ctr">
                        <a:solidFill>
                          <a:schemeClr val="tx1"/>
                        </a:solidFill>
                      </a:tcPr>
                    </a:tc>
                    <a:tc>
                      <a:txBody>
                        <a:bodyPr/>
                        <a:lstStyle/>
                        <a:p>
                          <a:pPr algn="ctr">
                            <a:lnSpc>
                              <a:spcPct val="60000"/>
                            </a:lnSpc>
                            <a:spcAft>
                              <a:spcPts val="0"/>
                            </a:spcAft>
                          </a:pPr>
                          <a:endParaRPr lang="el-GR" sz="1100" dirty="0">
                            <a:solidFill>
                              <a:schemeClr val="bg2"/>
                            </a:solidFill>
                            <a:effectLst/>
                            <a:latin typeface="+mn-lt"/>
                            <a:ea typeface="Arial Unicode MS" panose="020B0604020202020204" pitchFamily="34" charset="-128"/>
                            <a:cs typeface="Arial Unicode MS" panose="020B0604020202020204" pitchFamily="34" charset="-128"/>
                          </a:endParaRPr>
                        </a:p>
                      </a:txBody>
                      <a:tcPr marL="68580" marR="68580" marT="9525" marB="0" anchor="ctr">
                        <a:solidFill>
                          <a:schemeClr val="tx1"/>
                        </a:solidFill>
                      </a:tcPr>
                    </a:tc>
                    <a:tc>
                      <a:txBody>
                        <a:bodyPr/>
                        <a:lstStyle/>
                        <a:p>
                          <a:pPr algn="ctr">
                            <a:lnSpc>
                              <a:spcPct val="60000"/>
                            </a:lnSpc>
                            <a:spcAft>
                              <a:spcPts val="0"/>
                            </a:spcAft>
                          </a:pPr>
                          <a:endParaRPr lang="el-GR" sz="1100" dirty="0">
                            <a:solidFill>
                              <a:schemeClr val="bg2"/>
                            </a:solidFill>
                            <a:effectLst/>
                            <a:latin typeface="+mn-lt"/>
                            <a:ea typeface="Arial Unicode MS" panose="020B0604020202020204" pitchFamily="34" charset="-128"/>
                            <a:cs typeface="Arial Unicode MS" panose="020B0604020202020204" pitchFamily="34" charset="-128"/>
                          </a:endParaRPr>
                        </a:p>
                      </a:txBody>
                      <a:tcPr marL="68580" marR="68580" marT="9525" marB="0" anchor="ctr">
                        <a:solidFill>
                          <a:schemeClr val="tx1"/>
                        </a:solidFill>
                      </a:tcPr>
                    </a:tc>
                    <a:tc>
                      <a:txBody>
                        <a:bodyPr/>
                        <a:lstStyle/>
                        <a:p>
                          <a:pPr algn="ctr">
                            <a:lnSpc>
                              <a:spcPct val="60000"/>
                            </a:lnSpc>
                            <a:spcAft>
                              <a:spcPts val="0"/>
                            </a:spcAft>
                          </a:pPr>
                          <a:endParaRPr lang="el-GR" sz="1100" dirty="0">
                            <a:solidFill>
                              <a:schemeClr val="bg2"/>
                            </a:solidFill>
                            <a:effectLst/>
                            <a:latin typeface="+mn-lt"/>
                            <a:ea typeface="Arial Unicode MS" panose="020B0604020202020204" pitchFamily="34" charset="-128"/>
                            <a:cs typeface="Arial Unicode MS" panose="020B0604020202020204" pitchFamily="34" charset="-128"/>
                          </a:endParaRPr>
                        </a:p>
                      </a:txBody>
                      <a:tcPr marL="68580" marR="68580" marT="9525" marB="0" anchor="ctr">
                        <a:solidFill>
                          <a:schemeClr val="tx1"/>
                        </a:solidFill>
                      </a:tcPr>
                    </a:tc>
                  </a:tr>
                  <a:tr h="283576">
                    <a:tc>
                      <a:txBody>
                        <a:bodyPr/>
                        <a:lstStyle/>
                        <a:p>
                          <a:endParaRPr lang="el-GR" dirty="0">
                            <a:latin typeface="+mn-lt"/>
                          </a:endParaRPr>
                        </a:p>
                      </a:txBody>
                      <a:tcPr marL="68580" marR="68580" marT="9525" marB="0" anchor="ctr">
                        <a:solidFill>
                          <a:schemeClr val="tx1"/>
                        </a:solidFill>
                      </a:tcPr>
                    </a:tc>
                    <a:tc>
                      <a:txBody>
                        <a:bodyPr/>
                        <a:lstStyle/>
                        <a:p>
                          <a:pPr marL="171450" indent="-171450">
                            <a:lnSpc>
                              <a:spcPct val="115000"/>
                            </a:lnSpc>
                            <a:spcAft>
                              <a:spcPts val="0"/>
                            </a:spcAft>
                            <a:buFont typeface="Arial" panose="020B0604020202020204" pitchFamily="34" charset="0"/>
                            <a:buChar char="•"/>
                          </a:pPr>
                          <a:r>
                            <a:rPr lang="en-US" sz="1100" dirty="0" smtClean="0">
                              <a:solidFill>
                                <a:schemeClr val="bg2"/>
                              </a:solidFill>
                              <a:effectLst/>
                              <a:latin typeface="+mn-lt"/>
                              <a:ea typeface="Arial Unicode MS" panose="020B0604020202020204" pitchFamily="34" charset="-128"/>
                              <a:cs typeface="Arial Unicode MS" panose="020B0604020202020204" pitchFamily="34" charset="-128"/>
                            </a:rPr>
                            <a:t>Rise per subunit (Å)</a:t>
                          </a:r>
                          <a:endParaRPr lang="el-GR" sz="1100" dirty="0">
                            <a:solidFill>
                              <a:schemeClr val="bg2"/>
                            </a:solidFill>
                            <a:effectLst/>
                            <a:latin typeface="+mn-lt"/>
                            <a:ea typeface="Arial Unicode MS" panose="020B0604020202020204" pitchFamily="34" charset="-128"/>
                            <a:cs typeface="Arial Unicode MS" panose="020B0604020202020204" pitchFamily="34" charset="-128"/>
                          </a:endParaRPr>
                        </a:p>
                      </a:txBody>
                      <a:tcPr marL="68580" marR="68580" marT="9525" marB="0" anchor="ctr">
                        <a:solidFill>
                          <a:schemeClr val="tx1"/>
                        </a:solidFill>
                      </a:tcPr>
                    </a:tc>
                    <a:tc>
                      <a:txBody>
                        <a:bodyPr/>
                        <a:lstStyle/>
                        <a:p>
                          <a:pPr algn="ctr">
                            <a:lnSpc>
                              <a:spcPct val="60000"/>
                            </a:lnSpc>
                            <a:spcAft>
                              <a:spcPts val="0"/>
                            </a:spcAft>
                          </a:pPr>
                          <a:r>
                            <a:rPr lang="en-US" sz="1100" dirty="0" smtClean="0">
                              <a:solidFill>
                                <a:schemeClr val="bg2"/>
                              </a:solidFill>
                              <a:effectLst/>
                              <a:latin typeface="+mn-lt"/>
                              <a:ea typeface="Arial Unicode MS" panose="020B0604020202020204" pitchFamily="34" charset="-128"/>
                              <a:cs typeface="Arial Unicode MS" panose="020B0604020202020204" pitchFamily="34" charset="-128"/>
                            </a:rPr>
                            <a:t>16.0 - 16.2</a:t>
                          </a:r>
                          <a:endParaRPr lang="el-GR" sz="1100" dirty="0">
                            <a:solidFill>
                              <a:schemeClr val="bg2"/>
                            </a:solidFill>
                            <a:effectLst/>
                            <a:latin typeface="+mn-lt"/>
                            <a:ea typeface="Arial Unicode MS" panose="020B0604020202020204" pitchFamily="34" charset="-128"/>
                            <a:cs typeface="Arial Unicode MS" panose="020B0604020202020204" pitchFamily="34" charset="-128"/>
                          </a:endParaRPr>
                        </a:p>
                      </a:txBody>
                      <a:tcPr marL="68580" marR="68580" marT="9525" marB="0" anchor="ctr">
                        <a:solidFill>
                          <a:schemeClr val="tx1"/>
                        </a:solidFill>
                      </a:tcPr>
                    </a:tc>
                    <a:tc>
                      <a:txBody>
                        <a:bodyPr/>
                        <a:lstStyle/>
                        <a:p>
                          <a:pPr algn="ctr">
                            <a:lnSpc>
                              <a:spcPct val="60000"/>
                            </a:lnSpc>
                            <a:spcAft>
                              <a:spcPts val="0"/>
                            </a:spcAft>
                          </a:pPr>
                          <a:r>
                            <a:rPr lang="en-US" sz="1100" dirty="0" smtClean="0">
                              <a:solidFill>
                                <a:schemeClr val="bg2"/>
                              </a:solidFill>
                              <a:effectLst/>
                              <a:latin typeface="+mn-lt"/>
                              <a:ea typeface="Arial Unicode MS" panose="020B0604020202020204" pitchFamily="34" charset="-128"/>
                              <a:cs typeface="Arial Unicode MS" panose="020B0604020202020204" pitchFamily="34" charset="-128"/>
                            </a:rPr>
                            <a:t>2.85</a:t>
                          </a:r>
                          <a:endParaRPr lang="el-GR" sz="1100" dirty="0">
                            <a:solidFill>
                              <a:schemeClr val="bg2"/>
                            </a:solidFill>
                            <a:effectLst/>
                            <a:latin typeface="+mn-lt"/>
                            <a:ea typeface="Arial Unicode MS" panose="020B0604020202020204" pitchFamily="34" charset="-128"/>
                            <a:cs typeface="Arial Unicode MS" panose="020B0604020202020204" pitchFamily="34" charset="-128"/>
                          </a:endParaRPr>
                        </a:p>
                      </a:txBody>
                      <a:tcPr marL="68580" marR="68580" marT="9525" marB="0" anchor="ctr">
                        <a:solidFill>
                          <a:schemeClr val="tx1"/>
                        </a:solidFill>
                      </a:tcPr>
                    </a:tc>
                    <a:tc>
                      <a:txBody>
                        <a:bodyPr/>
                        <a:lstStyle/>
                        <a:p>
                          <a:pPr algn="ctr">
                            <a:lnSpc>
                              <a:spcPct val="60000"/>
                            </a:lnSpc>
                            <a:spcAft>
                              <a:spcPts val="0"/>
                            </a:spcAft>
                          </a:pPr>
                          <a:r>
                            <a:rPr lang="en-US" sz="1100" dirty="0" smtClean="0">
                              <a:solidFill>
                                <a:schemeClr val="bg2"/>
                              </a:solidFill>
                              <a:effectLst/>
                              <a:latin typeface="+mn-lt"/>
                              <a:ea typeface="Arial Unicode MS" panose="020B0604020202020204" pitchFamily="34" charset="-128"/>
                              <a:cs typeface="Arial Unicode MS" panose="020B0604020202020204" pitchFamily="34" charset="-128"/>
                            </a:rPr>
                            <a:t>2.78-3.05</a:t>
                          </a:r>
                          <a:endParaRPr lang="el-GR" sz="1100" dirty="0">
                            <a:solidFill>
                              <a:schemeClr val="bg2"/>
                            </a:solidFill>
                            <a:effectLst/>
                            <a:latin typeface="+mn-lt"/>
                            <a:ea typeface="Arial Unicode MS" panose="020B0604020202020204" pitchFamily="34" charset="-128"/>
                            <a:cs typeface="Arial Unicode MS" panose="020B0604020202020204" pitchFamily="34" charset="-128"/>
                          </a:endParaRPr>
                        </a:p>
                      </a:txBody>
                      <a:tcPr marL="68580" marR="68580" marT="9525" marB="0" anchor="ctr">
                        <a:solidFill>
                          <a:schemeClr val="tx1"/>
                        </a:solidFill>
                      </a:tcPr>
                    </a:tc>
                    <a:tc>
                      <a:txBody>
                        <a:bodyPr/>
                        <a:lstStyle/>
                        <a:p>
                          <a:pPr algn="ctr">
                            <a:lnSpc>
                              <a:spcPct val="60000"/>
                            </a:lnSpc>
                            <a:spcAft>
                              <a:spcPts val="0"/>
                            </a:spcAft>
                          </a:pPr>
                          <a:r>
                            <a:rPr lang="en-US" sz="1100" dirty="0" smtClean="0">
                              <a:solidFill>
                                <a:schemeClr val="bg2"/>
                              </a:solidFill>
                              <a:effectLst/>
                              <a:latin typeface="+mn-lt"/>
                              <a:ea typeface="Arial Unicode MS" panose="020B0604020202020204" pitchFamily="34" charset="-128"/>
                              <a:cs typeface="Arial Unicode MS" panose="020B0604020202020204" pitchFamily="34" charset="-128"/>
                            </a:rPr>
                            <a:t>2.78-2.96</a:t>
                          </a:r>
                          <a:endParaRPr lang="el-GR" sz="1100" dirty="0">
                            <a:solidFill>
                              <a:schemeClr val="bg2"/>
                            </a:solidFill>
                            <a:effectLst/>
                            <a:latin typeface="+mn-lt"/>
                            <a:ea typeface="Arial Unicode MS" panose="020B0604020202020204" pitchFamily="34" charset="-128"/>
                            <a:cs typeface="Arial Unicode MS" panose="020B0604020202020204" pitchFamily="34" charset="-128"/>
                          </a:endParaRPr>
                        </a:p>
                      </a:txBody>
                      <a:tcPr marL="68580" marR="68580" marT="9525" marB="0" anchor="ctr">
                        <a:solidFill>
                          <a:schemeClr val="tx1"/>
                        </a:solidFill>
                      </a:tcPr>
                    </a:tc>
                  </a:tr>
                  <a:tr h="283576">
                    <a:tc>
                      <a:txBody>
                        <a:bodyPr/>
                        <a:lstStyle/>
                        <a:p>
                          <a:endParaRPr lang="el-GR">
                            <a:latin typeface="+mn-lt"/>
                          </a:endParaRPr>
                        </a:p>
                      </a:txBody>
                      <a:tcPr marL="68580" marR="68580" marT="9525" marB="0" anchor="ctr">
                        <a:solidFill>
                          <a:schemeClr val="tx1"/>
                        </a:solidFill>
                      </a:tcPr>
                    </a:tc>
                    <a:tc>
                      <a:txBody>
                        <a:bodyPr/>
                        <a:lstStyle/>
                        <a:p>
                          <a:pPr marL="171450" indent="-171450">
                            <a:lnSpc>
                              <a:spcPct val="115000"/>
                            </a:lnSpc>
                            <a:spcAft>
                              <a:spcPts val="0"/>
                            </a:spcAft>
                            <a:buFont typeface="Arial" panose="020B0604020202020204" pitchFamily="34" charset="0"/>
                            <a:buChar char="•"/>
                          </a:pPr>
                          <a:r>
                            <a:rPr lang="en-US" sz="1100" dirty="0" smtClean="0">
                              <a:solidFill>
                                <a:schemeClr val="bg2"/>
                              </a:solidFill>
                              <a:effectLst/>
                              <a:latin typeface="+mn-lt"/>
                              <a:ea typeface="Arial Unicode MS" panose="020B0604020202020204" pitchFamily="34" charset="-128"/>
                              <a:cs typeface="Arial Unicode MS" panose="020B0604020202020204" pitchFamily="34" charset="-128"/>
                            </a:rPr>
                            <a:t>Rotation per subunit</a:t>
                          </a:r>
                          <a:endParaRPr lang="el-GR" sz="1100" dirty="0">
                            <a:solidFill>
                              <a:schemeClr val="bg2"/>
                            </a:solidFill>
                            <a:effectLst/>
                            <a:latin typeface="+mn-lt"/>
                            <a:ea typeface="Arial Unicode MS" panose="020B0604020202020204" pitchFamily="34" charset="-128"/>
                            <a:cs typeface="Arial Unicode MS" panose="020B0604020202020204" pitchFamily="34" charset="-128"/>
                          </a:endParaRPr>
                        </a:p>
                      </a:txBody>
                      <a:tcPr marL="68580" marR="68580" marT="9525" marB="0" anchor="ctr">
                        <a:solidFill>
                          <a:schemeClr val="tx1"/>
                        </a:solidFill>
                      </a:tcPr>
                    </a:tc>
                    <a:tc>
                      <a:txBody>
                        <a:bodyPr/>
                        <a:lstStyle/>
                        <a:p>
                          <a:pPr algn="ctr">
                            <a:lnSpc>
                              <a:spcPct val="60000"/>
                            </a:lnSpc>
                            <a:spcAft>
                              <a:spcPts val="0"/>
                            </a:spcAft>
                          </a:pPr>
                          <a:r>
                            <a:rPr lang="en-US" sz="1100" baseline="0" dirty="0" smtClean="0">
                              <a:solidFill>
                                <a:schemeClr val="bg2"/>
                              </a:solidFill>
                              <a:effectLst/>
                              <a:latin typeface="+mn-lt"/>
                              <a:ea typeface="Arial Unicode MS" panose="020B0604020202020204" pitchFamily="34" charset="-128"/>
                              <a:cs typeface="Arial Unicode MS" panose="020B0604020202020204" pitchFamily="34" charset="-128"/>
                            </a:rPr>
                            <a:t> ̴ </a:t>
                          </a:r>
                          <a:r>
                            <a:rPr lang="en-US" sz="1100" dirty="0" smtClean="0">
                              <a:solidFill>
                                <a:schemeClr val="bg2"/>
                              </a:solidFill>
                              <a:effectLst/>
                              <a:latin typeface="+mn-lt"/>
                              <a:ea typeface="Arial Unicode MS" panose="020B0604020202020204" pitchFamily="34" charset="-128"/>
                              <a:cs typeface="Arial Unicode MS" panose="020B0604020202020204" pitchFamily="34" charset="-128"/>
                            </a:rPr>
                            <a:t>30.0°</a:t>
                          </a:r>
                          <a:endParaRPr lang="el-GR" sz="1100" dirty="0">
                            <a:solidFill>
                              <a:schemeClr val="bg2"/>
                            </a:solidFill>
                            <a:effectLst/>
                            <a:latin typeface="+mn-lt"/>
                            <a:ea typeface="Arial Unicode MS" panose="020B0604020202020204" pitchFamily="34" charset="-128"/>
                            <a:cs typeface="Arial Unicode MS" panose="020B0604020202020204" pitchFamily="34" charset="-128"/>
                          </a:endParaRPr>
                        </a:p>
                      </a:txBody>
                      <a:tcPr marL="68580" marR="68580" marT="9525" marB="0" anchor="ctr">
                        <a:solidFill>
                          <a:schemeClr val="tx1"/>
                        </a:solidFill>
                      </a:tcPr>
                    </a:tc>
                    <a:tc>
                      <a:txBody>
                        <a:bodyPr/>
                        <a:lstStyle/>
                        <a:p>
                          <a:pPr algn="ctr">
                            <a:lnSpc>
                              <a:spcPct val="60000"/>
                            </a:lnSpc>
                            <a:spcAft>
                              <a:spcPts val="0"/>
                            </a:spcAft>
                          </a:pPr>
                          <a:r>
                            <a:rPr lang="en-US" sz="1100" baseline="0" dirty="0" smtClean="0">
                              <a:solidFill>
                                <a:schemeClr val="bg2"/>
                              </a:solidFill>
                              <a:effectLst/>
                              <a:latin typeface="+mn-lt"/>
                              <a:ea typeface="Arial Unicode MS" panose="020B0604020202020204" pitchFamily="34" charset="-128"/>
                              <a:cs typeface="Arial Unicode MS" panose="020B0604020202020204" pitchFamily="34" charset="-128"/>
                            </a:rPr>
                            <a:t> ̴ </a:t>
                          </a:r>
                          <a:r>
                            <a:rPr lang="en-US" sz="1100" dirty="0" smtClean="0">
                              <a:solidFill>
                                <a:schemeClr val="bg2"/>
                              </a:solidFill>
                              <a:effectLst/>
                              <a:latin typeface="+mn-lt"/>
                              <a:ea typeface="Arial Unicode MS" panose="020B0604020202020204" pitchFamily="34" charset="-128"/>
                              <a:cs typeface="Arial Unicode MS" panose="020B0604020202020204" pitchFamily="34" charset="-128"/>
                            </a:rPr>
                            <a:t>66.7°</a:t>
                          </a:r>
                          <a:endParaRPr lang="el-GR" sz="1100" dirty="0">
                            <a:solidFill>
                              <a:schemeClr val="bg2"/>
                            </a:solidFill>
                            <a:effectLst/>
                            <a:latin typeface="+mn-lt"/>
                            <a:ea typeface="Arial Unicode MS" panose="020B0604020202020204" pitchFamily="34" charset="-128"/>
                            <a:cs typeface="Arial Unicode MS" panose="020B0604020202020204" pitchFamily="34" charset="-128"/>
                          </a:endParaRPr>
                        </a:p>
                      </a:txBody>
                      <a:tcPr marL="68580" marR="68580" marT="9525" marB="0" anchor="ctr">
                        <a:solidFill>
                          <a:schemeClr val="tx1"/>
                        </a:solidFill>
                      </a:tcPr>
                    </a:tc>
                    <a:tc>
                      <a:txBody>
                        <a:bodyPr/>
                        <a:lstStyle/>
                        <a:p>
                          <a:pPr algn="ctr">
                            <a:lnSpc>
                              <a:spcPct val="60000"/>
                            </a:lnSpc>
                            <a:spcAft>
                              <a:spcPts val="0"/>
                            </a:spcAft>
                          </a:pPr>
                          <a:r>
                            <a:rPr lang="en-US" sz="1100" baseline="0" dirty="0" smtClean="0">
                              <a:solidFill>
                                <a:schemeClr val="bg2"/>
                              </a:solidFill>
                              <a:effectLst/>
                              <a:latin typeface="+mn-lt"/>
                              <a:ea typeface="Arial Unicode MS" panose="020B0604020202020204" pitchFamily="34" charset="-128"/>
                              <a:cs typeface="Arial Unicode MS" panose="020B0604020202020204" pitchFamily="34" charset="-128"/>
                            </a:rPr>
                            <a:t> ̴ </a:t>
                          </a:r>
                          <a:r>
                            <a:rPr lang="en-US" sz="1100" dirty="0" smtClean="0">
                              <a:solidFill>
                                <a:schemeClr val="bg2"/>
                              </a:solidFill>
                              <a:effectLst/>
                              <a:latin typeface="+mn-lt"/>
                              <a:ea typeface="Arial Unicode MS" panose="020B0604020202020204" pitchFamily="34" charset="-128"/>
                              <a:cs typeface="Arial Unicode MS" panose="020B0604020202020204" pitchFamily="34" charset="-128"/>
                            </a:rPr>
                            <a:t>65.9 - 66.7°</a:t>
                          </a:r>
                          <a:endParaRPr lang="el-GR" sz="1100" dirty="0">
                            <a:solidFill>
                              <a:schemeClr val="bg2"/>
                            </a:solidFill>
                            <a:effectLst/>
                            <a:latin typeface="+mn-lt"/>
                            <a:ea typeface="Arial Unicode MS" panose="020B0604020202020204" pitchFamily="34" charset="-128"/>
                            <a:cs typeface="Arial Unicode MS" panose="020B0604020202020204" pitchFamily="34" charset="-128"/>
                          </a:endParaRPr>
                        </a:p>
                      </a:txBody>
                      <a:tcPr marL="68580" marR="68580" marT="9525" marB="0" anchor="ctr">
                        <a:solidFill>
                          <a:schemeClr val="tx1"/>
                        </a:solidFill>
                      </a:tcPr>
                    </a:tc>
                    <a:tc>
                      <a:txBody>
                        <a:bodyPr/>
                        <a:lstStyle/>
                        <a:p>
                          <a:pPr algn="ctr">
                            <a:lnSpc>
                              <a:spcPct val="60000"/>
                            </a:lnSpc>
                            <a:spcAft>
                              <a:spcPts val="0"/>
                            </a:spcAft>
                          </a:pPr>
                          <a:r>
                            <a:rPr lang="en-US" sz="1100" baseline="0" dirty="0" smtClean="0">
                              <a:solidFill>
                                <a:schemeClr val="bg2"/>
                              </a:solidFill>
                              <a:effectLst/>
                              <a:latin typeface="+mn-lt"/>
                              <a:ea typeface="Arial Unicode MS" panose="020B0604020202020204" pitchFamily="34" charset="-128"/>
                              <a:cs typeface="Arial Unicode MS" panose="020B0604020202020204" pitchFamily="34" charset="-128"/>
                            </a:rPr>
                            <a:t> ̴ </a:t>
                          </a:r>
                          <a:r>
                            <a:rPr lang="en-US" sz="1100" dirty="0" smtClean="0">
                              <a:solidFill>
                                <a:schemeClr val="bg2"/>
                              </a:solidFill>
                              <a:effectLst/>
                              <a:latin typeface="+mn-lt"/>
                              <a:ea typeface="Arial Unicode MS" panose="020B0604020202020204" pitchFamily="34" charset="-128"/>
                              <a:cs typeface="Arial Unicode MS" panose="020B0604020202020204" pitchFamily="34" charset="-128"/>
                            </a:rPr>
                            <a:t>66.7°</a:t>
                          </a:r>
                          <a:endParaRPr lang="el-GR" sz="1100" dirty="0">
                            <a:solidFill>
                              <a:schemeClr val="bg2"/>
                            </a:solidFill>
                            <a:effectLst/>
                            <a:latin typeface="+mn-lt"/>
                            <a:ea typeface="Arial Unicode MS" panose="020B0604020202020204" pitchFamily="34" charset="-128"/>
                            <a:cs typeface="Arial Unicode MS" panose="020B0604020202020204" pitchFamily="34" charset="-128"/>
                          </a:endParaRPr>
                        </a:p>
                      </a:txBody>
                      <a:tcPr marL="68580" marR="68580" marT="9525" marB="0" anchor="ctr">
                        <a:solidFill>
                          <a:schemeClr val="tx1"/>
                        </a:solidFill>
                      </a:tcPr>
                    </a:tc>
                  </a:tr>
                  <a:tr h="283576">
                    <a:tc>
                      <a:txBody>
                        <a:bodyPr/>
                        <a:lstStyle/>
                        <a:p>
                          <a:endParaRPr lang="el-GR">
                            <a:latin typeface="+mn-lt"/>
                          </a:endParaRPr>
                        </a:p>
                      </a:txBody>
                      <a:tcPr marL="68580" marR="68580" marT="9525" marB="0" anchor="ctr">
                        <a:solidFill>
                          <a:schemeClr val="tx1"/>
                        </a:solidFill>
                      </a:tcPr>
                    </a:tc>
                    <a:tc>
                      <a:txBody>
                        <a:bodyPr/>
                        <a:lstStyle/>
                        <a:p>
                          <a:pPr marL="171450" indent="-171450">
                            <a:lnSpc>
                              <a:spcPct val="115000"/>
                            </a:lnSpc>
                            <a:spcAft>
                              <a:spcPts val="0"/>
                            </a:spcAft>
                            <a:buFont typeface="Arial" panose="020B0604020202020204" pitchFamily="34" charset="0"/>
                            <a:buChar char="•"/>
                          </a:pPr>
                          <a:r>
                            <a:rPr lang="en-US" sz="1100" dirty="0" smtClean="0">
                              <a:solidFill>
                                <a:schemeClr val="bg2"/>
                              </a:solidFill>
                              <a:effectLst/>
                              <a:latin typeface="+mn-lt"/>
                              <a:ea typeface="Arial Unicode MS" panose="020B0604020202020204" pitchFamily="34" charset="-128"/>
                              <a:cs typeface="Arial Unicode MS" panose="020B0604020202020204" pitchFamily="34" charset="-128"/>
                            </a:rPr>
                            <a:t>Pitch of subunit helix (Å)</a:t>
                          </a:r>
                          <a:endParaRPr lang="el-GR" sz="1100" dirty="0">
                            <a:solidFill>
                              <a:schemeClr val="bg2"/>
                            </a:solidFill>
                            <a:effectLst/>
                            <a:latin typeface="+mn-lt"/>
                            <a:ea typeface="Arial Unicode MS" panose="020B0604020202020204" pitchFamily="34" charset="-128"/>
                            <a:cs typeface="Arial Unicode MS" panose="020B0604020202020204" pitchFamily="34" charset="-128"/>
                          </a:endParaRPr>
                        </a:p>
                      </a:txBody>
                      <a:tcPr marL="68580" marR="68580" marT="9525" marB="0" anchor="ctr">
                        <a:solidFill>
                          <a:schemeClr val="tx1"/>
                        </a:solidFill>
                      </a:tcPr>
                    </a:tc>
                    <a:tc>
                      <a:txBody>
                        <a:bodyPr/>
                        <a:lstStyle/>
                        <a:p>
                          <a:pPr algn="ctr">
                            <a:lnSpc>
                              <a:spcPct val="60000"/>
                            </a:lnSpc>
                            <a:spcAft>
                              <a:spcPts val="0"/>
                            </a:spcAft>
                          </a:pPr>
                          <a:r>
                            <a:rPr lang="en-US" sz="1100" dirty="0" smtClean="0">
                              <a:solidFill>
                                <a:schemeClr val="bg2"/>
                              </a:solidFill>
                              <a:effectLst/>
                              <a:latin typeface="+mn-lt"/>
                              <a:ea typeface="Arial Unicode MS" panose="020B0604020202020204" pitchFamily="34" charset="-128"/>
                              <a:cs typeface="Arial Unicode MS" panose="020B0604020202020204" pitchFamily="34" charset="-128"/>
                            </a:rPr>
                            <a:t>16.0 - 16.2</a:t>
                          </a:r>
                          <a:endParaRPr lang="el-GR" sz="1100" dirty="0">
                            <a:solidFill>
                              <a:schemeClr val="bg2"/>
                            </a:solidFill>
                            <a:effectLst/>
                            <a:latin typeface="+mn-lt"/>
                            <a:ea typeface="Arial Unicode MS" panose="020B0604020202020204" pitchFamily="34" charset="-128"/>
                            <a:cs typeface="Arial Unicode MS" panose="020B0604020202020204" pitchFamily="34" charset="-128"/>
                          </a:endParaRPr>
                        </a:p>
                      </a:txBody>
                      <a:tcPr marL="68580" marR="68580" marT="9525" marB="0" anchor="ctr">
                        <a:solidFill>
                          <a:schemeClr val="tx1"/>
                        </a:solidFill>
                      </a:tcPr>
                    </a:tc>
                    <a:tc>
                      <a:txBody>
                        <a:bodyPr/>
                        <a:lstStyle/>
                        <a:p>
                          <a:pPr algn="ctr">
                            <a:lnSpc>
                              <a:spcPct val="60000"/>
                            </a:lnSpc>
                            <a:spcAft>
                              <a:spcPts val="0"/>
                            </a:spcAft>
                          </a:pPr>
                          <a:r>
                            <a:rPr lang="en-US" sz="1100" dirty="0" smtClean="0">
                              <a:solidFill>
                                <a:schemeClr val="bg2"/>
                              </a:solidFill>
                              <a:effectLst/>
                              <a:latin typeface="+mn-lt"/>
                              <a:ea typeface="Arial Unicode MS" panose="020B0604020202020204" pitchFamily="34" charset="-128"/>
                              <a:cs typeface="Arial Unicode MS" panose="020B0604020202020204" pitchFamily="34" charset="-128"/>
                            </a:rPr>
                            <a:t>15.4</a:t>
                          </a:r>
                          <a:endParaRPr lang="el-GR" sz="1100" dirty="0">
                            <a:solidFill>
                              <a:schemeClr val="bg2"/>
                            </a:solidFill>
                            <a:effectLst/>
                            <a:latin typeface="+mn-lt"/>
                            <a:ea typeface="Arial Unicode MS" panose="020B0604020202020204" pitchFamily="34" charset="-128"/>
                            <a:cs typeface="Arial Unicode MS" panose="020B0604020202020204" pitchFamily="34" charset="-128"/>
                          </a:endParaRPr>
                        </a:p>
                      </a:txBody>
                      <a:tcPr marL="68580" marR="68580" marT="9525" marB="0" anchor="ctr">
                        <a:solidFill>
                          <a:schemeClr val="tx1"/>
                        </a:solidFill>
                      </a:tcPr>
                    </a:tc>
                    <a:tc>
                      <a:txBody>
                        <a:bodyPr/>
                        <a:lstStyle/>
                        <a:p>
                          <a:pPr algn="ctr">
                            <a:lnSpc>
                              <a:spcPct val="60000"/>
                            </a:lnSpc>
                            <a:spcAft>
                              <a:spcPts val="0"/>
                            </a:spcAft>
                          </a:pPr>
                          <a:r>
                            <a:rPr lang="en-US" sz="1100" dirty="0" smtClean="0">
                              <a:solidFill>
                                <a:schemeClr val="bg2"/>
                              </a:solidFill>
                              <a:effectLst/>
                              <a:latin typeface="+mn-lt"/>
                              <a:ea typeface="Arial Unicode MS" panose="020B0604020202020204" pitchFamily="34" charset="-128"/>
                              <a:cs typeface="Arial Unicode MS" panose="020B0604020202020204" pitchFamily="34" charset="-128"/>
                            </a:rPr>
                            <a:t>15.0 - 16.6</a:t>
                          </a:r>
                          <a:endParaRPr lang="el-GR" sz="1100" dirty="0">
                            <a:solidFill>
                              <a:schemeClr val="bg2"/>
                            </a:solidFill>
                            <a:effectLst/>
                            <a:latin typeface="+mn-lt"/>
                            <a:ea typeface="Arial Unicode MS" panose="020B0604020202020204" pitchFamily="34" charset="-128"/>
                            <a:cs typeface="Arial Unicode MS" panose="020B0604020202020204" pitchFamily="34" charset="-128"/>
                          </a:endParaRPr>
                        </a:p>
                      </a:txBody>
                      <a:tcPr marL="68580" marR="68580" marT="9525" marB="0" anchor="ctr">
                        <a:solidFill>
                          <a:schemeClr val="tx1"/>
                        </a:solidFill>
                      </a:tcPr>
                    </a:tc>
                    <a:tc>
                      <a:txBody>
                        <a:bodyPr/>
                        <a:lstStyle/>
                        <a:p>
                          <a:pPr algn="ctr">
                            <a:lnSpc>
                              <a:spcPct val="60000"/>
                            </a:lnSpc>
                            <a:spcAft>
                              <a:spcPts val="0"/>
                            </a:spcAft>
                          </a:pPr>
                          <a:r>
                            <a:rPr lang="en-US" sz="1100" dirty="0" smtClean="0">
                              <a:solidFill>
                                <a:schemeClr val="bg2"/>
                              </a:solidFill>
                              <a:effectLst/>
                              <a:latin typeface="+mn-lt"/>
                              <a:ea typeface="Arial Unicode MS" panose="020B0604020202020204" pitchFamily="34" charset="-128"/>
                              <a:cs typeface="Arial Unicode MS" panose="020B0604020202020204" pitchFamily="34" charset="-128"/>
                            </a:rPr>
                            <a:t>15.0-15.8</a:t>
                          </a:r>
                          <a:endParaRPr lang="el-GR" sz="1100" dirty="0">
                            <a:solidFill>
                              <a:schemeClr val="bg2"/>
                            </a:solidFill>
                            <a:effectLst/>
                            <a:latin typeface="+mn-lt"/>
                            <a:ea typeface="Arial Unicode MS" panose="020B0604020202020204" pitchFamily="34" charset="-128"/>
                            <a:cs typeface="Arial Unicode MS" panose="020B0604020202020204" pitchFamily="34" charset="-128"/>
                          </a:endParaRPr>
                        </a:p>
                      </a:txBody>
                      <a:tcPr marL="68580" marR="68580" marT="9525" marB="0" anchor="ctr">
                        <a:solidFill>
                          <a:schemeClr val="tx1"/>
                        </a:solidFill>
                      </a:tcPr>
                    </a:tc>
                  </a:tr>
                  <a:tr h="283576">
                    <a:tc>
                      <a:txBody>
                        <a:bodyPr/>
                        <a:lstStyle/>
                        <a:p>
                          <a:endParaRPr lang="el-GR">
                            <a:latin typeface="+mn-lt"/>
                          </a:endParaRPr>
                        </a:p>
                      </a:txBody>
                      <a:tcPr marL="68580" marR="68580" marT="9525" marB="0" anchor="ctr">
                        <a:solidFill>
                          <a:schemeClr val="tx1"/>
                        </a:solidFill>
                      </a:tcPr>
                    </a:tc>
                    <a:tc>
                      <a:txBody>
                        <a:bodyPr/>
                        <a:lstStyle/>
                        <a:p>
                          <a:pPr marL="171450" indent="-171450">
                            <a:lnSpc>
                              <a:spcPct val="115000"/>
                            </a:lnSpc>
                            <a:spcAft>
                              <a:spcPts val="0"/>
                            </a:spcAft>
                            <a:buFont typeface="Arial" panose="020B0604020202020204" pitchFamily="34" charset="0"/>
                            <a:buChar char="•"/>
                          </a:pPr>
                          <a:r>
                            <a:rPr lang="en-US" sz="1100" dirty="0" smtClean="0">
                              <a:solidFill>
                                <a:schemeClr val="bg2"/>
                              </a:solidFill>
                              <a:effectLst/>
                              <a:latin typeface="+mn-lt"/>
                              <a:ea typeface="Arial Unicode MS" panose="020B0604020202020204" pitchFamily="34" charset="-128"/>
                              <a:cs typeface="Arial Unicode MS" panose="020B0604020202020204" pitchFamily="34" charset="-128"/>
                            </a:rPr>
                            <a:t>Symmetry designation </a:t>
                          </a:r>
                          <a:endParaRPr lang="el-GR" sz="1100" dirty="0">
                            <a:solidFill>
                              <a:schemeClr val="bg2"/>
                            </a:solidFill>
                            <a:effectLst/>
                            <a:latin typeface="+mn-lt"/>
                            <a:ea typeface="Arial Unicode MS" panose="020B0604020202020204" pitchFamily="34" charset="-128"/>
                            <a:cs typeface="Arial Unicode MS" panose="020B0604020202020204" pitchFamily="34" charset="-128"/>
                          </a:endParaRPr>
                        </a:p>
                      </a:txBody>
                      <a:tcPr marL="68580" marR="68580" marT="9525" marB="0" anchor="ctr">
                        <a:solidFill>
                          <a:schemeClr val="tx1"/>
                        </a:solidFill>
                      </a:tcPr>
                    </a:tc>
                    <a:tc>
                      <a:txBody>
                        <a:bodyPr/>
                        <a:lstStyle/>
                        <a:p>
                          <a:pPr marL="0" marR="0" indent="0" algn="ctr" defTabSz="914400" rtl="0" eaLnBrk="1" fontAlgn="auto" latinLnBrk="0" hangingPunct="1">
                            <a:lnSpc>
                              <a:spcPct val="60000"/>
                            </a:lnSpc>
                            <a:spcBef>
                              <a:spcPts val="0"/>
                            </a:spcBef>
                            <a:spcAft>
                              <a:spcPts val="0"/>
                            </a:spcAft>
                            <a:buClrTx/>
                            <a:buSzTx/>
                            <a:buFontTx/>
                            <a:buNone/>
                            <a:tabLst/>
                            <a:defRPr/>
                          </a:pPr>
                          <a:r>
                            <a:rPr lang="en-US" sz="1100" kern="1200" dirty="0" smtClean="0">
                              <a:solidFill>
                                <a:schemeClr val="bg2"/>
                              </a:solidFill>
                              <a:latin typeface="+mn-lt"/>
                              <a:ea typeface="Arial Unicode MS" panose="020B0604020202020204" pitchFamily="34" charset="-128"/>
                              <a:cs typeface="Arial Unicode MS" panose="020B0604020202020204" pitchFamily="34" charset="-128"/>
                            </a:rPr>
                            <a:t>C</a:t>
                          </a:r>
                          <a:r>
                            <a:rPr lang="en-US" sz="1100" kern="1200" baseline="-25000" dirty="0" smtClean="0">
                              <a:solidFill>
                                <a:schemeClr val="bg2"/>
                              </a:solidFill>
                              <a:latin typeface="+mn-lt"/>
                              <a:ea typeface="Arial Unicode MS" panose="020B0604020202020204" pitchFamily="34" charset="-128"/>
                              <a:cs typeface="Arial Unicode MS" panose="020B0604020202020204" pitchFamily="34" charset="-128"/>
                            </a:rPr>
                            <a:t>5</a:t>
                          </a:r>
                          <a:r>
                            <a:rPr lang="en-US" sz="1100" kern="1200" dirty="0" smtClean="0">
                              <a:solidFill>
                                <a:schemeClr val="bg2"/>
                              </a:solidFill>
                              <a:latin typeface="+mn-lt"/>
                              <a:ea typeface="Arial Unicode MS" panose="020B0604020202020204" pitchFamily="34" charset="-128"/>
                              <a:cs typeface="Arial Unicode MS" panose="020B0604020202020204" pitchFamily="34" charset="-128"/>
                            </a:rPr>
                            <a:t>S</a:t>
                          </a:r>
                          <a:r>
                            <a:rPr lang="en-US" sz="1100" kern="1200" baseline="-25000" dirty="0" smtClean="0">
                              <a:solidFill>
                                <a:schemeClr val="bg2"/>
                              </a:solidFill>
                              <a:latin typeface="+mn-lt"/>
                              <a:ea typeface="Arial Unicode MS" panose="020B0604020202020204" pitchFamily="34" charset="-128"/>
                              <a:cs typeface="Arial Unicode MS" panose="020B0604020202020204" pitchFamily="34" charset="-128"/>
                            </a:rPr>
                            <a:t>2.0</a:t>
                          </a:r>
                          <a:endParaRPr lang="el-GR" sz="1100" kern="1200" dirty="0" smtClean="0">
                            <a:solidFill>
                              <a:schemeClr val="bg2"/>
                            </a:solidFill>
                            <a:latin typeface="+mn-lt"/>
                            <a:ea typeface="Arial Unicode MS" panose="020B0604020202020204" pitchFamily="34" charset="-128"/>
                            <a:cs typeface="Arial Unicode MS" panose="020B0604020202020204" pitchFamily="34" charset="-128"/>
                          </a:endParaRPr>
                        </a:p>
                        <a:p>
                          <a:pPr algn="ctr">
                            <a:lnSpc>
                              <a:spcPct val="60000"/>
                            </a:lnSpc>
                            <a:spcAft>
                              <a:spcPts val="0"/>
                            </a:spcAft>
                          </a:pPr>
                          <a:endParaRPr lang="el-GR" sz="1100" dirty="0">
                            <a:solidFill>
                              <a:schemeClr val="bg2"/>
                            </a:solidFill>
                            <a:effectLst/>
                            <a:latin typeface="+mn-lt"/>
                            <a:ea typeface="Arial Unicode MS" panose="020B0604020202020204" pitchFamily="34" charset="-128"/>
                            <a:cs typeface="Arial Unicode MS" panose="020B0604020202020204" pitchFamily="34" charset="-128"/>
                          </a:endParaRPr>
                        </a:p>
                      </a:txBody>
                      <a:tcPr marL="68580" marR="68580" marT="9525" marB="0" anchor="ctr">
                        <a:solidFill>
                          <a:schemeClr val="tx1"/>
                        </a:solidFill>
                      </a:tcPr>
                    </a:tc>
                    <a:tc>
                      <a:txBody>
                        <a:bodyPr/>
                        <a:lstStyle/>
                        <a:p>
                          <a:pPr marL="0" marR="0" indent="0" algn="ctr" defTabSz="914400" rtl="0" eaLnBrk="1" fontAlgn="auto" latinLnBrk="0" hangingPunct="1">
                            <a:lnSpc>
                              <a:spcPct val="60000"/>
                            </a:lnSpc>
                            <a:spcBef>
                              <a:spcPts val="0"/>
                            </a:spcBef>
                            <a:spcAft>
                              <a:spcPts val="0"/>
                            </a:spcAft>
                            <a:buClrTx/>
                            <a:buSzTx/>
                            <a:buFontTx/>
                            <a:buNone/>
                            <a:tabLst/>
                            <a:defRPr/>
                          </a:pPr>
                          <a:r>
                            <a:rPr lang="en-US" sz="1100" kern="1200" dirty="0" smtClean="0">
                              <a:solidFill>
                                <a:schemeClr val="bg2"/>
                              </a:solidFill>
                              <a:latin typeface="+mn-lt"/>
                              <a:ea typeface="Arial Unicode MS" panose="020B0604020202020204" pitchFamily="34" charset="-128"/>
                              <a:cs typeface="Arial Unicode MS" panose="020B0604020202020204" pitchFamily="34" charset="-128"/>
                            </a:rPr>
                            <a:t>C</a:t>
                          </a:r>
                          <a:r>
                            <a:rPr lang="en-US" sz="1100" kern="1200" baseline="-25000" dirty="0" smtClean="0">
                              <a:solidFill>
                                <a:schemeClr val="bg2"/>
                              </a:solidFill>
                              <a:latin typeface="+mn-lt"/>
                              <a:ea typeface="Arial Unicode MS" panose="020B0604020202020204" pitchFamily="34" charset="-128"/>
                              <a:cs typeface="Arial Unicode MS" panose="020B0604020202020204" pitchFamily="34" charset="-128"/>
                            </a:rPr>
                            <a:t>1</a:t>
                          </a:r>
                          <a:r>
                            <a:rPr lang="en-US" sz="1100" kern="1200" dirty="0" smtClean="0">
                              <a:solidFill>
                                <a:schemeClr val="bg2"/>
                              </a:solidFill>
                              <a:latin typeface="+mn-lt"/>
                              <a:ea typeface="Arial Unicode MS" panose="020B0604020202020204" pitchFamily="34" charset="-128"/>
                              <a:cs typeface="Arial Unicode MS" panose="020B0604020202020204" pitchFamily="34" charset="-128"/>
                            </a:rPr>
                            <a:t>S</a:t>
                          </a:r>
                          <a:r>
                            <a:rPr lang="en-US" sz="1100" kern="1200" baseline="-25000" dirty="0" smtClean="0">
                              <a:solidFill>
                                <a:schemeClr val="bg2"/>
                              </a:solidFill>
                              <a:latin typeface="+mn-lt"/>
                              <a:ea typeface="Arial Unicode MS" panose="020B0604020202020204" pitchFamily="34" charset="-128"/>
                              <a:cs typeface="Arial Unicode MS" panose="020B0604020202020204" pitchFamily="34" charset="-128"/>
                            </a:rPr>
                            <a:t>5.4</a:t>
                          </a:r>
                          <a:endParaRPr lang="el-GR" sz="1100" kern="1200" dirty="0" smtClean="0">
                            <a:solidFill>
                              <a:schemeClr val="bg2"/>
                            </a:solidFill>
                            <a:latin typeface="+mn-lt"/>
                            <a:ea typeface="Arial Unicode MS" panose="020B0604020202020204" pitchFamily="34" charset="-128"/>
                            <a:cs typeface="Arial Unicode MS" panose="020B0604020202020204" pitchFamily="34" charset="-128"/>
                          </a:endParaRPr>
                        </a:p>
                        <a:p>
                          <a:pPr algn="ctr">
                            <a:lnSpc>
                              <a:spcPct val="60000"/>
                            </a:lnSpc>
                            <a:spcAft>
                              <a:spcPts val="0"/>
                            </a:spcAft>
                          </a:pPr>
                          <a:endParaRPr lang="el-GR" sz="1100" dirty="0">
                            <a:solidFill>
                              <a:schemeClr val="bg2"/>
                            </a:solidFill>
                            <a:effectLst/>
                            <a:latin typeface="+mn-lt"/>
                            <a:ea typeface="Arial Unicode MS" panose="020B0604020202020204" pitchFamily="34" charset="-128"/>
                            <a:cs typeface="Arial Unicode MS" panose="020B0604020202020204" pitchFamily="34" charset="-128"/>
                          </a:endParaRPr>
                        </a:p>
                      </a:txBody>
                      <a:tcPr marL="68580" marR="68580" marT="9525" marB="0" anchor="ctr">
                        <a:solidFill>
                          <a:schemeClr val="tx1"/>
                        </a:solidFill>
                      </a:tcPr>
                    </a:tc>
                    <a:tc>
                      <a:txBody>
                        <a:bodyPr/>
                        <a:lstStyle/>
                        <a:p>
                          <a:pPr marL="0" marR="0" indent="0" algn="ctr" defTabSz="914400" rtl="0" eaLnBrk="1" fontAlgn="auto" latinLnBrk="0" hangingPunct="1">
                            <a:lnSpc>
                              <a:spcPct val="60000"/>
                            </a:lnSpc>
                            <a:spcBef>
                              <a:spcPts val="0"/>
                            </a:spcBef>
                            <a:spcAft>
                              <a:spcPts val="0"/>
                            </a:spcAft>
                            <a:buClrTx/>
                            <a:buSzTx/>
                            <a:buFontTx/>
                            <a:buNone/>
                            <a:tabLst/>
                            <a:defRPr/>
                          </a:pPr>
                          <a:r>
                            <a:rPr lang="en-US" sz="1100" kern="1200" dirty="0" smtClean="0">
                              <a:solidFill>
                                <a:schemeClr val="bg2"/>
                              </a:solidFill>
                              <a:latin typeface="+mn-lt"/>
                              <a:ea typeface="Arial Unicode MS" panose="020B0604020202020204" pitchFamily="34" charset="-128"/>
                              <a:cs typeface="Arial Unicode MS" panose="020B0604020202020204" pitchFamily="34" charset="-128"/>
                            </a:rPr>
                            <a:t>C</a:t>
                          </a:r>
                          <a:r>
                            <a:rPr lang="en-US" sz="1100" kern="1200" baseline="-25000" dirty="0" smtClean="0">
                              <a:solidFill>
                                <a:schemeClr val="bg2"/>
                              </a:solidFill>
                              <a:latin typeface="+mn-lt"/>
                              <a:ea typeface="Arial Unicode MS" panose="020B0604020202020204" pitchFamily="34" charset="-128"/>
                              <a:cs typeface="Arial Unicode MS" panose="020B0604020202020204" pitchFamily="34" charset="-128"/>
                            </a:rPr>
                            <a:t>1</a:t>
                          </a:r>
                          <a:r>
                            <a:rPr lang="en-US" sz="1100" kern="1200" dirty="0" smtClean="0">
                              <a:solidFill>
                                <a:schemeClr val="bg2"/>
                              </a:solidFill>
                              <a:latin typeface="+mn-lt"/>
                              <a:ea typeface="Arial Unicode MS" panose="020B0604020202020204" pitchFamily="34" charset="-128"/>
                              <a:cs typeface="Arial Unicode MS" panose="020B0604020202020204" pitchFamily="34" charset="-128"/>
                            </a:rPr>
                            <a:t>S</a:t>
                          </a:r>
                          <a:r>
                            <a:rPr lang="en-US" sz="1100" kern="1200" baseline="-25000" dirty="0" smtClean="0">
                              <a:solidFill>
                                <a:schemeClr val="bg2"/>
                              </a:solidFill>
                              <a:latin typeface="+mn-lt"/>
                              <a:ea typeface="Arial Unicode MS" panose="020B0604020202020204" pitchFamily="34" charset="-128"/>
                              <a:cs typeface="Arial Unicode MS" panose="020B0604020202020204" pitchFamily="34" charset="-128"/>
                            </a:rPr>
                            <a:t>5.4</a:t>
                          </a:r>
                          <a:r>
                            <a:rPr lang="en-US" sz="1100" kern="1200" baseline="0" dirty="0" smtClean="0">
                              <a:solidFill>
                                <a:schemeClr val="bg2"/>
                              </a:solidFill>
                              <a:latin typeface="+mn-lt"/>
                              <a:ea typeface="Arial Unicode MS" panose="020B0604020202020204" pitchFamily="34" charset="-128"/>
                              <a:cs typeface="Arial Unicode MS" panose="020B0604020202020204" pitchFamily="34" charset="-128"/>
                            </a:rPr>
                            <a:t> – </a:t>
                          </a:r>
                          <a:r>
                            <a:rPr lang="en-US" sz="1100" kern="1200" dirty="0" smtClean="0">
                              <a:solidFill>
                                <a:schemeClr val="bg2"/>
                              </a:solidFill>
                              <a:latin typeface="+mn-lt"/>
                              <a:ea typeface="Arial Unicode MS" panose="020B0604020202020204" pitchFamily="34" charset="-128"/>
                              <a:cs typeface="Arial Unicode MS" panose="020B0604020202020204" pitchFamily="34" charset="-128"/>
                            </a:rPr>
                            <a:t>C</a:t>
                          </a:r>
                          <a:r>
                            <a:rPr lang="en-US" sz="1100" kern="1200" baseline="-25000" dirty="0" smtClean="0">
                              <a:solidFill>
                                <a:schemeClr val="bg2"/>
                              </a:solidFill>
                              <a:latin typeface="+mn-lt"/>
                              <a:ea typeface="Arial Unicode MS" panose="020B0604020202020204" pitchFamily="34" charset="-128"/>
                              <a:cs typeface="Arial Unicode MS" panose="020B0604020202020204" pitchFamily="34" charset="-128"/>
                            </a:rPr>
                            <a:t>1</a:t>
                          </a:r>
                          <a:r>
                            <a:rPr lang="en-US" sz="1100" kern="1200" dirty="0" smtClean="0">
                              <a:solidFill>
                                <a:schemeClr val="bg2"/>
                              </a:solidFill>
                              <a:latin typeface="+mn-lt"/>
                              <a:ea typeface="Arial Unicode MS" panose="020B0604020202020204" pitchFamily="34" charset="-128"/>
                              <a:cs typeface="Arial Unicode MS" panose="020B0604020202020204" pitchFamily="34" charset="-128"/>
                            </a:rPr>
                            <a:t>S</a:t>
                          </a:r>
                          <a:r>
                            <a:rPr lang="en-US" sz="1100" kern="1200" baseline="-25000" dirty="0" smtClean="0">
                              <a:solidFill>
                                <a:schemeClr val="bg2"/>
                              </a:solidFill>
                              <a:latin typeface="+mn-lt"/>
                              <a:ea typeface="Arial Unicode MS" panose="020B0604020202020204" pitchFamily="34" charset="-128"/>
                              <a:cs typeface="Arial Unicode MS" panose="020B0604020202020204" pitchFamily="34" charset="-128"/>
                            </a:rPr>
                            <a:t>5.46</a:t>
                          </a:r>
                          <a:endParaRPr lang="el-GR" sz="1100" kern="1200" dirty="0" smtClean="0">
                            <a:solidFill>
                              <a:schemeClr val="bg2"/>
                            </a:solidFill>
                            <a:latin typeface="+mn-lt"/>
                            <a:ea typeface="Arial Unicode MS" panose="020B0604020202020204" pitchFamily="34" charset="-128"/>
                            <a:cs typeface="Arial Unicode MS" panose="020B0604020202020204" pitchFamily="34" charset="-128"/>
                          </a:endParaRPr>
                        </a:p>
                        <a:p>
                          <a:pPr algn="ctr">
                            <a:lnSpc>
                              <a:spcPct val="60000"/>
                            </a:lnSpc>
                            <a:spcAft>
                              <a:spcPts val="0"/>
                            </a:spcAft>
                          </a:pPr>
                          <a:endParaRPr lang="el-GR" sz="1100" dirty="0">
                            <a:solidFill>
                              <a:schemeClr val="bg2"/>
                            </a:solidFill>
                            <a:effectLst/>
                            <a:latin typeface="+mn-lt"/>
                            <a:ea typeface="Arial Unicode MS" panose="020B0604020202020204" pitchFamily="34" charset="-128"/>
                            <a:cs typeface="Arial Unicode MS" panose="020B0604020202020204" pitchFamily="34" charset="-128"/>
                          </a:endParaRPr>
                        </a:p>
                      </a:txBody>
                      <a:tcPr marL="68580" marR="68580" marT="9525" marB="0" anchor="ctr">
                        <a:solidFill>
                          <a:schemeClr val="tx1"/>
                        </a:solidFill>
                      </a:tcPr>
                    </a:tc>
                    <a:tc>
                      <a:txBody>
                        <a:bodyPr/>
                        <a:lstStyle/>
                        <a:p>
                          <a:pPr marL="0" marR="0" indent="0" algn="ctr" defTabSz="914400" rtl="0" eaLnBrk="1" fontAlgn="auto" latinLnBrk="0" hangingPunct="1">
                            <a:lnSpc>
                              <a:spcPct val="60000"/>
                            </a:lnSpc>
                            <a:spcBef>
                              <a:spcPts val="0"/>
                            </a:spcBef>
                            <a:spcAft>
                              <a:spcPts val="0"/>
                            </a:spcAft>
                            <a:buClrTx/>
                            <a:buSzTx/>
                            <a:buFontTx/>
                            <a:buNone/>
                            <a:tabLst/>
                            <a:defRPr/>
                          </a:pPr>
                          <a:r>
                            <a:rPr lang="en-US" sz="1100" kern="1200" dirty="0" smtClean="0">
                              <a:solidFill>
                                <a:schemeClr val="bg2"/>
                              </a:solidFill>
                              <a:latin typeface="+mn-lt"/>
                              <a:ea typeface="Arial Unicode MS" panose="020B0604020202020204" pitchFamily="34" charset="-128"/>
                              <a:cs typeface="Arial Unicode MS" panose="020B0604020202020204" pitchFamily="34" charset="-128"/>
                            </a:rPr>
                            <a:t>C</a:t>
                          </a:r>
                          <a:r>
                            <a:rPr lang="en-US" sz="1100" kern="1200" baseline="-25000" dirty="0" smtClean="0">
                              <a:solidFill>
                                <a:schemeClr val="bg2"/>
                              </a:solidFill>
                              <a:latin typeface="+mn-lt"/>
                              <a:ea typeface="Arial Unicode MS" panose="020B0604020202020204" pitchFamily="34" charset="-128"/>
                              <a:cs typeface="Arial Unicode MS" panose="020B0604020202020204" pitchFamily="34" charset="-128"/>
                            </a:rPr>
                            <a:t>1</a:t>
                          </a:r>
                          <a:r>
                            <a:rPr lang="en-US" sz="1100" kern="1200" dirty="0" smtClean="0">
                              <a:solidFill>
                                <a:schemeClr val="bg2"/>
                              </a:solidFill>
                              <a:latin typeface="+mn-lt"/>
                              <a:ea typeface="Arial Unicode MS" panose="020B0604020202020204" pitchFamily="34" charset="-128"/>
                              <a:cs typeface="Arial Unicode MS" panose="020B0604020202020204" pitchFamily="34" charset="-128"/>
                            </a:rPr>
                            <a:t>S</a:t>
                          </a:r>
                          <a:r>
                            <a:rPr lang="en-US" sz="1100" kern="1200" baseline="-25000" dirty="0" smtClean="0">
                              <a:solidFill>
                                <a:schemeClr val="bg2"/>
                              </a:solidFill>
                              <a:latin typeface="+mn-lt"/>
                              <a:ea typeface="Arial Unicode MS" panose="020B0604020202020204" pitchFamily="34" charset="-128"/>
                              <a:cs typeface="Arial Unicode MS" panose="020B0604020202020204" pitchFamily="34" charset="-128"/>
                            </a:rPr>
                            <a:t>5.4</a:t>
                          </a:r>
                          <a:endParaRPr lang="el-GR" sz="1100" kern="1200" dirty="0" smtClean="0">
                            <a:solidFill>
                              <a:schemeClr val="bg2"/>
                            </a:solidFill>
                            <a:latin typeface="+mn-lt"/>
                            <a:ea typeface="Arial Unicode MS" panose="020B0604020202020204" pitchFamily="34" charset="-128"/>
                            <a:cs typeface="Arial Unicode MS" panose="020B0604020202020204" pitchFamily="34" charset="-128"/>
                          </a:endParaRPr>
                        </a:p>
                        <a:p>
                          <a:pPr algn="ctr">
                            <a:lnSpc>
                              <a:spcPct val="60000"/>
                            </a:lnSpc>
                            <a:spcAft>
                              <a:spcPts val="0"/>
                            </a:spcAft>
                          </a:pPr>
                          <a:endParaRPr lang="el-GR" sz="1100" dirty="0">
                            <a:solidFill>
                              <a:schemeClr val="bg2"/>
                            </a:solidFill>
                            <a:effectLst/>
                            <a:latin typeface="+mn-lt"/>
                            <a:ea typeface="Arial Unicode MS" panose="020B0604020202020204" pitchFamily="34" charset="-128"/>
                            <a:cs typeface="Arial Unicode MS" panose="020B0604020202020204" pitchFamily="34" charset="-128"/>
                          </a:endParaRPr>
                        </a:p>
                      </a:txBody>
                      <a:tcPr marL="68580" marR="68580" marT="9525" marB="0" anchor="ctr">
                        <a:solidFill>
                          <a:schemeClr val="tx1"/>
                        </a:solidFill>
                      </a:tcPr>
                    </a:tc>
                  </a:tr>
                  <a:tr h="385401">
                    <a:tc>
                      <a:txBody>
                        <a:bodyPr/>
                        <a:lstStyle/>
                        <a:p>
                          <a:endParaRPr lang="el-GR" dirty="0">
                            <a:latin typeface="+mn-lt"/>
                          </a:endParaRPr>
                        </a:p>
                      </a:txBody>
                      <a:tcPr marL="68580" marR="68580" marT="9525" marB="0" anchor="ctr">
                        <a:solidFill>
                          <a:schemeClr val="tx1"/>
                        </a:solidFill>
                      </a:tcPr>
                    </a:tc>
                    <a:tc>
                      <a:txBody>
                        <a:bodyPr/>
                        <a:lstStyle/>
                        <a:p>
                          <a:pPr marL="171450" marR="0" indent="-171450" algn="l" defTabSz="914400" rtl="0" eaLnBrk="1" fontAlgn="auto" latinLnBrk="0" hangingPunct="1">
                            <a:lnSpc>
                              <a:spcPct val="115000"/>
                            </a:lnSpc>
                            <a:spcBef>
                              <a:spcPts val="0"/>
                            </a:spcBef>
                            <a:spcAft>
                              <a:spcPts val="0"/>
                            </a:spcAft>
                            <a:buClrTx/>
                            <a:buSzTx/>
                            <a:buFont typeface="Arial" panose="020B0604020202020204" pitchFamily="34" charset="0"/>
                            <a:buChar char="•"/>
                            <a:tabLst/>
                            <a:defRPr/>
                          </a:pPr>
                          <a:r>
                            <a:rPr lang="en-US" sz="1100" dirty="0" smtClean="0">
                              <a:solidFill>
                                <a:schemeClr val="bg2"/>
                              </a:solidFill>
                              <a:effectLst/>
                              <a:latin typeface="+mn-lt"/>
                              <a:ea typeface="Arial Unicode MS" panose="020B0604020202020204" pitchFamily="34" charset="-128"/>
                              <a:cs typeface="Arial Unicode MS" panose="020B0604020202020204" pitchFamily="34" charset="-128"/>
                            </a:rPr>
                            <a:t>Symmetry designation </a:t>
                          </a:r>
                          <a:endParaRPr lang="el-GR" sz="1100" dirty="0" smtClean="0">
                            <a:solidFill>
                              <a:schemeClr val="bg2"/>
                            </a:solidFill>
                            <a:effectLst/>
                            <a:latin typeface="+mn-lt"/>
                            <a:ea typeface="Arial Unicode MS" panose="020B0604020202020204" pitchFamily="34" charset="-128"/>
                            <a:cs typeface="Arial Unicode MS" panose="020B0604020202020204" pitchFamily="34" charset="-128"/>
                          </a:endParaRPr>
                        </a:p>
                      </a:txBody>
                      <a:tcPr marL="68580" marR="68580" marT="9525" marB="0" anchor="ctr">
                        <a:solidFill>
                          <a:schemeClr val="tx1"/>
                        </a:solidFill>
                      </a:tcPr>
                    </a:tc>
                    <a:tc>
                      <a:txBody>
                        <a:bodyPr/>
                        <a:lstStyle/>
                        <a:p>
                          <a:pPr algn="ctr">
                            <a:lnSpc>
                              <a:spcPct val="60000"/>
                            </a:lnSpc>
                            <a:spcBef>
                              <a:spcPts val="100"/>
                            </a:spcBef>
                            <a:spcAft>
                              <a:spcPts val="0"/>
                            </a:spcAft>
                          </a:pPr>
                          <a:r>
                            <a:rPr lang="en-US" sz="1100" dirty="0" smtClean="0">
                              <a:solidFill>
                                <a:schemeClr val="bg2"/>
                              </a:solidFill>
                              <a:effectLst/>
                              <a:latin typeface="+mn-lt"/>
                              <a:ea typeface="Arial Unicode MS" panose="020B0604020202020204" pitchFamily="34" charset="-128"/>
                              <a:cs typeface="Arial Unicode MS" panose="020B0604020202020204" pitchFamily="34" charset="-128"/>
                            </a:rPr>
                            <a:t>(2 / 10; 3 / 15)</a:t>
                          </a:r>
                          <a:endParaRPr lang="el-GR" sz="1100" dirty="0">
                            <a:solidFill>
                              <a:schemeClr val="bg2"/>
                            </a:solidFill>
                            <a:effectLst/>
                            <a:latin typeface="+mn-lt"/>
                            <a:ea typeface="Arial Unicode MS" panose="020B0604020202020204" pitchFamily="34" charset="-128"/>
                            <a:cs typeface="Arial Unicode MS" panose="020B0604020202020204" pitchFamily="34" charset="-128"/>
                          </a:endParaRPr>
                        </a:p>
                      </a:txBody>
                      <a:tcPr marL="68580" marR="68580" marT="9525" marB="0" anchor="ctr">
                        <a:solidFill>
                          <a:schemeClr val="tx1"/>
                        </a:solidFill>
                      </a:tcPr>
                    </a:tc>
                    <a:tc>
                      <a:txBody>
                        <a:bodyPr/>
                        <a:lstStyle/>
                        <a:p>
                          <a:pPr marL="0" marR="0" indent="0" algn="ctr" defTabSz="914400" rtl="0" eaLnBrk="1" fontAlgn="auto" latinLnBrk="0" hangingPunct="1">
                            <a:lnSpc>
                              <a:spcPct val="60000"/>
                            </a:lnSpc>
                            <a:spcBef>
                              <a:spcPts val="100"/>
                            </a:spcBef>
                            <a:spcAft>
                              <a:spcPts val="0"/>
                            </a:spcAft>
                            <a:buClrTx/>
                            <a:buSzTx/>
                            <a:buFontTx/>
                            <a:buNone/>
                            <a:tabLst/>
                            <a:defRPr/>
                          </a:pPr>
                          <a:endParaRPr lang="en-US" sz="1100" dirty="0" smtClean="0">
                            <a:solidFill>
                              <a:schemeClr val="bg2"/>
                            </a:solidFill>
                            <a:effectLst/>
                            <a:latin typeface="+mn-lt"/>
                            <a:ea typeface="Arial Unicode MS" panose="020B0604020202020204" pitchFamily="34" charset="-128"/>
                            <a:cs typeface="Arial Unicode MS" panose="020B0604020202020204" pitchFamily="34" charset="-128"/>
                          </a:endParaRPr>
                        </a:p>
                        <a:p>
                          <a:pPr marL="0" marR="0" indent="0" algn="ctr" defTabSz="914400" rtl="0" eaLnBrk="1" fontAlgn="auto" latinLnBrk="0" hangingPunct="1">
                            <a:lnSpc>
                              <a:spcPct val="60000"/>
                            </a:lnSpc>
                            <a:spcBef>
                              <a:spcPts val="100"/>
                            </a:spcBef>
                            <a:spcAft>
                              <a:spcPts val="0"/>
                            </a:spcAft>
                            <a:buClrTx/>
                            <a:buSzTx/>
                            <a:buFontTx/>
                            <a:buNone/>
                            <a:tabLst/>
                            <a:defRPr/>
                          </a:pPr>
                          <a:r>
                            <a:rPr lang="en-US" sz="1100" dirty="0" smtClean="0">
                              <a:solidFill>
                                <a:schemeClr val="bg2"/>
                              </a:solidFill>
                              <a:effectLst/>
                              <a:latin typeface="+mn-lt"/>
                              <a:ea typeface="Arial Unicode MS" panose="020B0604020202020204" pitchFamily="34" charset="-128"/>
                              <a:cs typeface="Arial Unicode MS" panose="020B0604020202020204" pitchFamily="34" charset="-128"/>
                            </a:rPr>
                            <a:t>(2 / 11; 3 / 17)</a:t>
                          </a:r>
                          <a:endParaRPr lang="el-GR" sz="1100" dirty="0" smtClean="0">
                            <a:solidFill>
                              <a:schemeClr val="bg2"/>
                            </a:solidFill>
                            <a:effectLst/>
                            <a:latin typeface="+mn-lt"/>
                            <a:ea typeface="Arial Unicode MS" panose="020B0604020202020204" pitchFamily="34" charset="-128"/>
                            <a:cs typeface="Arial Unicode MS" panose="020B0604020202020204" pitchFamily="34" charset="-128"/>
                          </a:endParaRPr>
                        </a:p>
                        <a:p>
                          <a:pPr algn="ctr">
                            <a:lnSpc>
                              <a:spcPct val="60000"/>
                            </a:lnSpc>
                            <a:spcBef>
                              <a:spcPts val="100"/>
                            </a:spcBef>
                            <a:spcAft>
                              <a:spcPts val="0"/>
                            </a:spcAft>
                          </a:pPr>
                          <a:endParaRPr lang="el-GR" sz="1100" dirty="0">
                            <a:solidFill>
                              <a:schemeClr val="bg2"/>
                            </a:solidFill>
                            <a:effectLst/>
                            <a:latin typeface="+mn-lt"/>
                            <a:ea typeface="Arial Unicode MS" panose="020B0604020202020204" pitchFamily="34" charset="-128"/>
                            <a:cs typeface="Arial Unicode MS" panose="020B0604020202020204" pitchFamily="34" charset="-128"/>
                          </a:endParaRPr>
                        </a:p>
                      </a:txBody>
                      <a:tcPr marL="68580" marR="68580" marT="9525" marB="0" anchor="ctr">
                        <a:solidFill>
                          <a:schemeClr val="tx1"/>
                        </a:solidFill>
                      </a:tcPr>
                    </a:tc>
                    <a:tc>
                      <a:txBody>
                        <a:bodyPr/>
                        <a:lstStyle/>
                        <a:p>
                          <a:pPr marL="0" marR="0" indent="0" algn="ctr" defTabSz="914400" rtl="0" eaLnBrk="1" fontAlgn="auto" latinLnBrk="0" hangingPunct="1">
                            <a:lnSpc>
                              <a:spcPct val="60000"/>
                            </a:lnSpc>
                            <a:spcBef>
                              <a:spcPts val="100"/>
                            </a:spcBef>
                            <a:spcAft>
                              <a:spcPts val="0"/>
                            </a:spcAft>
                            <a:buClrTx/>
                            <a:buSzTx/>
                            <a:buFontTx/>
                            <a:buNone/>
                            <a:tabLst/>
                            <a:defRPr/>
                          </a:pPr>
                          <a:endParaRPr lang="en-US" sz="1100" dirty="0" smtClean="0">
                            <a:solidFill>
                              <a:schemeClr val="bg2"/>
                            </a:solidFill>
                            <a:effectLst/>
                            <a:latin typeface="+mn-lt"/>
                            <a:ea typeface="Arial Unicode MS" panose="020B0604020202020204" pitchFamily="34" charset="-128"/>
                            <a:cs typeface="Arial Unicode MS" panose="020B0604020202020204" pitchFamily="34" charset="-128"/>
                          </a:endParaRPr>
                        </a:p>
                        <a:p>
                          <a:pPr marL="0" marR="0" indent="0" algn="ctr" defTabSz="914400" rtl="0" eaLnBrk="1" fontAlgn="auto" latinLnBrk="0" hangingPunct="1">
                            <a:lnSpc>
                              <a:spcPct val="60000"/>
                            </a:lnSpc>
                            <a:spcBef>
                              <a:spcPts val="100"/>
                            </a:spcBef>
                            <a:spcAft>
                              <a:spcPts val="0"/>
                            </a:spcAft>
                            <a:buClrTx/>
                            <a:buSzTx/>
                            <a:buFontTx/>
                            <a:buNone/>
                            <a:tabLst/>
                            <a:defRPr/>
                          </a:pPr>
                          <a:r>
                            <a:rPr lang="en-US" sz="1100" dirty="0" smtClean="0">
                              <a:solidFill>
                                <a:schemeClr val="bg2"/>
                              </a:solidFill>
                              <a:effectLst/>
                              <a:latin typeface="+mn-lt"/>
                              <a:ea typeface="Arial Unicode MS" panose="020B0604020202020204" pitchFamily="34" charset="-128"/>
                              <a:cs typeface="Arial Unicode MS" panose="020B0604020202020204" pitchFamily="34" charset="-128"/>
                            </a:rPr>
                            <a:t>(2 / 11; 3 / 17)</a:t>
                          </a:r>
                          <a:endParaRPr lang="el-GR" sz="1100" dirty="0" smtClean="0">
                            <a:solidFill>
                              <a:schemeClr val="bg2"/>
                            </a:solidFill>
                            <a:effectLst/>
                            <a:latin typeface="+mn-lt"/>
                            <a:ea typeface="Arial Unicode MS" panose="020B0604020202020204" pitchFamily="34" charset="-128"/>
                            <a:cs typeface="Arial Unicode MS" panose="020B0604020202020204" pitchFamily="34" charset="-128"/>
                          </a:endParaRPr>
                        </a:p>
                        <a:p>
                          <a:pPr algn="ctr">
                            <a:lnSpc>
                              <a:spcPct val="60000"/>
                            </a:lnSpc>
                            <a:spcBef>
                              <a:spcPts val="100"/>
                            </a:spcBef>
                            <a:spcAft>
                              <a:spcPts val="0"/>
                            </a:spcAft>
                          </a:pPr>
                          <a:endParaRPr lang="el-GR" sz="1100" dirty="0">
                            <a:solidFill>
                              <a:schemeClr val="bg2"/>
                            </a:solidFill>
                            <a:effectLst/>
                            <a:latin typeface="+mn-lt"/>
                            <a:ea typeface="Arial Unicode MS" panose="020B0604020202020204" pitchFamily="34" charset="-128"/>
                            <a:cs typeface="Arial Unicode MS" panose="020B0604020202020204" pitchFamily="34" charset="-128"/>
                          </a:endParaRPr>
                        </a:p>
                      </a:txBody>
                      <a:tcPr marL="68580" marR="68580" marT="9525" marB="0" anchor="ctr">
                        <a:solidFill>
                          <a:schemeClr val="tx1"/>
                        </a:solidFill>
                      </a:tcPr>
                    </a:tc>
                    <a:tc>
                      <a:txBody>
                        <a:bodyPr/>
                        <a:lstStyle/>
                        <a:p>
                          <a:pPr marL="0" marR="0" indent="0" algn="ctr" defTabSz="914400" rtl="0" eaLnBrk="1" fontAlgn="auto" latinLnBrk="0" hangingPunct="1">
                            <a:lnSpc>
                              <a:spcPct val="60000"/>
                            </a:lnSpc>
                            <a:spcBef>
                              <a:spcPts val="100"/>
                            </a:spcBef>
                            <a:spcAft>
                              <a:spcPts val="0"/>
                            </a:spcAft>
                            <a:buClrTx/>
                            <a:buSzTx/>
                            <a:buFontTx/>
                            <a:buNone/>
                            <a:tabLst/>
                            <a:defRPr/>
                          </a:pPr>
                          <a:endParaRPr lang="en-US" sz="1100" dirty="0" smtClean="0">
                            <a:solidFill>
                              <a:schemeClr val="bg2"/>
                            </a:solidFill>
                            <a:effectLst/>
                            <a:latin typeface="+mn-lt"/>
                            <a:ea typeface="Arial Unicode MS" panose="020B0604020202020204" pitchFamily="34" charset="-128"/>
                            <a:cs typeface="Arial Unicode MS" panose="020B0604020202020204" pitchFamily="34" charset="-128"/>
                          </a:endParaRPr>
                        </a:p>
                        <a:p>
                          <a:pPr marL="0" marR="0" indent="0" algn="ctr" defTabSz="914400" rtl="0" eaLnBrk="1" fontAlgn="auto" latinLnBrk="0" hangingPunct="1">
                            <a:lnSpc>
                              <a:spcPct val="60000"/>
                            </a:lnSpc>
                            <a:spcBef>
                              <a:spcPts val="100"/>
                            </a:spcBef>
                            <a:spcAft>
                              <a:spcPts val="0"/>
                            </a:spcAft>
                            <a:buClrTx/>
                            <a:buSzTx/>
                            <a:buFontTx/>
                            <a:buNone/>
                            <a:tabLst/>
                            <a:defRPr/>
                          </a:pPr>
                          <a:r>
                            <a:rPr lang="en-US" sz="1100" dirty="0" smtClean="0">
                              <a:solidFill>
                                <a:schemeClr val="bg2"/>
                              </a:solidFill>
                              <a:effectLst/>
                              <a:latin typeface="+mn-lt"/>
                              <a:ea typeface="Arial Unicode MS" panose="020B0604020202020204" pitchFamily="34" charset="-128"/>
                              <a:cs typeface="Arial Unicode MS" panose="020B0604020202020204" pitchFamily="34" charset="-128"/>
                            </a:rPr>
                            <a:t>(2 / 11; 3 / 17)</a:t>
                          </a:r>
                          <a:endParaRPr lang="el-GR" sz="1100" dirty="0" smtClean="0">
                            <a:solidFill>
                              <a:schemeClr val="bg2"/>
                            </a:solidFill>
                            <a:effectLst/>
                            <a:latin typeface="+mn-lt"/>
                            <a:ea typeface="Arial Unicode MS" panose="020B0604020202020204" pitchFamily="34" charset="-128"/>
                            <a:cs typeface="Arial Unicode MS" panose="020B0604020202020204" pitchFamily="34" charset="-128"/>
                          </a:endParaRPr>
                        </a:p>
                        <a:p>
                          <a:pPr algn="ctr">
                            <a:lnSpc>
                              <a:spcPct val="60000"/>
                            </a:lnSpc>
                            <a:spcBef>
                              <a:spcPts val="100"/>
                            </a:spcBef>
                            <a:spcAft>
                              <a:spcPts val="0"/>
                            </a:spcAft>
                          </a:pPr>
                          <a:endParaRPr lang="el-GR" sz="1100" dirty="0">
                            <a:solidFill>
                              <a:schemeClr val="bg2"/>
                            </a:solidFill>
                            <a:effectLst/>
                            <a:latin typeface="+mn-lt"/>
                            <a:ea typeface="Arial Unicode MS" panose="020B0604020202020204" pitchFamily="34" charset="-128"/>
                            <a:cs typeface="Arial Unicode MS" panose="020B0604020202020204" pitchFamily="34" charset="-128"/>
                          </a:endParaRPr>
                        </a:p>
                      </a:txBody>
                      <a:tcPr marL="68580" marR="68580" marT="9525" marB="0" anchor="ctr">
                        <a:solidFill>
                          <a:schemeClr val="tx1"/>
                        </a:solidFill>
                      </a:tcPr>
                    </a:tc>
                  </a:tr>
                  <a:tr h="283576">
                    <a:tc gridSpan="2">
                      <a:txBody>
                        <a:bodyPr/>
                        <a:lstStyle/>
                        <a:p>
                          <a:pPr marL="0" marR="0" indent="0" algn="l" defTabSz="914400" rtl="0" eaLnBrk="1" fontAlgn="auto" latinLnBrk="0" hangingPunct="1">
                            <a:lnSpc>
                              <a:spcPct val="115000"/>
                            </a:lnSpc>
                            <a:spcBef>
                              <a:spcPts val="0"/>
                            </a:spcBef>
                            <a:spcAft>
                              <a:spcPts val="0"/>
                            </a:spcAft>
                            <a:buClrTx/>
                            <a:buSzTx/>
                            <a:buFont typeface="Arial" panose="020B0604020202020204" pitchFamily="34" charset="0"/>
                            <a:buNone/>
                            <a:tabLst/>
                            <a:defRPr/>
                          </a:pPr>
                          <a:r>
                            <a:rPr lang="en-US" sz="1100" u="sng" dirty="0" smtClean="0">
                              <a:solidFill>
                                <a:schemeClr val="bg2"/>
                              </a:solidFill>
                              <a:effectLst/>
                              <a:latin typeface="+mn-lt"/>
                              <a:ea typeface="Arial Unicode MS" panose="020B0604020202020204" pitchFamily="34" charset="-128"/>
                              <a:cs typeface="Arial Unicode MS" panose="020B0604020202020204" pitchFamily="34" charset="-128"/>
                            </a:rPr>
                            <a:t>Subunit a-helix content and orientation </a:t>
                          </a:r>
                          <a:endParaRPr lang="el-GR" sz="1100" u="sng" dirty="0" smtClean="0">
                            <a:solidFill>
                              <a:schemeClr val="bg2"/>
                            </a:solidFill>
                            <a:effectLst/>
                            <a:latin typeface="+mn-lt"/>
                            <a:ea typeface="Arial Unicode MS" panose="020B0604020202020204" pitchFamily="34" charset="-128"/>
                            <a:cs typeface="Arial Unicode MS" panose="020B0604020202020204" pitchFamily="34" charset="-128"/>
                          </a:endParaRPr>
                        </a:p>
                      </a:txBody>
                      <a:tcPr marL="68580" marR="68580" marT="9525" marB="0" anchor="ctr">
                        <a:solidFill>
                          <a:schemeClr val="tx1"/>
                        </a:solidFill>
                      </a:tcPr>
                    </a:tc>
                    <a:tc hMerge="1">
                      <a:txBody>
                        <a:bodyPr/>
                        <a:lstStyle/>
                        <a:p>
                          <a:pPr marL="171450" marR="0" indent="-171450" algn="l" defTabSz="914400" rtl="0" eaLnBrk="1" fontAlgn="auto" latinLnBrk="0" hangingPunct="1">
                            <a:lnSpc>
                              <a:spcPct val="115000"/>
                            </a:lnSpc>
                            <a:spcBef>
                              <a:spcPts val="0"/>
                            </a:spcBef>
                            <a:spcAft>
                              <a:spcPts val="0"/>
                            </a:spcAft>
                            <a:buClrTx/>
                            <a:buSzTx/>
                            <a:buFont typeface="Arial" panose="020B0604020202020204" pitchFamily="34" charset="0"/>
                            <a:buChar char="•"/>
                            <a:tabLst/>
                            <a:defRPr/>
                          </a:pPr>
                          <a:endParaRPr lang="el-GR" sz="1100" u="sng" dirty="0" smtClean="0">
                            <a:solidFill>
                              <a:schemeClr val="bg2"/>
                            </a:solidFill>
                            <a:effectLst/>
                            <a:latin typeface="Arial Unicode MS" panose="020B0604020202020204" pitchFamily="34" charset="-128"/>
                            <a:ea typeface="Arial Unicode MS" panose="020B0604020202020204" pitchFamily="34" charset="-128"/>
                            <a:cs typeface="Arial Unicode MS" panose="020B0604020202020204" pitchFamily="34" charset="-128"/>
                          </a:endParaRPr>
                        </a:p>
                      </a:txBody>
                      <a:tcPr marL="68580" marR="68580" marT="9525" marB="0" anchor="ctr">
                        <a:solidFill>
                          <a:schemeClr val="tx1"/>
                        </a:solidFill>
                      </a:tcPr>
                    </a:tc>
                    <a:tc>
                      <a:txBody>
                        <a:bodyPr/>
                        <a:lstStyle/>
                        <a:p>
                          <a:pPr algn="ctr">
                            <a:lnSpc>
                              <a:spcPct val="60000"/>
                            </a:lnSpc>
                            <a:spcBef>
                              <a:spcPts val="100"/>
                            </a:spcBef>
                            <a:spcAft>
                              <a:spcPts val="0"/>
                            </a:spcAft>
                          </a:pPr>
                          <a:endParaRPr lang="el-GR" sz="1100" dirty="0">
                            <a:solidFill>
                              <a:schemeClr val="bg2"/>
                            </a:solidFill>
                            <a:effectLst/>
                            <a:latin typeface="+mn-lt"/>
                            <a:ea typeface="Arial Unicode MS" panose="020B0604020202020204" pitchFamily="34" charset="-128"/>
                            <a:cs typeface="Arial Unicode MS" panose="020B0604020202020204" pitchFamily="34" charset="-128"/>
                          </a:endParaRPr>
                        </a:p>
                      </a:txBody>
                      <a:tcPr marL="68580" marR="68580" marT="9525" marB="0" anchor="ctr">
                        <a:solidFill>
                          <a:schemeClr val="tx1"/>
                        </a:solidFill>
                      </a:tcPr>
                    </a:tc>
                    <a:tc>
                      <a:txBody>
                        <a:bodyPr/>
                        <a:lstStyle/>
                        <a:p>
                          <a:pPr algn="ctr">
                            <a:lnSpc>
                              <a:spcPct val="60000"/>
                            </a:lnSpc>
                            <a:spcBef>
                              <a:spcPts val="100"/>
                            </a:spcBef>
                            <a:spcAft>
                              <a:spcPts val="0"/>
                            </a:spcAft>
                          </a:pPr>
                          <a:endParaRPr lang="el-GR" sz="1100" dirty="0">
                            <a:solidFill>
                              <a:schemeClr val="bg2"/>
                            </a:solidFill>
                            <a:effectLst/>
                            <a:latin typeface="+mn-lt"/>
                            <a:ea typeface="Arial Unicode MS" panose="020B0604020202020204" pitchFamily="34" charset="-128"/>
                            <a:cs typeface="Arial Unicode MS" panose="020B0604020202020204" pitchFamily="34" charset="-128"/>
                          </a:endParaRPr>
                        </a:p>
                      </a:txBody>
                      <a:tcPr marL="68580" marR="68580" marT="9525" marB="0" anchor="ctr">
                        <a:solidFill>
                          <a:schemeClr val="tx1"/>
                        </a:solidFill>
                      </a:tcPr>
                    </a:tc>
                    <a:tc>
                      <a:txBody>
                        <a:bodyPr/>
                        <a:lstStyle/>
                        <a:p>
                          <a:pPr algn="ctr">
                            <a:lnSpc>
                              <a:spcPct val="60000"/>
                            </a:lnSpc>
                            <a:spcBef>
                              <a:spcPts val="100"/>
                            </a:spcBef>
                            <a:spcAft>
                              <a:spcPts val="0"/>
                            </a:spcAft>
                          </a:pPr>
                          <a:endParaRPr lang="el-GR" sz="1100" dirty="0">
                            <a:solidFill>
                              <a:schemeClr val="bg2"/>
                            </a:solidFill>
                            <a:effectLst/>
                            <a:latin typeface="+mn-lt"/>
                            <a:ea typeface="Arial Unicode MS" panose="020B0604020202020204" pitchFamily="34" charset="-128"/>
                            <a:cs typeface="Arial Unicode MS" panose="020B0604020202020204" pitchFamily="34" charset="-128"/>
                          </a:endParaRPr>
                        </a:p>
                      </a:txBody>
                      <a:tcPr marL="68580" marR="68580" marT="9525" marB="0" anchor="ctr">
                        <a:solidFill>
                          <a:schemeClr val="tx1"/>
                        </a:solidFill>
                      </a:tcPr>
                    </a:tc>
                    <a:tc>
                      <a:txBody>
                        <a:bodyPr/>
                        <a:lstStyle/>
                        <a:p>
                          <a:pPr algn="ctr">
                            <a:lnSpc>
                              <a:spcPct val="60000"/>
                            </a:lnSpc>
                            <a:spcBef>
                              <a:spcPts val="100"/>
                            </a:spcBef>
                            <a:spcAft>
                              <a:spcPts val="0"/>
                            </a:spcAft>
                          </a:pPr>
                          <a:endParaRPr lang="el-GR" sz="1100" dirty="0">
                            <a:solidFill>
                              <a:schemeClr val="bg2"/>
                            </a:solidFill>
                            <a:effectLst/>
                            <a:latin typeface="+mn-lt"/>
                            <a:ea typeface="Arial Unicode MS" panose="020B0604020202020204" pitchFamily="34" charset="-128"/>
                            <a:cs typeface="Arial Unicode MS" panose="020B0604020202020204" pitchFamily="34" charset="-128"/>
                          </a:endParaRPr>
                        </a:p>
                      </a:txBody>
                      <a:tcPr marL="68580" marR="68580" marT="9525" marB="0" anchor="ctr">
                        <a:solidFill>
                          <a:schemeClr val="tx1"/>
                        </a:solidFill>
                      </a:tcPr>
                    </a:tc>
                  </a:tr>
                  <a:tr h="283576">
                    <a:tc>
                      <a:txBody>
                        <a:bodyPr/>
                        <a:lstStyle/>
                        <a:p>
                          <a:endParaRPr lang="el-GR" dirty="0">
                            <a:latin typeface="+mn-lt"/>
                          </a:endParaRPr>
                        </a:p>
                      </a:txBody>
                      <a:tcPr marL="68580" marR="68580" marT="9525" marB="0" anchor="ctr">
                        <a:solidFill>
                          <a:schemeClr val="tx1"/>
                        </a:solidFill>
                      </a:tcPr>
                    </a:tc>
                    <a:tc>
                      <a:txBody>
                        <a:bodyPr/>
                        <a:lstStyle/>
                        <a:p>
                          <a:pPr marL="171450" marR="0" indent="-171450" algn="l" defTabSz="914400" rtl="0" eaLnBrk="1" fontAlgn="auto" latinLnBrk="0" hangingPunct="1">
                            <a:lnSpc>
                              <a:spcPct val="115000"/>
                            </a:lnSpc>
                            <a:spcBef>
                              <a:spcPts val="0"/>
                            </a:spcBef>
                            <a:spcAft>
                              <a:spcPts val="0"/>
                            </a:spcAft>
                            <a:buClrTx/>
                            <a:buSzTx/>
                            <a:buFont typeface="Arial" panose="020B0604020202020204" pitchFamily="34" charset="0"/>
                            <a:buChar char="•"/>
                            <a:tabLst/>
                            <a:defRPr/>
                          </a:pPr>
                          <a:r>
                            <a:rPr lang="en-US" sz="1100" dirty="0" smtClean="0">
                              <a:solidFill>
                                <a:schemeClr val="bg2"/>
                              </a:solidFill>
                              <a:effectLst/>
                              <a:latin typeface="+mn-lt"/>
                              <a:ea typeface="Arial Unicode MS" panose="020B0604020202020204" pitchFamily="34" charset="-128"/>
                              <a:cs typeface="Arial Unicode MS" panose="020B0604020202020204" pitchFamily="34" charset="-128"/>
                            </a:rPr>
                            <a:t>CD amplitudes</a:t>
                          </a:r>
                          <a:endParaRPr lang="el-GR" sz="1100" dirty="0" smtClean="0">
                            <a:solidFill>
                              <a:schemeClr val="bg2"/>
                            </a:solidFill>
                            <a:effectLst/>
                            <a:latin typeface="+mn-lt"/>
                            <a:ea typeface="Arial Unicode MS" panose="020B0604020202020204" pitchFamily="34" charset="-128"/>
                            <a:cs typeface="Arial Unicode MS" panose="020B0604020202020204" pitchFamily="34" charset="-128"/>
                          </a:endParaRPr>
                        </a:p>
                      </a:txBody>
                      <a:tcPr marL="68580" marR="68580" marT="9525" marB="0" anchor="ctr">
                        <a:solidFill>
                          <a:schemeClr val="tx1"/>
                        </a:solidFill>
                      </a:tcPr>
                    </a:tc>
                    <a:tc>
                      <a:txBody>
                        <a:bodyPr/>
                        <a:lstStyle/>
                        <a:p>
                          <a:pPr algn="ctr">
                            <a:lnSpc>
                              <a:spcPct val="60000"/>
                            </a:lnSpc>
                            <a:spcBef>
                              <a:spcPts val="100"/>
                            </a:spcBef>
                            <a:spcAft>
                              <a:spcPts val="0"/>
                            </a:spcAft>
                          </a:pPr>
                          <a:endParaRPr lang="el-GR" sz="1100" dirty="0">
                            <a:solidFill>
                              <a:schemeClr val="bg2"/>
                            </a:solidFill>
                            <a:effectLst/>
                            <a:latin typeface="+mn-lt"/>
                            <a:ea typeface="Arial Unicode MS" panose="020B0604020202020204" pitchFamily="34" charset="-128"/>
                            <a:cs typeface="Arial Unicode MS" panose="020B0604020202020204" pitchFamily="34" charset="-128"/>
                          </a:endParaRPr>
                        </a:p>
                      </a:txBody>
                      <a:tcPr marL="68580" marR="68580" marT="9525" marB="0" anchor="ctr">
                        <a:solidFill>
                          <a:schemeClr val="tx1"/>
                        </a:solidFill>
                      </a:tcPr>
                    </a:tc>
                    <a:tc>
                      <a:txBody>
                        <a:bodyPr/>
                        <a:lstStyle/>
                        <a:p>
                          <a:pPr algn="ctr">
                            <a:lnSpc>
                              <a:spcPct val="60000"/>
                            </a:lnSpc>
                            <a:spcBef>
                              <a:spcPts val="100"/>
                            </a:spcBef>
                            <a:spcAft>
                              <a:spcPts val="0"/>
                            </a:spcAft>
                          </a:pPr>
                          <a:endParaRPr lang="el-GR" sz="1100" dirty="0">
                            <a:solidFill>
                              <a:schemeClr val="bg2"/>
                            </a:solidFill>
                            <a:effectLst/>
                            <a:latin typeface="+mn-lt"/>
                            <a:ea typeface="Arial Unicode MS" panose="020B0604020202020204" pitchFamily="34" charset="-128"/>
                            <a:cs typeface="Arial Unicode MS" panose="020B0604020202020204" pitchFamily="34" charset="-128"/>
                          </a:endParaRPr>
                        </a:p>
                      </a:txBody>
                      <a:tcPr marL="68580" marR="68580" marT="9525" marB="0" anchor="ctr">
                        <a:solidFill>
                          <a:schemeClr val="tx1"/>
                        </a:solidFill>
                      </a:tcPr>
                    </a:tc>
                    <a:tc>
                      <a:txBody>
                        <a:bodyPr/>
                        <a:lstStyle/>
                        <a:p>
                          <a:pPr algn="ctr">
                            <a:lnSpc>
                              <a:spcPct val="60000"/>
                            </a:lnSpc>
                            <a:spcBef>
                              <a:spcPts val="100"/>
                            </a:spcBef>
                            <a:spcAft>
                              <a:spcPts val="0"/>
                            </a:spcAft>
                          </a:pPr>
                          <a:endParaRPr lang="el-GR" sz="1100" dirty="0">
                            <a:solidFill>
                              <a:schemeClr val="bg2"/>
                            </a:solidFill>
                            <a:effectLst/>
                            <a:latin typeface="+mn-lt"/>
                            <a:ea typeface="Arial Unicode MS" panose="020B0604020202020204" pitchFamily="34" charset="-128"/>
                            <a:cs typeface="Arial Unicode MS" panose="020B0604020202020204" pitchFamily="34" charset="-128"/>
                          </a:endParaRPr>
                        </a:p>
                      </a:txBody>
                      <a:tcPr marL="68580" marR="68580" marT="9525" marB="0" anchor="ctr">
                        <a:solidFill>
                          <a:schemeClr val="tx1"/>
                        </a:solidFill>
                      </a:tcPr>
                    </a:tc>
                    <a:tc>
                      <a:txBody>
                        <a:bodyPr/>
                        <a:lstStyle/>
                        <a:p>
                          <a:pPr algn="ctr">
                            <a:lnSpc>
                              <a:spcPct val="60000"/>
                            </a:lnSpc>
                            <a:spcBef>
                              <a:spcPts val="100"/>
                            </a:spcBef>
                            <a:spcAft>
                              <a:spcPts val="0"/>
                            </a:spcAft>
                          </a:pPr>
                          <a:endParaRPr lang="el-GR" sz="1100" dirty="0">
                            <a:solidFill>
                              <a:schemeClr val="bg2"/>
                            </a:solidFill>
                            <a:effectLst/>
                            <a:latin typeface="+mn-lt"/>
                            <a:ea typeface="Arial Unicode MS" panose="020B0604020202020204" pitchFamily="34" charset="-128"/>
                            <a:cs typeface="Arial Unicode MS" panose="020B0604020202020204" pitchFamily="34" charset="-128"/>
                          </a:endParaRPr>
                        </a:p>
                      </a:txBody>
                      <a:tcPr marL="68580" marR="68580" marT="9525" marB="0" anchor="ctr">
                        <a:solidFill>
                          <a:schemeClr val="tx1"/>
                        </a:solidFill>
                      </a:tcPr>
                    </a:tc>
                  </a:tr>
                  <a:tr h="283576">
                    <a:tc>
                      <a:txBody>
                        <a:bodyPr/>
                        <a:lstStyle/>
                        <a:p>
                          <a:endParaRPr lang="el-GR" dirty="0">
                            <a:latin typeface="+mn-lt"/>
                          </a:endParaRPr>
                        </a:p>
                      </a:txBody>
                      <a:tcPr marL="68580" marR="68580" marT="9525" marB="0" anchor="ctr">
                        <a:solidFill>
                          <a:schemeClr val="tx1"/>
                        </a:solidFill>
                      </a:tcPr>
                    </a:tc>
                    <a:tc>
                      <a:txBody>
                        <a:bodyPr/>
                        <a:lstStyle/>
                        <a:p>
                          <a:pPr marL="261938" marR="0" lvl="0" indent="-171450" algn="l" defTabSz="914400" rtl="0" eaLnBrk="1" fontAlgn="auto" latinLnBrk="0" hangingPunct="1">
                            <a:lnSpc>
                              <a:spcPct val="115000"/>
                            </a:lnSpc>
                            <a:spcBef>
                              <a:spcPts val="0"/>
                            </a:spcBef>
                            <a:spcAft>
                              <a:spcPts val="0"/>
                            </a:spcAft>
                            <a:buClrTx/>
                            <a:buSzTx/>
                            <a:buFont typeface="Symbol" panose="05050102010706020507" pitchFamily="18" charset="2"/>
                            <a:buChar char=""/>
                            <a:tabLst/>
                            <a:defRPr/>
                          </a:pPr>
                          <a:r>
                            <a:rPr lang="en-US" sz="1100" kern="1200" dirty="0" smtClean="0">
                              <a:solidFill>
                                <a:schemeClr val="bg2"/>
                              </a:solidFill>
                              <a:latin typeface="+mn-lt"/>
                              <a:ea typeface="Arial Unicode MS" panose="020B0604020202020204" pitchFamily="34" charset="-128"/>
                              <a:cs typeface="Arial Unicode MS" panose="020B0604020202020204" pitchFamily="34" charset="-128"/>
                            </a:rPr>
                            <a:t>[</a:t>
                          </a:r>
                          <a:r>
                            <a:rPr lang="el-GR" sz="1100" kern="1200" dirty="0" smtClean="0">
                              <a:solidFill>
                                <a:schemeClr val="bg2"/>
                              </a:solidFill>
                              <a:latin typeface="+mn-lt"/>
                              <a:ea typeface="Arial Unicode MS" panose="020B0604020202020204" pitchFamily="34" charset="-128"/>
                              <a:cs typeface="Arial Unicode MS" panose="020B0604020202020204" pitchFamily="34" charset="-128"/>
                            </a:rPr>
                            <a:t>θ</a:t>
                          </a:r>
                          <a:r>
                            <a:rPr lang="en-US" sz="1100" kern="1200" dirty="0" smtClean="0">
                              <a:solidFill>
                                <a:schemeClr val="bg2"/>
                              </a:solidFill>
                              <a:latin typeface="+mn-lt"/>
                              <a:ea typeface="Arial Unicode MS" panose="020B0604020202020204" pitchFamily="34" charset="-128"/>
                              <a:cs typeface="Arial Unicode MS" panose="020B0604020202020204" pitchFamily="34" charset="-128"/>
                            </a:rPr>
                            <a:t>]</a:t>
                          </a:r>
                          <a:r>
                            <a:rPr lang="el-GR" sz="1100" kern="1200" baseline="-25000" dirty="0" smtClean="0">
                              <a:solidFill>
                                <a:schemeClr val="bg2"/>
                              </a:solidFill>
                              <a:latin typeface="+mn-lt"/>
                              <a:ea typeface="Arial Unicode MS" panose="020B0604020202020204" pitchFamily="34" charset="-128"/>
                              <a:cs typeface="Arial Unicode MS" panose="020B0604020202020204" pitchFamily="34" charset="-128"/>
                            </a:rPr>
                            <a:t>208</a:t>
                          </a:r>
                          <a:r>
                            <a:rPr lang="el-GR" sz="1100" kern="1200" dirty="0" smtClean="0">
                              <a:solidFill>
                                <a:schemeClr val="bg2"/>
                              </a:solidFill>
                              <a:latin typeface="+mn-lt"/>
                              <a:ea typeface="Arial Unicode MS" panose="020B0604020202020204" pitchFamily="34" charset="-128"/>
                              <a:cs typeface="Arial Unicode MS" panose="020B0604020202020204" pitchFamily="34" charset="-128"/>
                            </a:rPr>
                            <a:t> (</a:t>
                          </a:r>
                          <a:r>
                            <a:rPr lang="en-US" sz="1100" kern="1200" dirty="0" smtClean="0">
                              <a:solidFill>
                                <a:schemeClr val="bg2"/>
                              </a:solidFill>
                              <a:latin typeface="+mn-lt"/>
                              <a:ea typeface="Arial Unicode MS" panose="020B0604020202020204" pitchFamily="34" charset="-128"/>
                              <a:cs typeface="Arial Unicode MS" panose="020B0604020202020204" pitchFamily="34" charset="-128"/>
                            </a:rPr>
                            <a:t>cm</a:t>
                          </a:r>
                          <a:r>
                            <a:rPr lang="en-US" sz="1100" kern="1200" baseline="30000" dirty="0" smtClean="0">
                              <a:solidFill>
                                <a:schemeClr val="bg2"/>
                              </a:solidFill>
                              <a:latin typeface="+mn-lt"/>
                              <a:ea typeface="Arial Unicode MS" panose="020B0604020202020204" pitchFamily="34" charset="-128"/>
                              <a:cs typeface="Arial Unicode MS" panose="020B0604020202020204" pitchFamily="34" charset="-128"/>
                            </a:rPr>
                            <a:t>2</a:t>
                          </a:r>
                          <a:r>
                            <a:rPr lang="en-US" sz="1100" kern="1200" dirty="0" smtClean="0">
                              <a:solidFill>
                                <a:schemeClr val="bg2"/>
                              </a:solidFill>
                              <a:latin typeface="+mn-lt"/>
                              <a:ea typeface="Arial Unicode MS" panose="020B0604020202020204" pitchFamily="34" charset="-128"/>
                              <a:cs typeface="Arial Unicode MS" panose="020B0604020202020204" pitchFamily="34" charset="-128"/>
                            </a:rPr>
                            <a:t> deg dmol</a:t>
                          </a:r>
                          <a:r>
                            <a:rPr lang="en-US" sz="1100" kern="1200" baseline="30000" dirty="0" smtClean="0">
                              <a:solidFill>
                                <a:schemeClr val="bg2"/>
                              </a:solidFill>
                              <a:latin typeface="+mn-lt"/>
                              <a:ea typeface="Arial Unicode MS" panose="020B0604020202020204" pitchFamily="34" charset="-128"/>
                              <a:cs typeface="Arial Unicode MS" panose="020B0604020202020204" pitchFamily="34" charset="-128"/>
                            </a:rPr>
                            <a:t>-1</a:t>
                          </a:r>
                          <a:r>
                            <a:rPr lang="el-GR" sz="1100" kern="1200" dirty="0" smtClean="0">
                              <a:solidFill>
                                <a:schemeClr val="bg2"/>
                              </a:solidFill>
                              <a:latin typeface="+mn-lt"/>
                              <a:ea typeface="Arial Unicode MS" panose="020B0604020202020204" pitchFamily="34" charset="-128"/>
                              <a:cs typeface="Arial Unicode MS" panose="020B0604020202020204" pitchFamily="34" charset="-128"/>
                            </a:rPr>
                            <a:t>)</a:t>
                          </a:r>
                        </a:p>
                      </a:txBody>
                      <a:tcPr marL="68580" marR="68580" marT="9525" marB="0" anchor="ctr">
                        <a:solidFill>
                          <a:schemeClr val="tx1"/>
                        </a:solidFill>
                      </a:tcPr>
                    </a:tc>
                    <a:tc>
                      <a:txBody>
                        <a:bodyPr/>
                        <a:lstStyle/>
                        <a:p>
                          <a:pPr algn="ctr">
                            <a:lnSpc>
                              <a:spcPct val="60000"/>
                            </a:lnSpc>
                            <a:spcBef>
                              <a:spcPts val="100"/>
                            </a:spcBef>
                            <a:spcAft>
                              <a:spcPts val="0"/>
                            </a:spcAft>
                          </a:pPr>
                          <a:r>
                            <a:rPr lang="en-US" sz="1100" dirty="0" smtClean="0">
                              <a:solidFill>
                                <a:schemeClr val="bg2"/>
                              </a:solidFill>
                              <a:effectLst/>
                              <a:latin typeface="+mn-lt"/>
                              <a:ea typeface="Arial Unicode MS" panose="020B0604020202020204" pitchFamily="34" charset="-128"/>
                              <a:cs typeface="Arial Unicode MS" panose="020B0604020202020204" pitchFamily="34" charset="-128"/>
                            </a:rPr>
                            <a:t>-18,000</a:t>
                          </a:r>
                          <a:endParaRPr lang="el-GR" sz="1100" dirty="0">
                            <a:solidFill>
                              <a:schemeClr val="bg2"/>
                            </a:solidFill>
                            <a:effectLst/>
                            <a:latin typeface="+mn-lt"/>
                            <a:ea typeface="Arial Unicode MS" panose="020B0604020202020204" pitchFamily="34" charset="-128"/>
                            <a:cs typeface="Arial Unicode MS" panose="020B0604020202020204" pitchFamily="34" charset="-128"/>
                          </a:endParaRPr>
                        </a:p>
                      </a:txBody>
                      <a:tcPr marL="68580" marR="68580" marT="9525" marB="0" anchor="ctr">
                        <a:solidFill>
                          <a:schemeClr val="tx1"/>
                        </a:solidFill>
                      </a:tcPr>
                    </a:tc>
                    <a:tc>
                      <a:txBody>
                        <a:bodyPr/>
                        <a:lstStyle/>
                        <a:p>
                          <a:pPr algn="ctr">
                            <a:lnSpc>
                              <a:spcPct val="60000"/>
                            </a:lnSpc>
                            <a:spcBef>
                              <a:spcPts val="100"/>
                            </a:spcBef>
                            <a:spcAft>
                              <a:spcPts val="0"/>
                            </a:spcAft>
                          </a:pPr>
                          <a:r>
                            <a:rPr lang="en-US" sz="1100" dirty="0" smtClean="0">
                              <a:solidFill>
                                <a:schemeClr val="bg2"/>
                              </a:solidFill>
                              <a:effectLst/>
                              <a:latin typeface="+mn-lt"/>
                              <a:ea typeface="Arial Unicode MS" panose="020B0604020202020204" pitchFamily="34" charset="-128"/>
                              <a:cs typeface="Arial Unicode MS" panose="020B0604020202020204" pitchFamily="34" charset="-128"/>
                            </a:rPr>
                            <a:t>-35,000</a:t>
                          </a:r>
                          <a:endParaRPr lang="el-GR" sz="1100" dirty="0">
                            <a:solidFill>
                              <a:schemeClr val="bg2"/>
                            </a:solidFill>
                            <a:effectLst/>
                            <a:latin typeface="+mn-lt"/>
                            <a:ea typeface="Arial Unicode MS" panose="020B0604020202020204" pitchFamily="34" charset="-128"/>
                            <a:cs typeface="Arial Unicode MS" panose="020B0604020202020204" pitchFamily="34" charset="-128"/>
                          </a:endParaRPr>
                        </a:p>
                      </a:txBody>
                      <a:tcPr marL="68580" marR="68580" marT="9525" marB="0" anchor="ctr">
                        <a:solidFill>
                          <a:schemeClr val="tx1"/>
                        </a:solidFill>
                      </a:tcPr>
                    </a:tc>
                    <a:tc>
                      <a:txBody>
                        <a:bodyPr/>
                        <a:lstStyle/>
                        <a:p>
                          <a:pPr algn="ctr">
                            <a:lnSpc>
                              <a:spcPct val="60000"/>
                            </a:lnSpc>
                            <a:spcBef>
                              <a:spcPts val="100"/>
                            </a:spcBef>
                            <a:spcAft>
                              <a:spcPts val="0"/>
                            </a:spcAft>
                          </a:pPr>
                          <a:r>
                            <a:rPr lang="en-US" sz="1100" dirty="0" smtClean="0">
                              <a:solidFill>
                                <a:schemeClr val="bg2"/>
                              </a:solidFill>
                              <a:effectLst/>
                              <a:latin typeface="+mn-lt"/>
                              <a:ea typeface="Arial Unicode MS" panose="020B0604020202020204" pitchFamily="34" charset="-128"/>
                              <a:cs typeface="Arial Unicode MS" panose="020B0604020202020204" pitchFamily="34" charset="-128"/>
                            </a:rPr>
                            <a:t>-31,000</a:t>
                          </a:r>
                          <a:endParaRPr lang="el-GR" sz="1100" dirty="0">
                            <a:solidFill>
                              <a:schemeClr val="bg2"/>
                            </a:solidFill>
                            <a:effectLst/>
                            <a:latin typeface="+mn-lt"/>
                            <a:ea typeface="Arial Unicode MS" panose="020B0604020202020204" pitchFamily="34" charset="-128"/>
                            <a:cs typeface="Arial Unicode MS" panose="020B0604020202020204" pitchFamily="34" charset="-128"/>
                          </a:endParaRPr>
                        </a:p>
                      </a:txBody>
                      <a:tcPr marL="68580" marR="68580" marT="9525" marB="0" anchor="ctr">
                        <a:solidFill>
                          <a:schemeClr val="tx1"/>
                        </a:solidFill>
                      </a:tcPr>
                    </a:tc>
                    <a:tc>
                      <a:txBody>
                        <a:bodyPr/>
                        <a:lstStyle/>
                        <a:p>
                          <a:pPr algn="ctr">
                            <a:lnSpc>
                              <a:spcPct val="60000"/>
                            </a:lnSpc>
                            <a:spcBef>
                              <a:spcPts val="100"/>
                            </a:spcBef>
                            <a:spcAft>
                              <a:spcPts val="0"/>
                            </a:spcAft>
                          </a:pPr>
                          <a:endParaRPr lang="el-GR" sz="1100" dirty="0">
                            <a:solidFill>
                              <a:schemeClr val="bg2"/>
                            </a:solidFill>
                            <a:effectLst/>
                            <a:latin typeface="+mn-lt"/>
                            <a:ea typeface="Arial Unicode MS" panose="020B0604020202020204" pitchFamily="34" charset="-128"/>
                            <a:cs typeface="Arial Unicode MS" panose="020B0604020202020204" pitchFamily="34" charset="-128"/>
                          </a:endParaRPr>
                        </a:p>
                      </a:txBody>
                      <a:tcPr marL="68580" marR="68580" marT="9525" marB="0" anchor="ctr">
                        <a:solidFill>
                          <a:schemeClr val="tx1"/>
                        </a:solidFill>
                      </a:tcPr>
                    </a:tc>
                  </a:tr>
                  <a:tr h="283576">
                    <a:tc>
                      <a:txBody>
                        <a:bodyPr/>
                        <a:lstStyle/>
                        <a:p>
                          <a:endParaRPr lang="el-GR" dirty="0">
                            <a:latin typeface="+mn-lt"/>
                          </a:endParaRPr>
                        </a:p>
                      </a:txBody>
                      <a:tcPr marL="68580" marR="68580" marT="9525" marB="0" anchor="ctr">
                        <a:solidFill>
                          <a:schemeClr val="tx1"/>
                        </a:solidFill>
                      </a:tcPr>
                    </a:tc>
                    <a:tc>
                      <a:txBody>
                        <a:bodyPr/>
                        <a:lstStyle/>
                        <a:p>
                          <a:pPr marL="261938" marR="0" lvl="0" indent="-171450" algn="l" defTabSz="914400" rtl="0" eaLnBrk="1" fontAlgn="auto" latinLnBrk="0" hangingPunct="1">
                            <a:lnSpc>
                              <a:spcPct val="115000"/>
                            </a:lnSpc>
                            <a:spcBef>
                              <a:spcPts val="0"/>
                            </a:spcBef>
                            <a:spcAft>
                              <a:spcPts val="0"/>
                            </a:spcAft>
                            <a:buClrTx/>
                            <a:buSzTx/>
                            <a:buFont typeface="Symbol" panose="05050102010706020507" pitchFamily="18" charset="2"/>
                            <a:buChar char=""/>
                            <a:tabLst/>
                            <a:defRPr/>
                          </a:pPr>
                          <a:r>
                            <a:rPr lang="en-US" sz="1100" kern="1200" dirty="0" smtClean="0">
                              <a:solidFill>
                                <a:schemeClr val="bg2"/>
                              </a:solidFill>
                              <a:latin typeface="+mn-lt"/>
                              <a:ea typeface="Arial Unicode MS" panose="020B0604020202020204" pitchFamily="34" charset="-128"/>
                              <a:cs typeface="Arial Unicode MS" panose="020B0604020202020204" pitchFamily="34" charset="-128"/>
                            </a:rPr>
                            <a:t>[</a:t>
                          </a:r>
                          <a:r>
                            <a:rPr lang="el-GR" sz="1100" kern="1200" dirty="0" smtClean="0">
                              <a:solidFill>
                                <a:schemeClr val="bg2"/>
                              </a:solidFill>
                              <a:latin typeface="+mn-lt"/>
                              <a:ea typeface="Arial Unicode MS" panose="020B0604020202020204" pitchFamily="34" charset="-128"/>
                              <a:cs typeface="Arial Unicode MS" panose="020B0604020202020204" pitchFamily="34" charset="-128"/>
                            </a:rPr>
                            <a:t>θ</a:t>
                          </a:r>
                          <a:r>
                            <a:rPr lang="en-US" sz="1100" kern="1200" dirty="0" smtClean="0">
                              <a:solidFill>
                                <a:schemeClr val="bg2"/>
                              </a:solidFill>
                              <a:latin typeface="+mn-lt"/>
                              <a:ea typeface="Arial Unicode MS" panose="020B0604020202020204" pitchFamily="34" charset="-128"/>
                              <a:cs typeface="Arial Unicode MS" panose="020B0604020202020204" pitchFamily="34" charset="-128"/>
                            </a:rPr>
                            <a:t>]</a:t>
                          </a:r>
                          <a:r>
                            <a:rPr lang="el-GR" sz="1100" kern="1200" baseline="-25000" dirty="0" smtClean="0">
                              <a:solidFill>
                                <a:schemeClr val="bg2"/>
                              </a:solidFill>
                              <a:latin typeface="+mn-lt"/>
                              <a:ea typeface="Arial Unicode MS" panose="020B0604020202020204" pitchFamily="34" charset="-128"/>
                              <a:cs typeface="Arial Unicode MS" panose="020B0604020202020204" pitchFamily="34" charset="-128"/>
                            </a:rPr>
                            <a:t>2</a:t>
                          </a:r>
                          <a:r>
                            <a:rPr lang="en-US" sz="1100" kern="1200" baseline="-25000" dirty="0" smtClean="0">
                              <a:solidFill>
                                <a:schemeClr val="bg2"/>
                              </a:solidFill>
                              <a:latin typeface="+mn-lt"/>
                              <a:ea typeface="Arial Unicode MS" panose="020B0604020202020204" pitchFamily="34" charset="-128"/>
                              <a:cs typeface="Arial Unicode MS" panose="020B0604020202020204" pitchFamily="34" charset="-128"/>
                            </a:rPr>
                            <a:t>22</a:t>
                          </a:r>
                          <a:r>
                            <a:rPr lang="el-GR" sz="1100" kern="1200" dirty="0" smtClean="0">
                              <a:solidFill>
                                <a:schemeClr val="bg2"/>
                              </a:solidFill>
                              <a:latin typeface="+mn-lt"/>
                              <a:ea typeface="Arial Unicode MS" panose="020B0604020202020204" pitchFamily="34" charset="-128"/>
                              <a:cs typeface="Arial Unicode MS" panose="020B0604020202020204" pitchFamily="34" charset="-128"/>
                            </a:rPr>
                            <a:t> (</a:t>
                          </a:r>
                          <a:r>
                            <a:rPr lang="en-US" sz="1100" kern="1200" dirty="0" smtClean="0">
                              <a:solidFill>
                                <a:schemeClr val="bg2"/>
                              </a:solidFill>
                              <a:latin typeface="+mn-lt"/>
                              <a:ea typeface="Arial Unicode MS" panose="020B0604020202020204" pitchFamily="34" charset="-128"/>
                              <a:cs typeface="Arial Unicode MS" panose="020B0604020202020204" pitchFamily="34" charset="-128"/>
                            </a:rPr>
                            <a:t>cm</a:t>
                          </a:r>
                          <a:r>
                            <a:rPr lang="en-US" sz="1100" kern="1200" baseline="30000" dirty="0" smtClean="0">
                              <a:solidFill>
                                <a:schemeClr val="bg2"/>
                              </a:solidFill>
                              <a:latin typeface="+mn-lt"/>
                              <a:ea typeface="Arial Unicode MS" panose="020B0604020202020204" pitchFamily="34" charset="-128"/>
                              <a:cs typeface="Arial Unicode MS" panose="020B0604020202020204" pitchFamily="34" charset="-128"/>
                            </a:rPr>
                            <a:t>2</a:t>
                          </a:r>
                          <a:r>
                            <a:rPr lang="en-US" sz="1100" kern="1200" dirty="0" smtClean="0">
                              <a:solidFill>
                                <a:schemeClr val="bg2"/>
                              </a:solidFill>
                              <a:latin typeface="+mn-lt"/>
                              <a:ea typeface="Arial Unicode MS" panose="020B0604020202020204" pitchFamily="34" charset="-128"/>
                              <a:cs typeface="Arial Unicode MS" panose="020B0604020202020204" pitchFamily="34" charset="-128"/>
                            </a:rPr>
                            <a:t> deg dmol</a:t>
                          </a:r>
                          <a:r>
                            <a:rPr lang="en-US" sz="1100" kern="1200" baseline="30000" dirty="0" smtClean="0">
                              <a:solidFill>
                                <a:schemeClr val="bg2"/>
                              </a:solidFill>
                              <a:latin typeface="+mn-lt"/>
                              <a:ea typeface="Arial Unicode MS" panose="020B0604020202020204" pitchFamily="34" charset="-128"/>
                              <a:cs typeface="Arial Unicode MS" panose="020B0604020202020204" pitchFamily="34" charset="-128"/>
                            </a:rPr>
                            <a:t>-1</a:t>
                          </a:r>
                          <a:r>
                            <a:rPr lang="el-GR" sz="1100" kern="1200" dirty="0" smtClean="0">
                              <a:solidFill>
                                <a:schemeClr val="bg2"/>
                              </a:solidFill>
                              <a:latin typeface="+mn-lt"/>
                              <a:ea typeface="Arial Unicode MS" panose="020B0604020202020204" pitchFamily="34" charset="-128"/>
                              <a:cs typeface="Arial Unicode MS" panose="020B0604020202020204" pitchFamily="34" charset="-128"/>
                            </a:rPr>
                            <a:t>)</a:t>
                          </a:r>
                        </a:p>
                      </a:txBody>
                      <a:tcPr marL="68580" marR="68580" marT="9525" marB="0" anchor="ctr">
                        <a:solidFill>
                          <a:schemeClr val="tx1"/>
                        </a:solidFill>
                      </a:tcPr>
                    </a:tc>
                    <a:tc>
                      <a:txBody>
                        <a:bodyPr/>
                        <a:lstStyle/>
                        <a:p>
                          <a:pPr algn="ctr">
                            <a:lnSpc>
                              <a:spcPct val="60000"/>
                            </a:lnSpc>
                            <a:spcBef>
                              <a:spcPts val="100"/>
                            </a:spcBef>
                            <a:spcAft>
                              <a:spcPts val="0"/>
                            </a:spcAft>
                          </a:pPr>
                          <a:r>
                            <a:rPr lang="en-US" sz="1100" dirty="0" smtClean="0">
                              <a:solidFill>
                                <a:schemeClr val="bg2"/>
                              </a:solidFill>
                              <a:effectLst/>
                              <a:latin typeface="+mn-lt"/>
                              <a:ea typeface="Arial Unicode MS" panose="020B0604020202020204" pitchFamily="34" charset="-128"/>
                              <a:cs typeface="Arial Unicode MS" panose="020B0604020202020204" pitchFamily="34" charset="-128"/>
                            </a:rPr>
                            <a:t>-15,000</a:t>
                          </a:r>
                          <a:endParaRPr lang="el-GR" sz="1100" dirty="0">
                            <a:solidFill>
                              <a:schemeClr val="bg2"/>
                            </a:solidFill>
                            <a:effectLst/>
                            <a:latin typeface="+mn-lt"/>
                            <a:ea typeface="Arial Unicode MS" panose="020B0604020202020204" pitchFamily="34" charset="-128"/>
                            <a:cs typeface="Arial Unicode MS" panose="020B0604020202020204" pitchFamily="34" charset="-128"/>
                          </a:endParaRPr>
                        </a:p>
                      </a:txBody>
                      <a:tcPr marL="68580" marR="68580" marT="9525" marB="0" anchor="ctr">
                        <a:solidFill>
                          <a:schemeClr val="tx1"/>
                        </a:solidFill>
                      </a:tcPr>
                    </a:tc>
                    <a:tc>
                      <a:txBody>
                        <a:bodyPr/>
                        <a:lstStyle/>
                        <a:p>
                          <a:pPr algn="ctr">
                            <a:lnSpc>
                              <a:spcPct val="60000"/>
                            </a:lnSpc>
                            <a:spcBef>
                              <a:spcPts val="100"/>
                            </a:spcBef>
                            <a:spcAft>
                              <a:spcPts val="0"/>
                            </a:spcAft>
                          </a:pPr>
                          <a:r>
                            <a:rPr lang="en-US" sz="1100" dirty="0" smtClean="0">
                              <a:solidFill>
                                <a:schemeClr val="bg2"/>
                              </a:solidFill>
                              <a:effectLst/>
                              <a:latin typeface="+mn-lt"/>
                              <a:ea typeface="Arial Unicode MS" panose="020B0604020202020204" pitchFamily="34" charset="-128"/>
                              <a:cs typeface="Arial Unicode MS" panose="020B0604020202020204" pitchFamily="34" charset="-128"/>
                            </a:rPr>
                            <a:t>-32,000</a:t>
                          </a:r>
                          <a:endParaRPr lang="el-GR" sz="1100" dirty="0">
                            <a:solidFill>
                              <a:schemeClr val="bg2"/>
                            </a:solidFill>
                            <a:effectLst/>
                            <a:latin typeface="+mn-lt"/>
                            <a:ea typeface="Arial Unicode MS" panose="020B0604020202020204" pitchFamily="34" charset="-128"/>
                            <a:cs typeface="Arial Unicode MS" panose="020B0604020202020204" pitchFamily="34" charset="-128"/>
                          </a:endParaRPr>
                        </a:p>
                      </a:txBody>
                      <a:tcPr marL="68580" marR="68580" marT="9525" marB="0" anchor="ctr">
                        <a:solidFill>
                          <a:schemeClr val="tx1"/>
                        </a:solidFill>
                      </a:tcPr>
                    </a:tc>
                    <a:tc>
                      <a:txBody>
                        <a:bodyPr/>
                        <a:lstStyle/>
                        <a:p>
                          <a:pPr algn="ctr">
                            <a:lnSpc>
                              <a:spcPct val="60000"/>
                            </a:lnSpc>
                            <a:spcBef>
                              <a:spcPts val="100"/>
                            </a:spcBef>
                            <a:spcAft>
                              <a:spcPts val="0"/>
                            </a:spcAft>
                          </a:pPr>
                          <a:r>
                            <a:rPr lang="en-US" sz="1100" dirty="0" smtClean="0">
                              <a:solidFill>
                                <a:schemeClr val="bg2"/>
                              </a:solidFill>
                              <a:effectLst/>
                              <a:latin typeface="+mn-lt"/>
                              <a:ea typeface="Arial Unicode MS" panose="020B0604020202020204" pitchFamily="34" charset="-128"/>
                              <a:cs typeface="Arial Unicode MS" panose="020B0604020202020204" pitchFamily="34" charset="-128"/>
                            </a:rPr>
                            <a:t>-38,000</a:t>
                          </a:r>
                          <a:endParaRPr lang="el-GR" sz="1100" dirty="0">
                            <a:solidFill>
                              <a:schemeClr val="bg2"/>
                            </a:solidFill>
                            <a:effectLst/>
                            <a:latin typeface="+mn-lt"/>
                            <a:ea typeface="Arial Unicode MS" panose="020B0604020202020204" pitchFamily="34" charset="-128"/>
                            <a:cs typeface="Arial Unicode MS" panose="020B0604020202020204" pitchFamily="34" charset="-128"/>
                          </a:endParaRPr>
                        </a:p>
                      </a:txBody>
                      <a:tcPr marL="68580" marR="68580" marT="9525" marB="0" anchor="ctr">
                        <a:solidFill>
                          <a:schemeClr val="tx1"/>
                        </a:solidFill>
                      </a:tcPr>
                    </a:tc>
                    <a:tc>
                      <a:txBody>
                        <a:bodyPr/>
                        <a:lstStyle/>
                        <a:p>
                          <a:pPr algn="ctr">
                            <a:lnSpc>
                              <a:spcPct val="60000"/>
                            </a:lnSpc>
                            <a:spcBef>
                              <a:spcPts val="100"/>
                            </a:spcBef>
                            <a:spcAft>
                              <a:spcPts val="0"/>
                            </a:spcAft>
                          </a:pPr>
                          <a:endParaRPr lang="el-GR" sz="1100" dirty="0">
                            <a:solidFill>
                              <a:schemeClr val="bg2"/>
                            </a:solidFill>
                            <a:effectLst/>
                            <a:latin typeface="+mn-lt"/>
                            <a:ea typeface="Arial Unicode MS" panose="020B0604020202020204" pitchFamily="34" charset="-128"/>
                            <a:cs typeface="Arial Unicode MS" panose="020B0604020202020204" pitchFamily="34" charset="-128"/>
                          </a:endParaRPr>
                        </a:p>
                      </a:txBody>
                      <a:tcPr marL="68580" marR="68580" marT="9525" marB="0" anchor="ctr">
                        <a:solidFill>
                          <a:schemeClr val="tx1"/>
                        </a:solidFill>
                      </a:tcPr>
                    </a:tc>
                  </a:tr>
                  <a:tr h="283576">
                    <a:tc>
                      <a:txBody>
                        <a:bodyPr/>
                        <a:lstStyle/>
                        <a:p>
                          <a:endParaRPr lang="el-GR" dirty="0">
                            <a:latin typeface="+mn-lt"/>
                          </a:endParaRPr>
                        </a:p>
                      </a:txBody>
                      <a:tcPr marL="68580" marR="68580" marT="9525" marB="0" anchor="ctr">
                        <a:solidFill>
                          <a:schemeClr val="tx1"/>
                        </a:solidFill>
                      </a:tcPr>
                    </a:tc>
                    <a:tc>
                      <a:txBody>
                        <a:bodyPr/>
                        <a:lstStyle/>
                        <a:p>
                          <a:pPr marL="261938" lvl="0" indent="-171450">
                            <a:lnSpc>
                              <a:spcPct val="115000"/>
                            </a:lnSpc>
                            <a:spcAft>
                              <a:spcPts val="0"/>
                            </a:spcAft>
                            <a:buFont typeface="Symbol" panose="05050102010706020507" pitchFamily="18" charset="2"/>
                            <a:buChar char=""/>
                          </a:pPr>
                          <a:r>
                            <a:rPr lang="en-US" sz="1100" dirty="0" smtClean="0">
                              <a:solidFill>
                                <a:schemeClr val="bg2"/>
                              </a:solidFill>
                              <a:effectLst/>
                              <a:latin typeface="+mn-lt"/>
                              <a:ea typeface="Arial Unicode MS" panose="020B0604020202020204" pitchFamily="34" charset="-128"/>
                              <a:cs typeface="Arial Unicode MS" panose="020B0604020202020204" pitchFamily="34" charset="-128"/>
                            </a:rPr>
                            <a:t>% </a:t>
                          </a:r>
                          <a:r>
                            <a:rPr lang="el-GR" sz="1100" dirty="0" smtClean="0">
                              <a:solidFill>
                                <a:schemeClr val="bg2"/>
                              </a:solidFill>
                              <a:effectLst/>
                              <a:latin typeface="+mn-lt"/>
                              <a:ea typeface="Arial Unicode MS" panose="020B0604020202020204" pitchFamily="34" charset="-128"/>
                              <a:cs typeface="Arial Unicode MS" panose="020B0604020202020204" pitchFamily="34" charset="-128"/>
                            </a:rPr>
                            <a:t>α</a:t>
                          </a:r>
                          <a:r>
                            <a:rPr lang="en-US" sz="1100" dirty="0" smtClean="0">
                              <a:solidFill>
                                <a:schemeClr val="bg2"/>
                              </a:solidFill>
                              <a:effectLst/>
                              <a:latin typeface="+mn-lt"/>
                              <a:ea typeface="Arial Unicode MS" panose="020B0604020202020204" pitchFamily="34" charset="-128"/>
                              <a:cs typeface="Arial Unicode MS" panose="020B0604020202020204" pitchFamily="34" charset="-128"/>
                            </a:rPr>
                            <a:t>-Helix</a:t>
                          </a:r>
                          <a:endParaRPr lang="el-GR" sz="1100" dirty="0">
                            <a:solidFill>
                              <a:schemeClr val="bg2"/>
                            </a:solidFill>
                            <a:effectLst/>
                            <a:latin typeface="+mn-lt"/>
                            <a:ea typeface="Arial Unicode MS" panose="020B0604020202020204" pitchFamily="34" charset="-128"/>
                            <a:cs typeface="Arial Unicode MS" panose="020B0604020202020204" pitchFamily="34" charset="-128"/>
                          </a:endParaRPr>
                        </a:p>
                      </a:txBody>
                      <a:tcPr marL="68580" marR="68580" marT="9525" marB="0" anchor="ctr">
                        <a:solidFill>
                          <a:schemeClr val="tx1"/>
                        </a:solidFill>
                      </a:tcPr>
                    </a:tc>
                    <a:tc>
                      <a:txBody>
                        <a:bodyPr/>
                        <a:lstStyle/>
                        <a:p>
                          <a:pPr algn="ctr">
                            <a:lnSpc>
                              <a:spcPct val="60000"/>
                            </a:lnSpc>
                            <a:spcBef>
                              <a:spcPts val="100"/>
                            </a:spcBef>
                            <a:spcAft>
                              <a:spcPts val="0"/>
                            </a:spcAft>
                          </a:pPr>
                          <a:r>
                            <a:rPr lang="en-US" sz="1100" dirty="0" smtClean="0">
                              <a:solidFill>
                                <a:schemeClr val="bg2"/>
                              </a:solidFill>
                              <a:effectLst/>
                              <a:latin typeface="+mn-lt"/>
                              <a:ea typeface="Arial Unicode MS" panose="020B0604020202020204" pitchFamily="34" charset="-128"/>
                              <a:cs typeface="Arial Unicode MS" panose="020B0604020202020204" pitchFamily="34" charset="-128"/>
                            </a:rPr>
                            <a:t>40-65</a:t>
                          </a:r>
                          <a:endParaRPr lang="el-GR" sz="1100" dirty="0">
                            <a:solidFill>
                              <a:schemeClr val="bg2"/>
                            </a:solidFill>
                            <a:effectLst/>
                            <a:latin typeface="+mn-lt"/>
                            <a:ea typeface="Arial Unicode MS" panose="020B0604020202020204" pitchFamily="34" charset="-128"/>
                            <a:cs typeface="Arial Unicode MS" panose="020B0604020202020204" pitchFamily="34" charset="-128"/>
                          </a:endParaRPr>
                        </a:p>
                      </a:txBody>
                      <a:tcPr marL="68580" marR="68580" marT="9525" marB="0" anchor="ctr">
                        <a:solidFill>
                          <a:schemeClr val="tx1"/>
                        </a:solidFill>
                      </a:tcPr>
                    </a:tc>
                    <a:tc>
                      <a:txBody>
                        <a:bodyPr/>
                        <a:lstStyle/>
                        <a:p>
                          <a:pPr algn="ctr">
                            <a:lnSpc>
                              <a:spcPct val="60000"/>
                            </a:lnSpc>
                            <a:spcBef>
                              <a:spcPts val="100"/>
                            </a:spcBef>
                            <a:spcAft>
                              <a:spcPts val="0"/>
                            </a:spcAft>
                          </a:pPr>
                          <a:r>
                            <a:rPr lang="en-US" sz="1100" dirty="0" smtClean="0">
                              <a:solidFill>
                                <a:schemeClr val="bg2"/>
                              </a:solidFill>
                              <a:effectLst/>
                              <a:latin typeface="+mn-lt"/>
                              <a:ea typeface="Arial Unicode MS" panose="020B0604020202020204" pitchFamily="34" charset="-128"/>
                              <a:cs typeface="Arial Unicode MS" panose="020B0604020202020204" pitchFamily="34" charset="-128"/>
                            </a:rPr>
                            <a:t>80-100</a:t>
                          </a:r>
                          <a:endParaRPr lang="el-GR" sz="1100" dirty="0">
                            <a:solidFill>
                              <a:schemeClr val="bg2"/>
                            </a:solidFill>
                            <a:effectLst/>
                            <a:latin typeface="+mn-lt"/>
                            <a:ea typeface="Arial Unicode MS" panose="020B0604020202020204" pitchFamily="34" charset="-128"/>
                            <a:cs typeface="Arial Unicode MS" panose="020B0604020202020204" pitchFamily="34" charset="-128"/>
                          </a:endParaRPr>
                        </a:p>
                      </a:txBody>
                      <a:tcPr marL="68580" marR="68580" marT="9525" marB="0" anchor="ctr">
                        <a:solidFill>
                          <a:schemeClr val="tx1"/>
                        </a:solidFill>
                      </a:tcPr>
                    </a:tc>
                    <a:tc>
                      <a:txBody>
                        <a:bodyPr/>
                        <a:lstStyle/>
                        <a:p>
                          <a:pPr algn="ctr">
                            <a:lnSpc>
                              <a:spcPct val="60000"/>
                            </a:lnSpc>
                            <a:spcBef>
                              <a:spcPts val="100"/>
                            </a:spcBef>
                            <a:spcAft>
                              <a:spcPts val="0"/>
                            </a:spcAft>
                          </a:pPr>
                          <a:r>
                            <a:rPr lang="en-US" sz="1100" dirty="0" smtClean="0">
                              <a:solidFill>
                                <a:schemeClr val="bg2"/>
                              </a:solidFill>
                              <a:effectLst/>
                              <a:latin typeface="+mn-lt"/>
                              <a:ea typeface="Arial Unicode MS" panose="020B0604020202020204" pitchFamily="34" charset="-128"/>
                              <a:cs typeface="Arial Unicode MS" panose="020B0604020202020204" pitchFamily="34" charset="-128"/>
                            </a:rPr>
                            <a:t>80-100</a:t>
                          </a:r>
                          <a:endParaRPr lang="el-GR" sz="1100" dirty="0">
                            <a:solidFill>
                              <a:schemeClr val="bg2"/>
                            </a:solidFill>
                            <a:effectLst/>
                            <a:latin typeface="+mn-lt"/>
                            <a:ea typeface="Arial Unicode MS" panose="020B0604020202020204" pitchFamily="34" charset="-128"/>
                            <a:cs typeface="Arial Unicode MS" panose="020B0604020202020204" pitchFamily="34" charset="-128"/>
                          </a:endParaRPr>
                        </a:p>
                      </a:txBody>
                      <a:tcPr marL="68580" marR="68580" marT="9525" marB="0" anchor="ctr">
                        <a:solidFill>
                          <a:schemeClr val="tx1"/>
                        </a:solidFill>
                      </a:tcPr>
                    </a:tc>
                    <a:tc>
                      <a:txBody>
                        <a:bodyPr/>
                        <a:lstStyle/>
                        <a:p>
                          <a:pPr algn="ctr">
                            <a:lnSpc>
                              <a:spcPct val="60000"/>
                            </a:lnSpc>
                            <a:spcBef>
                              <a:spcPts val="100"/>
                            </a:spcBef>
                            <a:spcAft>
                              <a:spcPts val="0"/>
                            </a:spcAft>
                          </a:pPr>
                          <a:endParaRPr lang="el-GR" sz="1100" dirty="0">
                            <a:solidFill>
                              <a:schemeClr val="bg2"/>
                            </a:solidFill>
                            <a:effectLst/>
                            <a:latin typeface="+mn-lt"/>
                            <a:ea typeface="Arial Unicode MS" panose="020B0604020202020204" pitchFamily="34" charset="-128"/>
                            <a:cs typeface="Arial Unicode MS" panose="020B0604020202020204" pitchFamily="34" charset="-128"/>
                          </a:endParaRPr>
                        </a:p>
                      </a:txBody>
                      <a:tcPr marL="68580" marR="68580" marT="9525" marB="0" anchor="ctr">
                        <a:solidFill>
                          <a:schemeClr val="tx1"/>
                        </a:solidFill>
                      </a:tcPr>
                    </a:tc>
                  </a:tr>
                  <a:tr h="283576">
                    <a:tc>
                      <a:txBody>
                        <a:bodyPr/>
                        <a:lstStyle/>
                        <a:p>
                          <a:endParaRPr lang="el-GR" dirty="0">
                            <a:latin typeface="+mn-lt"/>
                          </a:endParaRPr>
                        </a:p>
                      </a:txBody>
                      <a:tcPr marL="68580" marR="68580" marT="9525" marB="0" anchor="ctr">
                        <a:solidFill>
                          <a:schemeClr val="tx1"/>
                        </a:solidFill>
                      </a:tcPr>
                    </a:tc>
                    <a:tc>
                      <a:txBody>
                        <a:bodyPr/>
                        <a:lstStyle/>
                        <a:p>
                          <a:pPr marL="171450" indent="-171450">
                            <a:lnSpc>
                              <a:spcPct val="115000"/>
                            </a:lnSpc>
                            <a:spcAft>
                              <a:spcPts val="0"/>
                            </a:spcAft>
                            <a:buFont typeface="Arial" panose="020B0604020202020204" pitchFamily="34" charset="0"/>
                            <a:buChar char="•"/>
                          </a:pPr>
                          <a:r>
                            <a:rPr lang="en-US" sz="1100" dirty="0" smtClean="0">
                              <a:solidFill>
                                <a:schemeClr val="bg2"/>
                              </a:solidFill>
                              <a:effectLst/>
                              <a:latin typeface="+mn-lt"/>
                              <a:ea typeface="Arial Unicode MS" panose="020B0604020202020204" pitchFamily="34" charset="-128"/>
                              <a:cs typeface="Arial Unicode MS" panose="020B0604020202020204" pitchFamily="34" charset="-128"/>
                            </a:rPr>
                            <a:t>Raman 1650 cm</a:t>
                          </a:r>
                          <a:r>
                            <a:rPr lang="en-US" sz="1100" kern="1200" baseline="30000" dirty="0" smtClean="0">
                              <a:solidFill>
                                <a:schemeClr val="bg2"/>
                              </a:solidFill>
                              <a:latin typeface="+mn-lt"/>
                              <a:ea typeface="Arial Unicode MS" panose="020B0604020202020204" pitchFamily="34" charset="-128"/>
                              <a:cs typeface="Arial Unicode MS" panose="020B0604020202020204" pitchFamily="34" charset="-128"/>
                            </a:rPr>
                            <a:t>-1 </a:t>
                          </a:r>
                          <a:r>
                            <a:rPr lang="en-US" sz="1100" dirty="0" smtClean="0">
                              <a:solidFill>
                                <a:schemeClr val="bg2"/>
                              </a:solidFill>
                              <a:effectLst/>
                              <a:latin typeface="+mn-lt"/>
                              <a:ea typeface="Arial Unicode MS" panose="020B0604020202020204" pitchFamily="34" charset="-128"/>
                              <a:cs typeface="Arial Unicode MS" panose="020B0604020202020204" pitchFamily="34" charset="-128"/>
                            </a:rPr>
                            <a:t>amide I band</a:t>
                          </a:r>
                          <a:endParaRPr lang="el-GR" sz="1100" dirty="0">
                            <a:solidFill>
                              <a:schemeClr val="bg2"/>
                            </a:solidFill>
                            <a:effectLst/>
                            <a:latin typeface="+mn-lt"/>
                            <a:ea typeface="Arial Unicode MS" panose="020B0604020202020204" pitchFamily="34" charset="-128"/>
                            <a:cs typeface="Arial Unicode MS" panose="020B0604020202020204" pitchFamily="34" charset="-128"/>
                          </a:endParaRPr>
                        </a:p>
                      </a:txBody>
                      <a:tcPr marL="68580" marR="68580" marT="9525" marB="0" anchor="ctr">
                        <a:solidFill>
                          <a:schemeClr val="tx1"/>
                        </a:solidFill>
                      </a:tcPr>
                    </a:tc>
                    <a:tc>
                      <a:txBody>
                        <a:bodyPr/>
                        <a:lstStyle/>
                        <a:p>
                          <a:pPr algn="ctr">
                            <a:lnSpc>
                              <a:spcPct val="60000"/>
                            </a:lnSpc>
                            <a:spcBef>
                              <a:spcPts val="100"/>
                            </a:spcBef>
                            <a:spcAft>
                              <a:spcPts val="0"/>
                            </a:spcAft>
                          </a:pPr>
                          <a:endParaRPr lang="el-GR" sz="1100" dirty="0">
                            <a:solidFill>
                              <a:schemeClr val="bg2"/>
                            </a:solidFill>
                            <a:effectLst/>
                            <a:latin typeface="+mn-lt"/>
                            <a:ea typeface="Arial Unicode MS" panose="020B0604020202020204" pitchFamily="34" charset="-128"/>
                            <a:cs typeface="Arial Unicode MS" panose="020B0604020202020204" pitchFamily="34" charset="-128"/>
                          </a:endParaRPr>
                        </a:p>
                      </a:txBody>
                      <a:tcPr marL="68580" marR="68580" marT="9525" marB="0" anchor="ctr">
                        <a:solidFill>
                          <a:schemeClr val="tx1"/>
                        </a:solidFill>
                      </a:tcPr>
                    </a:tc>
                    <a:tc>
                      <a:txBody>
                        <a:bodyPr/>
                        <a:lstStyle/>
                        <a:p>
                          <a:pPr algn="ctr">
                            <a:lnSpc>
                              <a:spcPct val="60000"/>
                            </a:lnSpc>
                            <a:spcBef>
                              <a:spcPts val="100"/>
                            </a:spcBef>
                            <a:spcAft>
                              <a:spcPts val="0"/>
                            </a:spcAft>
                          </a:pPr>
                          <a:endParaRPr lang="el-GR" sz="1100" dirty="0">
                            <a:solidFill>
                              <a:schemeClr val="bg2"/>
                            </a:solidFill>
                            <a:effectLst/>
                            <a:latin typeface="+mn-lt"/>
                            <a:ea typeface="Arial Unicode MS" panose="020B0604020202020204" pitchFamily="34" charset="-128"/>
                            <a:cs typeface="Arial Unicode MS" panose="020B0604020202020204" pitchFamily="34" charset="-128"/>
                          </a:endParaRPr>
                        </a:p>
                      </a:txBody>
                      <a:tcPr marL="68580" marR="68580" marT="9525" marB="0" anchor="ctr">
                        <a:solidFill>
                          <a:schemeClr val="tx1"/>
                        </a:solidFill>
                      </a:tcPr>
                    </a:tc>
                    <a:tc>
                      <a:txBody>
                        <a:bodyPr/>
                        <a:lstStyle/>
                        <a:p>
                          <a:pPr algn="ctr">
                            <a:lnSpc>
                              <a:spcPct val="60000"/>
                            </a:lnSpc>
                            <a:spcBef>
                              <a:spcPts val="100"/>
                            </a:spcBef>
                            <a:spcAft>
                              <a:spcPts val="0"/>
                            </a:spcAft>
                          </a:pPr>
                          <a:endParaRPr lang="el-GR" sz="1100" dirty="0">
                            <a:solidFill>
                              <a:schemeClr val="bg2"/>
                            </a:solidFill>
                            <a:effectLst/>
                            <a:latin typeface="+mn-lt"/>
                            <a:ea typeface="Arial Unicode MS" panose="020B0604020202020204" pitchFamily="34" charset="-128"/>
                            <a:cs typeface="Arial Unicode MS" panose="020B0604020202020204" pitchFamily="34" charset="-128"/>
                          </a:endParaRPr>
                        </a:p>
                      </a:txBody>
                      <a:tcPr marL="68580" marR="68580" marT="9525" marB="0" anchor="ctr">
                        <a:solidFill>
                          <a:schemeClr val="tx1"/>
                        </a:solidFill>
                      </a:tcPr>
                    </a:tc>
                    <a:tc>
                      <a:txBody>
                        <a:bodyPr/>
                        <a:lstStyle/>
                        <a:p>
                          <a:pPr algn="ctr">
                            <a:lnSpc>
                              <a:spcPct val="60000"/>
                            </a:lnSpc>
                            <a:spcBef>
                              <a:spcPts val="100"/>
                            </a:spcBef>
                            <a:spcAft>
                              <a:spcPts val="0"/>
                            </a:spcAft>
                          </a:pPr>
                          <a:endParaRPr lang="el-GR" sz="1100" dirty="0">
                            <a:solidFill>
                              <a:schemeClr val="bg2"/>
                            </a:solidFill>
                            <a:effectLst/>
                            <a:latin typeface="+mn-lt"/>
                            <a:ea typeface="Arial Unicode MS" panose="020B0604020202020204" pitchFamily="34" charset="-128"/>
                            <a:cs typeface="Arial Unicode MS" panose="020B0604020202020204" pitchFamily="34" charset="-128"/>
                          </a:endParaRPr>
                        </a:p>
                      </a:txBody>
                      <a:tcPr marL="68580" marR="68580" marT="9525" marB="0" anchor="ctr">
                        <a:solidFill>
                          <a:schemeClr val="tx1"/>
                        </a:solidFill>
                      </a:tcPr>
                    </a:tc>
                  </a:tr>
                  <a:tr h="344478">
                    <a:tc>
                      <a:txBody>
                        <a:bodyPr/>
                        <a:lstStyle/>
                        <a:p>
                          <a:endParaRPr lang="el-GR" dirty="0">
                            <a:latin typeface="+mn-lt"/>
                          </a:endParaRPr>
                        </a:p>
                      </a:txBody>
                      <a:tcPr marL="68580" marR="68580" marT="9525" marB="0" anchor="ctr">
                        <a:solidFill>
                          <a:schemeClr val="tx1"/>
                        </a:solidFill>
                      </a:tcPr>
                    </a:tc>
                    <a:tc>
                      <a:txBody>
                        <a:bodyPr/>
                        <a:lstStyle/>
                        <a:p>
                          <a:pPr marL="261938" lvl="0" indent="-171450" algn="l" defTabSz="914400" rtl="0" eaLnBrk="1" latinLnBrk="0" hangingPunct="1">
                            <a:lnSpc>
                              <a:spcPct val="115000"/>
                            </a:lnSpc>
                            <a:spcAft>
                              <a:spcPts val="0"/>
                            </a:spcAft>
                            <a:buFont typeface="Symbol" panose="05050102010706020507" pitchFamily="18" charset="2"/>
                            <a:buChar char=""/>
                          </a:pPr>
                          <a:r>
                            <a:rPr lang="en-US" sz="1100" kern="1200" dirty="0" err="1" smtClean="0">
                              <a:solidFill>
                                <a:schemeClr val="bg2"/>
                              </a:solidFill>
                              <a:effectLst/>
                              <a:latin typeface="+mn-lt"/>
                              <a:ea typeface="Arial Unicode MS" panose="020B0604020202020204" pitchFamily="34" charset="-128"/>
                              <a:cs typeface="Arial Unicode MS" panose="020B0604020202020204" pitchFamily="34" charset="-128"/>
                            </a:rPr>
                            <a:t>Deconvolved</a:t>
                          </a:r>
                          <a:r>
                            <a:rPr lang="en-US" sz="1100" kern="1200" dirty="0" smtClean="0">
                              <a:solidFill>
                                <a:schemeClr val="bg2"/>
                              </a:solidFill>
                              <a:effectLst/>
                              <a:latin typeface="+mn-lt"/>
                              <a:ea typeface="Arial Unicode MS" panose="020B0604020202020204" pitchFamily="34" charset="-128"/>
                              <a:cs typeface="Arial Unicode MS" panose="020B0604020202020204" pitchFamily="34" charset="-128"/>
                            </a:rPr>
                            <a:t> components</a:t>
                          </a:r>
                          <a:endParaRPr lang="el-GR" sz="1100" kern="1200" dirty="0">
                            <a:solidFill>
                              <a:schemeClr val="bg2"/>
                            </a:solidFill>
                            <a:effectLst/>
                            <a:latin typeface="+mn-lt"/>
                            <a:ea typeface="Arial Unicode MS" panose="020B0604020202020204" pitchFamily="34" charset="-128"/>
                            <a:cs typeface="Arial Unicode MS" panose="020B0604020202020204" pitchFamily="34" charset="-128"/>
                          </a:endParaRPr>
                        </a:p>
                      </a:txBody>
                      <a:tcPr marL="68580" marR="68580" marT="9525" marB="0" anchor="ctr">
                        <a:solidFill>
                          <a:schemeClr val="tx1"/>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sz="1100" dirty="0" smtClean="0">
                              <a:solidFill>
                                <a:schemeClr val="bg2"/>
                              </a:solidFill>
                              <a:effectLst/>
                              <a:latin typeface="+mn-lt"/>
                              <a:ea typeface="Arial Unicode MS" panose="020B0604020202020204" pitchFamily="34" charset="-128"/>
                              <a:cs typeface="Arial Unicode MS" panose="020B0604020202020204" pitchFamily="34" charset="-128"/>
                            </a:rPr>
                            <a:t>1,646</a:t>
                          </a:r>
                          <a:r>
                            <a:rPr lang="en-US" sz="1100" baseline="0" dirty="0" smtClean="0">
                              <a:solidFill>
                                <a:schemeClr val="bg2"/>
                              </a:solidFill>
                              <a:effectLst/>
                              <a:latin typeface="+mn-lt"/>
                              <a:ea typeface="Arial Unicode MS" panose="020B0604020202020204" pitchFamily="34" charset="-128"/>
                              <a:cs typeface="Arial Unicode MS" panose="020B0604020202020204" pitchFamily="34" charset="-128"/>
                            </a:rPr>
                            <a:t> (0.71)</a:t>
                          </a:r>
                        </a:p>
                        <a:p>
                          <a:pPr marL="0" marR="0" indent="0" algn="ctr" defTabSz="914400" rtl="0" eaLnBrk="1" fontAlgn="auto" latinLnBrk="0" hangingPunct="1">
                            <a:lnSpc>
                              <a:spcPct val="100000"/>
                            </a:lnSpc>
                            <a:spcBef>
                              <a:spcPts val="0"/>
                            </a:spcBef>
                            <a:spcAft>
                              <a:spcPts val="0"/>
                            </a:spcAft>
                            <a:buClrTx/>
                            <a:buSzTx/>
                            <a:buFontTx/>
                            <a:buNone/>
                            <a:tabLst/>
                            <a:defRPr/>
                          </a:pPr>
                          <a:r>
                            <a:rPr lang="en-US" sz="1100" dirty="0" smtClean="0">
                              <a:solidFill>
                                <a:schemeClr val="bg2"/>
                              </a:solidFill>
                              <a:effectLst/>
                              <a:latin typeface="+mn-lt"/>
                              <a:ea typeface="Arial Unicode MS" panose="020B0604020202020204" pitchFamily="34" charset="-128"/>
                              <a:cs typeface="Arial Unicode MS" panose="020B0604020202020204" pitchFamily="34" charset="-128"/>
                            </a:rPr>
                            <a:t>1,658</a:t>
                          </a:r>
                          <a:r>
                            <a:rPr lang="en-US" sz="1100" baseline="0" dirty="0" smtClean="0">
                              <a:solidFill>
                                <a:schemeClr val="bg2"/>
                              </a:solidFill>
                              <a:effectLst/>
                              <a:latin typeface="+mn-lt"/>
                              <a:ea typeface="Arial Unicode MS" panose="020B0604020202020204" pitchFamily="34" charset="-128"/>
                              <a:cs typeface="Arial Unicode MS" panose="020B0604020202020204" pitchFamily="34" charset="-128"/>
                            </a:rPr>
                            <a:t> (0.29)</a:t>
                          </a:r>
                        </a:p>
                      </a:txBody>
                      <a:tcPr marL="68580" marR="68580" marT="9525" marB="0" anchor="ctr">
                        <a:solidFill>
                          <a:schemeClr val="tx1"/>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sz="1100" dirty="0" smtClean="0">
                              <a:solidFill>
                                <a:schemeClr val="bg2"/>
                              </a:solidFill>
                              <a:effectLst/>
                              <a:latin typeface="+mn-lt"/>
                              <a:ea typeface="Arial Unicode MS" panose="020B0604020202020204" pitchFamily="34" charset="-128"/>
                              <a:cs typeface="Arial Unicode MS" panose="020B0604020202020204" pitchFamily="34" charset="-128"/>
                            </a:rPr>
                            <a:t>1,652</a:t>
                          </a:r>
                          <a:r>
                            <a:rPr lang="en-US" sz="1100" baseline="0" dirty="0" smtClean="0">
                              <a:solidFill>
                                <a:schemeClr val="bg2"/>
                              </a:solidFill>
                              <a:effectLst/>
                              <a:latin typeface="+mn-lt"/>
                              <a:ea typeface="Arial Unicode MS" panose="020B0604020202020204" pitchFamily="34" charset="-128"/>
                              <a:cs typeface="Arial Unicode MS" panose="020B0604020202020204" pitchFamily="34" charset="-128"/>
                            </a:rPr>
                            <a:t> (1.0)</a:t>
                          </a:r>
                        </a:p>
                        <a:p>
                          <a:pPr algn="ctr">
                            <a:lnSpc>
                              <a:spcPct val="100000"/>
                            </a:lnSpc>
                            <a:spcBef>
                              <a:spcPts val="0"/>
                            </a:spcBef>
                            <a:spcAft>
                              <a:spcPts val="0"/>
                            </a:spcAft>
                          </a:pPr>
                          <a:r>
                            <a:rPr lang="en-US" sz="1100" dirty="0" smtClean="0">
                              <a:solidFill>
                                <a:schemeClr val="bg2"/>
                              </a:solidFill>
                              <a:effectLst/>
                              <a:latin typeface="+mn-lt"/>
                              <a:ea typeface="Arial Unicode MS" panose="020B0604020202020204" pitchFamily="34" charset="-128"/>
                              <a:cs typeface="Arial Unicode MS" panose="020B0604020202020204" pitchFamily="34" charset="-128"/>
                            </a:rPr>
                            <a:t>-</a:t>
                          </a:r>
                          <a:endParaRPr lang="el-GR" sz="1100" dirty="0">
                            <a:solidFill>
                              <a:schemeClr val="bg2"/>
                            </a:solidFill>
                            <a:effectLst/>
                            <a:latin typeface="+mn-lt"/>
                            <a:ea typeface="Arial Unicode MS" panose="020B0604020202020204" pitchFamily="34" charset="-128"/>
                            <a:cs typeface="Arial Unicode MS" panose="020B0604020202020204" pitchFamily="34" charset="-128"/>
                          </a:endParaRPr>
                        </a:p>
                      </a:txBody>
                      <a:tcPr marL="68580" marR="68580" marT="9525" marB="0" anchor="ctr">
                        <a:solidFill>
                          <a:schemeClr val="tx1"/>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sz="1100" dirty="0" smtClean="0">
                              <a:solidFill>
                                <a:schemeClr val="bg2"/>
                              </a:solidFill>
                              <a:effectLst/>
                              <a:latin typeface="+mn-lt"/>
                              <a:ea typeface="Arial Unicode MS" panose="020B0604020202020204" pitchFamily="34" charset="-128"/>
                              <a:cs typeface="Arial Unicode MS" panose="020B0604020202020204" pitchFamily="34" charset="-128"/>
                            </a:rPr>
                            <a:t>1,645</a:t>
                          </a:r>
                          <a:r>
                            <a:rPr lang="en-US" sz="1100" baseline="0" dirty="0" smtClean="0">
                              <a:solidFill>
                                <a:schemeClr val="bg2"/>
                              </a:solidFill>
                              <a:effectLst/>
                              <a:latin typeface="+mn-lt"/>
                              <a:ea typeface="Arial Unicode MS" panose="020B0604020202020204" pitchFamily="34" charset="-128"/>
                              <a:cs typeface="Arial Unicode MS" panose="020B0604020202020204" pitchFamily="34" charset="-128"/>
                            </a:rPr>
                            <a:t> (0.82)</a:t>
                          </a:r>
                        </a:p>
                        <a:p>
                          <a:pPr algn="ctr">
                            <a:lnSpc>
                              <a:spcPct val="100000"/>
                            </a:lnSpc>
                            <a:spcBef>
                              <a:spcPts val="0"/>
                            </a:spcBef>
                            <a:spcAft>
                              <a:spcPts val="0"/>
                            </a:spcAft>
                          </a:pPr>
                          <a:r>
                            <a:rPr lang="en-US" sz="1100" dirty="0" smtClean="0">
                              <a:solidFill>
                                <a:schemeClr val="bg2"/>
                              </a:solidFill>
                              <a:effectLst/>
                              <a:latin typeface="+mn-lt"/>
                              <a:ea typeface="Arial Unicode MS" panose="020B0604020202020204" pitchFamily="34" charset="-128"/>
                              <a:cs typeface="Arial Unicode MS" panose="020B0604020202020204" pitchFamily="34" charset="-128"/>
                            </a:rPr>
                            <a:t>1,666 (0.08)</a:t>
                          </a:r>
                          <a:endParaRPr lang="el-GR" sz="1100" dirty="0">
                            <a:solidFill>
                              <a:schemeClr val="bg2"/>
                            </a:solidFill>
                            <a:effectLst/>
                            <a:latin typeface="+mn-lt"/>
                            <a:ea typeface="Arial Unicode MS" panose="020B0604020202020204" pitchFamily="34" charset="-128"/>
                            <a:cs typeface="Arial Unicode MS" panose="020B0604020202020204" pitchFamily="34" charset="-128"/>
                          </a:endParaRPr>
                        </a:p>
                      </a:txBody>
                      <a:tcPr marL="68580" marR="68580" marT="9525" marB="0" anchor="ctr">
                        <a:solidFill>
                          <a:schemeClr val="tx1"/>
                        </a:solidFill>
                      </a:tcPr>
                    </a:tc>
                    <a:tc>
                      <a:txBody>
                        <a:bodyPr/>
                        <a:lstStyle/>
                        <a:p>
                          <a:pPr algn="ctr">
                            <a:lnSpc>
                              <a:spcPct val="60000"/>
                            </a:lnSpc>
                            <a:spcBef>
                              <a:spcPts val="100"/>
                            </a:spcBef>
                            <a:spcAft>
                              <a:spcPts val="0"/>
                            </a:spcAft>
                          </a:pPr>
                          <a:endParaRPr lang="el-GR" sz="1100" dirty="0">
                            <a:solidFill>
                              <a:schemeClr val="bg2"/>
                            </a:solidFill>
                            <a:effectLst/>
                            <a:latin typeface="+mn-lt"/>
                            <a:ea typeface="Arial Unicode MS" panose="020B0604020202020204" pitchFamily="34" charset="-128"/>
                            <a:cs typeface="Arial Unicode MS" panose="020B0604020202020204" pitchFamily="34" charset="-128"/>
                          </a:endParaRPr>
                        </a:p>
                      </a:txBody>
                      <a:tcPr marL="68580" marR="68580" marT="9525" marB="0" anchor="ctr">
                        <a:solidFill>
                          <a:schemeClr val="tx1"/>
                        </a:solidFill>
                      </a:tcPr>
                    </a:tc>
                  </a:tr>
                  <a:tr h="283576">
                    <a:tc>
                      <a:txBody>
                        <a:bodyPr/>
                        <a:lstStyle/>
                        <a:p>
                          <a:endParaRPr lang="el-GR" dirty="0">
                            <a:latin typeface="+mn-lt"/>
                          </a:endParaRPr>
                        </a:p>
                      </a:txBody>
                      <a:tcPr marL="68580" marR="68580" marT="9525" marB="0" anchor="ctr">
                        <a:solidFill>
                          <a:schemeClr val="tx1"/>
                        </a:solidFill>
                      </a:tcPr>
                    </a:tc>
                    <a:tc>
                      <a:txBody>
                        <a:bodyPr/>
                        <a:lstStyle/>
                        <a:p>
                          <a:pPr marL="261938" marR="0" lvl="0" indent="-171450" algn="l" defTabSz="914400" rtl="0" eaLnBrk="1" fontAlgn="auto" latinLnBrk="0" hangingPunct="1">
                            <a:lnSpc>
                              <a:spcPct val="115000"/>
                            </a:lnSpc>
                            <a:spcBef>
                              <a:spcPts val="0"/>
                            </a:spcBef>
                            <a:spcAft>
                              <a:spcPts val="0"/>
                            </a:spcAft>
                            <a:buClrTx/>
                            <a:buSzTx/>
                            <a:buFont typeface="Symbol" panose="05050102010706020507" pitchFamily="18" charset="2"/>
                            <a:buChar char=""/>
                            <a:tabLst/>
                            <a:defRPr/>
                          </a:pPr>
                          <a:r>
                            <a:rPr lang="en-US" sz="1100" kern="1200" dirty="0" smtClean="0">
                              <a:solidFill>
                                <a:schemeClr val="bg2"/>
                              </a:solidFill>
                              <a:effectLst/>
                              <a:latin typeface="+mn-lt"/>
                              <a:ea typeface="Arial Unicode MS" panose="020B0604020202020204" pitchFamily="34" charset="-128"/>
                              <a:cs typeface="Arial Unicode MS" panose="020B0604020202020204" pitchFamily="34" charset="-128"/>
                            </a:rPr>
                            <a:t>% </a:t>
                          </a:r>
                          <a:r>
                            <a:rPr lang="el-GR" sz="1100" kern="1200" dirty="0" smtClean="0">
                              <a:solidFill>
                                <a:schemeClr val="bg2"/>
                              </a:solidFill>
                              <a:effectLst/>
                              <a:latin typeface="+mn-lt"/>
                              <a:ea typeface="Arial Unicode MS" panose="020B0604020202020204" pitchFamily="34" charset="-128"/>
                              <a:cs typeface="Arial Unicode MS" panose="020B0604020202020204" pitchFamily="34" charset="-128"/>
                            </a:rPr>
                            <a:t>α</a:t>
                          </a:r>
                          <a:r>
                            <a:rPr lang="en-US" sz="1100" kern="1200" dirty="0" smtClean="0">
                              <a:solidFill>
                                <a:schemeClr val="bg2"/>
                              </a:solidFill>
                              <a:effectLst/>
                              <a:latin typeface="+mn-lt"/>
                              <a:ea typeface="Arial Unicode MS" panose="020B0604020202020204" pitchFamily="34" charset="-128"/>
                              <a:cs typeface="Arial Unicode MS" panose="020B0604020202020204" pitchFamily="34" charset="-128"/>
                            </a:rPr>
                            <a:t>-Helix</a:t>
                          </a:r>
                          <a:endParaRPr lang="el-GR" sz="1100" kern="1200" dirty="0" smtClean="0">
                            <a:solidFill>
                              <a:schemeClr val="bg2"/>
                            </a:solidFill>
                            <a:effectLst/>
                            <a:latin typeface="+mn-lt"/>
                            <a:ea typeface="Arial Unicode MS" panose="020B0604020202020204" pitchFamily="34" charset="-128"/>
                            <a:cs typeface="Arial Unicode MS" panose="020B0604020202020204" pitchFamily="34" charset="-128"/>
                          </a:endParaRPr>
                        </a:p>
                      </a:txBody>
                      <a:tcPr marL="68580" marR="68580" marT="9525" marB="0" anchor="ctr">
                        <a:solidFill>
                          <a:schemeClr val="tx1"/>
                        </a:solidFill>
                      </a:tcPr>
                    </a:tc>
                    <a:tc>
                      <a:txBody>
                        <a:bodyPr/>
                        <a:lstStyle/>
                        <a:p>
                          <a:pPr algn="ctr">
                            <a:lnSpc>
                              <a:spcPct val="60000"/>
                            </a:lnSpc>
                            <a:spcBef>
                              <a:spcPts val="100"/>
                            </a:spcBef>
                            <a:spcAft>
                              <a:spcPts val="0"/>
                            </a:spcAft>
                          </a:pPr>
                          <a:r>
                            <a:rPr lang="en-US" sz="1100" dirty="0" smtClean="0">
                              <a:solidFill>
                                <a:schemeClr val="bg2"/>
                              </a:solidFill>
                              <a:effectLst/>
                              <a:latin typeface="+mn-lt"/>
                              <a:ea typeface="Arial Unicode MS" panose="020B0604020202020204" pitchFamily="34" charset="-128"/>
                              <a:cs typeface="Arial Unicode MS" panose="020B0604020202020204" pitchFamily="34" charset="-128"/>
                            </a:rPr>
                            <a:t>71</a:t>
                          </a:r>
                          <a:endParaRPr lang="el-GR" sz="1100" dirty="0">
                            <a:solidFill>
                              <a:schemeClr val="bg2"/>
                            </a:solidFill>
                            <a:effectLst/>
                            <a:latin typeface="+mn-lt"/>
                            <a:ea typeface="Arial Unicode MS" panose="020B0604020202020204" pitchFamily="34" charset="-128"/>
                            <a:cs typeface="Arial Unicode MS" panose="020B0604020202020204" pitchFamily="34" charset="-128"/>
                          </a:endParaRPr>
                        </a:p>
                      </a:txBody>
                      <a:tcPr marL="68580" marR="68580" marT="9525" marB="0" anchor="ctr">
                        <a:solidFill>
                          <a:schemeClr val="tx1"/>
                        </a:solidFill>
                      </a:tcPr>
                    </a:tc>
                    <a:tc>
                      <a:txBody>
                        <a:bodyPr/>
                        <a:lstStyle/>
                        <a:p>
                          <a:pPr algn="ctr">
                            <a:lnSpc>
                              <a:spcPct val="60000"/>
                            </a:lnSpc>
                            <a:spcBef>
                              <a:spcPts val="100"/>
                            </a:spcBef>
                            <a:spcAft>
                              <a:spcPts val="0"/>
                            </a:spcAft>
                          </a:pPr>
                          <a:r>
                            <a:rPr lang="en-US" sz="1100" dirty="0" smtClean="0">
                              <a:solidFill>
                                <a:schemeClr val="bg2"/>
                              </a:solidFill>
                              <a:effectLst/>
                              <a:latin typeface="+mn-lt"/>
                              <a:ea typeface="Arial Unicode MS" panose="020B0604020202020204" pitchFamily="34" charset="-128"/>
                              <a:cs typeface="Arial Unicode MS" panose="020B0604020202020204" pitchFamily="34" charset="-128"/>
                            </a:rPr>
                            <a:t>100</a:t>
                          </a:r>
                          <a:endParaRPr lang="el-GR" sz="1100" dirty="0">
                            <a:solidFill>
                              <a:schemeClr val="bg2"/>
                            </a:solidFill>
                            <a:effectLst/>
                            <a:latin typeface="+mn-lt"/>
                            <a:ea typeface="Arial Unicode MS" panose="020B0604020202020204" pitchFamily="34" charset="-128"/>
                            <a:cs typeface="Arial Unicode MS" panose="020B0604020202020204" pitchFamily="34" charset="-128"/>
                          </a:endParaRPr>
                        </a:p>
                      </a:txBody>
                      <a:tcPr marL="68580" marR="68580" marT="9525" marB="0" anchor="ctr">
                        <a:solidFill>
                          <a:schemeClr val="tx1"/>
                        </a:solidFill>
                      </a:tcPr>
                    </a:tc>
                    <a:tc>
                      <a:txBody>
                        <a:bodyPr/>
                        <a:lstStyle/>
                        <a:p>
                          <a:pPr algn="ctr">
                            <a:lnSpc>
                              <a:spcPct val="60000"/>
                            </a:lnSpc>
                            <a:spcBef>
                              <a:spcPts val="100"/>
                            </a:spcBef>
                            <a:spcAft>
                              <a:spcPts val="0"/>
                            </a:spcAft>
                          </a:pPr>
                          <a:r>
                            <a:rPr lang="en-US" sz="1100" dirty="0" smtClean="0">
                              <a:solidFill>
                                <a:schemeClr val="bg2"/>
                              </a:solidFill>
                              <a:effectLst/>
                              <a:latin typeface="+mn-lt"/>
                              <a:ea typeface="Arial Unicode MS" panose="020B0604020202020204" pitchFamily="34" charset="-128"/>
                              <a:cs typeface="Arial Unicode MS" panose="020B0604020202020204" pitchFamily="34" charset="-128"/>
                            </a:rPr>
                            <a:t>82</a:t>
                          </a:r>
                          <a:endParaRPr lang="el-GR" sz="1100" dirty="0">
                            <a:solidFill>
                              <a:schemeClr val="bg2"/>
                            </a:solidFill>
                            <a:effectLst/>
                            <a:latin typeface="+mn-lt"/>
                            <a:ea typeface="Arial Unicode MS" panose="020B0604020202020204" pitchFamily="34" charset="-128"/>
                            <a:cs typeface="Arial Unicode MS" panose="020B0604020202020204" pitchFamily="34" charset="-128"/>
                          </a:endParaRPr>
                        </a:p>
                      </a:txBody>
                      <a:tcPr marL="68580" marR="68580" marT="9525" marB="0" anchor="ctr">
                        <a:solidFill>
                          <a:schemeClr val="tx1"/>
                        </a:solidFill>
                      </a:tcPr>
                    </a:tc>
                    <a:tc>
                      <a:txBody>
                        <a:bodyPr/>
                        <a:lstStyle/>
                        <a:p>
                          <a:pPr algn="ctr">
                            <a:lnSpc>
                              <a:spcPct val="60000"/>
                            </a:lnSpc>
                            <a:spcBef>
                              <a:spcPts val="100"/>
                            </a:spcBef>
                            <a:spcAft>
                              <a:spcPts val="0"/>
                            </a:spcAft>
                          </a:pPr>
                          <a:endParaRPr lang="el-GR" sz="1100" dirty="0">
                            <a:solidFill>
                              <a:schemeClr val="bg2"/>
                            </a:solidFill>
                            <a:effectLst/>
                            <a:latin typeface="+mn-lt"/>
                            <a:ea typeface="Arial Unicode MS" panose="020B0604020202020204" pitchFamily="34" charset="-128"/>
                            <a:cs typeface="Arial Unicode MS" panose="020B0604020202020204" pitchFamily="34" charset="-128"/>
                          </a:endParaRPr>
                        </a:p>
                      </a:txBody>
                      <a:tcPr marL="68580" marR="68580" marT="9525" marB="0" anchor="ctr">
                        <a:solidFill>
                          <a:schemeClr val="tx1"/>
                        </a:solidFill>
                      </a:tcPr>
                    </a:tc>
                  </a:tr>
                </a:tbl>
              </a:graphicData>
            </a:graphic>
          </p:graphicFrame>
        </p:grpSp>
        <p:sp>
          <p:nvSpPr>
            <p:cNvPr id="9" name="Rectangle 8"/>
            <p:cNvSpPr/>
            <p:nvPr/>
          </p:nvSpPr>
          <p:spPr>
            <a:xfrm>
              <a:off x="5143499" y="5783043"/>
              <a:ext cx="3581402" cy="215444"/>
            </a:xfrm>
            <a:prstGeom prst="rect">
              <a:avLst/>
            </a:prstGeom>
          </p:spPr>
          <p:txBody>
            <a:bodyPr wrap="square">
              <a:spAutoFit/>
            </a:bodyPr>
            <a:lstStyle/>
            <a:p>
              <a:pPr eaLnBrk="1" hangingPunct="1"/>
              <a:r>
                <a:rPr lang="en-US" sz="800" dirty="0" smtClean="0">
                  <a:latin typeface="Arial Unicode MS" panose="020B0604020202020204" pitchFamily="34" charset="-128"/>
                  <a:ea typeface="Arial Unicode MS" panose="020B0604020202020204" pitchFamily="34" charset="-128"/>
                  <a:cs typeface="Arial Unicode MS" panose="020B0604020202020204" pitchFamily="34" charset="-128"/>
                </a:rPr>
                <a:t>Adapted from Day</a:t>
              </a:r>
              <a:r>
                <a:rPr lang="en-US" sz="800" dirty="0">
                  <a:latin typeface="Arial Unicode MS" panose="020B0604020202020204" pitchFamily="34" charset="-128"/>
                  <a:ea typeface="Arial Unicode MS" panose="020B0604020202020204" pitchFamily="34" charset="-128"/>
                  <a:cs typeface="Arial Unicode MS" panose="020B0604020202020204" pitchFamily="34" charset="-128"/>
                </a:rPr>
                <a:t>, L. A. </a:t>
              </a:r>
              <a:r>
                <a:rPr lang="en-US" sz="800" dirty="0" smtClean="0">
                  <a:latin typeface="Arial Unicode MS" panose="020B0604020202020204" pitchFamily="34" charset="-128"/>
                  <a:ea typeface="Arial Unicode MS" panose="020B0604020202020204" pitchFamily="34" charset="-128"/>
                  <a:cs typeface="Arial Unicode MS" panose="020B0604020202020204" pitchFamily="34" charset="-128"/>
                </a:rPr>
                <a:t>, et al., Ann rev. </a:t>
              </a:r>
              <a:r>
                <a:rPr lang="en-US" sz="800" dirty="0" err="1" smtClean="0">
                  <a:latin typeface="Arial Unicode MS" panose="020B0604020202020204" pitchFamily="34" charset="-128"/>
                  <a:ea typeface="Arial Unicode MS" panose="020B0604020202020204" pitchFamily="34" charset="-128"/>
                  <a:cs typeface="Arial Unicode MS" panose="020B0604020202020204" pitchFamily="34" charset="-128"/>
                </a:rPr>
                <a:t>Biophys</a:t>
              </a:r>
              <a:r>
                <a:rPr lang="en-US" sz="800" dirty="0" smtClean="0">
                  <a:latin typeface="Arial Unicode MS" panose="020B0604020202020204" pitchFamily="34" charset="-128"/>
                  <a:ea typeface="Arial Unicode MS" panose="020B0604020202020204" pitchFamily="34" charset="-128"/>
                  <a:cs typeface="Arial Unicode MS" panose="020B0604020202020204" pitchFamily="34" charset="-128"/>
                </a:rPr>
                <a:t>. Chem. 1988. 17: 509-39</a:t>
              </a:r>
              <a:endParaRPr lang="en-US" altLang="el-GR" sz="800" dirty="0">
                <a:latin typeface="Arial Unicode MS" panose="020B0604020202020204" pitchFamily="34" charset="-128"/>
                <a:ea typeface="Arial Unicode MS" panose="020B0604020202020204" pitchFamily="34" charset="-128"/>
                <a:cs typeface="Arial Unicode MS" panose="020B0604020202020204" pitchFamily="34" charset="-128"/>
              </a:endParaRPr>
            </a:p>
          </p:txBody>
        </p:sp>
      </p:grpSp>
      <p:sp>
        <p:nvSpPr>
          <p:cNvPr id="4" name="Title 1"/>
          <p:cNvSpPr txBox="1">
            <a:spLocks/>
          </p:cNvSpPr>
          <p:nvPr/>
        </p:nvSpPr>
        <p:spPr bwMode="auto">
          <a:xfrm>
            <a:off x="685800" y="-73260"/>
            <a:ext cx="7772400" cy="1143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800" b="1" i="0" u="none" strike="noStrike" kern="0" cap="none" spc="0" normalizeH="0" baseline="0" noProof="0" dirty="0" smtClean="0">
                <a:ln>
                  <a:noFill/>
                </a:ln>
                <a:solidFill>
                  <a:schemeClr val="tx2"/>
                </a:solidFill>
                <a:effectLst/>
                <a:uLnTx/>
                <a:uFillTx/>
                <a:latin typeface="+mj-lt"/>
                <a:ea typeface="+mj-ea"/>
                <a:cs typeface="+mj-cs"/>
              </a:rPr>
              <a:t>Structural Parameters for the Protein Coats</a:t>
            </a:r>
            <a:endParaRPr kumimoji="0" lang="el-GR" sz="2800" b="1" i="0" u="none" strike="noStrike" kern="0" cap="none" spc="0" normalizeH="0" baseline="0" noProof="0" dirty="0">
              <a:ln>
                <a:noFill/>
              </a:ln>
              <a:solidFill>
                <a:schemeClr val="tx2"/>
              </a:solidFill>
              <a:effectLst/>
              <a:uLnTx/>
              <a:uFillTx/>
              <a:latin typeface="+mj-lt"/>
              <a:ea typeface="+mj-ea"/>
              <a:cs typeface="+mj-cs"/>
            </a:endParaRPr>
          </a:p>
        </p:txBody>
      </p:sp>
      <p:sp>
        <p:nvSpPr>
          <p:cNvPr id="5" name="Rectangle 4"/>
          <p:cNvSpPr/>
          <p:nvPr/>
        </p:nvSpPr>
        <p:spPr bwMode="auto">
          <a:xfrm>
            <a:off x="666747" y="1737655"/>
            <a:ext cx="4295778" cy="1662769"/>
          </a:xfrm>
          <a:prstGeom prst="rect">
            <a:avLst/>
          </a:prstGeom>
          <a:noFill/>
          <a:ln w="28575">
            <a:solidFill>
              <a:srgbClr val="FF0000"/>
            </a:solidFill>
            <a:round/>
            <a:headEnd/>
            <a:tailEnd/>
          </a:ln>
        </p:spPr>
        <p:txBody>
          <a:bodyPr rtlCol="0" anchor="ctr"/>
          <a:lstStyle/>
          <a:p>
            <a:pPr algn="ctr"/>
            <a:endParaRPr lang="el-GR" dirty="0"/>
          </a:p>
        </p:txBody>
      </p:sp>
      <p:sp>
        <p:nvSpPr>
          <p:cNvPr id="7" name="Rectangle 6"/>
          <p:cNvSpPr/>
          <p:nvPr/>
        </p:nvSpPr>
        <p:spPr bwMode="auto">
          <a:xfrm>
            <a:off x="666747" y="3414054"/>
            <a:ext cx="4295778" cy="2424771"/>
          </a:xfrm>
          <a:prstGeom prst="rect">
            <a:avLst/>
          </a:prstGeom>
          <a:noFill/>
          <a:ln w="28575">
            <a:solidFill>
              <a:srgbClr val="FF0000"/>
            </a:solidFill>
            <a:round/>
            <a:headEnd/>
            <a:tailEnd/>
          </a:ln>
        </p:spPr>
        <p:txBody>
          <a:bodyPr rtlCol="0" anchor="ctr"/>
          <a:lstStyle/>
          <a:p>
            <a:pPr algn="ctr"/>
            <a:endParaRPr lang="el-GR" dirty="0"/>
          </a:p>
        </p:txBody>
      </p:sp>
    </p:spTree>
    <p:extLst>
      <p:ext uri="{BB962C8B-B14F-4D97-AF65-F5344CB8AC3E}">
        <p14:creationId xmlns="" xmlns:p14="http://schemas.microsoft.com/office/powerpoint/2010/main" val="383899949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dissolve">
                                      <p:cBhvr>
                                        <p:cTn id="7" dur="1500"/>
                                        <p:tgtEl>
                                          <p:spTgt spid="3"/>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dissolve">
                                      <p:cBhvr>
                                        <p:cTn id="12" dur="1000"/>
                                        <p:tgtEl>
                                          <p:spTgt spid="5"/>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dissolve">
                                      <p:cBhvr>
                                        <p:cTn id="17" dur="1000"/>
                                        <p:tgtEl>
                                          <p:spTgt spid="7"/>
                                        </p:tgtEl>
                                      </p:cBhvr>
                                    </p:animEffect>
                                  </p:childTnLst>
                                </p:cTn>
                              </p:par>
                              <p:par>
                                <p:cTn id="18" presetID="9" presetClass="exit" presetSubtype="0" fill="hold" grpId="1" nodeType="withEffect">
                                  <p:stCondLst>
                                    <p:cond delay="0"/>
                                  </p:stCondLst>
                                  <p:childTnLst>
                                    <p:animEffect transition="out" filter="dissolve">
                                      <p:cBhvr>
                                        <p:cTn id="19" dur="1000"/>
                                        <p:tgtEl>
                                          <p:spTgt spid="5"/>
                                        </p:tgtEl>
                                      </p:cBhvr>
                                    </p:animEffect>
                                    <p:set>
                                      <p:cBhvr>
                                        <p:cTn id="20" dur="1" fill="hold">
                                          <p:stCondLst>
                                            <p:cond delay="999"/>
                                          </p:stCondLst>
                                        </p:cTn>
                                        <p:tgtEl>
                                          <p:spTgt spid="5"/>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5" grpId="1" animBg="1"/>
      <p:bldP spid="7" grpId="0" animBg="1"/>
    </p:bld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306740" y="-247650"/>
            <a:ext cx="8515350" cy="1143000"/>
          </a:xfrm>
        </p:spPr>
        <p:txBody>
          <a:bodyPr/>
          <a:lstStyle/>
          <a:p>
            <a:r>
              <a:rPr lang="en-US" sz="3200" dirty="0" smtClean="0"/>
              <a:t>Architecture of Virus</a:t>
            </a:r>
            <a:endParaRPr lang="el-GR" sz="3200" dirty="0"/>
          </a:p>
        </p:txBody>
      </p:sp>
      <p:cxnSp>
        <p:nvCxnSpPr>
          <p:cNvPr id="5550" name="Straight Connector 5549"/>
          <p:cNvCxnSpPr/>
          <p:nvPr/>
        </p:nvCxnSpPr>
        <p:spPr>
          <a:xfrm>
            <a:off x="5517971" y="6513844"/>
            <a:ext cx="1368000" cy="0"/>
          </a:xfrm>
          <a:prstGeom prst="line">
            <a:avLst/>
          </a:prstGeom>
          <a:noFill/>
          <a:ln w="12700" cap="flat" cmpd="sng" algn="ctr">
            <a:solidFill>
              <a:schemeClr val="tx1"/>
            </a:solidFill>
            <a:prstDash val="dash"/>
          </a:ln>
          <a:effectLst/>
        </p:spPr>
      </p:cxnSp>
      <p:sp>
        <p:nvSpPr>
          <p:cNvPr id="5552" name="Rectangle 5551"/>
          <p:cNvSpPr/>
          <p:nvPr/>
        </p:nvSpPr>
        <p:spPr>
          <a:xfrm>
            <a:off x="3860599" y="469324"/>
            <a:ext cx="1512168" cy="504056"/>
          </a:xfrm>
          <a:prstGeom prst="rect">
            <a:avLst/>
          </a:prstGeom>
          <a:noFill/>
          <a:ln w="3175"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dirty="0" err="1" smtClean="0">
                <a:ln>
                  <a:noFill/>
                </a:ln>
                <a:effectLst/>
                <a:uLnTx/>
                <a:uFillTx/>
                <a:latin typeface="Arial" panose="020B0604020202020204" pitchFamily="34" charset="0"/>
                <a:ea typeface="Arial Unicode MS" panose="020B0604020202020204" pitchFamily="34" charset="-128"/>
              </a:rPr>
              <a:t>Virion</a:t>
            </a:r>
            <a:r>
              <a:rPr kumimoji="0" lang="en-US" sz="1200" b="1" i="0" u="none" strike="noStrike" kern="0" cap="none" spc="0" normalizeH="0" baseline="0" noProof="0" dirty="0" smtClean="0">
                <a:ln>
                  <a:noFill/>
                </a:ln>
                <a:effectLst/>
                <a:uLnTx/>
                <a:uFillTx/>
                <a:latin typeface="Arial" panose="020B0604020202020204" pitchFamily="34" charset="0"/>
                <a:ea typeface="Arial Unicode MS" panose="020B0604020202020204" pitchFamily="34" charset="-128"/>
              </a:rPr>
              <a:t>  Contour</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dirty="0" smtClean="0">
                <a:ln>
                  <a:noFill/>
                </a:ln>
                <a:effectLst/>
                <a:uLnTx/>
                <a:uFillTx/>
                <a:latin typeface="Arial" panose="020B0604020202020204" pitchFamily="34" charset="0"/>
                <a:ea typeface="Arial Unicode MS" panose="020B0604020202020204" pitchFamily="34" charset="-128"/>
              </a:rPr>
              <a:t>~ 8,800 Å</a:t>
            </a:r>
          </a:p>
        </p:txBody>
      </p:sp>
      <p:grpSp>
        <p:nvGrpSpPr>
          <p:cNvPr id="3" name="Group 11"/>
          <p:cNvGrpSpPr/>
          <p:nvPr/>
        </p:nvGrpSpPr>
        <p:grpSpPr>
          <a:xfrm>
            <a:off x="3870574" y="752498"/>
            <a:ext cx="1620000" cy="4200847"/>
            <a:chOff x="3870574" y="752498"/>
            <a:chExt cx="1620000" cy="4200847"/>
          </a:xfrm>
        </p:grpSpPr>
        <p:sp>
          <p:nvSpPr>
            <p:cNvPr id="8298" name="Oval 8297"/>
            <p:cNvSpPr/>
            <p:nvPr/>
          </p:nvSpPr>
          <p:spPr>
            <a:xfrm>
              <a:off x="3870574" y="752498"/>
              <a:ext cx="1620000" cy="1620000"/>
            </a:xfrm>
            <a:prstGeom prst="ellipse">
              <a:avLst/>
            </a:prstGeom>
            <a:solidFill>
              <a:sysClr val="window" lastClr="FFFFFF">
                <a:lumMod val="85000"/>
              </a:sysClr>
            </a:solidFill>
            <a:ln w="25400" cap="flat" cmpd="sng" algn="ctr">
              <a:noFill/>
              <a:prstDash val="solid"/>
            </a:ln>
            <a:effectLst/>
            <a:scene3d>
              <a:camera prst="isometricOffAxis1Top"/>
              <a:lightRig rig="threePt" dir="t"/>
            </a:scene3d>
            <a:sp3d extrusionH="5143500">
              <a:bevelT w="0" h="25400"/>
              <a:extrusionClr>
                <a:sysClr val="windowText" lastClr="000000">
                  <a:lumMod val="50000"/>
                  <a:lumOff val="50000"/>
                </a:sysClr>
              </a:extrusionClr>
            </a:sp3d>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800" b="0" i="0" u="none" strike="noStrike" kern="0" cap="none" spc="0" normalizeH="0" baseline="0" noProof="0" smtClean="0">
                <a:ln>
                  <a:noFill/>
                </a:ln>
                <a:effectLst/>
                <a:uLnTx/>
                <a:uFillTx/>
                <a:latin typeface="Calibri"/>
              </a:endParaRPr>
            </a:p>
          </p:txBody>
        </p:sp>
        <p:sp>
          <p:nvSpPr>
            <p:cNvPr id="8299" name="Oval 8298"/>
            <p:cNvSpPr/>
            <p:nvPr/>
          </p:nvSpPr>
          <p:spPr>
            <a:xfrm>
              <a:off x="3870574" y="3327945"/>
              <a:ext cx="1620000" cy="1625400"/>
            </a:xfrm>
            <a:prstGeom prst="ellipse">
              <a:avLst/>
            </a:prstGeom>
            <a:solidFill>
              <a:sysClr val="window" lastClr="FFFFFF">
                <a:lumMod val="85000"/>
              </a:sysClr>
            </a:solidFill>
            <a:ln w="25400" cap="flat" cmpd="sng" algn="ctr">
              <a:noFill/>
              <a:prstDash val="solid"/>
            </a:ln>
            <a:effectLst/>
            <a:scene3d>
              <a:camera prst="isometricOffAxis1Top"/>
              <a:lightRig rig="threePt" dir="t"/>
            </a:scene3d>
            <a:sp3d extrusionH="1422400">
              <a:bevelT w="0" h="25400"/>
              <a:extrusionClr>
                <a:sysClr val="windowText" lastClr="000000">
                  <a:lumMod val="50000"/>
                  <a:lumOff val="50000"/>
                </a:sysClr>
              </a:extrusionClr>
            </a:sp3d>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800" b="0" i="0" u="none" strike="noStrike" kern="0" cap="none" spc="0" normalizeH="0" baseline="0" noProof="0" smtClean="0">
                <a:ln>
                  <a:noFill/>
                </a:ln>
                <a:effectLst/>
                <a:uLnTx/>
                <a:uFillTx/>
                <a:latin typeface="Calibri"/>
              </a:endParaRPr>
            </a:p>
          </p:txBody>
        </p:sp>
        <p:grpSp>
          <p:nvGrpSpPr>
            <p:cNvPr id="4" name="Group 8300"/>
            <p:cNvGrpSpPr/>
            <p:nvPr/>
          </p:nvGrpSpPr>
          <p:grpSpPr>
            <a:xfrm>
              <a:off x="3878362" y="1608055"/>
              <a:ext cx="1602000" cy="2520000"/>
              <a:chOff x="3295952" y="1182619"/>
              <a:chExt cx="1851742" cy="2094448"/>
            </a:xfrm>
            <a:gradFill flip="none" rotWithShape="1">
              <a:gsLst>
                <a:gs pos="100000">
                  <a:sysClr val="window" lastClr="FFFFFF">
                    <a:lumMod val="50000"/>
                  </a:sysClr>
                </a:gs>
                <a:gs pos="48000">
                  <a:sysClr val="window" lastClr="FFFFFF">
                    <a:lumMod val="85000"/>
                  </a:sysClr>
                </a:gs>
                <a:gs pos="0">
                  <a:sysClr val="window" lastClr="FFFFFF">
                    <a:lumMod val="50000"/>
                  </a:sysClr>
                </a:gs>
              </a:gsLst>
              <a:lin ang="0" scaled="1"/>
              <a:tileRect/>
            </a:gradFill>
          </p:grpSpPr>
          <p:sp>
            <p:nvSpPr>
              <p:cNvPr id="8318" name="Rectangle 8317"/>
              <p:cNvSpPr/>
              <p:nvPr/>
            </p:nvSpPr>
            <p:spPr>
              <a:xfrm>
                <a:off x="3295952" y="1182619"/>
                <a:ext cx="921600" cy="2094448"/>
              </a:xfrm>
              <a:prstGeom prst="rect">
                <a:avLst/>
              </a:prstGeom>
              <a:grpFill/>
              <a:ln w="6350" cap="flat" cmpd="sng" algn="ctr">
                <a:solidFill>
                  <a:sysClr val="window" lastClr="FFFFFF">
                    <a:lumMod val="50000"/>
                  </a:sysClr>
                </a:solidFill>
                <a:prstDash val="solid"/>
              </a:ln>
              <a:effectLst/>
              <a:scene3d>
                <a:camera prst="orthographicFront"/>
                <a:lightRig rig="threePt" dir="t"/>
              </a:scene3d>
              <a:sp3d>
                <a:bevelT w="0" h="0"/>
              </a:sp3d>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800" b="0" i="0" u="none" strike="noStrike" kern="0" cap="none" spc="0" normalizeH="0" baseline="0" noProof="0" smtClean="0">
                  <a:ln>
                    <a:noFill/>
                  </a:ln>
                  <a:effectLst/>
                  <a:uLnTx/>
                  <a:uFillTx/>
                  <a:latin typeface="Calibri"/>
                </a:endParaRPr>
              </a:p>
            </p:txBody>
          </p:sp>
          <p:sp>
            <p:nvSpPr>
              <p:cNvPr id="8319" name="Rectangle 8318"/>
              <p:cNvSpPr/>
              <p:nvPr/>
            </p:nvSpPr>
            <p:spPr>
              <a:xfrm>
                <a:off x="4226094" y="1182619"/>
                <a:ext cx="921600" cy="2094448"/>
              </a:xfrm>
              <a:prstGeom prst="rect">
                <a:avLst/>
              </a:prstGeom>
              <a:grpFill/>
              <a:ln w="6350" cap="flat" cmpd="sng" algn="ctr">
                <a:solidFill>
                  <a:sysClr val="window" lastClr="FFFFFF">
                    <a:lumMod val="50000"/>
                  </a:sysClr>
                </a:solidFill>
                <a:prstDash val="solid"/>
              </a:ln>
              <a:effectLst/>
              <a:scene3d>
                <a:camera prst="orthographicFront"/>
                <a:lightRig rig="threePt" dir="t"/>
              </a:scene3d>
              <a:sp3d>
                <a:bevelT w="0" h="0"/>
              </a:sp3d>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800" b="0" i="0" u="none" strike="noStrike" kern="0" cap="none" spc="0" normalizeH="0" baseline="0" noProof="0" smtClean="0">
                  <a:ln>
                    <a:noFill/>
                  </a:ln>
                  <a:effectLst/>
                  <a:uLnTx/>
                  <a:uFillTx/>
                  <a:latin typeface="Calibri"/>
                </a:endParaRPr>
              </a:p>
            </p:txBody>
          </p:sp>
        </p:grpSp>
        <p:sp>
          <p:nvSpPr>
            <p:cNvPr id="8302" name="Rectangle 8301"/>
            <p:cNvSpPr/>
            <p:nvPr/>
          </p:nvSpPr>
          <p:spPr>
            <a:xfrm>
              <a:off x="4379309" y="1596498"/>
              <a:ext cx="586800" cy="2556000"/>
            </a:xfrm>
            <a:prstGeom prst="rect">
              <a:avLst/>
            </a:prstGeom>
            <a:solidFill>
              <a:sysClr val="window" lastClr="FFFFFF">
                <a:lumMod val="95000"/>
              </a:sysClr>
            </a:solidFill>
            <a:ln w="3175" cap="flat" cmpd="sng" algn="ctr">
              <a:solidFill>
                <a:sysClr val="windowText" lastClr="000000"/>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800" b="0" i="0" u="none" strike="noStrike" kern="0" cap="none" spc="0" normalizeH="0" baseline="0" noProof="0" smtClean="0">
                <a:ln>
                  <a:noFill/>
                </a:ln>
                <a:effectLst/>
                <a:uLnTx/>
                <a:uFillTx/>
                <a:latin typeface="Calibri"/>
              </a:endParaRPr>
            </a:p>
          </p:txBody>
        </p:sp>
        <p:sp>
          <p:nvSpPr>
            <p:cNvPr id="8303" name="Chord 8302"/>
            <p:cNvSpPr/>
            <p:nvPr/>
          </p:nvSpPr>
          <p:spPr>
            <a:xfrm rot="5400000">
              <a:off x="4379309" y="1390522"/>
              <a:ext cx="586800" cy="586800"/>
            </a:xfrm>
            <a:prstGeom prst="chord">
              <a:avLst>
                <a:gd name="adj1" fmla="val 5205800"/>
                <a:gd name="adj2" fmla="val 16200000"/>
              </a:avLst>
            </a:prstGeom>
            <a:solidFill>
              <a:sysClr val="window" lastClr="FFFFFF">
                <a:lumMod val="95000"/>
              </a:sysClr>
            </a:solidFill>
            <a:ln w="3175" cap="flat" cmpd="sng" algn="ctr">
              <a:solidFill>
                <a:sysClr val="windowText" lastClr="000000"/>
              </a:solidFill>
              <a:prstDash val="solid"/>
            </a:ln>
            <a:effectLst/>
            <a:scene3d>
              <a:camera prst="orthographicFront">
                <a:rot lat="0" lon="18000000" rev="0"/>
              </a:camera>
              <a:lightRig rig="threePt" dir="t"/>
            </a:scene3d>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800" b="0" i="0" u="none" strike="noStrike" kern="0" cap="none" spc="0" normalizeH="0" baseline="0" noProof="0" smtClean="0">
                <a:ln>
                  <a:noFill/>
                </a:ln>
                <a:effectLst/>
                <a:uLnTx/>
                <a:uFillTx/>
                <a:latin typeface="Calibri"/>
              </a:endParaRPr>
            </a:p>
          </p:txBody>
        </p:sp>
        <p:cxnSp>
          <p:nvCxnSpPr>
            <p:cNvPr id="8304" name="Straight Connector 8303"/>
            <p:cNvCxnSpPr/>
            <p:nvPr/>
          </p:nvCxnSpPr>
          <p:spPr>
            <a:xfrm flipH="1">
              <a:off x="4384709" y="1616594"/>
              <a:ext cx="576000" cy="0"/>
            </a:xfrm>
            <a:prstGeom prst="line">
              <a:avLst/>
            </a:prstGeom>
            <a:noFill/>
            <a:ln w="31750" cap="flat" cmpd="sng" algn="ctr">
              <a:solidFill>
                <a:sysClr val="window" lastClr="FFFFFF">
                  <a:lumMod val="95000"/>
                </a:sysClr>
              </a:solidFill>
              <a:prstDash val="solid"/>
            </a:ln>
            <a:effectLst/>
          </p:spPr>
        </p:cxnSp>
        <p:sp>
          <p:nvSpPr>
            <p:cNvPr id="8305" name="Chord 8304"/>
            <p:cNvSpPr/>
            <p:nvPr/>
          </p:nvSpPr>
          <p:spPr>
            <a:xfrm rot="16200000">
              <a:off x="4382544" y="3773348"/>
              <a:ext cx="586800" cy="586800"/>
            </a:xfrm>
            <a:prstGeom prst="chord">
              <a:avLst>
                <a:gd name="adj1" fmla="val 5205800"/>
                <a:gd name="adj2" fmla="val 16200000"/>
              </a:avLst>
            </a:prstGeom>
            <a:solidFill>
              <a:sysClr val="window" lastClr="FFFFFF">
                <a:lumMod val="95000"/>
              </a:sysClr>
            </a:solidFill>
            <a:ln w="3175" cap="flat" cmpd="sng" algn="ctr">
              <a:solidFill>
                <a:sysClr val="windowText" lastClr="000000"/>
              </a:solidFill>
              <a:prstDash val="solid"/>
            </a:ln>
            <a:effectLst/>
            <a:scene3d>
              <a:camera prst="orthographicFront">
                <a:rot lat="0" lon="18000000" rev="0"/>
              </a:camera>
              <a:lightRig rig="threePt" dir="t"/>
            </a:scene3d>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800" b="0" i="0" u="none" strike="noStrike" kern="0" cap="none" spc="0" normalizeH="0" baseline="0" noProof="0" smtClean="0">
                <a:ln>
                  <a:noFill/>
                </a:ln>
                <a:effectLst/>
                <a:uLnTx/>
                <a:uFillTx/>
                <a:latin typeface="Calibri"/>
              </a:endParaRPr>
            </a:p>
          </p:txBody>
        </p:sp>
      </p:grpSp>
      <p:grpSp>
        <p:nvGrpSpPr>
          <p:cNvPr id="5" name="Group 12"/>
          <p:cNvGrpSpPr/>
          <p:nvPr/>
        </p:nvGrpSpPr>
        <p:grpSpPr>
          <a:xfrm>
            <a:off x="4352479" y="928795"/>
            <a:ext cx="600519" cy="3343275"/>
            <a:chOff x="4363496" y="928795"/>
            <a:chExt cx="600519" cy="3343275"/>
          </a:xfrm>
        </p:grpSpPr>
        <p:cxnSp>
          <p:nvCxnSpPr>
            <p:cNvPr id="8307" name="Straight Connector 8306"/>
            <p:cNvCxnSpPr/>
            <p:nvPr/>
          </p:nvCxnSpPr>
          <p:spPr>
            <a:xfrm rot="9720000">
              <a:off x="4697946" y="2324262"/>
              <a:ext cx="36000" cy="0"/>
            </a:xfrm>
            <a:prstGeom prst="line">
              <a:avLst/>
            </a:prstGeom>
            <a:noFill/>
            <a:ln w="9525" cap="flat" cmpd="sng" algn="ctr">
              <a:solidFill>
                <a:srgbClr val="4A7EBB"/>
              </a:solidFill>
              <a:prstDash val="solid"/>
              <a:headEnd type="triangle"/>
            </a:ln>
            <a:effectLst/>
          </p:spPr>
        </p:cxnSp>
        <p:cxnSp>
          <p:nvCxnSpPr>
            <p:cNvPr id="8308" name="Straight Connector 8307"/>
            <p:cNvCxnSpPr/>
            <p:nvPr/>
          </p:nvCxnSpPr>
          <p:spPr>
            <a:xfrm rot="9720000">
              <a:off x="4697946" y="3091136"/>
              <a:ext cx="36000" cy="0"/>
            </a:xfrm>
            <a:prstGeom prst="line">
              <a:avLst/>
            </a:prstGeom>
            <a:noFill/>
            <a:ln w="9525" cap="flat" cmpd="sng" algn="ctr">
              <a:solidFill>
                <a:srgbClr val="4A7EBB"/>
              </a:solidFill>
              <a:prstDash val="solid"/>
              <a:headEnd type="triangle"/>
            </a:ln>
            <a:effectLst/>
          </p:spPr>
        </p:cxnSp>
        <p:cxnSp>
          <p:nvCxnSpPr>
            <p:cNvPr id="8309" name="Straight Connector 8308"/>
            <p:cNvCxnSpPr/>
            <p:nvPr/>
          </p:nvCxnSpPr>
          <p:spPr>
            <a:xfrm rot="9720000">
              <a:off x="4697946" y="3888357"/>
              <a:ext cx="36000" cy="0"/>
            </a:xfrm>
            <a:prstGeom prst="line">
              <a:avLst/>
            </a:prstGeom>
            <a:noFill/>
            <a:ln w="9525" cap="flat" cmpd="sng" algn="ctr">
              <a:solidFill>
                <a:srgbClr val="4A7EBB"/>
              </a:solidFill>
              <a:prstDash val="solid"/>
              <a:headEnd type="triangle"/>
            </a:ln>
            <a:effectLst/>
          </p:spPr>
        </p:cxnSp>
        <p:cxnSp>
          <p:nvCxnSpPr>
            <p:cNvPr id="8310" name="Straight Connector 8309"/>
            <p:cNvCxnSpPr/>
            <p:nvPr/>
          </p:nvCxnSpPr>
          <p:spPr>
            <a:xfrm rot="9720000">
              <a:off x="4697946" y="1534518"/>
              <a:ext cx="36000" cy="0"/>
            </a:xfrm>
            <a:prstGeom prst="line">
              <a:avLst/>
            </a:prstGeom>
            <a:noFill/>
            <a:ln w="9525" cap="flat" cmpd="sng" algn="ctr">
              <a:solidFill>
                <a:srgbClr val="4A7EBB"/>
              </a:solidFill>
              <a:prstDash val="solid"/>
              <a:headEnd type="triangle"/>
            </a:ln>
            <a:effectLst/>
          </p:spPr>
        </p:cxnSp>
        <p:grpSp>
          <p:nvGrpSpPr>
            <p:cNvPr id="6" name="Group 8310"/>
            <p:cNvGrpSpPr/>
            <p:nvPr/>
          </p:nvGrpSpPr>
          <p:grpSpPr>
            <a:xfrm rot="10800000">
              <a:off x="4611057" y="1223113"/>
              <a:ext cx="118551" cy="2355426"/>
              <a:chOff x="5761970" y="1730169"/>
              <a:chExt cx="115754" cy="2355426"/>
            </a:xfrm>
          </p:grpSpPr>
          <p:cxnSp>
            <p:nvCxnSpPr>
              <p:cNvPr id="8314" name="Straight Connector 8313"/>
              <p:cNvCxnSpPr/>
              <p:nvPr/>
            </p:nvCxnSpPr>
            <p:spPr>
              <a:xfrm rot="9720000">
                <a:off x="5830171" y="2491338"/>
                <a:ext cx="35153" cy="0"/>
              </a:xfrm>
              <a:prstGeom prst="line">
                <a:avLst/>
              </a:prstGeom>
              <a:noFill/>
              <a:ln w="9525" cap="flat" cmpd="sng" algn="ctr">
                <a:solidFill>
                  <a:srgbClr val="4A7EBB"/>
                </a:solidFill>
                <a:prstDash val="solid"/>
                <a:headEnd type="triangle"/>
              </a:ln>
              <a:effectLst/>
            </p:spPr>
          </p:cxnSp>
          <p:cxnSp>
            <p:nvCxnSpPr>
              <p:cNvPr id="8315" name="Straight Connector 8314"/>
              <p:cNvCxnSpPr/>
              <p:nvPr/>
            </p:nvCxnSpPr>
            <p:spPr>
              <a:xfrm rot="9720000">
                <a:off x="5842571" y="3274087"/>
                <a:ext cx="35153" cy="0"/>
              </a:xfrm>
              <a:prstGeom prst="line">
                <a:avLst/>
              </a:prstGeom>
              <a:noFill/>
              <a:ln w="9525" cap="flat" cmpd="sng" algn="ctr">
                <a:solidFill>
                  <a:srgbClr val="4A7EBB"/>
                </a:solidFill>
                <a:prstDash val="solid"/>
                <a:headEnd type="triangle"/>
              </a:ln>
              <a:effectLst/>
            </p:spPr>
          </p:cxnSp>
          <p:cxnSp>
            <p:nvCxnSpPr>
              <p:cNvPr id="8316" name="Straight Connector 8315"/>
              <p:cNvCxnSpPr/>
              <p:nvPr/>
            </p:nvCxnSpPr>
            <p:spPr>
              <a:xfrm rot="9720000">
                <a:off x="5761970" y="4085595"/>
                <a:ext cx="35153" cy="0"/>
              </a:xfrm>
              <a:prstGeom prst="line">
                <a:avLst/>
              </a:prstGeom>
              <a:noFill/>
              <a:ln w="9525" cap="flat" cmpd="sng" algn="ctr">
                <a:solidFill>
                  <a:srgbClr val="4A7EBB"/>
                </a:solidFill>
                <a:prstDash val="solid"/>
                <a:headEnd type="triangle"/>
              </a:ln>
              <a:effectLst/>
            </p:spPr>
          </p:cxnSp>
          <p:cxnSp>
            <p:nvCxnSpPr>
              <p:cNvPr id="8317" name="Straight Connector 8316"/>
              <p:cNvCxnSpPr/>
              <p:nvPr/>
            </p:nvCxnSpPr>
            <p:spPr>
              <a:xfrm rot="9720000">
                <a:off x="5842571" y="1730169"/>
                <a:ext cx="35153" cy="0"/>
              </a:xfrm>
              <a:prstGeom prst="line">
                <a:avLst/>
              </a:prstGeom>
              <a:noFill/>
              <a:ln w="9525" cap="flat" cmpd="sng" algn="ctr">
                <a:solidFill>
                  <a:srgbClr val="4A7EBB"/>
                </a:solidFill>
                <a:prstDash val="solid"/>
                <a:headEnd type="triangle"/>
              </a:ln>
              <a:effectLst/>
            </p:spPr>
          </p:cxnSp>
        </p:grpSp>
        <p:sp>
          <p:nvSpPr>
            <p:cNvPr id="8312" name="Freeform 8311"/>
            <p:cNvSpPr/>
            <p:nvPr/>
          </p:nvSpPr>
          <p:spPr>
            <a:xfrm flipH="1">
              <a:off x="4363496" y="928795"/>
              <a:ext cx="597600" cy="3343275"/>
            </a:xfrm>
            <a:custGeom>
              <a:avLst/>
              <a:gdLst>
                <a:gd name="connsiteX0" fmla="*/ 561975 w 596900"/>
                <a:gd name="connsiteY0" fmla="*/ 0 h 3343275"/>
                <a:gd name="connsiteX1" fmla="*/ 9525 w 596900"/>
                <a:gd name="connsiteY1" fmla="*/ 190500 h 3343275"/>
                <a:gd name="connsiteX2" fmla="*/ 581025 w 596900"/>
                <a:gd name="connsiteY2" fmla="*/ 419100 h 3343275"/>
                <a:gd name="connsiteX3" fmla="*/ 9525 w 596900"/>
                <a:gd name="connsiteY3" fmla="*/ 600075 h 3343275"/>
                <a:gd name="connsiteX4" fmla="*/ 581025 w 596900"/>
                <a:gd name="connsiteY4" fmla="*/ 800100 h 3343275"/>
                <a:gd name="connsiteX5" fmla="*/ 9525 w 596900"/>
                <a:gd name="connsiteY5" fmla="*/ 990600 h 3343275"/>
                <a:gd name="connsiteX6" fmla="*/ 571500 w 596900"/>
                <a:gd name="connsiteY6" fmla="*/ 1190625 h 3343275"/>
                <a:gd name="connsiteX7" fmla="*/ 9525 w 596900"/>
                <a:gd name="connsiteY7" fmla="*/ 1362075 h 3343275"/>
                <a:gd name="connsiteX8" fmla="*/ 571500 w 596900"/>
                <a:gd name="connsiteY8" fmla="*/ 1581150 h 3343275"/>
                <a:gd name="connsiteX9" fmla="*/ 0 w 596900"/>
                <a:gd name="connsiteY9" fmla="*/ 1781175 h 3343275"/>
                <a:gd name="connsiteX10" fmla="*/ 571500 w 596900"/>
                <a:gd name="connsiteY10" fmla="*/ 1971675 h 3343275"/>
                <a:gd name="connsiteX11" fmla="*/ 19050 w 596900"/>
                <a:gd name="connsiteY11" fmla="*/ 2152650 h 3343275"/>
                <a:gd name="connsiteX12" fmla="*/ 571500 w 596900"/>
                <a:gd name="connsiteY12" fmla="*/ 2362200 h 3343275"/>
                <a:gd name="connsiteX13" fmla="*/ 9525 w 596900"/>
                <a:gd name="connsiteY13" fmla="*/ 2533650 h 3343275"/>
                <a:gd name="connsiteX14" fmla="*/ 571500 w 596900"/>
                <a:gd name="connsiteY14" fmla="*/ 2743200 h 3343275"/>
                <a:gd name="connsiteX15" fmla="*/ 9525 w 596900"/>
                <a:gd name="connsiteY15" fmla="*/ 2962275 h 3343275"/>
                <a:gd name="connsiteX16" fmla="*/ 571500 w 596900"/>
                <a:gd name="connsiteY16" fmla="*/ 3143250 h 3343275"/>
                <a:gd name="connsiteX17" fmla="*/ 161925 w 596900"/>
                <a:gd name="connsiteY17" fmla="*/ 3343275 h 3343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96900" h="3343275">
                  <a:moveTo>
                    <a:pt x="561975" y="0"/>
                  </a:moveTo>
                  <a:cubicBezTo>
                    <a:pt x="284162" y="60325"/>
                    <a:pt x="6350" y="120650"/>
                    <a:pt x="9525" y="190500"/>
                  </a:cubicBezTo>
                  <a:cubicBezTo>
                    <a:pt x="12700" y="260350"/>
                    <a:pt x="581025" y="350838"/>
                    <a:pt x="581025" y="419100"/>
                  </a:cubicBezTo>
                  <a:cubicBezTo>
                    <a:pt x="581025" y="487362"/>
                    <a:pt x="9525" y="536575"/>
                    <a:pt x="9525" y="600075"/>
                  </a:cubicBezTo>
                  <a:cubicBezTo>
                    <a:pt x="9525" y="663575"/>
                    <a:pt x="581025" y="735013"/>
                    <a:pt x="581025" y="800100"/>
                  </a:cubicBezTo>
                  <a:cubicBezTo>
                    <a:pt x="581025" y="865187"/>
                    <a:pt x="11112" y="925513"/>
                    <a:pt x="9525" y="990600"/>
                  </a:cubicBezTo>
                  <a:cubicBezTo>
                    <a:pt x="7938" y="1055687"/>
                    <a:pt x="571500" y="1128713"/>
                    <a:pt x="571500" y="1190625"/>
                  </a:cubicBezTo>
                  <a:cubicBezTo>
                    <a:pt x="571500" y="1252537"/>
                    <a:pt x="9525" y="1296988"/>
                    <a:pt x="9525" y="1362075"/>
                  </a:cubicBezTo>
                  <a:cubicBezTo>
                    <a:pt x="9525" y="1427162"/>
                    <a:pt x="573088" y="1511300"/>
                    <a:pt x="571500" y="1581150"/>
                  </a:cubicBezTo>
                  <a:cubicBezTo>
                    <a:pt x="569913" y="1651000"/>
                    <a:pt x="0" y="1716088"/>
                    <a:pt x="0" y="1781175"/>
                  </a:cubicBezTo>
                  <a:cubicBezTo>
                    <a:pt x="0" y="1846262"/>
                    <a:pt x="568325" y="1909762"/>
                    <a:pt x="571500" y="1971675"/>
                  </a:cubicBezTo>
                  <a:cubicBezTo>
                    <a:pt x="574675" y="2033588"/>
                    <a:pt x="19050" y="2087563"/>
                    <a:pt x="19050" y="2152650"/>
                  </a:cubicBezTo>
                  <a:cubicBezTo>
                    <a:pt x="19050" y="2217737"/>
                    <a:pt x="573087" y="2298700"/>
                    <a:pt x="571500" y="2362200"/>
                  </a:cubicBezTo>
                  <a:cubicBezTo>
                    <a:pt x="569913" y="2425700"/>
                    <a:pt x="9525" y="2470150"/>
                    <a:pt x="9525" y="2533650"/>
                  </a:cubicBezTo>
                  <a:cubicBezTo>
                    <a:pt x="9525" y="2597150"/>
                    <a:pt x="571500" y="2671763"/>
                    <a:pt x="571500" y="2743200"/>
                  </a:cubicBezTo>
                  <a:cubicBezTo>
                    <a:pt x="571500" y="2814637"/>
                    <a:pt x="9525" y="2895600"/>
                    <a:pt x="9525" y="2962275"/>
                  </a:cubicBezTo>
                  <a:cubicBezTo>
                    <a:pt x="9525" y="3028950"/>
                    <a:pt x="546100" y="3079750"/>
                    <a:pt x="571500" y="3143250"/>
                  </a:cubicBezTo>
                  <a:cubicBezTo>
                    <a:pt x="596900" y="3206750"/>
                    <a:pt x="228600" y="3309938"/>
                    <a:pt x="161925" y="3343275"/>
                  </a:cubicBezTo>
                </a:path>
              </a:pathLst>
            </a:custGeom>
            <a:noFill/>
            <a:ln w="22225" cap="flat" cmpd="sng" algn="ctr">
              <a:solidFill>
                <a:srgbClr val="4F81BD">
                  <a:shade val="95000"/>
                  <a:satMod val="105000"/>
                </a:srgbClr>
              </a:solidFill>
              <a:prstDash val="dash"/>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800" b="0" i="0" u="none" strike="noStrike" kern="0" cap="none" spc="0" normalizeH="0" baseline="0" noProof="0" smtClean="0">
                <a:ln>
                  <a:noFill/>
                </a:ln>
                <a:effectLst/>
                <a:uLnTx/>
                <a:uFillTx/>
                <a:latin typeface="Calibri"/>
              </a:endParaRPr>
            </a:p>
          </p:txBody>
        </p:sp>
        <p:sp>
          <p:nvSpPr>
            <p:cNvPr id="8313" name="Freeform 8312"/>
            <p:cNvSpPr/>
            <p:nvPr/>
          </p:nvSpPr>
          <p:spPr>
            <a:xfrm>
              <a:off x="4381403" y="1031710"/>
              <a:ext cx="582612" cy="3152775"/>
            </a:xfrm>
            <a:custGeom>
              <a:avLst/>
              <a:gdLst>
                <a:gd name="connsiteX0" fmla="*/ 582612 w 582612"/>
                <a:gd name="connsiteY0" fmla="*/ 0 h 3152775"/>
                <a:gd name="connsiteX1" fmla="*/ 1587 w 582612"/>
                <a:gd name="connsiteY1" fmla="*/ 190500 h 3152775"/>
                <a:gd name="connsiteX2" fmla="*/ 573087 w 582612"/>
                <a:gd name="connsiteY2" fmla="*/ 419100 h 3152775"/>
                <a:gd name="connsiteX3" fmla="*/ 11112 w 582612"/>
                <a:gd name="connsiteY3" fmla="*/ 600075 h 3152775"/>
                <a:gd name="connsiteX4" fmla="*/ 573087 w 582612"/>
                <a:gd name="connsiteY4" fmla="*/ 809625 h 3152775"/>
                <a:gd name="connsiteX5" fmla="*/ 11112 w 582612"/>
                <a:gd name="connsiteY5" fmla="*/ 1000125 h 3152775"/>
                <a:gd name="connsiteX6" fmla="*/ 573087 w 582612"/>
                <a:gd name="connsiteY6" fmla="*/ 1200150 h 3152775"/>
                <a:gd name="connsiteX7" fmla="*/ 11112 w 582612"/>
                <a:gd name="connsiteY7" fmla="*/ 1400175 h 3152775"/>
                <a:gd name="connsiteX8" fmla="*/ 573087 w 582612"/>
                <a:gd name="connsiteY8" fmla="*/ 1590675 h 3152775"/>
                <a:gd name="connsiteX9" fmla="*/ 1587 w 582612"/>
                <a:gd name="connsiteY9" fmla="*/ 1781175 h 3152775"/>
                <a:gd name="connsiteX10" fmla="*/ 563562 w 582612"/>
                <a:gd name="connsiteY10" fmla="*/ 1971675 h 3152775"/>
                <a:gd name="connsiteX11" fmla="*/ 11112 w 582612"/>
                <a:gd name="connsiteY11" fmla="*/ 2171700 h 3152775"/>
                <a:gd name="connsiteX12" fmla="*/ 573087 w 582612"/>
                <a:gd name="connsiteY12" fmla="*/ 2371725 h 3152775"/>
                <a:gd name="connsiteX13" fmla="*/ 11112 w 582612"/>
                <a:gd name="connsiteY13" fmla="*/ 2552700 h 3152775"/>
                <a:gd name="connsiteX14" fmla="*/ 573087 w 582612"/>
                <a:gd name="connsiteY14" fmla="*/ 2752725 h 3152775"/>
                <a:gd name="connsiteX15" fmla="*/ 1587 w 582612"/>
                <a:gd name="connsiteY15" fmla="*/ 2971800 h 3152775"/>
                <a:gd name="connsiteX16" fmla="*/ 573087 w 582612"/>
                <a:gd name="connsiteY16" fmla="*/ 3152775 h 3152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82612" h="3152775">
                  <a:moveTo>
                    <a:pt x="582612" y="0"/>
                  </a:moveTo>
                  <a:cubicBezTo>
                    <a:pt x="292893" y="60325"/>
                    <a:pt x="3175" y="120650"/>
                    <a:pt x="1587" y="190500"/>
                  </a:cubicBezTo>
                  <a:cubicBezTo>
                    <a:pt x="0" y="260350"/>
                    <a:pt x="571500" y="350838"/>
                    <a:pt x="573087" y="419100"/>
                  </a:cubicBezTo>
                  <a:cubicBezTo>
                    <a:pt x="574674" y="487362"/>
                    <a:pt x="11112" y="534988"/>
                    <a:pt x="11112" y="600075"/>
                  </a:cubicBezTo>
                  <a:cubicBezTo>
                    <a:pt x="11112" y="665162"/>
                    <a:pt x="573087" y="742950"/>
                    <a:pt x="573087" y="809625"/>
                  </a:cubicBezTo>
                  <a:cubicBezTo>
                    <a:pt x="573087" y="876300"/>
                    <a:pt x="11112" y="935038"/>
                    <a:pt x="11112" y="1000125"/>
                  </a:cubicBezTo>
                  <a:cubicBezTo>
                    <a:pt x="11112" y="1065212"/>
                    <a:pt x="573087" y="1133475"/>
                    <a:pt x="573087" y="1200150"/>
                  </a:cubicBezTo>
                  <a:cubicBezTo>
                    <a:pt x="573087" y="1266825"/>
                    <a:pt x="11112" y="1335088"/>
                    <a:pt x="11112" y="1400175"/>
                  </a:cubicBezTo>
                  <a:cubicBezTo>
                    <a:pt x="11112" y="1465262"/>
                    <a:pt x="574674" y="1527175"/>
                    <a:pt x="573087" y="1590675"/>
                  </a:cubicBezTo>
                  <a:cubicBezTo>
                    <a:pt x="571500" y="1654175"/>
                    <a:pt x="3174" y="1717675"/>
                    <a:pt x="1587" y="1781175"/>
                  </a:cubicBezTo>
                  <a:cubicBezTo>
                    <a:pt x="0" y="1844675"/>
                    <a:pt x="561975" y="1906588"/>
                    <a:pt x="563562" y="1971675"/>
                  </a:cubicBezTo>
                  <a:cubicBezTo>
                    <a:pt x="565149" y="2036762"/>
                    <a:pt x="9525" y="2105025"/>
                    <a:pt x="11112" y="2171700"/>
                  </a:cubicBezTo>
                  <a:cubicBezTo>
                    <a:pt x="12699" y="2238375"/>
                    <a:pt x="573087" y="2308225"/>
                    <a:pt x="573087" y="2371725"/>
                  </a:cubicBezTo>
                  <a:cubicBezTo>
                    <a:pt x="573087" y="2435225"/>
                    <a:pt x="11112" y="2489200"/>
                    <a:pt x="11112" y="2552700"/>
                  </a:cubicBezTo>
                  <a:cubicBezTo>
                    <a:pt x="11112" y="2616200"/>
                    <a:pt x="574675" y="2682875"/>
                    <a:pt x="573087" y="2752725"/>
                  </a:cubicBezTo>
                  <a:cubicBezTo>
                    <a:pt x="571500" y="2822575"/>
                    <a:pt x="1587" y="2905125"/>
                    <a:pt x="1587" y="2971800"/>
                  </a:cubicBezTo>
                  <a:cubicBezTo>
                    <a:pt x="1587" y="3038475"/>
                    <a:pt x="492125" y="3128963"/>
                    <a:pt x="573087" y="3152775"/>
                  </a:cubicBezTo>
                </a:path>
              </a:pathLst>
            </a:custGeom>
            <a:noFill/>
            <a:ln w="22225" cap="flat" cmpd="sng" algn="ctr">
              <a:solidFill>
                <a:srgbClr val="4F81BD">
                  <a:shade val="95000"/>
                  <a:satMod val="105000"/>
                </a:srgb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800" b="0" i="0" u="none" strike="noStrike" kern="0" cap="none" spc="0" normalizeH="0" baseline="0" noProof="0" smtClean="0">
                <a:ln>
                  <a:noFill/>
                </a:ln>
                <a:effectLst/>
                <a:uLnTx/>
                <a:uFillTx/>
                <a:latin typeface="Calibri"/>
              </a:endParaRPr>
            </a:p>
          </p:txBody>
        </p:sp>
      </p:grpSp>
      <p:pic>
        <p:nvPicPr>
          <p:cNvPr id="5554" name="Picture 2" descr="C:\Users\UCY-User\Desktop\LK figure\FINAL\LK figure high contrast.tif"/>
          <p:cNvPicPr>
            <a:picLocks noChangeAspect="1" noChangeArrowheads="1"/>
          </p:cNvPicPr>
          <p:nvPr/>
        </p:nvPicPr>
        <p:blipFill>
          <a:blip r:embed="rId2" cstate="screen">
            <a:extLst>
              <a:ext uri="{28A0092B-C50C-407E-A947-70E740481C1C}">
                <a14:useLocalDpi xmlns="" xmlns:a14="http://schemas.microsoft.com/office/drawing/2010/main"/>
              </a:ext>
            </a:extLst>
          </a:blip>
          <a:srcRect/>
          <a:stretch>
            <a:fillRect/>
          </a:stretch>
        </p:blipFill>
        <p:spPr bwMode="auto">
          <a:xfrm>
            <a:off x="3644575" y="949472"/>
            <a:ext cx="1899292" cy="5752989"/>
          </a:xfrm>
          <a:prstGeom prst="rect">
            <a:avLst/>
          </a:prstGeom>
          <a:noFill/>
          <a:extLst>
            <a:ext uri="{909E8E84-426E-40DD-AFC4-6F175D3DCCD1}">
              <a14:hiddenFill xmlns="" xmlns:a14="http://schemas.microsoft.com/office/drawing/2010/main">
                <a:solidFill>
                  <a:srgbClr val="FFFFFF"/>
                </a:solidFill>
              </a14:hiddenFill>
            </a:ext>
          </a:extLst>
        </p:spPr>
      </p:pic>
      <p:sp>
        <p:nvSpPr>
          <p:cNvPr id="5555" name="Rectangle 5554"/>
          <p:cNvSpPr/>
          <p:nvPr/>
        </p:nvSpPr>
        <p:spPr>
          <a:xfrm>
            <a:off x="2145089" y="3707004"/>
            <a:ext cx="146880" cy="113832"/>
          </a:xfrm>
          <a:prstGeom prst="rect">
            <a:avLst/>
          </a:prstGeom>
          <a:noFill/>
          <a:ln w="12700" cap="flat" cmpd="sng" algn="ctr">
            <a:solidFill>
              <a:srgbClr val="FFFF00"/>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800" b="0" i="0" u="none" strike="noStrike" kern="0" cap="none" spc="0" normalizeH="0" baseline="0" noProof="0" smtClean="0">
              <a:ln>
                <a:noFill/>
              </a:ln>
              <a:effectLst/>
              <a:uLnTx/>
              <a:uFillTx/>
              <a:latin typeface="Calibri"/>
            </a:endParaRPr>
          </a:p>
        </p:txBody>
      </p:sp>
      <p:sp>
        <p:nvSpPr>
          <p:cNvPr id="5556" name="Right Arrow 5555"/>
          <p:cNvSpPr/>
          <p:nvPr/>
        </p:nvSpPr>
        <p:spPr>
          <a:xfrm rot="10800000" flipH="1">
            <a:off x="4537246" y="1141819"/>
            <a:ext cx="216024" cy="144016"/>
          </a:xfrm>
          <a:prstGeom prst="rightArrow">
            <a:avLst/>
          </a:prstGeom>
          <a:solidFill>
            <a:srgbClr val="FFFF00"/>
          </a:solidFill>
          <a:ln w="25400" cap="flat" cmpd="sng" algn="ctr">
            <a:solidFill>
              <a:srgbClr val="FFFF00"/>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800" b="0" i="0" u="none" strike="noStrike" kern="0" cap="none" spc="0" normalizeH="0" baseline="0" noProof="0" smtClean="0">
              <a:ln>
                <a:noFill/>
              </a:ln>
              <a:effectLst/>
              <a:uLnTx/>
              <a:uFillTx/>
              <a:latin typeface="Calibri"/>
            </a:endParaRPr>
          </a:p>
        </p:txBody>
      </p:sp>
      <p:sp>
        <p:nvSpPr>
          <p:cNvPr id="5557" name="Right Arrow 5556"/>
          <p:cNvSpPr/>
          <p:nvPr/>
        </p:nvSpPr>
        <p:spPr>
          <a:xfrm flipH="1">
            <a:off x="3986212" y="6492300"/>
            <a:ext cx="216024" cy="144016"/>
          </a:xfrm>
          <a:prstGeom prst="rightArrow">
            <a:avLst/>
          </a:prstGeom>
          <a:solidFill>
            <a:srgbClr val="FFFF00"/>
          </a:solidFill>
          <a:ln w="25400" cap="flat" cmpd="sng" algn="ctr">
            <a:solidFill>
              <a:srgbClr val="FFFF00"/>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800" b="0" i="0" u="none" strike="noStrike" kern="0" cap="none" spc="0" normalizeH="0" baseline="0" noProof="0" smtClean="0">
              <a:ln>
                <a:noFill/>
              </a:ln>
              <a:effectLst/>
              <a:uLnTx/>
              <a:uFillTx/>
              <a:latin typeface="Calibri"/>
            </a:endParaRPr>
          </a:p>
        </p:txBody>
      </p:sp>
      <p:cxnSp>
        <p:nvCxnSpPr>
          <p:cNvPr id="5561" name="Straight Connector 5560"/>
          <p:cNvCxnSpPr/>
          <p:nvPr/>
        </p:nvCxnSpPr>
        <p:spPr>
          <a:xfrm>
            <a:off x="5517422" y="1598828"/>
            <a:ext cx="1350000" cy="0"/>
          </a:xfrm>
          <a:prstGeom prst="line">
            <a:avLst/>
          </a:prstGeom>
          <a:noFill/>
          <a:ln w="12700" cap="flat" cmpd="sng" algn="ctr">
            <a:solidFill>
              <a:schemeClr val="tx1"/>
            </a:solidFill>
            <a:prstDash val="dash"/>
          </a:ln>
          <a:effectLst/>
        </p:spPr>
      </p:cxnSp>
      <p:grpSp>
        <p:nvGrpSpPr>
          <p:cNvPr id="7" name="Group 9"/>
          <p:cNvGrpSpPr/>
          <p:nvPr/>
        </p:nvGrpSpPr>
        <p:grpSpPr>
          <a:xfrm>
            <a:off x="2295144" y="1608055"/>
            <a:ext cx="1565455" cy="4859420"/>
            <a:chOff x="2295144" y="1608055"/>
            <a:chExt cx="1565455" cy="4859420"/>
          </a:xfrm>
        </p:grpSpPr>
        <p:sp>
          <p:nvSpPr>
            <p:cNvPr id="5560" name="TextBox 5559"/>
            <p:cNvSpPr txBox="1"/>
            <p:nvPr/>
          </p:nvSpPr>
          <p:spPr>
            <a:xfrm>
              <a:off x="2460369" y="3633524"/>
              <a:ext cx="769763" cy="276999"/>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dirty="0" smtClean="0">
                  <a:ln>
                    <a:noFill/>
                  </a:ln>
                  <a:effectLst/>
                  <a:uLnTx/>
                  <a:uFillTx/>
                  <a:latin typeface="Arial" panose="020B0604020202020204" pitchFamily="34" charset="0"/>
                  <a:ea typeface="Arial Unicode MS" panose="020B0604020202020204" pitchFamily="34" charset="-128"/>
                </a:rPr>
                <a:t>~ 176 Å </a:t>
              </a:r>
              <a:endParaRPr kumimoji="0" lang="el-GR" sz="1200" b="1" i="0" u="none" strike="noStrike" kern="0" cap="none" spc="0" normalizeH="0" baseline="0" noProof="0" dirty="0" smtClean="0">
                <a:ln>
                  <a:noFill/>
                </a:ln>
                <a:effectLst/>
                <a:uLnTx/>
                <a:uFillTx/>
                <a:latin typeface="Arial" panose="020B0604020202020204" pitchFamily="34" charset="0"/>
                <a:ea typeface="Arial Unicode MS" panose="020B0604020202020204" pitchFamily="34" charset="-128"/>
              </a:endParaRPr>
            </a:p>
          </p:txBody>
        </p:sp>
        <p:grpSp>
          <p:nvGrpSpPr>
            <p:cNvPr id="8" name="Group 8"/>
            <p:cNvGrpSpPr/>
            <p:nvPr/>
          </p:nvGrpSpPr>
          <p:grpSpPr>
            <a:xfrm>
              <a:off x="2295144" y="1608055"/>
              <a:ext cx="1565455" cy="4859420"/>
              <a:chOff x="2295144" y="1608055"/>
              <a:chExt cx="1565455" cy="4859420"/>
            </a:xfrm>
          </p:grpSpPr>
          <p:cxnSp>
            <p:nvCxnSpPr>
              <p:cNvPr id="5551" name="Straight Connector 5550"/>
              <p:cNvCxnSpPr/>
              <p:nvPr/>
            </p:nvCxnSpPr>
            <p:spPr>
              <a:xfrm flipV="1">
                <a:off x="2436296" y="1608055"/>
                <a:ext cx="1424303" cy="1900578"/>
              </a:xfrm>
              <a:prstGeom prst="line">
                <a:avLst/>
              </a:prstGeom>
              <a:noFill/>
              <a:ln w="12700" cap="flat" cmpd="sng" algn="ctr">
                <a:solidFill>
                  <a:schemeClr val="tx1"/>
                </a:solidFill>
                <a:prstDash val="dash"/>
              </a:ln>
              <a:effectLst/>
            </p:spPr>
          </p:cxnSp>
          <p:cxnSp>
            <p:nvCxnSpPr>
              <p:cNvPr id="5558" name="Straight Connector 5557"/>
              <p:cNvCxnSpPr>
                <a:cxnSpLocks noChangeAspect="1"/>
              </p:cNvCxnSpPr>
              <p:nvPr/>
            </p:nvCxnSpPr>
            <p:spPr>
              <a:xfrm rot="420000" flipV="1">
                <a:off x="2305794" y="3496652"/>
                <a:ext cx="128028" cy="216000"/>
              </a:xfrm>
              <a:prstGeom prst="line">
                <a:avLst/>
              </a:prstGeom>
              <a:noFill/>
              <a:ln w="12700" cap="flat" cmpd="sng" algn="ctr">
                <a:solidFill>
                  <a:srgbClr val="FFFF00"/>
                </a:solidFill>
                <a:prstDash val="dash"/>
              </a:ln>
              <a:effectLst/>
            </p:spPr>
          </p:cxnSp>
          <p:cxnSp>
            <p:nvCxnSpPr>
              <p:cNvPr id="5559" name="Straight Connector 5558"/>
              <p:cNvCxnSpPr/>
              <p:nvPr/>
            </p:nvCxnSpPr>
            <p:spPr>
              <a:xfrm>
                <a:off x="2295144" y="3818398"/>
                <a:ext cx="129600" cy="216000"/>
              </a:xfrm>
              <a:prstGeom prst="line">
                <a:avLst/>
              </a:prstGeom>
              <a:noFill/>
              <a:ln w="12700" cap="flat" cmpd="sng" algn="ctr">
                <a:solidFill>
                  <a:srgbClr val="FFFF00"/>
                </a:solidFill>
                <a:prstDash val="dash"/>
              </a:ln>
              <a:effectLst/>
            </p:spPr>
          </p:cxnSp>
          <p:cxnSp>
            <p:nvCxnSpPr>
              <p:cNvPr id="5563" name="Straight Connector 5562"/>
              <p:cNvCxnSpPr/>
              <p:nvPr/>
            </p:nvCxnSpPr>
            <p:spPr>
              <a:xfrm>
                <a:off x="2424744" y="4034398"/>
                <a:ext cx="1410656" cy="2433077"/>
              </a:xfrm>
              <a:prstGeom prst="line">
                <a:avLst/>
              </a:prstGeom>
              <a:noFill/>
              <a:ln w="12700" cap="flat" cmpd="sng" algn="ctr">
                <a:solidFill>
                  <a:schemeClr val="tx1"/>
                </a:solidFill>
                <a:prstDash val="dash"/>
              </a:ln>
              <a:effectLst/>
            </p:spPr>
          </p:cxnSp>
        </p:grpSp>
      </p:grpSp>
      <p:grpSp>
        <p:nvGrpSpPr>
          <p:cNvPr id="9" name="Group 13"/>
          <p:cNvGrpSpPr/>
          <p:nvPr/>
        </p:nvGrpSpPr>
        <p:grpSpPr>
          <a:xfrm>
            <a:off x="3863442" y="764263"/>
            <a:ext cx="1638000" cy="1620000"/>
            <a:chOff x="3863442" y="764263"/>
            <a:chExt cx="1638000" cy="1620000"/>
          </a:xfrm>
        </p:grpSpPr>
        <p:sp>
          <p:nvSpPr>
            <p:cNvPr id="2773" name="Oval 2772"/>
            <p:cNvSpPr/>
            <p:nvPr/>
          </p:nvSpPr>
          <p:spPr>
            <a:xfrm>
              <a:off x="3863442" y="764263"/>
              <a:ext cx="1638000" cy="1620000"/>
            </a:xfrm>
            <a:prstGeom prst="ellipse">
              <a:avLst/>
            </a:prstGeom>
            <a:solidFill>
              <a:sysClr val="window" lastClr="FFFFFF">
                <a:lumMod val="85000"/>
              </a:sysClr>
            </a:solidFill>
            <a:ln w="25400" cap="flat" cmpd="sng" algn="ctr">
              <a:noFill/>
              <a:prstDash val="solid"/>
            </a:ln>
            <a:effectLst/>
            <a:scene3d>
              <a:camera prst="isometricOffAxis1Top"/>
              <a:lightRig rig="threePt" dir="t"/>
            </a:scene3d>
            <a:sp3d extrusionH="2705100">
              <a:bevelT w="0" h="25400"/>
              <a:extrusionClr>
                <a:sysClr val="windowText" lastClr="000000">
                  <a:lumMod val="50000"/>
                  <a:lumOff val="50000"/>
                </a:sysClr>
              </a:extrusionClr>
            </a:sp3d>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800" b="0" i="0" u="none" strike="noStrike" kern="0" cap="none" spc="0" normalizeH="0" baseline="0" noProof="0" dirty="0" smtClean="0">
                <a:ln>
                  <a:noFill/>
                </a:ln>
                <a:effectLst/>
                <a:uLnTx/>
                <a:uFillTx/>
                <a:latin typeface="Calibri"/>
              </a:endParaRPr>
            </a:p>
          </p:txBody>
        </p:sp>
        <p:sp>
          <p:nvSpPr>
            <p:cNvPr id="2784" name="Oval 2783"/>
            <p:cNvSpPr/>
            <p:nvPr/>
          </p:nvSpPr>
          <p:spPr>
            <a:xfrm rot="10800000">
              <a:off x="4389042" y="1284317"/>
              <a:ext cx="586800" cy="586800"/>
            </a:xfrm>
            <a:prstGeom prst="ellipse">
              <a:avLst/>
            </a:prstGeom>
            <a:gradFill flip="none" rotWithShape="1">
              <a:gsLst>
                <a:gs pos="100000">
                  <a:sysClr val="window" lastClr="FFFFFF">
                    <a:lumMod val="95000"/>
                  </a:sysClr>
                </a:gs>
                <a:gs pos="44000">
                  <a:sysClr val="window" lastClr="FFFFFF">
                    <a:lumMod val="65000"/>
                  </a:sysClr>
                </a:gs>
                <a:gs pos="48000">
                  <a:sysClr val="window" lastClr="FFFFFF">
                    <a:lumMod val="65000"/>
                  </a:sysClr>
                </a:gs>
                <a:gs pos="0">
                  <a:sysClr val="window" lastClr="FFFFFF">
                    <a:lumMod val="50000"/>
                  </a:sysClr>
                </a:gs>
              </a:gsLst>
              <a:lin ang="16200000" scaled="0"/>
              <a:tileRect/>
            </a:gradFill>
            <a:ln w="3175" cap="flat" cmpd="sng" algn="ctr">
              <a:solidFill>
                <a:sysClr val="windowText" lastClr="000000">
                  <a:lumMod val="65000"/>
                  <a:lumOff val="35000"/>
                </a:sysClr>
              </a:solidFill>
              <a:prstDash val="solid"/>
            </a:ln>
            <a:effectLst/>
            <a:scene3d>
              <a:camera prst="orthographicFront">
                <a:rot lat="18000000" lon="0" rev="0"/>
              </a:camera>
              <a:lightRig rig="threePt" dir="t"/>
            </a:scene3d>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800" b="0" i="0" u="none" strike="noStrike" kern="0" cap="none" spc="0" normalizeH="0" baseline="0" noProof="0" smtClean="0">
                <a:ln>
                  <a:noFill/>
                </a:ln>
                <a:effectLst/>
                <a:uLnTx/>
                <a:uFillTx/>
                <a:latin typeface="Calibri"/>
              </a:endParaRPr>
            </a:p>
          </p:txBody>
        </p:sp>
      </p:grpSp>
      <p:pic>
        <p:nvPicPr>
          <p:cNvPr id="1026" name="Picture 2"/>
          <p:cNvPicPr>
            <a:picLocks noChangeAspect="1" noChangeArrowheads="1"/>
          </p:cNvPicPr>
          <p:nvPr/>
        </p:nvPicPr>
        <p:blipFill>
          <a:blip r:embed="rId3" cstate="print">
            <a:extLst>
              <a:ext uri="{28A0092B-C50C-407E-A947-70E740481C1C}">
                <a14:useLocalDpi xmlns="" xmlns:a14="http://schemas.microsoft.com/office/drawing/2010/main"/>
              </a:ext>
            </a:extLst>
          </a:blip>
          <a:srcRect/>
          <a:stretch>
            <a:fillRect/>
          </a:stretch>
        </p:blipFill>
        <p:spPr bwMode="auto">
          <a:xfrm>
            <a:off x="6605449" y="926120"/>
            <a:ext cx="2200275" cy="585946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pic>
    </p:spTree>
    <p:extLst>
      <p:ext uri="{BB962C8B-B14F-4D97-AF65-F5344CB8AC3E}">
        <p14:creationId xmlns="" xmlns:p14="http://schemas.microsoft.com/office/powerpoint/2010/main" val="175043321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5554"/>
                                        </p:tgtEl>
                                        <p:attrNameLst>
                                          <p:attrName>style.visibility</p:attrName>
                                        </p:attrNameLst>
                                      </p:cBhvr>
                                      <p:to>
                                        <p:strVal val="visible"/>
                                      </p:to>
                                    </p:set>
                                    <p:animEffect transition="in" filter="dissolve">
                                      <p:cBhvr>
                                        <p:cTn id="7" dur="1000"/>
                                        <p:tgtEl>
                                          <p:spTgt spid="5554"/>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5556"/>
                                        </p:tgtEl>
                                        <p:attrNameLst>
                                          <p:attrName>style.visibility</p:attrName>
                                        </p:attrNameLst>
                                      </p:cBhvr>
                                      <p:to>
                                        <p:strVal val="visible"/>
                                      </p:to>
                                    </p:set>
                                    <p:animEffect transition="in" filter="dissolve">
                                      <p:cBhvr>
                                        <p:cTn id="12" dur="1000"/>
                                        <p:tgtEl>
                                          <p:spTgt spid="5556"/>
                                        </p:tgtEl>
                                      </p:cBhvr>
                                    </p:animEffect>
                                  </p:childTnLst>
                                </p:cTn>
                              </p:par>
                              <p:par>
                                <p:cTn id="13" presetID="9" presetClass="entr" presetSubtype="0" fill="hold" grpId="0" nodeType="withEffect">
                                  <p:stCondLst>
                                    <p:cond delay="0"/>
                                  </p:stCondLst>
                                  <p:childTnLst>
                                    <p:set>
                                      <p:cBhvr>
                                        <p:cTn id="14" dur="1" fill="hold">
                                          <p:stCondLst>
                                            <p:cond delay="0"/>
                                          </p:stCondLst>
                                        </p:cTn>
                                        <p:tgtEl>
                                          <p:spTgt spid="5557"/>
                                        </p:tgtEl>
                                        <p:attrNameLst>
                                          <p:attrName>style.visibility</p:attrName>
                                        </p:attrNameLst>
                                      </p:cBhvr>
                                      <p:to>
                                        <p:strVal val="visible"/>
                                      </p:to>
                                    </p:set>
                                    <p:animEffect transition="in" filter="dissolve">
                                      <p:cBhvr>
                                        <p:cTn id="15" dur="1000"/>
                                        <p:tgtEl>
                                          <p:spTgt spid="5557"/>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grpId="0" nodeType="clickEffect">
                                  <p:stCondLst>
                                    <p:cond delay="0"/>
                                  </p:stCondLst>
                                  <p:childTnLst>
                                    <p:set>
                                      <p:cBhvr>
                                        <p:cTn id="19" dur="1" fill="hold">
                                          <p:stCondLst>
                                            <p:cond delay="0"/>
                                          </p:stCondLst>
                                        </p:cTn>
                                        <p:tgtEl>
                                          <p:spTgt spid="5552"/>
                                        </p:tgtEl>
                                        <p:attrNameLst>
                                          <p:attrName>style.visibility</p:attrName>
                                        </p:attrNameLst>
                                      </p:cBhvr>
                                      <p:to>
                                        <p:strVal val="visible"/>
                                      </p:to>
                                    </p:set>
                                    <p:animEffect transition="in" filter="dissolve">
                                      <p:cBhvr>
                                        <p:cTn id="20" dur="1000"/>
                                        <p:tgtEl>
                                          <p:spTgt spid="5552"/>
                                        </p:tgtEl>
                                      </p:cBhvr>
                                    </p:animEffect>
                                  </p:childTnLst>
                                </p:cTn>
                              </p:par>
                            </p:childTnLst>
                          </p:cTn>
                        </p:par>
                      </p:childTnLst>
                    </p:cTn>
                  </p:par>
                  <p:par>
                    <p:cTn id="21" fill="hold">
                      <p:stCondLst>
                        <p:cond delay="indefinite"/>
                      </p:stCondLst>
                      <p:childTnLst>
                        <p:par>
                          <p:cTn id="22" fill="hold">
                            <p:stCondLst>
                              <p:cond delay="0"/>
                            </p:stCondLst>
                            <p:childTnLst>
                              <p:par>
                                <p:cTn id="23" presetID="42" presetClass="path" presetSubtype="0" accel="50000" decel="50000" fill="hold" nodeType="clickEffect">
                                  <p:stCondLst>
                                    <p:cond delay="0"/>
                                  </p:stCondLst>
                                  <p:childTnLst>
                                    <p:animMotion origin="layout" path="M -5.55556E-7 -3.22924E-6 L -0.32986 -3.22924E-6 " pathEditMode="relative" rAng="0" ptsTypes="AA">
                                      <p:cBhvr>
                                        <p:cTn id="24" dur="2000" fill="hold"/>
                                        <p:tgtEl>
                                          <p:spTgt spid="5554"/>
                                        </p:tgtEl>
                                        <p:attrNameLst>
                                          <p:attrName>ppt_x</p:attrName>
                                          <p:attrName>ppt_y</p:attrName>
                                        </p:attrNameLst>
                                      </p:cBhvr>
                                      <p:rCtr x="-16493" y="0"/>
                                    </p:animMotion>
                                  </p:childTnLst>
                                </p:cTn>
                              </p:par>
                              <p:par>
                                <p:cTn id="25" presetID="42" presetClass="path" presetSubtype="0" accel="50000" decel="50000" fill="hold" grpId="1" nodeType="withEffect">
                                  <p:stCondLst>
                                    <p:cond delay="0"/>
                                  </p:stCondLst>
                                  <p:childTnLst>
                                    <p:animMotion origin="layout" path="M 3.88889E-6 8.76706E-7 L -0.32171 8.76706E-7 " pathEditMode="relative" rAng="0" ptsTypes="AA">
                                      <p:cBhvr>
                                        <p:cTn id="26" dur="2000" fill="hold"/>
                                        <p:tgtEl>
                                          <p:spTgt spid="5556"/>
                                        </p:tgtEl>
                                        <p:attrNameLst>
                                          <p:attrName>ppt_x</p:attrName>
                                          <p:attrName>ppt_y</p:attrName>
                                        </p:attrNameLst>
                                      </p:cBhvr>
                                      <p:rCtr x="-16094" y="0"/>
                                    </p:animMotion>
                                  </p:childTnLst>
                                </p:cTn>
                              </p:par>
                              <p:par>
                                <p:cTn id="27" presetID="42" presetClass="path" presetSubtype="0" accel="50000" decel="50000" fill="hold" grpId="1" nodeType="withEffect">
                                  <p:stCondLst>
                                    <p:cond delay="0"/>
                                  </p:stCondLst>
                                  <p:childTnLst>
                                    <p:animMotion origin="layout" path="M -3.05556E-6 4.07407E-6 L -0.32743 4.07407E-6 " pathEditMode="relative" rAng="0" ptsTypes="AA">
                                      <p:cBhvr>
                                        <p:cTn id="28" dur="2000" fill="hold"/>
                                        <p:tgtEl>
                                          <p:spTgt spid="5557"/>
                                        </p:tgtEl>
                                        <p:attrNameLst>
                                          <p:attrName>ppt_x</p:attrName>
                                          <p:attrName>ppt_y</p:attrName>
                                        </p:attrNameLst>
                                      </p:cBhvr>
                                      <p:rCtr x="-16372" y="0"/>
                                    </p:animMotion>
                                  </p:childTnLst>
                                </p:cTn>
                              </p:par>
                              <p:par>
                                <p:cTn id="29" presetID="35" presetClass="path" presetSubtype="0" accel="50000" decel="50000" fill="hold" grpId="1" nodeType="withEffect">
                                  <p:stCondLst>
                                    <p:cond delay="0"/>
                                  </p:stCondLst>
                                  <p:childTnLst>
                                    <p:animMotion origin="layout" path="M -1.11111E-6 3.37728E-7 L -0.33976 3.37728E-7 " pathEditMode="relative" rAng="0" ptsTypes="AA">
                                      <p:cBhvr>
                                        <p:cTn id="30" dur="2000" fill="hold"/>
                                        <p:tgtEl>
                                          <p:spTgt spid="5552"/>
                                        </p:tgtEl>
                                        <p:attrNameLst>
                                          <p:attrName>ppt_x</p:attrName>
                                          <p:attrName>ppt_y</p:attrName>
                                        </p:attrNameLst>
                                      </p:cBhvr>
                                      <p:rCtr x="-16997" y="0"/>
                                    </p:animMotion>
                                  </p:childTnLst>
                                </p:cTn>
                              </p:par>
                            </p:childTnLst>
                          </p:cTn>
                        </p:par>
                      </p:childTnLst>
                    </p:cTn>
                  </p:par>
                  <p:par>
                    <p:cTn id="31" fill="hold">
                      <p:stCondLst>
                        <p:cond delay="indefinite"/>
                      </p:stCondLst>
                      <p:childTnLst>
                        <p:par>
                          <p:cTn id="32" fill="hold">
                            <p:stCondLst>
                              <p:cond delay="0"/>
                            </p:stCondLst>
                            <p:childTnLst>
                              <p:par>
                                <p:cTn id="33" presetID="22" presetClass="entr" presetSubtype="8" fill="hold" grpId="0" nodeType="clickEffect">
                                  <p:stCondLst>
                                    <p:cond delay="0"/>
                                  </p:stCondLst>
                                  <p:childTnLst>
                                    <p:set>
                                      <p:cBhvr>
                                        <p:cTn id="34" dur="1" fill="hold">
                                          <p:stCondLst>
                                            <p:cond delay="0"/>
                                          </p:stCondLst>
                                        </p:cTn>
                                        <p:tgtEl>
                                          <p:spTgt spid="5555"/>
                                        </p:tgtEl>
                                        <p:attrNameLst>
                                          <p:attrName>style.visibility</p:attrName>
                                        </p:attrNameLst>
                                      </p:cBhvr>
                                      <p:to>
                                        <p:strVal val="visible"/>
                                      </p:to>
                                    </p:set>
                                    <p:animEffect transition="in" filter="wipe(left)">
                                      <p:cBhvr>
                                        <p:cTn id="35" dur="1000"/>
                                        <p:tgtEl>
                                          <p:spTgt spid="5555"/>
                                        </p:tgtEl>
                                      </p:cBhvr>
                                    </p:animEffect>
                                  </p:childTnLst>
                                </p:cTn>
                              </p:par>
                            </p:childTnLst>
                          </p:cTn>
                        </p:par>
                      </p:childTnLst>
                    </p:cTn>
                  </p:par>
                  <p:par>
                    <p:cTn id="36" fill="hold">
                      <p:stCondLst>
                        <p:cond delay="indefinite"/>
                      </p:stCondLst>
                      <p:childTnLst>
                        <p:par>
                          <p:cTn id="37" fill="hold">
                            <p:stCondLst>
                              <p:cond delay="0"/>
                            </p:stCondLst>
                            <p:childTnLst>
                              <p:par>
                                <p:cTn id="38" presetID="22" presetClass="entr" presetSubtype="8" fill="hold" nodeType="clickEffect">
                                  <p:stCondLst>
                                    <p:cond delay="0"/>
                                  </p:stCondLst>
                                  <p:childTnLst>
                                    <p:set>
                                      <p:cBhvr>
                                        <p:cTn id="39" dur="1" fill="hold">
                                          <p:stCondLst>
                                            <p:cond delay="0"/>
                                          </p:stCondLst>
                                        </p:cTn>
                                        <p:tgtEl>
                                          <p:spTgt spid="7"/>
                                        </p:tgtEl>
                                        <p:attrNameLst>
                                          <p:attrName>style.visibility</p:attrName>
                                        </p:attrNameLst>
                                      </p:cBhvr>
                                      <p:to>
                                        <p:strVal val="visible"/>
                                      </p:to>
                                    </p:set>
                                    <p:animEffect transition="in" filter="wipe(left)">
                                      <p:cBhvr>
                                        <p:cTn id="40" dur="1500"/>
                                        <p:tgtEl>
                                          <p:spTgt spid="7"/>
                                        </p:tgtEl>
                                      </p:cBhvr>
                                    </p:animEffect>
                                  </p:childTnLst>
                                </p:cTn>
                              </p:par>
                            </p:childTnLst>
                          </p:cTn>
                        </p:par>
                        <p:par>
                          <p:cTn id="41" fill="hold">
                            <p:stCondLst>
                              <p:cond delay="1500"/>
                            </p:stCondLst>
                            <p:childTnLst>
                              <p:par>
                                <p:cTn id="42" presetID="22" presetClass="entr" presetSubtype="8" fill="hold" nodeType="afterEffect">
                                  <p:stCondLst>
                                    <p:cond delay="0"/>
                                  </p:stCondLst>
                                  <p:childTnLst>
                                    <p:set>
                                      <p:cBhvr>
                                        <p:cTn id="43" dur="1" fill="hold">
                                          <p:stCondLst>
                                            <p:cond delay="0"/>
                                          </p:stCondLst>
                                        </p:cTn>
                                        <p:tgtEl>
                                          <p:spTgt spid="3"/>
                                        </p:tgtEl>
                                        <p:attrNameLst>
                                          <p:attrName>style.visibility</p:attrName>
                                        </p:attrNameLst>
                                      </p:cBhvr>
                                      <p:to>
                                        <p:strVal val="visible"/>
                                      </p:to>
                                    </p:set>
                                    <p:animEffect transition="in" filter="wipe(left)">
                                      <p:cBhvr>
                                        <p:cTn id="44" dur="1000"/>
                                        <p:tgtEl>
                                          <p:spTgt spid="3"/>
                                        </p:tgtEl>
                                      </p:cBhvr>
                                    </p:animEffect>
                                  </p:childTnLst>
                                </p:cTn>
                              </p:par>
                              <p:par>
                                <p:cTn id="45" presetID="22" presetClass="entr" presetSubtype="8" fill="hold" nodeType="withEffect">
                                  <p:stCondLst>
                                    <p:cond delay="0"/>
                                  </p:stCondLst>
                                  <p:childTnLst>
                                    <p:set>
                                      <p:cBhvr>
                                        <p:cTn id="46" dur="1" fill="hold">
                                          <p:stCondLst>
                                            <p:cond delay="0"/>
                                          </p:stCondLst>
                                        </p:cTn>
                                        <p:tgtEl>
                                          <p:spTgt spid="9"/>
                                        </p:tgtEl>
                                        <p:attrNameLst>
                                          <p:attrName>style.visibility</p:attrName>
                                        </p:attrNameLst>
                                      </p:cBhvr>
                                      <p:to>
                                        <p:strVal val="visible"/>
                                      </p:to>
                                    </p:set>
                                    <p:animEffect transition="in" filter="wipe(left)">
                                      <p:cBhvr>
                                        <p:cTn id="47" dur="900"/>
                                        <p:tgtEl>
                                          <p:spTgt spid="9"/>
                                        </p:tgtEl>
                                      </p:cBhvr>
                                    </p:animEffect>
                                  </p:childTnLst>
                                </p:cTn>
                              </p:par>
                            </p:childTnLst>
                          </p:cTn>
                        </p:par>
                      </p:childTnLst>
                    </p:cTn>
                  </p:par>
                  <p:par>
                    <p:cTn id="48" fill="hold">
                      <p:stCondLst>
                        <p:cond delay="indefinite"/>
                      </p:stCondLst>
                      <p:childTnLst>
                        <p:par>
                          <p:cTn id="49" fill="hold">
                            <p:stCondLst>
                              <p:cond delay="0"/>
                            </p:stCondLst>
                            <p:childTnLst>
                              <p:par>
                                <p:cTn id="50" presetID="2" presetClass="exit" presetSubtype="1" fill="hold" nodeType="clickEffect">
                                  <p:stCondLst>
                                    <p:cond delay="0"/>
                                  </p:stCondLst>
                                  <p:childTnLst>
                                    <p:anim calcmode="lin" valueType="num">
                                      <p:cBhvr additive="base">
                                        <p:cTn id="51" dur="500"/>
                                        <p:tgtEl>
                                          <p:spTgt spid="9"/>
                                        </p:tgtEl>
                                        <p:attrNameLst>
                                          <p:attrName>ppt_x</p:attrName>
                                        </p:attrNameLst>
                                      </p:cBhvr>
                                      <p:tavLst>
                                        <p:tav tm="0">
                                          <p:val>
                                            <p:strVal val="ppt_x"/>
                                          </p:val>
                                        </p:tav>
                                        <p:tav tm="100000">
                                          <p:val>
                                            <p:strVal val="ppt_x"/>
                                          </p:val>
                                        </p:tav>
                                      </p:tavLst>
                                    </p:anim>
                                    <p:anim calcmode="lin" valueType="num">
                                      <p:cBhvr additive="base">
                                        <p:cTn id="52" dur="500"/>
                                        <p:tgtEl>
                                          <p:spTgt spid="9"/>
                                        </p:tgtEl>
                                        <p:attrNameLst>
                                          <p:attrName>ppt_y</p:attrName>
                                        </p:attrNameLst>
                                      </p:cBhvr>
                                      <p:tavLst>
                                        <p:tav tm="0">
                                          <p:val>
                                            <p:strVal val="ppt_y"/>
                                          </p:val>
                                        </p:tav>
                                        <p:tav tm="100000">
                                          <p:val>
                                            <p:strVal val="0-ppt_h/2"/>
                                          </p:val>
                                        </p:tav>
                                      </p:tavLst>
                                    </p:anim>
                                    <p:set>
                                      <p:cBhvr>
                                        <p:cTn id="53" dur="1" fill="hold">
                                          <p:stCondLst>
                                            <p:cond delay="499"/>
                                          </p:stCondLst>
                                        </p:cTn>
                                        <p:tgtEl>
                                          <p:spTgt spid="9"/>
                                        </p:tgtEl>
                                        <p:attrNameLst>
                                          <p:attrName>style.visibility</p:attrName>
                                        </p:attrNameLst>
                                      </p:cBhvr>
                                      <p:to>
                                        <p:strVal val="hidden"/>
                                      </p:to>
                                    </p:set>
                                  </p:childTnLst>
                                </p:cTn>
                              </p:par>
                              <p:par>
                                <p:cTn id="54" presetID="22" presetClass="entr" presetSubtype="4" fill="hold" nodeType="withEffect">
                                  <p:stCondLst>
                                    <p:cond delay="0"/>
                                  </p:stCondLst>
                                  <p:childTnLst>
                                    <p:set>
                                      <p:cBhvr>
                                        <p:cTn id="55" dur="1" fill="hold">
                                          <p:stCondLst>
                                            <p:cond delay="0"/>
                                          </p:stCondLst>
                                        </p:cTn>
                                        <p:tgtEl>
                                          <p:spTgt spid="5"/>
                                        </p:tgtEl>
                                        <p:attrNameLst>
                                          <p:attrName>style.visibility</p:attrName>
                                        </p:attrNameLst>
                                      </p:cBhvr>
                                      <p:to>
                                        <p:strVal val="visible"/>
                                      </p:to>
                                    </p:set>
                                    <p:animEffect transition="in" filter="wipe(down)">
                                      <p:cBhvr>
                                        <p:cTn id="56" dur="250"/>
                                        <p:tgtEl>
                                          <p:spTgt spid="5"/>
                                        </p:tgtEl>
                                      </p:cBhvr>
                                    </p:animEffect>
                                  </p:childTnLst>
                                </p:cTn>
                              </p:par>
                            </p:childTnLst>
                          </p:cTn>
                        </p:par>
                      </p:childTnLst>
                    </p:cTn>
                  </p:par>
                  <p:par>
                    <p:cTn id="57" fill="hold">
                      <p:stCondLst>
                        <p:cond delay="indefinite"/>
                      </p:stCondLst>
                      <p:childTnLst>
                        <p:par>
                          <p:cTn id="58" fill="hold">
                            <p:stCondLst>
                              <p:cond delay="0"/>
                            </p:stCondLst>
                            <p:childTnLst>
                              <p:par>
                                <p:cTn id="59" presetID="22" presetClass="entr" presetSubtype="8" fill="hold" nodeType="clickEffect">
                                  <p:stCondLst>
                                    <p:cond delay="0"/>
                                  </p:stCondLst>
                                  <p:childTnLst>
                                    <p:set>
                                      <p:cBhvr>
                                        <p:cTn id="60" dur="1" fill="hold">
                                          <p:stCondLst>
                                            <p:cond delay="0"/>
                                          </p:stCondLst>
                                        </p:cTn>
                                        <p:tgtEl>
                                          <p:spTgt spid="5561"/>
                                        </p:tgtEl>
                                        <p:attrNameLst>
                                          <p:attrName>style.visibility</p:attrName>
                                        </p:attrNameLst>
                                      </p:cBhvr>
                                      <p:to>
                                        <p:strVal val="visible"/>
                                      </p:to>
                                    </p:set>
                                    <p:animEffect transition="in" filter="wipe(left)">
                                      <p:cBhvr>
                                        <p:cTn id="61" dur="1000"/>
                                        <p:tgtEl>
                                          <p:spTgt spid="5561"/>
                                        </p:tgtEl>
                                      </p:cBhvr>
                                    </p:animEffect>
                                  </p:childTnLst>
                                </p:cTn>
                              </p:par>
                              <p:par>
                                <p:cTn id="62" presetID="22" presetClass="entr" presetSubtype="8" fill="hold" nodeType="withEffect">
                                  <p:stCondLst>
                                    <p:cond delay="0"/>
                                  </p:stCondLst>
                                  <p:childTnLst>
                                    <p:set>
                                      <p:cBhvr>
                                        <p:cTn id="63" dur="1" fill="hold">
                                          <p:stCondLst>
                                            <p:cond delay="0"/>
                                          </p:stCondLst>
                                        </p:cTn>
                                        <p:tgtEl>
                                          <p:spTgt spid="5550"/>
                                        </p:tgtEl>
                                        <p:attrNameLst>
                                          <p:attrName>style.visibility</p:attrName>
                                        </p:attrNameLst>
                                      </p:cBhvr>
                                      <p:to>
                                        <p:strVal val="visible"/>
                                      </p:to>
                                    </p:set>
                                    <p:animEffect transition="in" filter="wipe(left)">
                                      <p:cBhvr>
                                        <p:cTn id="64" dur="1000"/>
                                        <p:tgtEl>
                                          <p:spTgt spid="5550"/>
                                        </p:tgtEl>
                                      </p:cBhvr>
                                    </p:animEffect>
                                  </p:childTnLst>
                                </p:cTn>
                              </p:par>
                            </p:childTnLst>
                          </p:cTn>
                        </p:par>
                        <p:par>
                          <p:cTn id="65" fill="hold">
                            <p:stCondLst>
                              <p:cond delay="1000"/>
                            </p:stCondLst>
                            <p:childTnLst>
                              <p:par>
                                <p:cTn id="66" presetID="9" presetClass="entr" presetSubtype="0" fill="hold" nodeType="afterEffect">
                                  <p:stCondLst>
                                    <p:cond delay="0"/>
                                  </p:stCondLst>
                                  <p:childTnLst>
                                    <p:set>
                                      <p:cBhvr>
                                        <p:cTn id="67" dur="1" fill="hold">
                                          <p:stCondLst>
                                            <p:cond delay="0"/>
                                          </p:stCondLst>
                                        </p:cTn>
                                        <p:tgtEl>
                                          <p:spTgt spid="1026"/>
                                        </p:tgtEl>
                                        <p:attrNameLst>
                                          <p:attrName>style.visibility</p:attrName>
                                        </p:attrNameLst>
                                      </p:cBhvr>
                                      <p:to>
                                        <p:strVal val="visible"/>
                                      </p:to>
                                    </p:set>
                                    <p:animEffect transition="in" filter="dissolve">
                                      <p:cBhvr>
                                        <p:cTn id="68" dur="1000"/>
                                        <p:tgtEl>
                                          <p:spTgt spid="102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552" grpId="0"/>
      <p:bldP spid="5552" grpId="1"/>
      <p:bldP spid="5555" grpId="0" animBg="1"/>
      <p:bldP spid="5556" grpId="0" animBg="1"/>
      <p:bldP spid="5556" grpId="1" animBg="1"/>
      <p:bldP spid="5557" grpId="0" animBg="1"/>
      <p:bldP spid="5557" grpId="1" animBg="1"/>
    </p:bld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Content Placeholder 3"/>
          <p:cNvGraphicFramePr>
            <a:graphicFrameLocks noGrp="1"/>
          </p:cNvGraphicFramePr>
          <p:nvPr>
            <p:ph idx="1"/>
            <p:extLst>
              <p:ext uri="{D42A27DB-BD31-4B8C-83A1-F6EECF244321}">
                <p14:modId xmlns="" xmlns:p14="http://schemas.microsoft.com/office/powerpoint/2010/main" val="1614802467"/>
              </p:ext>
            </p:extLst>
          </p:nvPr>
        </p:nvGraphicFramePr>
        <p:xfrm>
          <a:off x="281354" y="2336556"/>
          <a:ext cx="8572500" cy="2022487"/>
        </p:xfrm>
        <a:graphic>
          <a:graphicData uri="http://schemas.openxmlformats.org/drawingml/2006/table">
            <a:tbl>
              <a:tblPr firstRow="1"/>
              <a:tblGrid>
                <a:gridCol w="1050420"/>
                <a:gridCol w="7522080"/>
              </a:tblGrid>
              <a:tr h="717703">
                <a:tc>
                  <a:txBody>
                    <a:bodyPr/>
                    <a:lstStyle/>
                    <a:p>
                      <a:pPr>
                        <a:lnSpc>
                          <a:spcPct val="115000"/>
                        </a:lnSpc>
                        <a:spcAft>
                          <a:spcPts val="0"/>
                        </a:spcAft>
                      </a:pPr>
                      <a:endParaRPr lang="en-US" sz="800" kern="1200" dirty="0" smtClean="0">
                        <a:solidFill>
                          <a:schemeClr val="bg2"/>
                        </a:solidFill>
                        <a:effectLst/>
                      </a:endParaRPr>
                    </a:p>
                    <a:p>
                      <a:pPr>
                        <a:lnSpc>
                          <a:spcPct val="115000"/>
                        </a:lnSpc>
                        <a:spcAft>
                          <a:spcPts val="0"/>
                        </a:spcAft>
                      </a:pPr>
                      <a:r>
                        <a:rPr lang="en-US" sz="1200" kern="1200" dirty="0" err="1" smtClean="0">
                          <a:solidFill>
                            <a:schemeClr val="bg2"/>
                          </a:solidFill>
                          <a:effectLst/>
                        </a:rPr>
                        <a:t>Ff</a:t>
                      </a:r>
                      <a:r>
                        <a:rPr lang="en-US" sz="1200" kern="1200" dirty="0" smtClean="0">
                          <a:solidFill>
                            <a:schemeClr val="bg2"/>
                          </a:solidFill>
                          <a:effectLst/>
                        </a:rPr>
                        <a:t> (</a:t>
                      </a:r>
                      <a:r>
                        <a:rPr lang="en-US" sz="1200" kern="1200" dirty="0" err="1" smtClean="0">
                          <a:solidFill>
                            <a:schemeClr val="bg2"/>
                          </a:solidFill>
                          <a:effectLst/>
                        </a:rPr>
                        <a:t>fd</a:t>
                      </a:r>
                      <a:r>
                        <a:rPr lang="en-US" sz="1200" kern="1200" dirty="0" smtClean="0">
                          <a:solidFill>
                            <a:schemeClr val="bg2"/>
                          </a:solidFill>
                          <a:effectLst/>
                        </a:rPr>
                        <a:t>, f1) </a:t>
                      </a:r>
                    </a:p>
                    <a:p>
                      <a:pPr>
                        <a:lnSpc>
                          <a:spcPct val="115000"/>
                        </a:lnSpc>
                        <a:spcAft>
                          <a:spcPts val="0"/>
                        </a:spcAft>
                      </a:pPr>
                      <a:r>
                        <a:rPr lang="en-US" sz="1200" kern="1200" dirty="0" smtClean="0">
                          <a:solidFill>
                            <a:schemeClr val="bg2"/>
                          </a:solidFill>
                          <a:effectLst/>
                          <a:latin typeface="+mn-lt"/>
                          <a:ea typeface="+mn-ea"/>
                          <a:cs typeface="+mn-cs"/>
                        </a:rPr>
                        <a:t>[</a:t>
                      </a:r>
                      <a:r>
                        <a:rPr lang="en-US" sz="1200" kern="1200" dirty="0">
                          <a:solidFill>
                            <a:schemeClr val="bg2"/>
                          </a:solidFill>
                          <a:effectLst/>
                          <a:latin typeface="+mn-lt"/>
                          <a:ea typeface="+mn-ea"/>
                          <a:cs typeface="+mn-cs"/>
                        </a:rPr>
                        <a:t>M13], (ZJ/2</a:t>
                      </a:r>
                      <a:r>
                        <a:rPr lang="en-US" sz="1200" kern="1200" dirty="0" smtClean="0">
                          <a:solidFill>
                            <a:schemeClr val="bg2"/>
                          </a:solidFill>
                          <a:effectLst/>
                          <a:latin typeface="+mn-lt"/>
                          <a:ea typeface="+mn-ea"/>
                          <a:cs typeface="+mn-cs"/>
                        </a:rPr>
                        <a:t>)</a:t>
                      </a:r>
                    </a:p>
                  </a:txBody>
                  <a:tcPr marL="68580" marR="68580" marT="9525" marB="0" anchor="b">
                    <a:lnL w="12700" cmpd="sng">
                      <a:noFill/>
                      <a:prstDash val="solid"/>
                    </a:lnL>
                    <a:lnR w="12700" cmpd="sng">
                      <a:noFill/>
                      <a:prstDash val="solid"/>
                    </a:lnR>
                    <a:lnT w="12700" cmpd="sng">
                      <a:noFill/>
                      <a:prstDash val="solid"/>
                    </a:lnT>
                    <a:lnB w="12700" cmpd="sng">
                      <a:noFill/>
                      <a:prstDash val="solid"/>
                    </a:lnB>
                    <a:lnTlToBr w="12700" cmpd="sng">
                      <a:noFill/>
                      <a:prstDash val="solid"/>
                    </a:lnTlToBr>
                    <a:lnBlToTr w="12700" cmpd="sng">
                      <a:noFill/>
                      <a:prstDash val="solid"/>
                    </a:lnBlToTr>
                    <a:solidFill>
                      <a:srgbClr val="FFFFFF"/>
                    </a:solidFill>
                  </a:tcPr>
                </a:tc>
                <a:tc>
                  <a:txBody>
                    <a:bodyPr/>
                    <a:lstStyle/>
                    <a:p>
                      <a:pPr>
                        <a:lnSpc>
                          <a:spcPct val="60000"/>
                        </a:lnSpc>
                        <a:spcAft>
                          <a:spcPts val="0"/>
                        </a:spcAft>
                      </a:pPr>
                      <a:r>
                        <a:rPr lang="el-GR" sz="1200" kern="1200" dirty="0">
                          <a:solidFill>
                            <a:schemeClr val="bg2"/>
                          </a:solidFill>
                          <a:effectLst/>
                        </a:rPr>
                        <a:t>     </a:t>
                      </a:r>
                      <a:endParaRPr lang="el-GR" sz="1100" dirty="0">
                        <a:solidFill>
                          <a:schemeClr val="bg2"/>
                        </a:solidFill>
                        <a:effectLst/>
                      </a:endParaRPr>
                    </a:p>
                    <a:p>
                      <a:pPr>
                        <a:lnSpc>
                          <a:spcPct val="60000"/>
                        </a:lnSpc>
                        <a:spcAft>
                          <a:spcPts val="0"/>
                        </a:spcAft>
                      </a:pPr>
                      <a:r>
                        <a:rPr lang="el-GR" sz="1200" kern="1200" dirty="0">
                          <a:solidFill>
                            <a:schemeClr val="bg2"/>
                          </a:solidFill>
                          <a:effectLst/>
                        </a:rPr>
                        <a:t>            </a:t>
                      </a:r>
                      <a:endParaRPr lang="en-US" sz="1200" kern="1200" dirty="0" smtClean="0">
                        <a:solidFill>
                          <a:schemeClr val="bg2"/>
                        </a:solidFill>
                        <a:effectLst/>
                      </a:endParaRPr>
                    </a:p>
                    <a:p>
                      <a:pPr>
                        <a:lnSpc>
                          <a:spcPct val="60000"/>
                        </a:lnSpc>
                        <a:spcAft>
                          <a:spcPts val="0"/>
                        </a:spcAft>
                      </a:pPr>
                      <a:r>
                        <a:rPr lang="en-US" sz="1200" kern="1200" dirty="0" smtClean="0">
                          <a:solidFill>
                            <a:schemeClr val="bg2"/>
                          </a:solidFill>
                          <a:effectLst/>
                        </a:rPr>
                        <a:t>           </a:t>
                      </a:r>
                      <a:r>
                        <a:rPr lang="el-GR" sz="1600" kern="1200" dirty="0" smtClean="0">
                          <a:solidFill>
                            <a:schemeClr val="bg2"/>
                          </a:solidFill>
                          <a:effectLst/>
                        </a:rPr>
                        <a:t> </a:t>
                      </a:r>
                      <a:r>
                        <a:rPr lang="el-GR" sz="1200" kern="1200" dirty="0" smtClean="0">
                          <a:solidFill>
                            <a:schemeClr val="bg2"/>
                          </a:solidFill>
                          <a:effectLst/>
                        </a:rPr>
                        <a:t> -   </a:t>
                      </a:r>
                      <a:r>
                        <a:rPr lang="en-US" sz="1200" kern="1200" dirty="0" smtClean="0">
                          <a:solidFill>
                            <a:schemeClr val="bg2"/>
                          </a:solidFill>
                          <a:effectLst/>
                        </a:rPr>
                        <a:t> </a:t>
                      </a:r>
                      <a:r>
                        <a:rPr lang="el-GR" sz="1200" kern="1200" dirty="0" smtClean="0">
                          <a:solidFill>
                            <a:schemeClr val="bg2"/>
                          </a:solidFill>
                          <a:effectLst/>
                        </a:rPr>
                        <a:t>  -</a:t>
                      </a:r>
                      <a:r>
                        <a:rPr lang="en-US" sz="1200" kern="1200" dirty="0" smtClean="0">
                          <a:solidFill>
                            <a:schemeClr val="bg2"/>
                          </a:solidFill>
                          <a:effectLst/>
                        </a:rPr>
                        <a:t> </a:t>
                      </a:r>
                      <a:r>
                        <a:rPr lang="el-GR" sz="1200" kern="1200" dirty="0" smtClean="0">
                          <a:solidFill>
                            <a:schemeClr val="bg2"/>
                          </a:solidFill>
                          <a:effectLst/>
                        </a:rPr>
                        <a:t>  </a:t>
                      </a:r>
                      <a:r>
                        <a:rPr lang="el-GR" sz="1200" kern="1200" dirty="0">
                          <a:solidFill>
                            <a:schemeClr val="bg2"/>
                          </a:solidFill>
                          <a:effectLst/>
                        </a:rPr>
                        <a:t>- </a:t>
                      </a:r>
                      <a:r>
                        <a:rPr lang="el-GR" sz="1200" kern="1200" dirty="0" smtClean="0">
                          <a:solidFill>
                            <a:schemeClr val="bg2"/>
                          </a:solidFill>
                          <a:effectLst/>
                        </a:rPr>
                        <a:t>      </a:t>
                      </a:r>
                      <a:r>
                        <a:rPr lang="en-US" sz="1200" kern="1200" dirty="0" smtClean="0">
                          <a:solidFill>
                            <a:schemeClr val="bg2"/>
                          </a:solidFill>
                          <a:effectLst/>
                        </a:rPr>
                        <a:t> </a:t>
                      </a:r>
                      <a:r>
                        <a:rPr lang="el-GR" sz="1200" kern="1200" dirty="0" smtClean="0">
                          <a:solidFill>
                            <a:schemeClr val="bg2"/>
                          </a:solidFill>
                          <a:effectLst/>
                        </a:rPr>
                        <a:t>+           </a:t>
                      </a:r>
                      <a:r>
                        <a:rPr lang="el-GR" sz="1200" kern="1200" dirty="0">
                          <a:solidFill>
                            <a:schemeClr val="bg2"/>
                          </a:solidFill>
                          <a:effectLst/>
                        </a:rPr>
                        <a:t>-          </a:t>
                      </a:r>
                      <a:r>
                        <a:rPr lang="el-GR" sz="1200" kern="1200" dirty="0" smtClean="0">
                          <a:solidFill>
                            <a:schemeClr val="bg2"/>
                          </a:solidFill>
                          <a:effectLst/>
                        </a:rPr>
                        <a:t>               </a:t>
                      </a:r>
                      <a:r>
                        <a:rPr lang="el-GR" sz="1200" kern="1200" dirty="0">
                          <a:solidFill>
                            <a:schemeClr val="bg2"/>
                          </a:solidFill>
                          <a:effectLst/>
                        </a:rPr>
                        <a:t>- </a:t>
                      </a:r>
                      <a:r>
                        <a:rPr lang="el-GR" sz="1200" kern="1200" dirty="0" smtClean="0">
                          <a:solidFill>
                            <a:schemeClr val="bg2"/>
                          </a:solidFill>
                          <a:effectLst/>
                        </a:rPr>
                        <a:t>                                                           </a:t>
                      </a:r>
                      <a:r>
                        <a:rPr lang="en-US" sz="1200" kern="1200" dirty="0" smtClean="0">
                          <a:solidFill>
                            <a:schemeClr val="bg2"/>
                          </a:solidFill>
                          <a:effectLst/>
                        </a:rPr>
                        <a:t> </a:t>
                      </a:r>
                      <a:endParaRPr lang="el-GR" sz="1100" dirty="0" smtClean="0">
                        <a:solidFill>
                          <a:schemeClr val="bg2"/>
                        </a:solidFill>
                        <a:effectLst/>
                      </a:endParaRPr>
                    </a:p>
                    <a:p>
                      <a:pPr>
                        <a:lnSpc>
                          <a:spcPct val="60000"/>
                        </a:lnSpc>
                        <a:spcAft>
                          <a:spcPts val="0"/>
                        </a:spcAft>
                      </a:pPr>
                      <a:r>
                        <a:rPr lang="el-GR" sz="1200" kern="1200" dirty="0" smtClean="0">
                          <a:solidFill>
                            <a:schemeClr val="bg2"/>
                          </a:solidFill>
                          <a:effectLst/>
                        </a:rPr>
                        <a:t>          A E G D </a:t>
                      </a:r>
                      <a:r>
                        <a:rPr lang="el-GR" sz="1200" kern="1200" dirty="0" err="1" smtClean="0">
                          <a:solidFill>
                            <a:schemeClr val="bg2"/>
                          </a:solidFill>
                          <a:effectLst/>
                        </a:rPr>
                        <a:t>D</a:t>
                      </a:r>
                      <a:r>
                        <a:rPr lang="el-GR" sz="1200" kern="1200" dirty="0" smtClean="0">
                          <a:solidFill>
                            <a:schemeClr val="bg2"/>
                          </a:solidFill>
                          <a:effectLst/>
                        </a:rPr>
                        <a:t> P A K A </a:t>
                      </a:r>
                      <a:r>
                        <a:rPr lang="el-GR" sz="1200" kern="1200" dirty="0" err="1" smtClean="0">
                          <a:solidFill>
                            <a:schemeClr val="bg2"/>
                          </a:solidFill>
                          <a:effectLst/>
                        </a:rPr>
                        <a:t>A</a:t>
                      </a:r>
                      <a:r>
                        <a:rPr lang="el-GR" sz="1200" kern="1200" dirty="0" smtClean="0">
                          <a:solidFill>
                            <a:schemeClr val="bg2"/>
                          </a:solidFill>
                          <a:effectLst/>
                        </a:rPr>
                        <a:t> F D S L Q A S A T E Y I G Y A W A M V </a:t>
                      </a:r>
                      <a:r>
                        <a:rPr lang="el-GR" sz="1200" kern="1200" dirty="0" err="1" smtClean="0">
                          <a:solidFill>
                            <a:schemeClr val="bg2"/>
                          </a:solidFill>
                          <a:effectLst/>
                        </a:rPr>
                        <a:t>V</a:t>
                      </a:r>
                      <a:r>
                        <a:rPr lang="el-GR" sz="1200" kern="1200" dirty="0" smtClean="0">
                          <a:solidFill>
                            <a:schemeClr val="bg2"/>
                          </a:solidFill>
                          <a:effectLst/>
                        </a:rPr>
                        <a:t> </a:t>
                      </a:r>
                      <a:r>
                        <a:rPr lang="el-GR" sz="1200" kern="1200" dirty="0" err="1" smtClean="0">
                          <a:solidFill>
                            <a:schemeClr val="bg2"/>
                          </a:solidFill>
                          <a:effectLst/>
                        </a:rPr>
                        <a:t>V</a:t>
                      </a:r>
                      <a:r>
                        <a:rPr lang="el-GR" sz="1200" kern="1200" dirty="0" smtClean="0">
                          <a:solidFill>
                            <a:schemeClr val="bg2"/>
                          </a:solidFill>
                          <a:effectLst/>
                        </a:rPr>
                        <a:t> I V G A T I G I K L F K </a:t>
                      </a:r>
                      <a:r>
                        <a:rPr lang="el-GR" sz="1200" kern="1200" dirty="0" err="1" smtClean="0">
                          <a:solidFill>
                            <a:schemeClr val="bg2"/>
                          </a:solidFill>
                          <a:effectLst/>
                        </a:rPr>
                        <a:t>K</a:t>
                      </a:r>
                      <a:r>
                        <a:rPr lang="el-GR" sz="1200" kern="1200" dirty="0" smtClean="0">
                          <a:solidFill>
                            <a:schemeClr val="bg2"/>
                          </a:solidFill>
                          <a:effectLst/>
                        </a:rPr>
                        <a:t> F T S K A S</a:t>
                      </a:r>
                      <a:endParaRPr lang="en-US" sz="1200" kern="1200" dirty="0" smtClean="0">
                        <a:solidFill>
                          <a:schemeClr val="bg2"/>
                        </a:solidFill>
                        <a:effectLst/>
                      </a:endParaRPr>
                    </a:p>
                    <a:p>
                      <a:pPr>
                        <a:lnSpc>
                          <a:spcPct val="60000"/>
                        </a:lnSpc>
                        <a:spcBef>
                          <a:spcPts val="200"/>
                        </a:spcBef>
                        <a:spcAft>
                          <a:spcPts val="0"/>
                        </a:spcAft>
                      </a:pPr>
                      <a:r>
                        <a:rPr lang="en-US" sz="1200" kern="1200" dirty="0" smtClean="0">
                          <a:solidFill>
                            <a:schemeClr val="bg2"/>
                          </a:solidFill>
                          <a:effectLst/>
                        </a:rPr>
                        <a:t>                                             [N]</a:t>
                      </a:r>
                      <a:r>
                        <a:rPr lang="en-US" sz="1200" kern="1200" baseline="0" dirty="0" smtClean="0">
                          <a:solidFill>
                            <a:schemeClr val="bg2"/>
                          </a:solidFill>
                          <a:effectLst/>
                        </a:rPr>
                        <a:t>                                                                   (A)  </a:t>
                      </a:r>
                      <a:endParaRPr lang="en-US" sz="1200" kern="1200" dirty="0" smtClean="0">
                        <a:solidFill>
                          <a:schemeClr val="bg2"/>
                        </a:solidFill>
                        <a:effectLst/>
                      </a:endParaRPr>
                    </a:p>
                  </a:txBody>
                  <a:tcPr marL="68580" marR="68580" marT="9525" marB="0">
                    <a:lnL w="12700" cmpd="sng">
                      <a:noFill/>
                      <a:prstDash val="solid"/>
                    </a:lnL>
                    <a:lnR w="12700" cmpd="sng">
                      <a:noFill/>
                      <a:prstDash val="solid"/>
                    </a:lnR>
                    <a:lnT w="12700" cmpd="sng">
                      <a:noFill/>
                      <a:prstDash val="solid"/>
                    </a:lnT>
                    <a:lnB w="12700" cmpd="sng">
                      <a:noFill/>
                      <a:prstDash val="solid"/>
                    </a:lnB>
                    <a:lnTlToBr w="12700" cmpd="sng">
                      <a:noFill/>
                      <a:prstDash val="solid"/>
                    </a:lnTlToBr>
                    <a:lnBlToTr w="12700" cmpd="sng">
                      <a:noFill/>
                      <a:prstDash val="solid"/>
                    </a:lnBlToTr>
                    <a:solidFill>
                      <a:srgbClr val="FFFFFF"/>
                    </a:solidFill>
                  </a:tcPr>
                </a:tc>
              </a:tr>
              <a:tr h="717703">
                <a:tc>
                  <a:txBody>
                    <a:bodyPr/>
                    <a:lstStyle/>
                    <a:p>
                      <a:pPr>
                        <a:lnSpc>
                          <a:spcPct val="115000"/>
                        </a:lnSpc>
                        <a:spcAft>
                          <a:spcPts val="0"/>
                        </a:spcAft>
                      </a:pPr>
                      <a:r>
                        <a:rPr lang="en-US" sz="1200" kern="1200" dirty="0" smtClean="0">
                          <a:solidFill>
                            <a:schemeClr val="bg2"/>
                          </a:solidFill>
                          <a:effectLst/>
                        </a:rPr>
                        <a:t>Ike</a:t>
                      </a:r>
                    </a:p>
                    <a:p>
                      <a:pPr>
                        <a:lnSpc>
                          <a:spcPct val="115000"/>
                        </a:lnSpc>
                        <a:spcAft>
                          <a:spcPts val="0"/>
                        </a:spcAft>
                      </a:pPr>
                      <a:endParaRPr lang="el-GR" sz="1100" dirty="0">
                        <a:solidFill>
                          <a:schemeClr val="bg2"/>
                        </a:solidFill>
                        <a:effectLst/>
                        <a:latin typeface="Calibri"/>
                        <a:ea typeface="Calibri"/>
                        <a:cs typeface="Times New Roman"/>
                      </a:endParaRPr>
                    </a:p>
                  </a:txBody>
                  <a:tcPr marL="68580" marR="68580" marT="9525" marB="0" anchor="b">
                    <a:lnL w="12700" cmpd="sng">
                      <a:noFill/>
                      <a:prstDash val="solid"/>
                    </a:lnL>
                    <a:lnR w="12700" cmpd="sng">
                      <a:noFill/>
                      <a:prstDash val="solid"/>
                    </a:lnR>
                    <a:lnT w="12700" cmpd="sng">
                      <a:noFill/>
                      <a:prstDash val="solid"/>
                    </a:lnT>
                    <a:lnB w="12700" cmpd="sng">
                      <a:noFill/>
                      <a:prstDash val="solid"/>
                    </a:lnB>
                    <a:lnTlToBr w="12700" cmpd="sng">
                      <a:noFill/>
                      <a:prstDash val="solid"/>
                    </a:lnTlToBr>
                    <a:lnBlToTr w="12700" cmpd="sng">
                      <a:noFill/>
                      <a:prstDash val="solid"/>
                    </a:lnBlToTr>
                    <a:solidFill>
                      <a:srgbClr val="FFFFFF"/>
                    </a:solidFill>
                  </a:tcPr>
                </a:tc>
                <a:tc>
                  <a:txBody>
                    <a:bodyPr/>
                    <a:lstStyle/>
                    <a:p>
                      <a:pPr>
                        <a:lnSpc>
                          <a:spcPct val="60000"/>
                        </a:lnSpc>
                        <a:spcAft>
                          <a:spcPts val="0"/>
                        </a:spcAft>
                      </a:pPr>
                      <a:r>
                        <a:rPr lang="el-GR" sz="1200" kern="1200" dirty="0">
                          <a:solidFill>
                            <a:schemeClr val="bg2"/>
                          </a:solidFill>
                          <a:effectLst/>
                        </a:rPr>
                        <a:t>           </a:t>
                      </a:r>
                      <a:endParaRPr lang="el-GR" sz="1100" dirty="0">
                        <a:solidFill>
                          <a:schemeClr val="bg2"/>
                        </a:solidFill>
                        <a:effectLst/>
                      </a:endParaRPr>
                    </a:p>
                    <a:p>
                      <a:pPr>
                        <a:lnSpc>
                          <a:spcPct val="60000"/>
                        </a:lnSpc>
                        <a:spcAft>
                          <a:spcPts val="0"/>
                        </a:spcAft>
                      </a:pPr>
                      <a:r>
                        <a:rPr lang="el-GR" sz="1200" kern="1200" dirty="0">
                          <a:solidFill>
                            <a:schemeClr val="bg2"/>
                          </a:solidFill>
                          <a:effectLst/>
                        </a:rPr>
                        <a:t> </a:t>
                      </a:r>
                      <a:endParaRPr lang="en-US" sz="1200" kern="1200" dirty="0" smtClean="0">
                        <a:solidFill>
                          <a:schemeClr val="bg2"/>
                        </a:solidFill>
                        <a:effectLst/>
                      </a:endParaRPr>
                    </a:p>
                    <a:p>
                      <a:pPr>
                        <a:lnSpc>
                          <a:spcPct val="60000"/>
                        </a:lnSpc>
                        <a:spcAft>
                          <a:spcPts val="0"/>
                        </a:spcAft>
                      </a:pPr>
                      <a:r>
                        <a:rPr lang="el-GR" sz="1200" kern="1200" dirty="0" smtClean="0">
                          <a:solidFill>
                            <a:schemeClr val="bg2"/>
                          </a:solidFill>
                          <a:effectLst/>
                        </a:rPr>
                        <a:t>   </a:t>
                      </a:r>
                      <a:r>
                        <a:rPr lang="en-US" sz="1200" kern="1200" dirty="0" smtClean="0">
                          <a:solidFill>
                            <a:schemeClr val="bg2"/>
                          </a:solidFill>
                          <a:effectLst/>
                        </a:rPr>
                        <a:t> </a:t>
                      </a:r>
                      <a:r>
                        <a:rPr lang="el-GR" sz="1200" kern="1200" dirty="0" smtClean="0">
                          <a:solidFill>
                            <a:schemeClr val="bg2"/>
                          </a:solidFill>
                          <a:effectLst/>
                        </a:rPr>
                        <a:t>-                               </a:t>
                      </a:r>
                      <a:r>
                        <a:rPr lang="el-GR" sz="1200" kern="1200" dirty="0">
                          <a:solidFill>
                            <a:schemeClr val="bg2"/>
                          </a:solidFill>
                          <a:effectLst/>
                        </a:rPr>
                        <a:t>-  </a:t>
                      </a:r>
                      <a:r>
                        <a:rPr lang="en-US" sz="1200" kern="1200" dirty="0" smtClean="0">
                          <a:solidFill>
                            <a:schemeClr val="bg2"/>
                          </a:solidFill>
                          <a:effectLst/>
                        </a:rPr>
                        <a:t> </a:t>
                      </a:r>
                      <a:r>
                        <a:rPr lang="el-GR" sz="1200" kern="1200" dirty="0" smtClean="0">
                          <a:solidFill>
                            <a:schemeClr val="bg2"/>
                          </a:solidFill>
                          <a:effectLst/>
                        </a:rPr>
                        <a:t>      </a:t>
                      </a:r>
                      <a:r>
                        <a:rPr lang="el-GR" sz="1200" kern="1200" dirty="0">
                          <a:solidFill>
                            <a:schemeClr val="bg2"/>
                          </a:solidFill>
                          <a:effectLst/>
                        </a:rPr>
                        <a:t>- </a:t>
                      </a:r>
                      <a:r>
                        <a:rPr lang="en-US" sz="1200" kern="1200" dirty="0" smtClean="0">
                          <a:solidFill>
                            <a:schemeClr val="bg2"/>
                          </a:solidFill>
                          <a:effectLst/>
                        </a:rPr>
                        <a:t> </a:t>
                      </a:r>
                      <a:r>
                        <a:rPr lang="el-GR" sz="1200" kern="1200" dirty="0" smtClean="0">
                          <a:solidFill>
                            <a:schemeClr val="bg2"/>
                          </a:solidFill>
                          <a:effectLst/>
                        </a:rPr>
                        <a:t>      +             -</a:t>
                      </a:r>
                      <a:endParaRPr lang="el-GR" sz="1100" dirty="0">
                        <a:solidFill>
                          <a:schemeClr val="bg2"/>
                        </a:solidFill>
                        <a:effectLst/>
                      </a:endParaRPr>
                    </a:p>
                    <a:p>
                      <a:pPr>
                        <a:lnSpc>
                          <a:spcPct val="60000"/>
                        </a:lnSpc>
                        <a:spcAft>
                          <a:spcPts val="0"/>
                        </a:spcAft>
                      </a:pPr>
                      <a:r>
                        <a:rPr lang="el-GR" sz="1200" kern="1200" dirty="0">
                          <a:solidFill>
                            <a:schemeClr val="bg2"/>
                          </a:solidFill>
                          <a:effectLst/>
                        </a:rPr>
                        <a:t>A E P N A </a:t>
                      </a:r>
                      <a:r>
                        <a:rPr lang="el-GR" sz="1200" kern="1200" dirty="0" err="1">
                          <a:solidFill>
                            <a:schemeClr val="bg2"/>
                          </a:solidFill>
                          <a:effectLst/>
                        </a:rPr>
                        <a:t>A</a:t>
                      </a:r>
                      <a:r>
                        <a:rPr lang="el-GR" sz="1200" kern="1200" dirty="0">
                          <a:solidFill>
                            <a:schemeClr val="bg2"/>
                          </a:solidFill>
                          <a:effectLst/>
                        </a:rPr>
                        <a:t> T N Y A T E A M D S L K T Q A I D L I S Q T W P V </a:t>
                      </a:r>
                      <a:r>
                        <a:rPr lang="el-GR" sz="1200" kern="1200" dirty="0" err="1">
                          <a:solidFill>
                            <a:schemeClr val="bg2"/>
                          </a:solidFill>
                          <a:effectLst/>
                        </a:rPr>
                        <a:t>V</a:t>
                      </a:r>
                      <a:r>
                        <a:rPr lang="el-GR" sz="1200" kern="1200" dirty="0">
                          <a:solidFill>
                            <a:schemeClr val="bg2"/>
                          </a:solidFill>
                          <a:effectLst/>
                        </a:rPr>
                        <a:t> T </a:t>
                      </a:r>
                      <a:r>
                        <a:rPr lang="el-GR" sz="1200" kern="1200" dirty="0" err="1">
                          <a:solidFill>
                            <a:schemeClr val="bg2"/>
                          </a:solidFill>
                          <a:effectLst/>
                        </a:rPr>
                        <a:t>T</a:t>
                      </a:r>
                      <a:r>
                        <a:rPr lang="el-GR" sz="1200" kern="1200" dirty="0">
                          <a:solidFill>
                            <a:schemeClr val="bg2"/>
                          </a:solidFill>
                          <a:effectLst/>
                        </a:rPr>
                        <a:t> V </a:t>
                      </a:r>
                      <a:r>
                        <a:rPr lang="el-GR" sz="1200" kern="1200" dirty="0" err="1">
                          <a:solidFill>
                            <a:schemeClr val="bg2"/>
                          </a:solidFill>
                          <a:effectLst/>
                        </a:rPr>
                        <a:t>V</a:t>
                      </a:r>
                      <a:r>
                        <a:rPr lang="el-GR" sz="1200" kern="1200" dirty="0">
                          <a:solidFill>
                            <a:schemeClr val="bg2"/>
                          </a:solidFill>
                          <a:effectLst/>
                        </a:rPr>
                        <a:t> </a:t>
                      </a:r>
                      <a:r>
                        <a:rPr lang="el-GR" sz="1200" kern="1200" dirty="0" err="1">
                          <a:solidFill>
                            <a:schemeClr val="bg2"/>
                          </a:solidFill>
                          <a:effectLst/>
                        </a:rPr>
                        <a:t>V</a:t>
                      </a:r>
                      <a:r>
                        <a:rPr lang="el-GR" sz="1200" kern="1200" dirty="0">
                          <a:solidFill>
                            <a:schemeClr val="bg2"/>
                          </a:solidFill>
                          <a:effectLst/>
                        </a:rPr>
                        <a:t> A G L V I R L F K </a:t>
                      </a:r>
                      <a:r>
                        <a:rPr lang="el-GR" sz="1200" kern="1200" dirty="0" err="1">
                          <a:solidFill>
                            <a:schemeClr val="bg2"/>
                          </a:solidFill>
                          <a:effectLst/>
                        </a:rPr>
                        <a:t>K</a:t>
                      </a:r>
                      <a:r>
                        <a:rPr lang="el-GR" sz="1200" kern="1200" dirty="0">
                          <a:solidFill>
                            <a:schemeClr val="bg2"/>
                          </a:solidFill>
                          <a:effectLst/>
                        </a:rPr>
                        <a:t> F S </a:t>
                      </a:r>
                      <a:r>
                        <a:rPr lang="el-GR" sz="1200" kern="1200" dirty="0" err="1">
                          <a:solidFill>
                            <a:schemeClr val="bg2"/>
                          </a:solidFill>
                          <a:effectLst/>
                        </a:rPr>
                        <a:t>S</a:t>
                      </a:r>
                      <a:r>
                        <a:rPr lang="el-GR" sz="1200" kern="1200" dirty="0">
                          <a:solidFill>
                            <a:schemeClr val="bg2"/>
                          </a:solidFill>
                          <a:effectLst/>
                        </a:rPr>
                        <a:t> K A V</a:t>
                      </a:r>
                      <a:endParaRPr lang="el-GR" sz="1100" dirty="0">
                        <a:solidFill>
                          <a:schemeClr val="bg2"/>
                        </a:solidFill>
                        <a:effectLst/>
                        <a:latin typeface="Calibri"/>
                        <a:ea typeface="Calibri"/>
                        <a:cs typeface="Times New Roman"/>
                      </a:endParaRPr>
                    </a:p>
                  </a:txBody>
                  <a:tcPr marL="68580" marR="68580" marT="9525" marB="0">
                    <a:lnL w="12700" cmpd="sng">
                      <a:noFill/>
                      <a:prstDash val="solid"/>
                    </a:lnL>
                    <a:lnR w="12700" cmpd="sng">
                      <a:noFill/>
                      <a:prstDash val="solid"/>
                    </a:lnR>
                    <a:lnT w="12700" cmpd="sng">
                      <a:noFill/>
                      <a:prstDash val="solid"/>
                    </a:lnT>
                    <a:lnB w="12700" cmpd="sng">
                      <a:noFill/>
                      <a:prstDash val="solid"/>
                    </a:lnB>
                    <a:lnTlToBr w="12700" cmpd="sng">
                      <a:noFill/>
                      <a:prstDash val="solid"/>
                    </a:lnTlToBr>
                    <a:lnBlToTr w="12700" cmpd="sng">
                      <a:noFill/>
                      <a:prstDash val="solid"/>
                    </a:lnBlToTr>
                    <a:solidFill>
                      <a:srgbClr val="FFFFFF"/>
                    </a:solidFill>
                  </a:tcPr>
                </a:tc>
              </a:tr>
              <a:tr h="587081">
                <a:tc>
                  <a:txBody>
                    <a:bodyPr/>
                    <a:lstStyle/>
                    <a:p>
                      <a:pPr>
                        <a:lnSpc>
                          <a:spcPct val="115000"/>
                        </a:lnSpc>
                        <a:spcAft>
                          <a:spcPts val="0"/>
                        </a:spcAft>
                      </a:pPr>
                      <a:r>
                        <a:rPr lang="en-US" sz="1200" kern="1200" dirty="0" smtClean="0">
                          <a:solidFill>
                            <a:schemeClr val="bg2"/>
                          </a:solidFill>
                          <a:effectLst/>
                        </a:rPr>
                        <a:t>If1</a:t>
                      </a:r>
                    </a:p>
                    <a:p>
                      <a:pPr>
                        <a:lnSpc>
                          <a:spcPct val="115000"/>
                        </a:lnSpc>
                        <a:spcAft>
                          <a:spcPts val="0"/>
                        </a:spcAft>
                      </a:pPr>
                      <a:endParaRPr lang="el-GR" sz="1100" dirty="0">
                        <a:solidFill>
                          <a:schemeClr val="bg2"/>
                        </a:solidFill>
                        <a:effectLst/>
                        <a:latin typeface="Calibri"/>
                        <a:ea typeface="Calibri"/>
                        <a:cs typeface="Times New Roman"/>
                      </a:endParaRPr>
                    </a:p>
                  </a:txBody>
                  <a:tcPr marL="68580" marR="68580" marT="9525" marB="0" anchor="b">
                    <a:lnL w="12700" cmpd="sng">
                      <a:noFill/>
                      <a:prstDash val="solid"/>
                    </a:lnL>
                    <a:lnR w="12700" cmpd="sng">
                      <a:noFill/>
                      <a:prstDash val="solid"/>
                    </a:lnR>
                    <a:lnT w="12700" cmpd="sng">
                      <a:noFill/>
                      <a:prstDash val="solid"/>
                    </a:lnT>
                    <a:lnB w="12700" cmpd="sng">
                      <a:noFill/>
                      <a:prstDash val="solid"/>
                    </a:lnB>
                    <a:lnTlToBr w="12700" cmpd="sng">
                      <a:noFill/>
                      <a:prstDash val="solid"/>
                    </a:lnTlToBr>
                    <a:lnBlToTr w="12700" cmpd="sng">
                      <a:noFill/>
                      <a:prstDash val="solid"/>
                    </a:lnBlToTr>
                    <a:solidFill>
                      <a:srgbClr val="FFFFFF"/>
                    </a:solidFill>
                  </a:tcPr>
                </a:tc>
                <a:tc>
                  <a:txBody>
                    <a:bodyPr/>
                    <a:lstStyle/>
                    <a:p>
                      <a:pPr>
                        <a:lnSpc>
                          <a:spcPct val="60000"/>
                        </a:lnSpc>
                        <a:spcAft>
                          <a:spcPts val="0"/>
                        </a:spcAft>
                      </a:pPr>
                      <a:r>
                        <a:rPr lang="el-GR" sz="1200" kern="1200" dirty="0" smtClean="0">
                          <a:solidFill>
                            <a:schemeClr val="bg2"/>
                          </a:solidFill>
                          <a:effectLst/>
                        </a:rPr>
                        <a:t>        </a:t>
                      </a:r>
                      <a:endParaRPr lang="el-GR" sz="1100" dirty="0" smtClean="0">
                        <a:solidFill>
                          <a:schemeClr val="bg2"/>
                        </a:solidFill>
                        <a:effectLst/>
                      </a:endParaRPr>
                    </a:p>
                    <a:p>
                      <a:pPr>
                        <a:lnSpc>
                          <a:spcPct val="60000"/>
                        </a:lnSpc>
                        <a:spcAft>
                          <a:spcPts val="0"/>
                        </a:spcAft>
                      </a:pPr>
                      <a:r>
                        <a:rPr lang="el-GR" sz="1200" kern="1200" dirty="0" smtClean="0">
                          <a:solidFill>
                            <a:schemeClr val="bg2"/>
                          </a:solidFill>
                          <a:effectLst/>
                        </a:rPr>
                        <a:t>       -  </a:t>
                      </a:r>
                      <a:r>
                        <a:rPr lang="en-US" sz="1200" kern="1200" dirty="0" smtClean="0">
                          <a:solidFill>
                            <a:schemeClr val="bg2"/>
                          </a:solidFill>
                          <a:effectLst/>
                        </a:rPr>
                        <a:t> </a:t>
                      </a:r>
                      <a:r>
                        <a:rPr lang="el-GR" sz="1200" kern="1200" dirty="0" smtClean="0">
                          <a:solidFill>
                            <a:schemeClr val="bg2"/>
                          </a:solidFill>
                          <a:effectLst/>
                        </a:rPr>
                        <a:t>-                  +           -               </a:t>
                      </a:r>
                      <a:r>
                        <a:rPr lang="en-US" sz="1200" kern="1200" dirty="0" smtClean="0">
                          <a:solidFill>
                            <a:schemeClr val="bg2"/>
                          </a:solidFill>
                          <a:effectLst/>
                        </a:rPr>
                        <a:t> </a:t>
                      </a:r>
                      <a:r>
                        <a:rPr lang="el-GR" sz="1200" kern="1200" dirty="0" smtClean="0">
                          <a:solidFill>
                            <a:schemeClr val="bg2"/>
                          </a:solidFill>
                          <a:effectLst/>
                        </a:rPr>
                        <a:t>        -</a:t>
                      </a:r>
                      <a:endParaRPr lang="el-GR" sz="1100" dirty="0" smtClean="0">
                        <a:solidFill>
                          <a:schemeClr val="bg2"/>
                        </a:solidFill>
                        <a:effectLst/>
                      </a:endParaRPr>
                    </a:p>
                    <a:p>
                      <a:pPr>
                        <a:lnSpc>
                          <a:spcPct val="60000"/>
                        </a:lnSpc>
                        <a:spcAft>
                          <a:spcPts val="0"/>
                        </a:spcAft>
                      </a:pPr>
                      <a:r>
                        <a:rPr lang="el-GR" sz="1200" kern="1200" dirty="0" smtClean="0">
                          <a:solidFill>
                            <a:schemeClr val="bg2"/>
                          </a:solidFill>
                          <a:effectLst/>
                        </a:rPr>
                        <a:t>    A D </a:t>
                      </a:r>
                      <a:r>
                        <a:rPr lang="el-GR" sz="1200" kern="1200" dirty="0" err="1" smtClean="0">
                          <a:solidFill>
                            <a:schemeClr val="bg2"/>
                          </a:solidFill>
                          <a:effectLst/>
                        </a:rPr>
                        <a:t>D</a:t>
                      </a:r>
                      <a:r>
                        <a:rPr lang="el-GR" sz="1200" kern="1200" dirty="0" smtClean="0">
                          <a:solidFill>
                            <a:schemeClr val="bg2"/>
                          </a:solidFill>
                          <a:effectLst/>
                        </a:rPr>
                        <a:t> A T S Q A K A </a:t>
                      </a:r>
                      <a:r>
                        <a:rPr lang="el-GR" sz="1200" kern="1200" dirty="0" err="1" smtClean="0">
                          <a:solidFill>
                            <a:schemeClr val="bg2"/>
                          </a:solidFill>
                          <a:effectLst/>
                        </a:rPr>
                        <a:t>A</a:t>
                      </a:r>
                      <a:r>
                        <a:rPr lang="el-GR" sz="1200" kern="1200" dirty="0" smtClean="0">
                          <a:solidFill>
                            <a:schemeClr val="bg2"/>
                          </a:solidFill>
                          <a:effectLst/>
                        </a:rPr>
                        <a:t> F D S L T A Q A T E M S G Y A W A L V </a:t>
                      </a:r>
                      <a:r>
                        <a:rPr lang="el-GR" sz="1200" kern="1200" dirty="0" err="1" smtClean="0">
                          <a:solidFill>
                            <a:schemeClr val="bg2"/>
                          </a:solidFill>
                          <a:effectLst/>
                        </a:rPr>
                        <a:t>V</a:t>
                      </a:r>
                      <a:r>
                        <a:rPr lang="el-GR" sz="1200" kern="1200" dirty="0" smtClean="0">
                          <a:solidFill>
                            <a:schemeClr val="bg2"/>
                          </a:solidFill>
                          <a:effectLst/>
                        </a:rPr>
                        <a:t> L V </a:t>
                      </a:r>
                      <a:r>
                        <a:rPr lang="el-GR" sz="1200" kern="1200" dirty="0" err="1" smtClean="0">
                          <a:solidFill>
                            <a:schemeClr val="bg2"/>
                          </a:solidFill>
                          <a:effectLst/>
                        </a:rPr>
                        <a:t>V</a:t>
                      </a:r>
                      <a:r>
                        <a:rPr lang="el-GR" sz="1200" kern="1200" dirty="0" smtClean="0">
                          <a:solidFill>
                            <a:schemeClr val="bg2"/>
                          </a:solidFill>
                          <a:effectLst/>
                        </a:rPr>
                        <a:t> G A T V G I K L F K </a:t>
                      </a:r>
                      <a:r>
                        <a:rPr lang="el-GR" sz="1200" kern="1200" dirty="0" err="1" smtClean="0">
                          <a:solidFill>
                            <a:schemeClr val="bg2"/>
                          </a:solidFill>
                          <a:effectLst/>
                        </a:rPr>
                        <a:t>K</a:t>
                      </a:r>
                      <a:r>
                        <a:rPr lang="el-GR" sz="1200" kern="1200" dirty="0" smtClean="0">
                          <a:solidFill>
                            <a:schemeClr val="bg2"/>
                          </a:solidFill>
                          <a:effectLst/>
                        </a:rPr>
                        <a:t> F V S R A S</a:t>
                      </a:r>
                      <a:endParaRPr lang="el-GR" sz="1100" dirty="0">
                        <a:solidFill>
                          <a:schemeClr val="bg2"/>
                        </a:solidFill>
                        <a:effectLst/>
                        <a:latin typeface="Calibri"/>
                        <a:ea typeface="Calibri"/>
                        <a:cs typeface="Times New Roman"/>
                      </a:endParaRPr>
                    </a:p>
                  </a:txBody>
                  <a:tcPr marL="68580" marR="68580" marT="9525" marB="0">
                    <a:lnL w="12700" cmpd="sng">
                      <a:noFill/>
                      <a:prstDash val="solid"/>
                    </a:lnL>
                    <a:lnR w="12700" cmpd="sng">
                      <a:noFill/>
                      <a:prstDash val="solid"/>
                    </a:lnR>
                    <a:lnT w="12700" cmpd="sng">
                      <a:noFill/>
                      <a:prstDash val="solid"/>
                    </a:lnT>
                    <a:lnB w="12700" cmpd="sng">
                      <a:noFill/>
                      <a:prstDash val="solid"/>
                    </a:lnB>
                    <a:lnTlToBr w="12700" cmpd="sng">
                      <a:noFill/>
                      <a:prstDash val="solid"/>
                    </a:lnTlToBr>
                    <a:lnBlToTr w="12700" cmpd="sng">
                      <a:noFill/>
                      <a:prstDash val="solid"/>
                    </a:lnBlToTr>
                    <a:solidFill>
                      <a:srgbClr val="FFFFFF"/>
                    </a:solidFill>
                  </a:tcPr>
                </a:tc>
              </a:tr>
            </a:tbl>
          </a:graphicData>
        </a:graphic>
      </p:graphicFrame>
      <p:sp>
        <p:nvSpPr>
          <p:cNvPr id="2" name="Title 1"/>
          <p:cNvSpPr>
            <a:spLocks noGrp="1"/>
          </p:cNvSpPr>
          <p:nvPr>
            <p:ph type="title"/>
          </p:nvPr>
        </p:nvSpPr>
        <p:spPr>
          <a:xfrm>
            <a:off x="202223" y="249115"/>
            <a:ext cx="8765931" cy="1143000"/>
          </a:xfrm>
        </p:spPr>
        <p:txBody>
          <a:bodyPr/>
          <a:lstStyle/>
          <a:p>
            <a:r>
              <a:rPr lang="en-US" sz="2700" dirty="0" smtClean="0"/>
              <a:t>Amino Acid Sequences of Major Capsid Protein gp8</a:t>
            </a:r>
            <a:endParaRPr lang="el-GR" sz="2700" dirty="0"/>
          </a:p>
        </p:txBody>
      </p:sp>
      <p:grpSp>
        <p:nvGrpSpPr>
          <p:cNvPr id="3" name="Group 94"/>
          <p:cNvGrpSpPr/>
          <p:nvPr/>
        </p:nvGrpSpPr>
        <p:grpSpPr>
          <a:xfrm>
            <a:off x="7079351" y="2517394"/>
            <a:ext cx="1308451" cy="1629385"/>
            <a:chOff x="7088876" y="2393569"/>
            <a:chExt cx="1308451" cy="1629385"/>
          </a:xfrm>
        </p:grpSpPr>
        <p:grpSp>
          <p:nvGrpSpPr>
            <p:cNvPr id="8" name="Group 79"/>
            <p:cNvGrpSpPr/>
            <p:nvPr/>
          </p:nvGrpSpPr>
          <p:grpSpPr>
            <a:xfrm>
              <a:off x="7098401" y="2393569"/>
              <a:ext cx="1298926" cy="321306"/>
              <a:chOff x="4650870" y="4491369"/>
              <a:chExt cx="1298926" cy="321306"/>
            </a:xfrm>
          </p:grpSpPr>
          <p:sp>
            <p:nvSpPr>
              <p:cNvPr id="81" name="TextBox 80"/>
              <p:cNvSpPr txBox="1"/>
              <p:nvPr/>
            </p:nvSpPr>
            <p:spPr>
              <a:xfrm>
                <a:off x="4650870" y="4491369"/>
                <a:ext cx="271872" cy="210183"/>
              </a:xfrm>
              <a:prstGeom prst="rect">
                <a:avLst/>
              </a:prstGeom>
              <a:noFill/>
            </p:spPr>
            <p:txBody>
              <a:bodyPr wrap="square" rtlCol="0">
                <a:spAutoFit/>
              </a:bodyPr>
              <a:lstStyle/>
              <a:p>
                <a:pPr>
                  <a:lnSpc>
                    <a:spcPct val="60000"/>
                  </a:lnSpc>
                  <a:spcAft>
                    <a:spcPts val="0"/>
                  </a:spcAft>
                </a:pPr>
                <a:r>
                  <a:rPr lang="en-US" sz="1200" dirty="0" smtClean="0">
                    <a:solidFill>
                      <a:schemeClr val="bg2"/>
                    </a:solidFill>
                    <a:latin typeface="+mn-lt"/>
                    <a:ea typeface="Arial Unicode MS" panose="020B0604020202020204" pitchFamily="34" charset="-128"/>
                    <a:cs typeface="Arial Unicode MS" panose="020B0604020202020204" pitchFamily="34" charset="-128"/>
                  </a:rPr>
                  <a:t>+</a:t>
                </a:r>
                <a:endParaRPr lang="el-GR" sz="1200" dirty="0">
                  <a:solidFill>
                    <a:schemeClr val="bg2"/>
                  </a:solidFill>
                  <a:latin typeface="+mn-lt"/>
                  <a:ea typeface="Arial Unicode MS" panose="020B0604020202020204" pitchFamily="34" charset="-128"/>
                  <a:cs typeface="Arial Unicode MS" panose="020B0604020202020204" pitchFamily="34" charset="-128"/>
                </a:endParaRPr>
              </a:p>
            </p:txBody>
          </p:sp>
          <p:sp>
            <p:nvSpPr>
              <p:cNvPr id="82" name="TextBox 81"/>
              <p:cNvSpPr txBox="1"/>
              <p:nvPr/>
            </p:nvSpPr>
            <p:spPr>
              <a:xfrm>
                <a:off x="5773597" y="4491369"/>
                <a:ext cx="176199" cy="210507"/>
              </a:xfrm>
              <a:prstGeom prst="rect">
                <a:avLst/>
              </a:prstGeom>
              <a:noFill/>
            </p:spPr>
            <p:txBody>
              <a:bodyPr wrap="square" rtlCol="0">
                <a:spAutoFit/>
              </a:bodyPr>
              <a:lstStyle/>
              <a:p>
                <a:pPr>
                  <a:lnSpc>
                    <a:spcPct val="60000"/>
                  </a:lnSpc>
                  <a:spcAft>
                    <a:spcPts val="0"/>
                  </a:spcAft>
                </a:pPr>
                <a:r>
                  <a:rPr lang="en-US" sz="1200" dirty="0" smtClean="0">
                    <a:solidFill>
                      <a:schemeClr val="bg2"/>
                    </a:solidFill>
                    <a:latin typeface="+mn-lt"/>
                    <a:ea typeface="Arial Unicode MS" panose="020B0604020202020204" pitchFamily="34" charset="-128"/>
                    <a:cs typeface="Arial Unicode MS" panose="020B0604020202020204" pitchFamily="34" charset="-128"/>
                  </a:rPr>
                  <a:t>+</a:t>
                </a:r>
                <a:endParaRPr lang="el-GR" sz="1200" dirty="0">
                  <a:solidFill>
                    <a:schemeClr val="bg2"/>
                  </a:solidFill>
                  <a:latin typeface="+mn-lt"/>
                  <a:ea typeface="Arial Unicode MS" panose="020B0604020202020204" pitchFamily="34" charset="-128"/>
                  <a:cs typeface="Arial Unicode MS" panose="020B0604020202020204" pitchFamily="34" charset="-128"/>
                </a:endParaRPr>
              </a:p>
            </p:txBody>
          </p:sp>
          <p:sp>
            <p:nvSpPr>
              <p:cNvPr id="83" name="TextBox 82"/>
              <p:cNvSpPr txBox="1"/>
              <p:nvPr/>
            </p:nvSpPr>
            <p:spPr>
              <a:xfrm>
                <a:off x="5073650" y="4491369"/>
                <a:ext cx="195659" cy="321306"/>
              </a:xfrm>
              <a:prstGeom prst="rect">
                <a:avLst/>
              </a:prstGeom>
              <a:noFill/>
            </p:spPr>
            <p:txBody>
              <a:bodyPr wrap="square" rtlCol="0">
                <a:spAutoFit/>
              </a:bodyPr>
              <a:lstStyle/>
              <a:p>
                <a:pPr>
                  <a:lnSpc>
                    <a:spcPct val="60000"/>
                  </a:lnSpc>
                  <a:spcAft>
                    <a:spcPts val="0"/>
                  </a:spcAft>
                </a:pPr>
                <a:r>
                  <a:rPr lang="en-US" sz="1200" dirty="0">
                    <a:solidFill>
                      <a:schemeClr val="bg2"/>
                    </a:solidFill>
                    <a:latin typeface="+mn-lt"/>
                    <a:ea typeface="Arial Unicode MS" panose="020B0604020202020204" pitchFamily="34" charset="-128"/>
                    <a:cs typeface="Arial Unicode MS" panose="020B0604020202020204" pitchFamily="34" charset="-128"/>
                  </a:rPr>
                  <a:t>+</a:t>
                </a:r>
                <a:r>
                  <a:rPr lang="el-GR" sz="1200" dirty="0" smtClean="0">
                    <a:solidFill>
                      <a:schemeClr val="bg2"/>
                    </a:solidFill>
                    <a:latin typeface="+mn-lt"/>
                    <a:ea typeface="Arial Unicode MS" panose="020B0604020202020204" pitchFamily="34" charset="-128"/>
                    <a:cs typeface="Arial Unicode MS" panose="020B0604020202020204" pitchFamily="34" charset="-128"/>
                  </a:rPr>
                  <a:t> </a:t>
                </a:r>
                <a:endParaRPr lang="el-GR" sz="1200" dirty="0">
                  <a:solidFill>
                    <a:schemeClr val="bg2"/>
                  </a:solidFill>
                  <a:latin typeface="+mn-lt"/>
                  <a:ea typeface="Arial Unicode MS" panose="020B0604020202020204" pitchFamily="34" charset="-128"/>
                  <a:cs typeface="Arial Unicode MS" panose="020B0604020202020204" pitchFamily="34" charset="-128"/>
                </a:endParaRPr>
              </a:p>
            </p:txBody>
          </p:sp>
          <p:sp>
            <p:nvSpPr>
              <p:cNvPr id="84" name="TextBox 83"/>
              <p:cNvSpPr txBox="1"/>
              <p:nvPr/>
            </p:nvSpPr>
            <p:spPr>
              <a:xfrm>
                <a:off x="5201879" y="4491369"/>
                <a:ext cx="196487" cy="210507"/>
              </a:xfrm>
              <a:prstGeom prst="rect">
                <a:avLst/>
              </a:prstGeom>
              <a:noFill/>
            </p:spPr>
            <p:txBody>
              <a:bodyPr wrap="square" rtlCol="0">
                <a:spAutoFit/>
              </a:bodyPr>
              <a:lstStyle/>
              <a:p>
                <a:pPr>
                  <a:lnSpc>
                    <a:spcPct val="60000"/>
                  </a:lnSpc>
                  <a:spcAft>
                    <a:spcPts val="0"/>
                  </a:spcAft>
                </a:pPr>
                <a:r>
                  <a:rPr lang="en-US" sz="1200" dirty="0">
                    <a:solidFill>
                      <a:schemeClr val="bg2"/>
                    </a:solidFill>
                    <a:latin typeface="+mn-lt"/>
                    <a:ea typeface="Arial Unicode MS" panose="020B0604020202020204" pitchFamily="34" charset="-128"/>
                    <a:cs typeface="Arial Unicode MS" panose="020B0604020202020204" pitchFamily="34" charset="-128"/>
                  </a:rPr>
                  <a:t>+</a:t>
                </a:r>
                <a:endParaRPr lang="el-GR" sz="1200" dirty="0">
                  <a:solidFill>
                    <a:schemeClr val="bg2"/>
                  </a:solidFill>
                  <a:latin typeface="+mn-lt"/>
                  <a:ea typeface="Arial Unicode MS" panose="020B0604020202020204" pitchFamily="34" charset="-128"/>
                  <a:cs typeface="Arial Unicode MS" panose="020B0604020202020204" pitchFamily="34" charset="-128"/>
                </a:endParaRPr>
              </a:p>
            </p:txBody>
          </p:sp>
        </p:grpSp>
        <p:grpSp>
          <p:nvGrpSpPr>
            <p:cNvPr id="9" name="Group 84"/>
            <p:cNvGrpSpPr/>
            <p:nvPr/>
          </p:nvGrpSpPr>
          <p:grpSpPr>
            <a:xfrm>
              <a:off x="7088876" y="3079944"/>
              <a:ext cx="1308451" cy="321306"/>
              <a:chOff x="4641345" y="4577094"/>
              <a:chExt cx="1308451" cy="321306"/>
            </a:xfrm>
          </p:grpSpPr>
          <p:sp>
            <p:nvSpPr>
              <p:cNvPr id="86" name="TextBox 85"/>
              <p:cNvSpPr txBox="1"/>
              <p:nvPr/>
            </p:nvSpPr>
            <p:spPr>
              <a:xfrm>
                <a:off x="4641345" y="4577094"/>
                <a:ext cx="271872" cy="210183"/>
              </a:xfrm>
              <a:prstGeom prst="rect">
                <a:avLst/>
              </a:prstGeom>
              <a:noFill/>
            </p:spPr>
            <p:txBody>
              <a:bodyPr wrap="square" rtlCol="0">
                <a:spAutoFit/>
              </a:bodyPr>
              <a:lstStyle/>
              <a:p>
                <a:pPr>
                  <a:lnSpc>
                    <a:spcPct val="60000"/>
                  </a:lnSpc>
                  <a:spcAft>
                    <a:spcPts val="0"/>
                  </a:spcAft>
                </a:pPr>
                <a:r>
                  <a:rPr lang="en-US" sz="1200" dirty="0" smtClean="0">
                    <a:solidFill>
                      <a:schemeClr val="bg2"/>
                    </a:solidFill>
                    <a:latin typeface="+mn-lt"/>
                    <a:ea typeface="Arial Unicode MS" panose="020B0604020202020204" pitchFamily="34" charset="-128"/>
                    <a:cs typeface="Arial Unicode MS" panose="020B0604020202020204" pitchFamily="34" charset="-128"/>
                  </a:rPr>
                  <a:t>+</a:t>
                </a:r>
                <a:endParaRPr lang="el-GR" sz="1200" dirty="0">
                  <a:solidFill>
                    <a:schemeClr val="bg2"/>
                  </a:solidFill>
                  <a:latin typeface="+mn-lt"/>
                  <a:ea typeface="Arial Unicode MS" panose="020B0604020202020204" pitchFamily="34" charset="-128"/>
                  <a:cs typeface="Arial Unicode MS" panose="020B0604020202020204" pitchFamily="34" charset="-128"/>
                </a:endParaRPr>
              </a:p>
            </p:txBody>
          </p:sp>
          <p:sp>
            <p:nvSpPr>
              <p:cNvPr id="87" name="TextBox 86"/>
              <p:cNvSpPr txBox="1"/>
              <p:nvPr/>
            </p:nvSpPr>
            <p:spPr>
              <a:xfrm>
                <a:off x="5773597" y="4577094"/>
                <a:ext cx="176199" cy="210507"/>
              </a:xfrm>
              <a:prstGeom prst="rect">
                <a:avLst/>
              </a:prstGeom>
              <a:noFill/>
            </p:spPr>
            <p:txBody>
              <a:bodyPr wrap="square" rtlCol="0">
                <a:spAutoFit/>
              </a:bodyPr>
              <a:lstStyle/>
              <a:p>
                <a:pPr>
                  <a:lnSpc>
                    <a:spcPct val="60000"/>
                  </a:lnSpc>
                  <a:spcAft>
                    <a:spcPts val="0"/>
                  </a:spcAft>
                </a:pPr>
                <a:r>
                  <a:rPr lang="en-US" sz="1200" dirty="0" smtClean="0">
                    <a:solidFill>
                      <a:schemeClr val="bg2"/>
                    </a:solidFill>
                    <a:latin typeface="+mn-lt"/>
                    <a:ea typeface="Arial Unicode MS" panose="020B0604020202020204" pitchFamily="34" charset="-128"/>
                    <a:cs typeface="Arial Unicode MS" panose="020B0604020202020204" pitchFamily="34" charset="-128"/>
                  </a:rPr>
                  <a:t>+</a:t>
                </a:r>
                <a:endParaRPr lang="el-GR" sz="1200" dirty="0">
                  <a:solidFill>
                    <a:schemeClr val="bg2"/>
                  </a:solidFill>
                  <a:latin typeface="+mn-lt"/>
                  <a:ea typeface="Arial Unicode MS" panose="020B0604020202020204" pitchFamily="34" charset="-128"/>
                  <a:cs typeface="Arial Unicode MS" panose="020B0604020202020204" pitchFamily="34" charset="-128"/>
                </a:endParaRPr>
              </a:p>
            </p:txBody>
          </p:sp>
          <p:sp>
            <p:nvSpPr>
              <p:cNvPr id="88" name="TextBox 87"/>
              <p:cNvSpPr txBox="1"/>
              <p:nvPr/>
            </p:nvSpPr>
            <p:spPr>
              <a:xfrm>
                <a:off x="5054600" y="4577094"/>
                <a:ext cx="195659" cy="321306"/>
              </a:xfrm>
              <a:prstGeom prst="rect">
                <a:avLst/>
              </a:prstGeom>
              <a:noFill/>
            </p:spPr>
            <p:txBody>
              <a:bodyPr wrap="square" rtlCol="0">
                <a:spAutoFit/>
              </a:bodyPr>
              <a:lstStyle/>
              <a:p>
                <a:pPr>
                  <a:lnSpc>
                    <a:spcPct val="60000"/>
                  </a:lnSpc>
                  <a:spcAft>
                    <a:spcPts val="0"/>
                  </a:spcAft>
                </a:pPr>
                <a:r>
                  <a:rPr lang="en-US" sz="1200" dirty="0">
                    <a:solidFill>
                      <a:schemeClr val="bg2"/>
                    </a:solidFill>
                    <a:latin typeface="+mn-lt"/>
                    <a:ea typeface="Arial Unicode MS" panose="020B0604020202020204" pitchFamily="34" charset="-128"/>
                    <a:cs typeface="Arial Unicode MS" panose="020B0604020202020204" pitchFamily="34" charset="-128"/>
                  </a:rPr>
                  <a:t>+</a:t>
                </a:r>
                <a:r>
                  <a:rPr lang="el-GR" sz="1200" dirty="0" smtClean="0">
                    <a:solidFill>
                      <a:schemeClr val="bg2"/>
                    </a:solidFill>
                    <a:latin typeface="+mn-lt"/>
                    <a:ea typeface="Arial Unicode MS" panose="020B0604020202020204" pitchFamily="34" charset="-128"/>
                    <a:cs typeface="Arial Unicode MS" panose="020B0604020202020204" pitchFamily="34" charset="-128"/>
                  </a:rPr>
                  <a:t> </a:t>
                </a:r>
                <a:endParaRPr lang="el-GR" sz="1200" dirty="0">
                  <a:solidFill>
                    <a:schemeClr val="bg2"/>
                  </a:solidFill>
                  <a:latin typeface="+mn-lt"/>
                  <a:ea typeface="Arial Unicode MS" panose="020B0604020202020204" pitchFamily="34" charset="-128"/>
                  <a:cs typeface="Arial Unicode MS" panose="020B0604020202020204" pitchFamily="34" charset="-128"/>
                </a:endParaRPr>
              </a:p>
            </p:txBody>
          </p:sp>
          <p:sp>
            <p:nvSpPr>
              <p:cNvPr id="89" name="TextBox 88"/>
              <p:cNvSpPr txBox="1"/>
              <p:nvPr/>
            </p:nvSpPr>
            <p:spPr>
              <a:xfrm>
                <a:off x="5192354" y="4577094"/>
                <a:ext cx="196487" cy="210507"/>
              </a:xfrm>
              <a:prstGeom prst="rect">
                <a:avLst/>
              </a:prstGeom>
              <a:noFill/>
            </p:spPr>
            <p:txBody>
              <a:bodyPr wrap="square" rtlCol="0">
                <a:spAutoFit/>
              </a:bodyPr>
              <a:lstStyle/>
              <a:p>
                <a:pPr>
                  <a:lnSpc>
                    <a:spcPct val="60000"/>
                  </a:lnSpc>
                  <a:spcAft>
                    <a:spcPts val="0"/>
                  </a:spcAft>
                </a:pPr>
                <a:r>
                  <a:rPr lang="en-US" sz="1200" dirty="0">
                    <a:solidFill>
                      <a:schemeClr val="bg2"/>
                    </a:solidFill>
                    <a:latin typeface="+mn-lt"/>
                    <a:ea typeface="Arial Unicode MS" panose="020B0604020202020204" pitchFamily="34" charset="-128"/>
                    <a:cs typeface="Arial Unicode MS" panose="020B0604020202020204" pitchFamily="34" charset="-128"/>
                  </a:rPr>
                  <a:t>+</a:t>
                </a:r>
                <a:endParaRPr lang="el-GR" sz="1200" dirty="0">
                  <a:solidFill>
                    <a:schemeClr val="bg2"/>
                  </a:solidFill>
                  <a:latin typeface="+mn-lt"/>
                  <a:ea typeface="Arial Unicode MS" panose="020B0604020202020204" pitchFamily="34" charset="-128"/>
                  <a:cs typeface="Arial Unicode MS" panose="020B0604020202020204" pitchFamily="34" charset="-128"/>
                </a:endParaRPr>
              </a:p>
            </p:txBody>
          </p:sp>
        </p:grpSp>
        <p:grpSp>
          <p:nvGrpSpPr>
            <p:cNvPr id="10" name="Group 89"/>
            <p:cNvGrpSpPr/>
            <p:nvPr/>
          </p:nvGrpSpPr>
          <p:grpSpPr>
            <a:xfrm>
              <a:off x="7088876" y="3701324"/>
              <a:ext cx="1308451" cy="321630"/>
              <a:chOff x="4641345" y="4624719"/>
              <a:chExt cx="1308451" cy="321630"/>
            </a:xfrm>
          </p:grpSpPr>
          <p:sp>
            <p:nvSpPr>
              <p:cNvPr id="91" name="TextBox 90"/>
              <p:cNvSpPr txBox="1"/>
              <p:nvPr/>
            </p:nvSpPr>
            <p:spPr>
              <a:xfrm>
                <a:off x="4641345" y="4625043"/>
                <a:ext cx="271872" cy="210183"/>
              </a:xfrm>
              <a:prstGeom prst="rect">
                <a:avLst/>
              </a:prstGeom>
              <a:noFill/>
            </p:spPr>
            <p:txBody>
              <a:bodyPr wrap="square" rtlCol="0">
                <a:spAutoFit/>
              </a:bodyPr>
              <a:lstStyle/>
              <a:p>
                <a:pPr>
                  <a:lnSpc>
                    <a:spcPct val="60000"/>
                  </a:lnSpc>
                  <a:spcAft>
                    <a:spcPts val="0"/>
                  </a:spcAft>
                </a:pPr>
                <a:r>
                  <a:rPr lang="en-US" sz="1200" dirty="0" smtClean="0">
                    <a:solidFill>
                      <a:schemeClr val="bg2"/>
                    </a:solidFill>
                    <a:latin typeface="+mn-lt"/>
                    <a:ea typeface="Arial Unicode MS" panose="020B0604020202020204" pitchFamily="34" charset="-128"/>
                    <a:cs typeface="Arial Unicode MS" panose="020B0604020202020204" pitchFamily="34" charset="-128"/>
                  </a:rPr>
                  <a:t>+</a:t>
                </a:r>
                <a:endParaRPr lang="el-GR" sz="1200" dirty="0">
                  <a:solidFill>
                    <a:schemeClr val="bg2"/>
                  </a:solidFill>
                  <a:latin typeface="+mn-lt"/>
                  <a:ea typeface="Arial Unicode MS" panose="020B0604020202020204" pitchFamily="34" charset="-128"/>
                  <a:cs typeface="Arial Unicode MS" panose="020B0604020202020204" pitchFamily="34" charset="-128"/>
                </a:endParaRPr>
              </a:p>
            </p:txBody>
          </p:sp>
          <p:sp>
            <p:nvSpPr>
              <p:cNvPr id="92" name="TextBox 91"/>
              <p:cNvSpPr txBox="1"/>
              <p:nvPr/>
            </p:nvSpPr>
            <p:spPr>
              <a:xfrm>
                <a:off x="5773597" y="4624719"/>
                <a:ext cx="176199" cy="210507"/>
              </a:xfrm>
              <a:prstGeom prst="rect">
                <a:avLst/>
              </a:prstGeom>
              <a:noFill/>
            </p:spPr>
            <p:txBody>
              <a:bodyPr wrap="square" rtlCol="0">
                <a:spAutoFit/>
              </a:bodyPr>
              <a:lstStyle/>
              <a:p>
                <a:pPr>
                  <a:lnSpc>
                    <a:spcPct val="60000"/>
                  </a:lnSpc>
                  <a:spcAft>
                    <a:spcPts val="0"/>
                  </a:spcAft>
                </a:pPr>
                <a:r>
                  <a:rPr lang="en-US" sz="1200" dirty="0" smtClean="0">
                    <a:solidFill>
                      <a:schemeClr val="bg2"/>
                    </a:solidFill>
                    <a:latin typeface="+mn-lt"/>
                    <a:ea typeface="Arial Unicode MS" panose="020B0604020202020204" pitchFamily="34" charset="-128"/>
                    <a:cs typeface="Arial Unicode MS" panose="020B0604020202020204" pitchFamily="34" charset="-128"/>
                  </a:rPr>
                  <a:t>+</a:t>
                </a:r>
                <a:endParaRPr lang="el-GR" sz="1200" dirty="0">
                  <a:solidFill>
                    <a:schemeClr val="bg2"/>
                  </a:solidFill>
                  <a:latin typeface="+mn-lt"/>
                  <a:ea typeface="Arial Unicode MS" panose="020B0604020202020204" pitchFamily="34" charset="-128"/>
                  <a:cs typeface="Arial Unicode MS" panose="020B0604020202020204" pitchFamily="34" charset="-128"/>
                </a:endParaRPr>
              </a:p>
            </p:txBody>
          </p:sp>
          <p:sp>
            <p:nvSpPr>
              <p:cNvPr id="93" name="TextBox 92"/>
              <p:cNvSpPr txBox="1"/>
              <p:nvPr/>
            </p:nvSpPr>
            <p:spPr>
              <a:xfrm>
                <a:off x="5054600" y="4625043"/>
                <a:ext cx="195659" cy="321306"/>
              </a:xfrm>
              <a:prstGeom prst="rect">
                <a:avLst/>
              </a:prstGeom>
              <a:noFill/>
            </p:spPr>
            <p:txBody>
              <a:bodyPr wrap="square" rtlCol="0">
                <a:spAutoFit/>
              </a:bodyPr>
              <a:lstStyle/>
              <a:p>
                <a:pPr>
                  <a:lnSpc>
                    <a:spcPct val="60000"/>
                  </a:lnSpc>
                  <a:spcAft>
                    <a:spcPts val="0"/>
                  </a:spcAft>
                </a:pPr>
                <a:r>
                  <a:rPr lang="en-US" sz="1200" dirty="0">
                    <a:solidFill>
                      <a:schemeClr val="bg2"/>
                    </a:solidFill>
                    <a:latin typeface="+mn-lt"/>
                    <a:ea typeface="Arial Unicode MS" panose="020B0604020202020204" pitchFamily="34" charset="-128"/>
                    <a:cs typeface="Arial Unicode MS" panose="020B0604020202020204" pitchFamily="34" charset="-128"/>
                  </a:rPr>
                  <a:t>+</a:t>
                </a:r>
                <a:r>
                  <a:rPr lang="el-GR" sz="1200" dirty="0" smtClean="0">
                    <a:solidFill>
                      <a:schemeClr val="bg2"/>
                    </a:solidFill>
                    <a:latin typeface="+mn-lt"/>
                    <a:ea typeface="Arial Unicode MS" panose="020B0604020202020204" pitchFamily="34" charset="-128"/>
                    <a:cs typeface="Arial Unicode MS" panose="020B0604020202020204" pitchFamily="34" charset="-128"/>
                  </a:rPr>
                  <a:t> </a:t>
                </a:r>
                <a:endParaRPr lang="el-GR" sz="1200" dirty="0">
                  <a:solidFill>
                    <a:schemeClr val="bg2"/>
                  </a:solidFill>
                  <a:latin typeface="+mn-lt"/>
                  <a:ea typeface="Arial Unicode MS" panose="020B0604020202020204" pitchFamily="34" charset="-128"/>
                  <a:cs typeface="Arial Unicode MS" panose="020B0604020202020204" pitchFamily="34" charset="-128"/>
                </a:endParaRPr>
              </a:p>
            </p:txBody>
          </p:sp>
          <p:sp>
            <p:nvSpPr>
              <p:cNvPr id="94" name="TextBox 93"/>
              <p:cNvSpPr txBox="1"/>
              <p:nvPr/>
            </p:nvSpPr>
            <p:spPr>
              <a:xfrm>
                <a:off x="5192354" y="4625043"/>
                <a:ext cx="196487" cy="210507"/>
              </a:xfrm>
              <a:prstGeom prst="rect">
                <a:avLst/>
              </a:prstGeom>
              <a:noFill/>
            </p:spPr>
            <p:txBody>
              <a:bodyPr wrap="square" rtlCol="0">
                <a:spAutoFit/>
              </a:bodyPr>
              <a:lstStyle/>
              <a:p>
                <a:pPr>
                  <a:lnSpc>
                    <a:spcPct val="60000"/>
                  </a:lnSpc>
                  <a:spcAft>
                    <a:spcPts val="0"/>
                  </a:spcAft>
                </a:pPr>
                <a:r>
                  <a:rPr lang="en-US" sz="1200" dirty="0">
                    <a:solidFill>
                      <a:schemeClr val="bg2"/>
                    </a:solidFill>
                    <a:latin typeface="+mn-lt"/>
                    <a:ea typeface="Arial Unicode MS" panose="020B0604020202020204" pitchFamily="34" charset="-128"/>
                    <a:cs typeface="Arial Unicode MS" panose="020B0604020202020204" pitchFamily="34" charset="-128"/>
                  </a:rPr>
                  <a:t>+</a:t>
                </a:r>
                <a:endParaRPr lang="el-GR" sz="1200" dirty="0">
                  <a:solidFill>
                    <a:schemeClr val="bg2"/>
                  </a:solidFill>
                  <a:latin typeface="+mn-lt"/>
                  <a:ea typeface="Arial Unicode MS" panose="020B0604020202020204" pitchFamily="34" charset="-128"/>
                  <a:cs typeface="Arial Unicode MS" panose="020B0604020202020204" pitchFamily="34" charset="-128"/>
                </a:endParaRPr>
              </a:p>
            </p:txBody>
          </p:sp>
        </p:grpSp>
      </p:grpSp>
      <p:grpSp>
        <p:nvGrpSpPr>
          <p:cNvPr id="11" name="Group 121"/>
          <p:cNvGrpSpPr/>
          <p:nvPr/>
        </p:nvGrpSpPr>
        <p:grpSpPr>
          <a:xfrm>
            <a:off x="7075144" y="2336557"/>
            <a:ext cx="1341279" cy="2023200"/>
            <a:chOff x="7075144" y="1631707"/>
            <a:chExt cx="1341279" cy="2023200"/>
          </a:xfrm>
        </p:grpSpPr>
        <p:grpSp>
          <p:nvGrpSpPr>
            <p:cNvPr id="12" name="Group 120"/>
            <p:cNvGrpSpPr/>
            <p:nvPr/>
          </p:nvGrpSpPr>
          <p:grpSpPr>
            <a:xfrm>
              <a:off x="7156933" y="1631707"/>
              <a:ext cx="1259490" cy="2023200"/>
              <a:chOff x="7156933" y="1631707"/>
              <a:chExt cx="1259490" cy="2023200"/>
            </a:xfrm>
          </p:grpSpPr>
          <p:grpSp>
            <p:nvGrpSpPr>
              <p:cNvPr id="13" name="Group 32"/>
              <p:cNvGrpSpPr/>
              <p:nvPr/>
            </p:nvGrpSpPr>
            <p:grpSpPr>
              <a:xfrm>
                <a:off x="7156933" y="1631707"/>
                <a:ext cx="1259490" cy="2023200"/>
                <a:chOff x="7156933" y="1631707"/>
                <a:chExt cx="1259490" cy="2023200"/>
              </a:xfrm>
            </p:grpSpPr>
            <p:sp>
              <p:nvSpPr>
                <p:cNvPr id="5" name="Rectangle 4"/>
                <p:cNvSpPr/>
                <p:nvPr/>
              </p:nvSpPr>
              <p:spPr bwMode="auto">
                <a:xfrm>
                  <a:off x="7156933" y="1631707"/>
                  <a:ext cx="144000" cy="2023200"/>
                </a:xfrm>
                <a:prstGeom prst="rect">
                  <a:avLst/>
                </a:prstGeom>
                <a:solidFill>
                  <a:srgbClr val="FFFFFF"/>
                </a:solidFill>
                <a:ln w="28575">
                  <a:noFill/>
                  <a:round/>
                  <a:headEnd/>
                  <a:tailEnd/>
                </a:ln>
              </p:spPr>
              <p:txBody>
                <a:bodyPr rtlCol="0" anchor="ctr"/>
                <a:lstStyle/>
                <a:p>
                  <a:pPr algn="ctr"/>
                  <a:endParaRPr lang="el-GR" dirty="0"/>
                </a:p>
              </p:txBody>
            </p:sp>
            <p:sp>
              <p:nvSpPr>
                <p:cNvPr id="6" name="Rectangle 5"/>
                <p:cNvSpPr/>
                <p:nvPr/>
              </p:nvSpPr>
              <p:spPr bwMode="auto">
                <a:xfrm>
                  <a:off x="7555509" y="1631707"/>
                  <a:ext cx="288000" cy="2023200"/>
                </a:xfrm>
                <a:prstGeom prst="rect">
                  <a:avLst/>
                </a:prstGeom>
                <a:solidFill>
                  <a:srgbClr val="FFFFFF"/>
                </a:solidFill>
                <a:ln w="28575">
                  <a:noFill/>
                  <a:round/>
                  <a:headEnd/>
                  <a:tailEnd/>
                </a:ln>
              </p:spPr>
              <p:txBody>
                <a:bodyPr rtlCol="0" anchor="ctr"/>
                <a:lstStyle/>
                <a:p>
                  <a:pPr algn="ctr"/>
                  <a:endParaRPr lang="el-GR" dirty="0"/>
                </a:p>
              </p:txBody>
            </p:sp>
            <p:sp>
              <p:nvSpPr>
                <p:cNvPr id="7" name="Rectangle 6"/>
                <p:cNvSpPr/>
                <p:nvPr/>
              </p:nvSpPr>
              <p:spPr bwMode="auto">
                <a:xfrm>
                  <a:off x="8272423" y="1631707"/>
                  <a:ext cx="144000" cy="2023200"/>
                </a:xfrm>
                <a:prstGeom prst="rect">
                  <a:avLst/>
                </a:prstGeom>
                <a:solidFill>
                  <a:srgbClr val="FFFFFF"/>
                </a:solidFill>
                <a:ln w="28575">
                  <a:noFill/>
                  <a:round/>
                  <a:headEnd/>
                  <a:tailEnd/>
                </a:ln>
              </p:spPr>
              <p:txBody>
                <a:bodyPr rtlCol="0" anchor="ctr"/>
                <a:lstStyle/>
                <a:p>
                  <a:pPr algn="ctr"/>
                  <a:endParaRPr lang="el-GR" dirty="0"/>
                </a:p>
              </p:txBody>
            </p:sp>
          </p:grpSp>
          <p:grpSp>
            <p:nvGrpSpPr>
              <p:cNvPr id="14" name="Group 116"/>
              <p:cNvGrpSpPr/>
              <p:nvPr/>
            </p:nvGrpSpPr>
            <p:grpSpPr>
              <a:xfrm>
                <a:off x="7156933" y="1631707"/>
                <a:ext cx="1259490" cy="2023200"/>
                <a:chOff x="7156933" y="1631707"/>
                <a:chExt cx="1259490" cy="2023200"/>
              </a:xfrm>
            </p:grpSpPr>
            <p:sp>
              <p:nvSpPr>
                <p:cNvPr id="118" name="Rectangle 117"/>
                <p:cNvSpPr/>
                <p:nvPr/>
              </p:nvSpPr>
              <p:spPr bwMode="auto">
                <a:xfrm>
                  <a:off x="7156933" y="1631707"/>
                  <a:ext cx="144000" cy="2023200"/>
                </a:xfrm>
                <a:prstGeom prst="rect">
                  <a:avLst/>
                </a:prstGeom>
                <a:solidFill>
                  <a:srgbClr val="FF0000">
                    <a:alpha val="48000"/>
                  </a:srgbClr>
                </a:solidFill>
                <a:ln w="28575">
                  <a:noFill/>
                  <a:round/>
                  <a:headEnd/>
                  <a:tailEnd/>
                </a:ln>
              </p:spPr>
              <p:txBody>
                <a:bodyPr rtlCol="0" anchor="ctr"/>
                <a:lstStyle/>
                <a:p>
                  <a:pPr algn="ctr"/>
                  <a:endParaRPr lang="el-GR" dirty="0"/>
                </a:p>
              </p:txBody>
            </p:sp>
            <p:sp>
              <p:nvSpPr>
                <p:cNvPr id="119" name="Rectangle 118"/>
                <p:cNvSpPr/>
                <p:nvPr/>
              </p:nvSpPr>
              <p:spPr bwMode="auto">
                <a:xfrm>
                  <a:off x="7555509" y="1631707"/>
                  <a:ext cx="288000" cy="2023200"/>
                </a:xfrm>
                <a:prstGeom prst="rect">
                  <a:avLst/>
                </a:prstGeom>
                <a:solidFill>
                  <a:srgbClr val="FF0000">
                    <a:alpha val="48000"/>
                  </a:srgbClr>
                </a:solidFill>
                <a:ln w="28575">
                  <a:noFill/>
                  <a:round/>
                  <a:headEnd/>
                  <a:tailEnd/>
                </a:ln>
              </p:spPr>
              <p:txBody>
                <a:bodyPr rtlCol="0" anchor="ctr"/>
                <a:lstStyle/>
                <a:p>
                  <a:pPr algn="ctr"/>
                  <a:endParaRPr lang="el-GR" dirty="0"/>
                </a:p>
              </p:txBody>
            </p:sp>
            <p:sp>
              <p:nvSpPr>
                <p:cNvPr id="120" name="Rectangle 119"/>
                <p:cNvSpPr/>
                <p:nvPr/>
              </p:nvSpPr>
              <p:spPr bwMode="auto">
                <a:xfrm>
                  <a:off x="8272423" y="1631707"/>
                  <a:ext cx="144000" cy="2023200"/>
                </a:xfrm>
                <a:prstGeom prst="rect">
                  <a:avLst/>
                </a:prstGeom>
                <a:solidFill>
                  <a:srgbClr val="FF0000">
                    <a:alpha val="48000"/>
                  </a:srgbClr>
                </a:solidFill>
                <a:ln w="28575">
                  <a:noFill/>
                  <a:round/>
                  <a:headEnd/>
                  <a:tailEnd/>
                </a:ln>
              </p:spPr>
              <p:txBody>
                <a:bodyPr rtlCol="0" anchor="ctr"/>
                <a:lstStyle/>
                <a:p>
                  <a:pPr algn="ctr"/>
                  <a:endParaRPr lang="el-GR" dirty="0"/>
                </a:p>
              </p:txBody>
            </p:sp>
          </p:grpSp>
        </p:grpSp>
        <p:grpSp>
          <p:nvGrpSpPr>
            <p:cNvPr id="15" name="Group 115"/>
            <p:cNvGrpSpPr/>
            <p:nvPr/>
          </p:nvGrpSpPr>
          <p:grpSpPr>
            <a:xfrm>
              <a:off x="7075144" y="1816757"/>
              <a:ext cx="1307228" cy="1643657"/>
              <a:chOff x="7075144" y="1816757"/>
              <a:chExt cx="1307228" cy="1643657"/>
            </a:xfrm>
          </p:grpSpPr>
          <p:grpSp>
            <p:nvGrpSpPr>
              <p:cNvPr id="16" name="Group 96"/>
              <p:cNvGrpSpPr/>
              <p:nvPr/>
            </p:nvGrpSpPr>
            <p:grpSpPr>
              <a:xfrm>
                <a:off x="7077983" y="2506026"/>
                <a:ext cx="1303130" cy="344754"/>
                <a:chOff x="6950691" y="4642371"/>
                <a:chExt cx="1303130" cy="344754"/>
              </a:xfrm>
            </p:grpSpPr>
            <p:sp>
              <p:nvSpPr>
                <p:cNvPr id="39" name="TextBox 38"/>
                <p:cNvSpPr txBox="1"/>
                <p:nvPr/>
              </p:nvSpPr>
              <p:spPr>
                <a:xfrm>
                  <a:off x="6950691" y="4776618"/>
                  <a:ext cx="271872" cy="210183"/>
                </a:xfrm>
                <a:prstGeom prst="rect">
                  <a:avLst/>
                </a:prstGeom>
                <a:noFill/>
              </p:spPr>
              <p:txBody>
                <a:bodyPr wrap="square" rtlCol="0">
                  <a:spAutoFit/>
                </a:bodyPr>
                <a:lstStyle/>
                <a:p>
                  <a:pPr>
                    <a:lnSpc>
                      <a:spcPct val="60000"/>
                    </a:lnSpc>
                    <a:spcAft>
                      <a:spcPts val="0"/>
                    </a:spcAft>
                  </a:pPr>
                  <a:r>
                    <a:rPr lang="el-GR" sz="1200" b="1" dirty="0" smtClean="0">
                      <a:solidFill>
                        <a:schemeClr val="bg2"/>
                      </a:solidFill>
                      <a:latin typeface="+mn-lt"/>
                      <a:ea typeface="Arial Unicode MS" panose="020B0604020202020204" pitchFamily="34" charset="-128"/>
                      <a:cs typeface="Arial Unicode MS" panose="020B0604020202020204" pitchFamily="34" charset="-128"/>
                    </a:rPr>
                    <a:t>R</a:t>
                  </a:r>
                  <a:endParaRPr lang="el-GR" sz="1200" b="1" dirty="0">
                    <a:solidFill>
                      <a:schemeClr val="bg2"/>
                    </a:solidFill>
                    <a:latin typeface="+mn-lt"/>
                    <a:ea typeface="Arial Unicode MS" panose="020B0604020202020204" pitchFamily="34" charset="-128"/>
                    <a:cs typeface="Arial Unicode MS" panose="020B0604020202020204" pitchFamily="34" charset="-128"/>
                  </a:endParaRPr>
                </a:p>
              </p:txBody>
            </p:sp>
            <p:sp>
              <p:nvSpPr>
                <p:cNvPr id="54" name="TextBox 53"/>
                <p:cNvSpPr txBox="1"/>
                <p:nvPr/>
              </p:nvSpPr>
              <p:spPr>
                <a:xfrm>
                  <a:off x="8077622" y="4776294"/>
                  <a:ext cx="176199" cy="210507"/>
                </a:xfrm>
                <a:prstGeom prst="rect">
                  <a:avLst/>
                </a:prstGeom>
                <a:noFill/>
              </p:spPr>
              <p:txBody>
                <a:bodyPr wrap="square" rtlCol="0">
                  <a:spAutoFit/>
                </a:bodyPr>
                <a:lstStyle/>
                <a:p>
                  <a:pPr>
                    <a:lnSpc>
                      <a:spcPct val="60000"/>
                    </a:lnSpc>
                    <a:spcAft>
                      <a:spcPts val="0"/>
                    </a:spcAft>
                  </a:pPr>
                  <a:r>
                    <a:rPr lang="en-US" sz="1200" b="1" dirty="0" smtClean="0">
                      <a:solidFill>
                        <a:schemeClr val="bg2"/>
                      </a:solidFill>
                      <a:latin typeface="+mn-lt"/>
                      <a:ea typeface="Arial Unicode MS" panose="020B0604020202020204" pitchFamily="34" charset="-128"/>
                      <a:cs typeface="Arial Unicode MS" panose="020B0604020202020204" pitchFamily="34" charset="-128"/>
                    </a:rPr>
                    <a:t>K</a:t>
                  </a:r>
                  <a:endParaRPr lang="el-GR" sz="1200" b="1" dirty="0">
                    <a:solidFill>
                      <a:schemeClr val="bg2"/>
                    </a:solidFill>
                    <a:latin typeface="+mn-lt"/>
                    <a:ea typeface="Arial Unicode MS" panose="020B0604020202020204" pitchFamily="34" charset="-128"/>
                    <a:cs typeface="Arial Unicode MS" panose="020B0604020202020204" pitchFamily="34" charset="-128"/>
                  </a:endParaRPr>
                </a:p>
              </p:txBody>
            </p:sp>
            <p:sp>
              <p:nvSpPr>
                <p:cNvPr id="62" name="TextBox 61"/>
                <p:cNvSpPr txBox="1"/>
                <p:nvPr/>
              </p:nvSpPr>
              <p:spPr>
                <a:xfrm>
                  <a:off x="7365769" y="4776618"/>
                  <a:ext cx="195659" cy="210507"/>
                </a:xfrm>
                <a:prstGeom prst="rect">
                  <a:avLst/>
                </a:prstGeom>
                <a:noFill/>
              </p:spPr>
              <p:txBody>
                <a:bodyPr wrap="square" rtlCol="0">
                  <a:spAutoFit/>
                </a:bodyPr>
                <a:lstStyle/>
                <a:p>
                  <a:pPr>
                    <a:lnSpc>
                      <a:spcPct val="60000"/>
                    </a:lnSpc>
                    <a:spcAft>
                      <a:spcPts val="0"/>
                    </a:spcAft>
                  </a:pPr>
                  <a:r>
                    <a:rPr lang="en-US" sz="1200" b="1" dirty="0" smtClean="0">
                      <a:solidFill>
                        <a:schemeClr val="bg2"/>
                      </a:solidFill>
                      <a:latin typeface="+mn-lt"/>
                      <a:ea typeface="Arial Unicode MS" panose="020B0604020202020204" pitchFamily="34" charset="-128"/>
                      <a:cs typeface="Arial Unicode MS" panose="020B0604020202020204" pitchFamily="34" charset="-128"/>
                    </a:rPr>
                    <a:t>K</a:t>
                  </a:r>
                  <a:endParaRPr lang="el-GR" sz="1200" b="1" dirty="0">
                    <a:solidFill>
                      <a:schemeClr val="bg2"/>
                    </a:solidFill>
                    <a:latin typeface="+mn-lt"/>
                    <a:ea typeface="Arial Unicode MS" panose="020B0604020202020204" pitchFamily="34" charset="-128"/>
                    <a:cs typeface="Arial Unicode MS" panose="020B0604020202020204" pitchFamily="34" charset="-128"/>
                  </a:endParaRPr>
                </a:p>
              </p:txBody>
            </p:sp>
            <p:sp>
              <p:nvSpPr>
                <p:cNvPr id="63" name="TextBox 62"/>
                <p:cNvSpPr txBox="1"/>
                <p:nvPr/>
              </p:nvSpPr>
              <p:spPr>
                <a:xfrm>
                  <a:off x="7501420" y="4776618"/>
                  <a:ext cx="196487" cy="210507"/>
                </a:xfrm>
                <a:prstGeom prst="rect">
                  <a:avLst/>
                </a:prstGeom>
                <a:noFill/>
              </p:spPr>
              <p:txBody>
                <a:bodyPr wrap="square" rtlCol="0">
                  <a:spAutoFit/>
                </a:bodyPr>
                <a:lstStyle/>
                <a:p>
                  <a:pPr>
                    <a:lnSpc>
                      <a:spcPct val="60000"/>
                    </a:lnSpc>
                    <a:spcAft>
                      <a:spcPts val="0"/>
                    </a:spcAft>
                  </a:pPr>
                  <a:r>
                    <a:rPr lang="en-US" sz="1200" b="1" dirty="0" smtClean="0">
                      <a:solidFill>
                        <a:schemeClr val="bg2"/>
                      </a:solidFill>
                      <a:latin typeface="+mn-lt"/>
                      <a:ea typeface="Arial Unicode MS" panose="020B0604020202020204" pitchFamily="34" charset="-128"/>
                      <a:cs typeface="Arial Unicode MS" panose="020B0604020202020204" pitchFamily="34" charset="-128"/>
                    </a:rPr>
                    <a:t>K</a:t>
                  </a:r>
                  <a:endParaRPr lang="el-GR" sz="1200" b="1" dirty="0">
                    <a:solidFill>
                      <a:schemeClr val="bg2"/>
                    </a:solidFill>
                    <a:latin typeface="+mn-lt"/>
                    <a:ea typeface="Arial Unicode MS" panose="020B0604020202020204" pitchFamily="34" charset="-128"/>
                    <a:cs typeface="Arial Unicode MS" panose="020B0604020202020204" pitchFamily="34" charset="-128"/>
                  </a:endParaRPr>
                </a:p>
              </p:txBody>
            </p:sp>
            <p:sp>
              <p:nvSpPr>
                <p:cNvPr id="65" name="TextBox 64"/>
                <p:cNvSpPr txBox="1"/>
                <p:nvPr/>
              </p:nvSpPr>
              <p:spPr>
                <a:xfrm>
                  <a:off x="8077061" y="4642371"/>
                  <a:ext cx="176199" cy="210507"/>
                </a:xfrm>
                <a:prstGeom prst="rect">
                  <a:avLst/>
                </a:prstGeom>
                <a:noFill/>
              </p:spPr>
              <p:txBody>
                <a:bodyPr wrap="square" rtlCol="0">
                  <a:spAutoFit/>
                </a:bodyPr>
                <a:lstStyle/>
                <a:p>
                  <a:pPr>
                    <a:lnSpc>
                      <a:spcPct val="60000"/>
                    </a:lnSpc>
                    <a:spcAft>
                      <a:spcPts val="0"/>
                    </a:spcAft>
                  </a:pPr>
                  <a:r>
                    <a:rPr lang="en-US" sz="1200" b="1" dirty="0" smtClean="0">
                      <a:solidFill>
                        <a:schemeClr val="bg2"/>
                      </a:solidFill>
                      <a:latin typeface="+mn-lt"/>
                      <a:ea typeface="Arial Unicode MS" panose="020B0604020202020204" pitchFamily="34" charset="-128"/>
                      <a:cs typeface="Arial Unicode MS" panose="020B0604020202020204" pitchFamily="34" charset="-128"/>
                    </a:rPr>
                    <a:t>+</a:t>
                  </a:r>
                  <a:endParaRPr lang="el-GR" sz="1200" b="1" dirty="0">
                    <a:solidFill>
                      <a:schemeClr val="bg2"/>
                    </a:solidFill>
                    <a:latin typeface="+mn-lt"/>
                    <a:ea typeface="Arial Unicode MS" panose="020B0604020202020204" pitchFamily="34" charset="-128"/>
                    <a:cs typeface="Arial Unicode MS" panose="020B0604020202020204" pitchFamily="34" charset="-128"/>
                  </a:endParaRPr>
                </a:p>
              </p:txBody>
            </p:sp>
            <p:sp>
              <p:nvSpPr>
                <p:cNvPr id="66" name="TextBox 65"/>
                <p:cNvSpPr txBox="1"/>
                <p:nvPr/>
              </p:nvSpPr>
              <p:spPr>
                <a:xfrm>
                  <a:off x="7367589" y="4642371"/>
                  <a:ext cx="195659" cy="210507"/>
                </a:xfrm>
                <a:prstGeom prst="rect">
                  <a:avLst/>
                </a:prstGeom>
                <a:noFill/>
              </p:spPr>
              <p:txBody>
                <a:bodyPr wrap="square" rtlCol="0">
                  <a:spAutoFit/>
                </a:bodyPr>
                <a:lstStyle/>
                <a:p>
                  <a:pPr>
                    <a:lnSpc>
                      <a:spcPct val="60000"/>
                    </a:lnSpc>
                    <a:spcAft>
                      <a:spcPts val="0"/>
                    </a:spcAft>
                  </a:pPr>
                  <a:r>
                    <a:rPr lang="en-US" sz="1200" b="1" dirty="0" smtClean="0">
                      <a:solidFill>
                        <a:schemeClr val="bg2"/>
                      </a:solidFill>
                      <a:latin typeface="+mn-lt"/>
                      <a:ea typeface="Arial Unicode MS" panose="020B0604020202020204" pitchFamily="34" charset="-128"/>
                      <a:cs typeface="Arial Unicode MS" panose="020B0604020202020204" pitchFamily="34" charset="-128"/>
                    </a:rPr>
                    <a:t>+</a:t>
                  </a:r>
                  <a:endParaRPr lang="el-GR" sz="1200" b="1" dirty="0">
                    <a:solidFill>
                      <a:schemeClr val="bg2"/>
                    </a:solidFill>
                    <a:latin typeface="+mn-lt"/>
                    <a:ea typeface="Arial Unicode MS" panose="020B0604020202020204" pitchFamily="34" charset="-128"/>
                    <a:cs typeface="Arial Unicode MS" panose="020B0604020202020204" pitchFamily="34" charset="-128"/>
                  </a:endParaRPr>
                </a:p>
              </p:txBody>
            </p:sp>
            <p:sp>
              <p:nvSpPr>
                <p:cNvPr id="67" name="TextBox 66"/>
                <p:cNvSpPr txBox="1"/>
                <p:nvPr/>
              </p:nvSpPr>
              <p:spPr>
                <a:xfrm>
                  <a:off x="7510385" y="4642371"/>
                  <a:ext cx="196487" cy="210507"/>
                </a:xfrm>
                <a:prstGeom prst="rect">
                  <a:avLst/>
                </a:prstGeom>
                <a:noFill/>
              </p:spPr>
              <p:txBody>
                <a:bodyPr wrap="square" rtlCol="0">
                  <a:spAutoFit/>
                </a:bodyPr>
                <a:lstStyle/>
                <a:p>
                  <a:pPr>
                    <a:lnSpc>
                      <a:spcPct val="60000"/>
                    </a:lnSpc>
                    <a:spcAft>
                      <a:spcPts val="0"/>
                    </a:spcAft>
                  </a:pPr>
                  <a:r>
                    <a:rPr lang="en-US" sz="1200" b="1" dirty="0">
                      <a:solidFill>
                        <a:schemeClr val="bg2"/>
                      </a:solidFill>
                      <a:latin typeface="+mn-lt"/>
                      <a:ea typeface="Arial Unicode MS" panose="020B0604020202020204" pitchFamily="34" charset="-128"/>
                      <a:cs typeface="Arial Unicode MS" panose="020B0604020202020204" pitchFamily="34" charset="-128"/>
                    </a:rPr>
                    <a:t>+</a:t>
                  </a:r>
                  <a:endParaRPr lang="el-GR" sz="1200" b="1" dirty="0">
                    <a:solidFill>
                      <a:schemeClr val="bg2"/>
                    </a:solidFill>
                    <a:latin typeface="+mn-lt"/>
                    <a:ea typeface="Arial Unicode MS" panose="020B0604020202020204" pitchFamily="34" charset="-128"/>
                    <a:cs typeface="Arial Unicode MS" panose="020B0604020202020204" pitchFamily="34" charset="-128"/>
                  </a:endParaRPr>
                </a:p>
              </p:txBody>
            </p:sp>
            <p:sp>
              <p:nvSpPr>
                <p:cNvPr id="64" name="TextBox 63"/>
                <p:cNvSpPr txBox="1"/>
                <p:nvPr/>
              </p:nvSpPr>
              <p:spPr>
                <a:xfrm>
                  <a:off x="6952513" y="4642371"/>
                  <a:ext cx="271872" cy="210183"/>
                </a:xfrm>
                <a:prstGeom prst="rect">
                  <a:avLst/>
                </a:prstGeom>
                <a:noFill/>
              </p:spPr>
              <p:txBody>
                <a:bodyPr wrap="square" rtlCol="0">
                  <a:spAutoFit/>
                </a:bodyPr>
                <a:lstStyle/>
                <a:p>
                  <a:pPr>
                    <a:lnSpc>
                      <a:spcPct val="60000"/>
                    </a:lnSpc>
                    <a:spcAft>
                      <a:spcPts val="0"/>
                    </a:spcAft>
                  </a:pPr>
                  <a:r>
                    <a:rPr lang="en-US" sz="1200" b="1" dirty="0" smtClean="0">
                      <a:solidFill>
                        <a:schemeClr val="bg2"/>
                      </a:solidFill>
                      <a:latin typeface="+mn-lt"/>
                      <a:ea typeface="Arial Unicode MS" panose="020B0604020202020204" pitchFamily="34" charset="-128"/>
                      <a:cs typeface="Arial Unicode MS" panose="020B0604020202020204" pitchFamily="34" charset="-128"/>
                    </a:rPr>
                    <a:t>+</a:t>
                  </a:r>
                  <a:endParaRPr lang="el-GR" sz="1200" b="1" dirty="0">
                    <a:solidFill>
                      <a:schemeClr val="bg2"/>
                    </a:solidFill>
                    <a:latin typeface="+mn-lt"/>
                    <a:ea typeface="Arial Unicode MS" panose="020B0604020202020204" pitchFamily="34" charset="-128"/>
                    <a:cs typeface="Arial Unicode MS" panose="020B0604020202020204" pitchFamily="34" charset="-128"/>
                  </a:endParaRPr>
                </a:p>
              </p:txBody>
            </p:sp>
          </p:grpSp>
          <p:grpSp>
            <p:nvGrpSpPr>
              <p:cNvPr id="17" name="Group 97"/>
              <p:cNvGrpSpPr/>
              <p:nvPr/>
            </p:nvGrpSpPr>
            <p:grpSpPr>
              <a:xfrm>
                <a:off x="7075144" y="3118040"/>
                <a:ext cx="1298366" cy="342374"/>
                <a:chOff x="6960216" y="4663801"/>
                <a:chExt cx="1298366" cy="342374"/>
              </a:xfrm>
            </p:grpSpPr>
            <p:sp>
              <p:nvSpPr>
                <p:cNvPr id="99" name="TextBox 98"/>
                <p:cNvSpPr txBox="1"/>
                <p:nvPr/>
              </p:nvSpPr>
              <p:spPr>
                <a:xfrm>
                  <a:off x="6960216" y="4795668"/>
                  <a:ext cx="271872" cy="210183"/>
                </a:xfrm>
                <a:prstGeom prst="rect">
                  <a:avLst/>
                </a:prstGeom>
                <a:noFill/>
              </p:spPr>
              <p:txBody>
                <a:bodyPr wrap="square" rtlCol="0">
                  <a:spAutoFit/>
                </a:bodyPr>
                <a:lstStyle/>
                <a:p>
                  <a:pPr>
                    <a:lnSpc>
                      <a:spcPct val="60000"/>
                    </a:lnSpc>
                    <a:spcAft>
                      <a:spcPts val="0"/>
                    </a:spcAft>
                  </a:pPr>
                  <a:r>
                    <a:rPr lang="en-US" sz="1200" b="1" dirty="0">
                      <a:solidFill>
                        <a:schemeClr val="bg2"/>
                      </a:solidFill>
                      <a:latin typeface="+mn-lt"/>
                      <a:ea typeface="Arial Unicode MS" panose="020B0604020202020204" pitchFamily="34" charset="-128"/>
                      <a:cs typeface="Arial Unicode MS" panose="020B0604020202020204" pitchFamily="34" charset="-128"/>
                    </a:rPr>
                    <a:t>K</a:t>
                  </a:r>
                  <a:endParaRPr lang="el-GR" sz="1200" b="1" dirty="0">
                    <a:solidFill>
                      <a:schemeClr val="bg2"/>
                    </a:solidFill>
                    <a:latin typeface="+mn-lt"/>
                    <a:ea typeface="Arial Unicode MS" panose="020B0604020202020204" pitchFamily="34" charset="-128"/>
                    <a:cs typeface="Arial Unicode MS" panose="020B0604020202020204" pitchFamily="34" charset="-128"/>
                  </a:endParaRPr>
                </a:p>
              </p:txBody>
            </p:sp>
            <p:sp>
              <p:nvSpPr>
                <p:cNvPr id="100" name="TextBox 99"/>
                <p:cNvSpPr txBox="1"/>
                <p:nvPr/>
              </p:nvSpPr>
              <p:spPr>
                <a:xfrm>
                  <a:off x="8082383" y="4795344"/>
                  <a:ext cx="176199" cy="210507"/>
                </a:xfrm>
                <a:prstGeom prst="rect">
                  <a:avLst/>
                </a:prstGeom>
                <a:noFill/>
              </p:spPr>
              <p:txBody>
                <a:bodyPr wrap="square" rtlCol="0">
                  <a:spAutoFit/>
                </a:bodyPr>
                <a:lstStyle/>
                <a:p>
                  <a:pPr>
                    <a:lnSpc>
                      <a:spcPct val="60000"/>
                    </a:lnSpc>
                    <a:spcAft>
                      <a:spcPts val="0"/>
                    </a:spcAft>
                  </a:pPr>
                  <a:r>
                    <a:rPr lang="en-US" sz="1200" b="1" dirty="0">
                      <a:solidFill>
                        <a:schemeClr val="bg2"/>
                      </a:solidFill>
                      <a:latin typeface="+mn-lt"/>
                      <a:ea typeface="Arial Unicode MS" panose="020B0604020202020204" pitchFamily="34" charset="-128"/>
                      <a:cs typeface="Arial Unicode MS" panose="020B0604020202020204" pitchFamily="34" charset="-128"/>
                    </a:rPr>
                    <a:t>R</a:t>
                  </a:r>
                  <a:endParaRPr lang="el-GR" sz="1200" b="1" dirty="0">
                    <a:solidFill>
                      <a:schemeClr val="bg2"/>
                    </a:solidFill>
                    <a:latin typeface="+mn-lt"/>
                    <a:ea typeface="Arial Unicode MS" panose="020B0604020202020204" pitchFamily="34" charset="-128"/>
                    <a:cs typeface="Arial Unicode MS" panose="020B0604020202020204" pitchFamily="34" charset="-128"/>
                  </a:endParaRPr>
                </a:p>
              </p:txBody>
            </p:sp>
            <p:sp>
              <p:nvSpPr>
                <p:cNvPr id="101" name="TextBox 100"/>
                <p:cNvSpPr txBox="1"/>
                <p:nvPr/>
              </p:nvSpPr>
              <p:spPr>
                <a:xfrm>
                  <a:off x="7363388" y="4795668"/>
                  <a:ext cx="195659" cy="210507"/>
                </a:xfrm>
                <a:prstGeom prst="rect">
                  <a:avLst/>
                </a:prstGeom>
                <a:noFill/>
              </p:spPr>
              <p:txBody>
                <a:bodyPr wrap="square" rtlCol="0">
                  <a:spAutoFit/>
                </a:bodyPr>
                <a:lstStyle/>
                <a:p>
                  <a:pPr>
                    <a:lnSpc>
                      <a:spcPct val="60000"/>
                    </a:lnSpc>
                    <a:spcAft>
                      <a:spcPts val="0"/>
                    </a:spcAft>
                  </a:pPr>
                  <a:r>
                    <a:rPr lang="en-US" sz="1200" b="1" dirty="0" smtClean="0">
                      <a:solidFill>
                        <a:schemeClr val="bg2"/>
                      </a:solidFill>
                      <a:latin typeface="+mn-lt"/>
                      <a:ea typeface="Arial Unicode MS" panose="020B0604020202020204" pitchFamily="34" charset="-128"/>
                      <a:cs typeface="Arial Unicode MS" panose="020B0604020202020204" pitchFamily="34" charset="-128"/>
                    </a:rPr>
                    <a:t>K</a:t>
                  </a:r>
                  <a:endParaRPr lang="el-GR" sz="1200" b="1" dirty="0">
                    <a:solidFill>
                      <a:schemeClr val="bg2"/>
                    </a:solidFill>
                    <a:latin typeface="+mn-lt"/>
                    <a:ea typeface="Arial Unicode MS" panose="020B0604020202020204" pitchFamily="34" charset="-128"/>
                    <a:cs typeface="Arial Unicode MS" panose="020B0604020202020204" pitchFamily="34" charset="-128"/>
                  </a:endParaRPr>
                </a:p>
              </p:txBody>
            </p:sp>
            <p:sp>
              <p:nvSpPr>
                <p:cNvPr id="102" name="TextBox 101"/>
                <p:cNvSpPr txBox="1"/>
                <p:nvPr/>
              </p:nvSpPr>
              <p:spPr>
                <a:xfrm>
                  <a:off x="7510946" y="4795668"/>
                  <a:ext cx="196487" cy="210507"/>
                </a:xfrm>
                <a:prstGeom prst="rect">
                  <a:avLst/>
                </a:prstGeom>
                <a:noFill/>
              </p:spPr>
              <p:txBody>
                <a:bodyPr wrap="square" rtlCol="0">
                  <a:spAutoFit/>
                </a:bodyPr>
                <a:lstStyle/>
                <a:p>
                  <a:pPr>
                    <a:lnSpc>
                      <a:spcPct val="60000"/>
                    </a:lnSpc>
                    <a:spcAft>
                      <a:spcPts val="0"/>
                    </a:spcAft>
                  </a:pPr>
                  <a:r>
                    <a:rPr lang="en-US" sz="1200" b="1" dirty="0" smtClean="0">
                      <a:solidFill>
                        <a:schemeClr val="bg2"/>
                      </a:solidFill>
                      <a:latin typeface="+mn-lt"/>
                      <a:ea typeface="Arial Unicode MS" panose="020B0604020202020204" pitchFamily="34" charset="-128"/>
                      <a:cs typeface="Arial Unicode MS" panose="020B0604020202020204" pitchFamily="34" charset="-128"/>
                    </a:rPr>
                    <a:t>K</a:t>
                  </a:r>
                  <a:endParaRPr lang="el-GR" sz="1200" b="1" dirty="0">
                    <a:solidFill>
                      <a:schemeClr val="bg2"/>
                    </a:solidFill>
                    <a:latin typeface="+mn-lt"/>
                    <a:ea typeface="Arial Unicode MS" panose="020B0604020202020204" pitchFamily="34" charset="-128"/>
                    <a:cs typeface="Arial Unicode MS" panose="020B0604020202020204" pitchFamily="34" charset="-128"/>
                  </a:endParaRPr>
                </a:p>
              </p:txBody>
            </p:sp>
            <p:sp>
              <p:nvSpPr>
                <p:cNvPr id="103" name="TextBox 102"/>
                <p:cNvSpPr txBox="1"/>
                <p:nvPr/>
              </p:nvSpPr>
              <p:spPr>
                <a:xfrm>
                  <a:off x="8081824" y="4663801"/>
                  <a:ext cx="176199" cy="210507"/>
                </a:xfrm>
                <a:prstGeom prst="rect">
                  <a:avLst/>
                </a:prstGeom>
                <a:noFill/>
              </p:spPr>
              <p:txBody>
                <a:bodyPr wrap="square" rtlCol="0">
                  <a:spAutoFit/>
                </a:bodyPr>
                <a:lstStyle/>
                <a:p>
                  <a:pPr>
                    <a:lnSpc>
                      <a:spcPct val="60000"/>
                    </a:lnSpc>
                    <a:spcAft>
                      <a:spcPts val="0"/>
                    </a:spcAft>
                  </a:pPr>
                  <a:r>
                    <a:rPr lang="en-US" sz="1200" b="1" dirty="0" smtClean="0">
                      <a:solidFill>
                        <a:schemeClr val="bg2"/>
                      </a:solidFill>
                      <a:latin typeface="+mn-lt"/>
                      <a:ea typeface="Arial Unicode MS" panose="020B0604020202020204" pitchFamily="34" charset="-128"/>
                      <a:cs typeface="Arial Unicode MS" panose="020B0604020202020204" pitchFamily="34" charset="-128"/>
                    </a:rPr>
                    <a:t>+</a:t>
                  </a:r>
                  <a:endParaRPr lang="el-GR" sz="1200" b="1" dirty="0">
                    <a:solidFill>
                      <a:schemeClr val="bg2"/>
                    </a:solidFill>
                    <a:latin typeface="+mn-lt"/>
                    <a:ea typeface="Arial Unicode MS" panose="020B0604020202020204" pitchFamily="34" charset="-128"/>
                    <a:cs typeface="Arial Unicode MS" panose="020B0604020202020204" pitchFamily="34" charset="-128"/>
                  </a:endParaRPr>
                </a:p>
              </p:txBody>
            </p:sp>
            <p:sp>
              <p:nvSpPr>
                <p:cNvPr id="104" name="TextBox 103"/>
                <p:cNvSpPr txBox="1"/>
                <p:nvPr/>
              </p:nvSpPr>
              <p:spPr>
                <a:xfrm>
                  <a:off x="7369971" y="4663801"/>
                  <a:ext cx="195659" cy="210507"/>
                </a:xfrm>
                <a:prstGeom prst="rect">
                  <a:avLst/>
                </a:prstGeom>
                <a:noFill/>
              </p:spPr>
              <p:txBody>
                <a:bodyPr wrap="square" rtlCol="0">
                  <a:spAutoFit/>
                </a:bodyPr>
                <a:lstStyle/>
                <a:p>
                  <a:pPr>
                    <a:lnSpc>
                      <a:spcPct val="60000"/>
                    </a:lnSpc>
                    <a:spcAft>
                      <a:spcPts val="0"/>
                    </a:spcAft>
                  </a:pPr>
                  <a:r>
                    <a:rPr lang="en-US" sz="1200" b="1" dirty="0" smtClean="0">
                      <a:solidFill>
                        <a:schemeClr val="bg2"/>
                      </a:solidFill>
                      <a:latin typeface="+mn-lt"/>
                      <a:ea typeface="Arial Unicode MS" panose="020B0604020202020204" pitchFamily="34" charset="-128"/>
                      <a:cs typeface="Arial Unicode MS" panose="020B0604020202020204" pitchFamily="34" charset="-128"/>
                    </a:rPr>
                    <a:t>+</a:t>
                  </a:r>
                  <a:endParaRPr lang="el-GR" sz="1200" b="1" dirty="0">
                    <a:solidFill>
                      <a:schemeClr val="bg2"/>
                    </a:solidFill>
                    <a:latin typeface="+mn-lt"/>
                    <a:ea typeface="Arial Unicode MS" panose="020B0604020202020204" pitchFamily="34" charset="-128"/>
                    <a:cs typeface="Arial Unicode MS" panose="020B0604020202020204" pitchFamily="34" charset="-128"/>
                  </a:endParaRPr>
                </a:p>
              </p:txBody>
            </p:sp>
            <p:sp>
              <p:nvSpPr>
                <p:cNvPr id="105" name="TextBox 104"/>
                <p:cNvSpPr txBox="1"/>
                <p:nvPr/>
              </p:nvSpPr>
              <p:spPr>
                <a:xfrm>
                  <a:off x="7519910" y="4663801"/>
                  <a:ext cx="196487" cy="210507"/>
                </a:xfrm>
                <a:prstGeom prst="rect">
                  <a:avLst/>
                </a:prstGeom>
                <a:noFill/>
              </p:spPr>
              <p:txBody>
                <a:bodyPr wrap="square" rtlCol="0">
                  <a:spAutoFit/>
                </a:bodyPr>
                <a:lstStyle/>
                <a:p>
                  <a:pPr>
                    <a:lnSpc>
                      <a:spcPct val="60000"/>
                    </a:lnSpc>
                    <a:spcAft>
                      <a:spcPts val="0"/>
                    </a:spcAft>
                  </a:pPr>
                  <a:r>
                    <a:rPr lang="en-US" sz="1200" b="1" dirty="0">
                      <a:solidFill>
                        <a:schemeClr val="bg2"/>
                      </a:solidFill>
                      <a:latin typeface="+mn-lt"/>
                      <a:ea typeface="Arial Unicode MS" panose="020B0604020202020204" pitchFamily="34" charset="-128"/>
                      <a:cs typeface="Arial Unicode MS" panose="020B0604020202020204" pitchFamily="34" charset="-128"/>
                    </a:rPr>
                    <a:t>+</a:t>
                  </a:r>
                  <a:endParaRPr lang="el-GR" sz="1200" b="1" dirty="0">
                    <a:solidFill>
                      <a:schemeClr val="bg2"/>
                    </a:solidFill>
                    <a:latin typeface="+mn-lt"/>
                    <a:ea typeface="Arial Unicode MS" panose="020B0604020202020204" pitchFamily="34" charset="-128"/>
                    <a:cs typeface="Arial Unicode MS" panose="020B0604020202020204" pitchFamily="34" charset="-128"/>
                  </a:endParaRPr>
                </a:p>
              </p:txBody>
            </p:sp>
            <p:sp>
              <p:nvSpPr>
                <p:cNvPr id="106" name="TextBox 105"/>
                <p:cNvSpPr txBox="1"/>
                <p:nvPr/>
              </p:nvSpPr>
              <p:spPr>
                <a:xfrm>
                  <a:off x="6966800" y="4663801"/>
                  <a:ext cx="271872" cy="210183"/>
                </a:xfrm>
                <a:prstGeom prst="rect">
                  <a:avLst/>
                </a:prstGeom>
                <a:noFill/>
              </p:spPr>
              <p:txBody>
                <a:bodyPr wrap="square" rtlCol="0">
                  <a:spAutoFit/>
                </a:bodyPr>
                <a:lstStyle/>
                <a:p>
                  <a:pPr>
                    <a:lnSpc>
                      <a:spcPct val="60000"/>
                    </a:lnSpc>
                    <a:spcAft>
                      <a:spcPts val="0"/>
                    </a:spcAft>
                  </a:pPr>
                  <a:r>
                    <a:rPr lang="en-US" sz="1200" b="1" dirty="0" smtClean="0">
                      <a:solidFill>
                        <a:schemeClr val="bg2"/>
                      </a:solidFill>
                      <a:latin typeface="+mn-lt"/>
                      <a:ea typeface="Arial Unicode MS" panose="020B0604020202020204" pitchFamily="34" charset="-128"/>
                      <a:cs typeface="Arial Unicode MS" panose="020B0604020202020204" pitchFamily="34" charset="-128"/>
                    </a:rPr>
                    <a:t>+</a:t>
                  </a:r>
                  <a:endParaRPr lang="el-GR" sz="1200" b="1" dirty="0">
                    <a:solidFill>
                      <a:schemeClr val="bg2"/>
                    </a:solidFill>
                    <a:latin typeface="+mn-lt"/>
                    <a:ea typeface="Arial Unicode MS" panose="020B0604020202020204" pitchFamily="34" charset="-128"/>
                    <a:cs typeface="Arial Unicode MS" panose="020B0604020202020204" pitchFamily="34" charset="-128"/>
                  </a:endParaRPr>
                </a:p>
              </p:txBody>
            </p:sp>
          </p:grpSp>
          <p:grpSp>
            <p:nvGrpSpPr>
              <p:cNvPr id="18" name="Group 106"/>
              <p:cNvGrpSpPr/>
              <p:nvPr/>
            </p:nvGrpSpPr>
            <p:grpSpPr>
              <a:xfrm>
                <a:off x="7086945" y="1816757"/>
                <a:ext cx="1295427" cy="346812"/>
                <a:chOff x="6955454" y="2787700"/>
                <a:chExt cx="1295427" cy="346812"/>
              </a:xfrm>
            </p:grpSpPr>
            <p:sp>
              <p:nvSpPr>
                <p:cNvPr id="108" name="TextBox 107"/>
                <p:cNvSpPr txBox="1"/>
                <p:nvPr/>
              </p:nvSpPr>
              <p:spPr>
                <a:xfrm>
                  <a:off x="6955454" y="2924005"/>
                  <a:ext cx="271872" cy="210183"/>
                </a:xfrm>
                <a:prstGeom prst="rect">
                  <a:avLst/>
                </a:prstGeom>
                <a:noFill/>
              </p:spPr>
              <p:txBody>
                <a:bodyPr wrap="square" rtlCol="0">
                  <a:spAutoFit/>
                </a:bodyPr>
                <a:lstStyle/>
                <a:p>
                  <a:pPr>
                    <a:lnSpc>
                      <a:spcPct val="60000"/>
                    </a:lnSpc>
                    <a:spcAft>
                      <a:spcPts val="0"/>
                    </a:spcAft>
                  </a:pPr>
                  <a:r>
                    <a:rPr lang="en-US" sz="1200" b="1" dirty="0">
                      <a:solidFill>
                        <a:schemeClr val="bg2"/>
                      </a:solidFill>
                      <a:latin typeface="+mn-lt"/>
                      <a:ea typeface="Arial Unicode MS" panose="020B0604020202020204" pitchFamily="34" charset="-128"/>
                      <a:cs typeface="Arial Unicode MS" panose="020B0604020202020204" pitchFamily="34" charset="-128"/>
                    </a:rPr>
                    <a:t>K</a:t>
                  </a:r>
                  <a:endParaRPr lang="el-GR" sz="1200" b="1" dirty="0">
                    <a:solidFill>
                      <a:schemeClr val="bg2"/>
                    </a:solidFill>
                    <a:latin typeface="+mn-lt"/>
                    <a:ea typeface="Arial Unicode MS" panose="020B0604020202020204" pitchFamily="34" charset="-128"/>
                    <a:cs typeface="Arial Unicode MS" panose="020B0604020202020204" pitchFamily="34" charset="-128"/>
                  </a:endParaRPr>
                </a:p>
              </p:txBody>
            </p:sp>
            <p:sp>
              <p:nvSpPr>
                <p:cNvPr id="109" name="TextBox 108"/>
                <p:cNvSpPr txBox="1"/>
                <p:nvPr/>
              </p:nvSpPr>
              <p:spPr>
                <a:xfrm>
                  <a:off x="8065716" y="2924005"/>
                  <a:ext cx="176199" cy="210507"/>
                </a:xfrm>
                <a:prstGeom prst="rect">
                  <a:avLst/>
                </a:prstGeom>
                <a:noFill/>
              </p:spPr>
              <p:txBody>
                <a:bodyPr wrap="square" rtlCol="0">
                  <a:spAutoFit/>
                </a:bodyPr>
                <a:lstStyle/>
                <a:p>
                  <a:pPr>
                    <a:lnSpc>
                      <a:spcPct val="60000"/>
                    </a:lnSpc>
                    <a:spcAft>
                      <a:spcPts val="0"/>
                    </a:spcAft>
                  </a:pPr>
                  <a:r>
                    <a:rPr lang="en-US" sz="1200" b="1" dirty="0">
                      <a:solidFill>
                        <a:schemeClr val="bg2"/>
                      </a:solidFill>
                      <a:latin typeface="+mn-lt"/>
                      <a:ea typeface="Arial Unicode MS" panose="020B0604020202020204" pitchFamily="34" charset="-128"/>
                      <a:cs typeface="Arial Unicode MS" panose="020B0604020202020204" pitchFamily="34" charset="-128"/>
                    </a:rPr>
                    <a:t>K</a:t>
                  </a:r>
                  <a:endParaRPr lang="el-GR" sz="1200" b="1" dirty="0">
                    <a:solidFill>
                      <a:schemeClr val="bg2"/>
                    </a:solidFill>
                    <a:latin typeface="+mn-lt"/>
                    <a:ea typeface="Arial Unicode MS" panose="020B0604020202020204" pitchFamily="34" charset="-128"/>
                    <a:cs typeface="Arial Unicode MS" panose="020B0604020202020204" pitchFamily="34" charset="-128"/>
                  </a:endParaRPr>
                </a:p>
              </p:txBody>
            </p:sp>
            <p:sp>
              <p:nvSpPr>
                <p:cNvPr id="110" name="TextBox 109"/>
                <p:cNvSpPr txBox="1"/>
                <p:nvPr/>
              </p:nvSpPr>
              <p:spPr>
                <a:xfrm>
                  <a:off x="7363388" y="2924005"/>
                  <a:ext cx="195659" cy="210507"/>
                </a:xfrm>
                <a:prstGeom prst="rect">
                  <a:avLst/>
                </a:prstGeom>
                <a:noFill/>
              </p:spPr>
              <p:txBody>
                <a:bodyPr wrap="square" rtlCol="0">
                  <a:spAutoFit/>
                </a:bodyPr>
                <a:lstStyle/>
                <a:p>
                  <a:pPr>
                    <a:lnSpc>
                      <a:spcPct val="60000"/>
                    </a:lnSpc>
                    <a:spcAft>
                      <a:spcPts val="0"/>
                    </a:spcAft>
                  </a:pPr>
                  <a:r>
                    <a:rPr lang="en-US" sz="1200" b="1" dirty="0" smtClean="0">
                      <a:solidFill>
                        <a:schemeClr val="bg2"/>
                      </a:solidFill>
                      <a:latin typeface="+mn-lt"/>
                      <a:ea typeface="Arial Unicode MS" panose="020B0604020202020204" pitchFamily="34" charset="-128"/>
                      <a:cs typeface="Arial Unicode MS" panose="020B0604020202020204" pitchFamily="34" charset="-128"/>
                    </a:rPr>
                    <a:t>K</a:t>
                  </a:r>
                  <a:endParaRPr lang="el-GR" sz="1200" b="1" dirty="0">
                    <a:solidFill>
                      <a:schemeClr val="bg2"/>
                    </a:solidFill>
                    <a:latin typeface="+mn-lt"/>
                    <a:ea typeface="Arial Unicode MS" panose="020B0604020202020204" pitchFamily="34" charset="-128"/>
                    <a:cs typeface="Arial Unicode MS" panose="020B0604020202020204" pitchFamily="34" charset="-128"/>
                  </a:endParaRPr>
                </a:p>
              </p:txBody>
            </p:sp>
            <p:sp>
              <p:nvSpPr>
                <p:cNvPr id="111" name="TextBox 110"/>
                <p:cNvSpPr txBox="1"/>
                <p:nvPr/>
              </p:nvSpPr>
              <p:spPr>
                <a:xfrm>
                  <a:off x="7506183" y="2924005"/>
                  <a:ext cx="196487" cy="210507"/>
                </a:xfrm>
                <a:prstGeom prst="rect">
                  <a:avLst/>
                </a:prstGeom>
                <a:noFill/>
              </p:spPr>
              <p:txBody>
                <a:bodyPr wrap="square" rtlCol="0">
                  <a:spAutoFit/>
                </a:bodyPr>
                <a:lstStyle/>
                <a:p>
                  <a:pPr>
                    <a:lnSpc>
                      <a:spcPct val="60000"/>
                    </a:lnSpc>
                    <a:spcAft>
                      <a:spcPts val="0"/>
                    </a:spcAft>
                  </a:pPr>
                  <a:r>
                    <a:rPr lang="en-US" sz="1200" b="1" dirty="0" smtClean="0">
                      <a:solidFill>
                        <a:schemeClr val="bg2"/>
                      </a:solidFill>
                      <a:latin typeface="+mn-lt"/>
                      <a:ea typeface="Arial Unicode MS" panose="020B0604020202020204" pitchFamily="34" charset="-128"/>
                      <a:cs typeface="Arial Unicode MS" panose="020B0604020202020204" pitchFamily="34" charset="-128"/>
                    </a:rPr>
                    <a:t>K</a:t>
                  </a:r>
                  <a:endParaRPr lang="el-GR" sz="1200" b="1" dirty="0">
                    <a:solidFill>
                      <a:schemeClr val="bg2"/>
                    </a:solidFill>
                    <a:latin typeface="+mn-lt"/>
                    <a:ea typeface="Arial Unicode MS" panose="020B0604020202020204" pitchFamily="34" charset="-128"/>
                    <a:cs typeface="Arial Unicode MS" panose="020B0604020202020204" pitchFamily="34" charset="-128"/>
                  </a:endParaRPr>
                </a:p>
              </p:txBody>
            </p:sp>
            <p:sp>
              <p:nvSpPr>
                <p:cNvPr id="112" name="TextBox 111"/>
                <p:cNvSpPr txBox="1"/>
                <p:nvPr/>
              </p:nvSpPr>
              <p:spPr>
                <a:xfrm>
                  <a:off x="8074682" y="2787700"/>
                  <a:ext cx="176199" cy="210507"/>
                </a:xfrm>
                <a:prstGeom prst="rect">
                  <a:avLst/>
                </a:prstGeom>
                <a:noFill/>
              </p:spPr>
              <p:txBody>
                <a:bodyPr wrap="square" rtlCol="0">
                  <a:spAutoFit/>
                </a:bodyPr>
                <a:lstStyle/>
                <a:p>
                  <a:pPr>
                    <a:lnSpc>
                      <a:spcPct val="60000"/>
                    </a:lnSpc>
                    <a:spcAft>
                      <a:spcPts val="0"/>
                    </a:spcAft>
                  </a:pPr>
                  <a:r>
                    <a:rPr lang="en-US" sz="1200" b="1" dirty="0" smtClean="0">
                      <a:solidFill>
                        <a:schemeClr val="bg2"/>
                      </a:solidFill>
                      <a:latin typeface="+mn-lt"/>
                      <a:ea typeface="Arial Unicode MS" panose="020B0604020202020204" pitchFamily="34" charset="-128"/>
                      <a:cs typeface="Arial Unicode MS" panose="020B0604020202020204" pitchFamily="34" charset="-128"/>
                    </a:rPr>
                    <a:t>+</a:t>
                  </a:r>
                  <a:endParaRPr lang="el-GR" sz="1200" b="1" dirty="0">
                    <a:solidFill>
                      <a:schemeClr val="bg2"/>
                    </a:solidFill>
                    <a:latin typeface="+mn-lt"/>
                    <a:ea typeface="Arial Unicode MS" panose="020B0604020202020204" pitchFamily="34" charset="-128"/>
                    <a:cs typeface="Arial Unicode MS" panose="020B0604020202020204" pitchFamily="34" charset="-128"/>
                  </a:endParaRPr>
                </a:p>
              </p:txBody>
            </p:sp>
            <p:sp>
              <p:nvSpPr>
                <p:cNvPr id="113" name="TextBox 112"/>
                <p:cNvSpPr txBox="1"/>
                <p:nvPr/>
              </p:nvSpPr>
              <p:spPr>
                <a:xfrm>
                  <a:off x="7372353" y="2787700"/>
                  <a:ext cx="195659" cy="210507"/>
                </a:xfrm>
                <a:prstGeom prst="rect">
                  <a:avLst/>
                </a:prstGeom>
                <a:noFill/>
              </p:spPr>
              <p:txBody>
                <a:bodyPr wrap="square" rtlCol="0">
                  <a:spAutoFit/>
                </a:bodyPr>
                <a:lstStyle/>
                <a:p>
                  <a:pPr>
                    <a:lnSpc>
                      <a:spcPct val="60000"/>
                    </a:lnSpc>
                    <a:spcAft>
                      <a:spcPts val="0"/>
                    </a:spcAft>
                  </a:pPr>
                  <a:r>
                    <a:rPr lang="en-US" sz="1200" b="1" dirty="0" smtClean="0">
                      <a:solidFill>
                        <a:schemeClr val="bg2"/>
                      </a:solidFill>
                      <a:latin typeface="+mn-lt"/>
                      <a:ea typeface="Arial Unicode MS" panose="020B0604020202020204" pitchFamily="34" charset="-128"/>
                      <a:cs typeface="Arial Unicode MS" panose="020B0604020202020204" pitchFamily="34" charset="-128"/>
                    </a:rPr>
                    <a:t>+</a:t>
                  </a:r>
                  <a:endParaRPr lang="el-GR" sz="1200" b="1" dirty="0">
                    <a:solidFill>
                      <a:schemeClr val="bg2"/>
                    </a:solidFill>
                    <a:latin typeface="+mn-lt"/>
                    <a:ea typeface="Arial Unicode MS" panose="020B0604020202020204" pitchFamily="34" charset="-128"/>
                    <a:cs typeface="Arial Unicode MS" panose="020B0604020202020204" pitchFamily="34" charset="-128"/>
                  </a:endParaRPr>
                </a:p>
              </p:txBody>
            </p:sp>
            <p:sp>
              <p:nvSpPr>
                <p:cNvPr id="114" name="TextBox 113"/>
                <p:cNvSpPr txBox="1"/>
                <p:nvPr/>
              </p:nvSpPr>
              <p:spPr>
                <a:xfrm>
                  <a:off x="7515148" y="2787700"/>
                  <a:ext cx="196487" cy="210507"/>
                </a:xfrm>
                <a:prstGeom prst="rect">
                  <a:avLst/>
                </a:prstGeom>
                <a:noFill/>
              </p:spPr>
              <p:txBody>
                <a:bodyPr wrap="square" rtlCol="0">
                  <a:spAutoFit/>
                </a:bodyPr>
                <a:lstStyle/>
                <a:p>
                  <a:pPr>
                    <a:lnSpc>
                      <a:spcPct val="60000"/>
                    </a:lnSpc>
                    <a:spcAft>
                      <a:spcPts val="0"/>
                    </a:spcAft>
                  </a:pPr>
                  <a:r>
                    <a:rPr lang="en-US" sz="1200" b="1" dirty="0">
                      <a:solidFill>
                        <a:schemeClr val="bg2"/>
                      </a:solidFill>
                      <a:latin typeface="+mn-lt"/>
                      <a:ea typeface="Arial Unicode MS" panose="020B0604020202020204" pitchFamily="34" charset="-128"/>
                      <a:cs typeface="Arial Unicode MS" panose="020B0604020202020204" pitchFamily="34" charset="-128"/>
                    </a:rPr>
                    <a:t>+</a:t>
                  </a:r>
                  <a:endParaRPr lang="el-GR" sz="1200" b="1" dirty="0">
                    <a:solidFill>
                      <a:schemeClr val="bg2"/>
                    </a:solidFill>
                    <a:latin typeface="+mn-lt"/>
                    <a:ea typeface="Arial Unicode MS" panose="020B0604020202020204" pitchFamily="34" charset="-128"/>
                    <a:cs typeface="Arial Unicode MS" panose="020B0604020202020204" pitchFamily="34" charset="-128"/>
                  </a:endParaRPr>
                </a:p>
              </p:txBody>
            </p:sp>
            <p:sp>
              <p:nvSpPr>
                <p:cNvPr id="115" name="TextBox 114"/>
                <p:cNvSpPr txBox="1"/>
                <p:nvPr/>
              </p:nvSpPr>
              <p:spPr>
                <a:xfrm>
                  <a:off x="6957275" y="2787700"/>
                  <a:ext cx="271872" cy="210183"/>
                </a:xfrm>
                <a:prstGeom prst="rect">
                  <a:avLst/>
                </a:prstGeom>
                <a:noFill/>
              </p:spPr>
              <p:txBody>
                <a:bodyPr wrap="square" rtlCol="0">
                  <a:spAutoFit/>
                </a:bodyPr>
                <a:lstStyle/>
                <a:p>
                  <a:pPr>
                    <a:lnSpc>
                      <a:spcPct val="60000"/>
                    </a:lnSpc>
                    <a:spcAft>
                      <a:spcPts val="0"/>
                    </a:spcAft>
                  </a:pPr>
                  <a:r>
                    <a:rPr lang="en-US" sz="1200" b="1" dirty="0" smtClean="0">
                      <a:solidFill>
                        <a:schemeClr val="bg2"/>
                      </a:solidFill>
                      <a:latin typeface="+mn-lt"/>
                      <a:ea typeface="Arial Unicode MS" panose="020B0604020202020204" pitchFamily="34" charset="-128"/>
                      <a:cs typeface="Arial Unicode MS" panose="020B0604020202020204" pitchFamily="34" charset="-128"/>
                    </a:rPr>
                    <a:t>+</a:t>
                  </a:r>
                  <a:endParaRPr lang="el-GR" sz="1200" b="1" dirty="0">
                    <a:solidFill>
                      <a:schemeClr val="bg2"/>
                    </a:solidFill>
                    <a:latin typeface="+mn-lt"/>
                    <a:ea typeface="Arial Unicode MS" panose="020B0604020202020204" pitchFamily="34" charset="-128"/>
                    <a:cs typeface="Arial Unicode MS" panose="020B0604020202020204" pitchFamily="34" charset="-128"/>
                  </a:endParaRPr>
                </a:p>
              </p:txBody>
            </p:sp>
          </p:grpSp>
        </p:grpSp>
      </p:grpSp>
    </p:spTree>
    <p:extLst>
      <p:ext uri="{BB962C8B-B14F-4D97-AF65-F5344CB8AC3E}">
        <p14:creationId xmlns="" xmlns:p14="http://schemas.microsoft.com/office/powerpoint/2010/main" val="39743216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dissolve">
                                      <p:cBhvr>
                                        <p:cTn id="7" dur="125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11"/>
                                        </p:tgtEl>
                                        <p:attrNameLst>
                                          <p:attrName>style.visibility</p:attrName>
                                        </p:attrNameLst>
                                      </p:cBhvr>
                                      <p:to>
                                        <p:strVal val="visible"/>
                                      </p:to>
                                    </p:set>
                                    <p:animEffect transition="in" filter="dissolve">
                                      <p:cBhvr>
                                        <p:cTn id="12" dur="125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50" name="Picture 2"/>
          <p:cNvPicPr>
            <a:picLocks noChangeAspect="1" noChangeArrowheads="1"/>
          </p:cNvPicPr>
          <p:nvPr/>
        </p:nvPicPr>
        <p:blipFill>
          <a:blip r:embed="rId2" cstate="print">
            <a:extLst>
              <a:ext uri="{28A0092B-C50C-407E-A947-70E740481C1C}">
                <a14:useLocalDpi xmlns="" xmlns:a14="http://schemas.microsoft.com/office/drawing/2010/main"/>
              </a:ext>
            </a:extLst>
          </a:blip>
          <a:srcRect/>
          <a:stretch>
            <a:fillRect/>
          </a:stretch>
        </p:blipFill>
        <p:spPr bwMode="auto">
          <a:xfrm>
            <a:off x="891884" y="760091"/>
            <a:ext cx="2828925" cy="593248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pic>
      <p:pic>
        <p:nvPicPr>
          <p:cNvPr id="2428" name="Picture 3"/>
          <p:cNvPicPr>
            <a:picLocks noChangeAspect="1" noChangeArrowheads="1"/>
          </p:cNvPicPr>
          <p:nvPr/>
        </p:nvPicPr>
        <p:blipFill>
          <a:blip r:embed="rId3" cstate="print">
            <a:extLst>
              <a:ext uri="{28A0092B-C50C-407E-A947-70E740481C1C}">
                <a14:useLocalDpi xmlns="" xmlns:a14="http://schemas.microsoft.com/office/drawing/2010/main"/>
              </a:ext>
            </a:extLst>
          </a:blip>
          <a:srcRect/>
          <a:stretch>
            <a:fillRect/>
          </a:stretch>
        </p:blipFill>
        <p:spPr bwMode="auto">
          <a:xfrm>
            <a:off x="3830446" y="2108521"/>
            <a:ext cx="3968750" cy="378618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pic>
      <p:sp>
        <p:nvSpPr>
          <p:cNvPr id="2" name="Title 1"/>
          <p:cNvSpPr>
            <a:spLocks noGrp="1"/>
          </p:cNvSpPr>
          <p:nvPr>
            <p:ph type="title"/>
          </p:nvPr>
        </p:nvSpPr>
        <p:spPr>
          <a:xfrm>
            <a:off x="690683" y="-102266"/>
            <a:ext cx="7772400" cy="1143000"/>
          </a:xfrm>
        </p:spPr>
        <p:txBody>
          <a:bodyPr/>
          <a:lstStyle/>
          <a:p>
            <a:r>
              <a:rPr lang="en-US" altLang="el-GR" sz="3200" dirty="0">
                <a:solidFill>
                  <a:srgbClr val="FFFF00"/>
                </a:solidFill>
                <a:latin typeface="Arial Unicode MS" pitchFamily="34" charset="-128"/>
                <a:ea typeface="Arial Unicode MS" pitchFamily="34" charset="-128"/>
                <a:cs typeface="Arial Unicode MS" pitchFamily="34" charset="-128"/>
              </a:rPr>
              <a:t>Lattice Diagram of </a:t>
            </a:r>
            <a:r>
              <a:rPr lang="en-US" altLang="el-GR" sz="3200" dirty="0" err="1">
                <a:solidFill>
                  <a:srgbClr val="FFFF00"/>
                </a:solidFill>
                <a:latin typeface="Arial Unicode MS" pitchFamily="34" charset="-128"/>
                <a:ea typeface="Arial Unicode MS" pitchFamily="34" charset="-128"/>
                <a:cs typeface="Arial Unicode MS" pitchFamily="34" charset="-128"/>
              </a:rPr>
              <a:t>Ff</a:t>
            </a:r>
            <a:r>
              <a:rPr lang="en-US" altLang="el-GR" sz="3200" dirty="0">
                <a:solidFill>
                  <a:srgbClr val="FFFF00"/>
                </a:solidFill>
                <a:latin typeface="Arial Unicode MS" pitchFamily="34" charset="-128"/>
                <a:ea typeface="Arial Unicode MS" pitchFamily="34" charset="-128"/>
                <a:cs typeface="Arial Unicode MS" pitchFamily="34" charset="-128"/>
              </a:rPr>
              <a:t> </a:t>
            </a:r>
            <a:r>
              <a:rPr lang="en-US" altLang="el-GR" sz="3200" dirty="0" err="1">
                <a:solidFill>
                  <a:srgbClr val="FFFF00"/>
                </a:solidFill>
                <a:latin typeface="Arial Unicode MS" pitchFamily="34" charset="-128"/>
                <a:ea typeface="Arial Unicode MS" pitchFamily="34" charset="-128"/>
                <a:cs typeface="Arial Unicode MS" pitchFamily="34" charset="-128"/>
              </a:rPr>
              <a:t>Virion</a:t>
            </a:r>
            <a:endParaRPr lang="el-GR" sz="3200" dirty="0"/>
          </a:p>
        </p:txBody>
      </p:sp>
      <p:pic>
        <p:nvPicPr>
          <p:cNvPr id="9632" name="Picture 2" descr="C:\Users\UCY-User\AppData\Local\Microsoft\Windows\Temporary Internet Files\Content.IE5\M1XO1DEH\MC900325662[1].wmf"/>
          <p:cNvPicPr>
            <a:picLocks noChangeAspect="1" noChangeArrowheads="1"/>
          </p:cNvPicPr>
          <p:nvPr/>
        </p:nvPicPr>
        <p:blipFill>
          <a:blip r:embed="rId4" cstate="screen">
            <a:lum bright="100000" contrast="-100000"/>
            <a:extLst>
              <a:ext uri="{28A0092B-C50C-407E-A947-70E740481C1C}">
                <a14:useLocalDpi xmlns="" xmlns:a14="http://schemas.microsoft.com/office/drawing/2010/main"/>
              </a:ext>
            </a:extLst>
          </a:blip>
          <a:srcRect/>
          <a:stretch>
            <a:fillRect/>
          </a:stretch>
        </p:blipFill>
        <p:spPr bwMode="auto">
          <a:xfrm rot="8326759">
            <a:off x="747045" y="5251418"/>
            <a:ext cx="846414" cy="948077"/>
          </a:xfrm>
          <a:prstGeom prst="rect">
            <a:avLst/>
          </a:prstGeom>
          <a:noFill/>
          <a:ln>
            <a:noFill/>
          </a:ln>
          <a:extLst/>
        </p:spPr>
      </p:pic>
      <p:sp>
        <p:nvSpPr>
          <p:cNvPr id="9633" name="Oval 4226"/>
          <p:cNvSpPr/>
          <p:nvPr/>
        </p:nvSpPr>
        <p:spPr>
          <a:xfrm rot="10800000">
            <a:off x="1160402" y="4750143"/>
            <a:ext cx="2232000" cy="1800000"/>
          </a:xfrm>
          <a:custGeom>
            <a:avLst/>
            <a:gdLst/>
            <a:ahLst/>
            <a:cxnLst/>
            <a:rect l="l" t="t" r="r" b="b"/>
            <a:pathLst>
              <a:path w="2412000" h="1876034">
                <a:moveTo>
                  <a:pt x="1206000" y="0"/>
                </a:moveTo>
                <a:cubicBezTo>
                  <a:pt x="1872055" y="0"/>
                  <a:pt x="2412000" y="539945"/>
                  <a:pt x="2412000" y="1206000"/>
                </a:cubicBezTo>
                <a:cubicBezTo>
                  <a:pt x="2412000" y="1453989"/>
                  <a:pt x="2337150" y="1684497"/>
                  <a:pt x="2208617" y="1876034"/>
                </a:cubicBezTo>
                <a:lnTo>
                  <a:pt x="2202566" y="1868069"/>
                </a:lnTo>
                <a:cubicBezTo>
                  <a:pt x="2323932" y="1682620"/>
                  <a:pt x="2394000" y="1460846"/>
                  <a:pt x="2394000" y="1222707"/>
                </a:cubicBezTo>
                <a:cubicBezTo>
                  <a:pt x="2394000" y="566593"/>
                  <a:pt x="1862114" y="34707"/>
                  <a:pt x="1206000" y="34707"/>
                </a:cubicBezTo>
                <a:cubicBezTo>
                  <a:pt x="549886" y="34707"/>
                  <a:pt x="18000" y="566593"/>
                  <a:pt x="18000" y="1222707"/>
                </a:cubicBezTo>
                <a:cubicBezTo>
                  <a:pt x="18000" y="1460846"/>
                  <a:pt x="88068" y="1682620"/>
                  <a:pt x="209434" y="1868069"/>
                </a:cubicBezTo>
                <a:cubicBezTo>
                  <a:pt x="207097" y="1870505"/>
                  <a:pt x="205235" y="1873266"/>
                  <a:pt x="203383" y="1876034"/>
                </a:cubicBezTo>
                <a:cubicBezTo>
                  <a:pt x="74851" y="1684497"/>
                  <a:pt x="0" y="1453989"/>
                  <a:pt x="0" y="1206000"/>
                </a:cubicBezTo>
                <a:cubicBezTo>
                  <a:pt x="0" y="539945"/>
                  <a:pt x="539945" y="0"/>
                  <a:pt x="1206000" y="0"/>
                </a:cubicBezTo>
                <a:close/>
              </a:path>
            </a:pathLst>
          </a:custGeom>
          <a:solidFill>
            <a:srgbClr val="FFFFFF">
              <a:lumMod val="95000"/>
              <a:alpha val="35000"/>
            </a:srgbClr>
          </a:solidFill>
          <a:ln w="25400" cap="flat" cmpd="sng" algn="ctr">
            <a:noFill/>
            <a:prstDash val="solid"/>
          </a:ln>
          <a:effectLst/>
          <a:scene3d>
            <a:camera prst="orthographicFront">
              <a:rot lat="17220000" lon="0" rev="0"/>
            </a:camera>
            <a:lightRig rig="threePt" dir="t"/>
          </a:scene3d>
          <a:sp3d>
            <a:bevelT w="0" h="3860800" prst="slope"/>
          </a:sp3d>
        </p:spPr>
        <p:txBody>
          <a:bodyPr rtlCol="0" anchor="ctr"/>
          <a:lstStyle/>
          <a:p>
            <a:pPr algn="ctr" fontAlgn="auto">
              <a:spcBef>
                <a:spcPts val="0"/>
              </a:spcBef>
              <a:spcAft>
                <a:spcPts val="0"/>
              </a:spcAft>
              <a:defRPr/>
            </a:pPr>
            <a:endParaRPr lang="el-GR" kern="0" smtClean="0">
              <a:solidFill>
                <a:srgbClr val="FFFFFF"/>
              </a:solidFill>
              <a:latin typeface="Times New Roman"/>
              <a:cs typeface="Times New Roman"/>
            </a:endParaRPr>
          </a:p>
        </p:txBody>
      </p:sp>
      <p:cxnSp>
        <p:nvCxnSpPr>
          <p:cNvPr id="9634" name="Straight Connector 9633"/>
          <p:cNvCxnSpPr/>
          <p:nvPr/>
        </p:nvCxnSpPr>
        <p:spPr>
          <a:xfrm flipV="1">
            <a:off x="1193098" y="2030583"/>
            <a:ext cx="0" cy="3636000"/>
          </a:xfrm>
          <a:prstGeom prst="line">
            <a:avLst/>
          </a:prstGeom>
          <a:noFill/>
          <a:ln w="12700" cap="flat" cmpd="sng" algn="ctr">
            <a:solidFill>
              <a:srgbClr val="000000"/>
            </a:solidFill>
            <a:prstDash val="dash"/>
          </a:ln>
          <a:effectLst/>
        </p:spPr>
      </p:cxnSp>
      <p:cxnSp>
        <p:nvCxnSpPr>
          <p:cNvPr id="9635" name="Straight Connector 9634"/>
          <p:cNvCxnSpPr/>
          <p:nvPr/>
        </p:nvCxnSpPr>
        <p:spPr>
          <a:xfrm flipV="1">
            <a:off x="5788445" y="4425945"/>
            <a:ext cx="648000" cy="0"/>
          </a:xfrm>
          <a:prstGeom prst="line">
            <a:avLst/>
          </a:prstGeom>
          <a:noFill/>
          <a:ln w="3175" cap="flat" cmpd="sng" algn="ctr">
            <a:solidFill>
              <a:srgbClr val="000000"/>
            </a:solidFill>
            <a:prstDash val="solid"/>
            <a:headEnd type="triangle" w="med" len="med"/>
            <a:tailEnd type="triangle" w="med" len="med"/>
          </a:ln>
          <a:effectLst/>
        </p:spPr>
      </p:cxnSp>
      <p:cxnSp>
        <p:nvCxnSpPr>
          <p:cNvPr id="9636" name="Straight Connector 9635"/>
          <p:cNvCxnSpPr/>
          <p:nvPr/>
        </p:nvCxnSpPr>
        <p:spPr>
          <a:xfrm rot="5400000" flipV="1">
            <a:off x="5465661" y="4121243"/>
            <a:ext cx="504000" cy="0"/>
          </a:xfrm>
          <a:prstGeom prst="line">
            <a:avLst/>
          </a:prstGeom>
          <a:noFill/>
          <a:ln w="3175" cap="flat" cmpd="sng" algn="ctr">
            <a:solidFill>
              <a:srgbClr val="000000"/>
            </a:solidFill>
            <a:prstDash val="solid"/>
            <a:headEnd type="triangle" w="med" len="med"/>
            <a:tailEnd type="triangle" w="med" len="med"/>
          </a:ln>
          <a:effectLst/>
        </p:spPr>
      </p:cxnSp>
      <p:sp>
        <p:nvSpPr>
          <p:cNvPr id="9637" name="Rectangle 9636"/>
          <p:cNvSpPr/>
          <p:nvPr/>
        </p:nvSpPr>
        <p:spPr>
          <a:xfrm>
            <a:off x="3828162" y="4288236"/>
            <a:ext cx="3967200" cy="306000"/>
          </a:xfrm>
          <a:prstGeom prst="rect">
            <a:avLst/>
          </a:prstGeom>
          <a:solidFill>
            <a:srgbClr val="00CCFF">
              <a:alpha val="24706"/>
            </a:srgbClr>
          </a:solidFill>
          <a:ln w="19050" cap="flat" cmpd="sng" algn="ctr">
            <a:noFill/>
            <a:prstDash val="solid"/>
          </a:ln>
          <a:effectLst/>
        </p:spPr>
        <p:txBody>
          <a:bodyPr rtlCol="0" anchor="ctr"/>
          <a:lstStyle/>
          <a:p>
            <a:pPr algn="ctr" fontAlgn="auto">
              <a:spcBef>
                <a:spcPts val="0"/>
              </a:spcBef>
              <a:spcAft>
                <a:spcPts val="0"/>
              </a:spcAft>
              <a:defRPr/>
            </a:pPr>
            <a:endParaRPr lang="el-GR" kern="0" smtClean="0">
              <a:solidFill>
                <a:srgbClr val="FFFFFF"/>
              </a:solidFill>
              <a:latin typeface="Times New Roman"/>
              <a:cs typeface="Times New Roman"/>
            </a:endParaRPr>
          </a:p>
        </p:txBody>
      </p:sp>
      <p:sp>
        <p:nvSpPr>
          <p:cNvPr id="9638" name="Oval 4226"/>
          <p:cNvSpPr/>
          <p:nvPr/>
        </p:nvSpPr>
        <p:spPr>
          <a:xfrm rot="10860000">
            <a:off x="1170251" y="3315600"/>
            <a:ext cx="2232000" cy="1800000"/>
          </a:xfrm>
          <a:custGeom>
            <a:avLst/>
            <a:gdLst/>
            <a:ahLst/>
            <a:cxnLst/>
            <a:rect l="l" t="t" r="r" b="b"/>
            <a:pathLst>
              <a:path w="2412000" h="1876034">
                <a:moveTo>
                  <a:pt x="1206000" y="0"/>
                </a:moveTo>
                <a:cubicBezTo>
                  <a:pt x="1872055" y="0"/>
                  <a:pt x="2412000" y="539945"/>
                  <a:pt x="2412000" y="1206000"/>
                </a:cubicBezTo>
                <a:cubicBezTo>
                  <a:pt x="2412000" y="1453989"/>
                  <a:pt x="2337150" y="1684497"/>
                  <a:pt x="2208617" y="1876034"/>
                </a:cubicBezTo>
                <a:lnTo>
                  <a:pt x="2202566" y="1868069"/>
                </a:lnTo>
                <a:cubicBezTo>
                  <a:pt x="2323932" y="1682620"/>
                  <a:pt x="2394000" y="1460846"/>
                  <a:pt x="2394000" y="1222707"/>
                </a:cubicBezTo>
                <a:cubicBezTo>
                  <a:pt x="2394000" y="566593"/>
                  <a:pt x="1862114" y="34707"/>
                  <a:pt x="1206000" y="34707"/>
                </a:cubicBezTo>
                <a:cubicBezTo>
                  <a:pt x="549886" y="34707"/>
                  <a:pt x="18000" y="566593"/>
                  <a:pt x="18000" y="1222707"/>
                </a:cubicBezTo>
                <a:cubicBezTo>
                  <a:pt x="18000" y="1460846"/>
                  <a:pt x="88068" y="1682620"/>
                  <a:pt x="209434" y="1868069"/>
                </a:cubicBezTo>
                <a:cubicBezTo>
                  <a:pt x="207097" y="1870505"/>
                  <a:pt x="205235" y="1873266"/>
                  <a:pt x="203383" y="1876034"/>
                </a:cubicBezTo>
                <a:cubicBezTo>
                  <a:pt x="74851" y="1684497"/>
                  <a:pt x="0" y="1453989"/>
                  <a:pt x="0" y="1206000"/>
                </a:cubicBezTo>
                <a:cubicBezTo>
                  <a:pt x="0" y="539945"/>
                  <a:pt x="539945" y="0"/>
                  <a:pt x="1206000" y="0"/>
                </a:cubicBezTo>
                <a:close/>
              </a:path>
            </a:pathLst>
          </a:custGeom>
          <a:solidFill>
            <a:srgbClr val="00FF00">
              <a:alpha val="18824"/>
            </a:srgbClr>
          </a:solidFill>
          <a:ln w="25400" cap="flat" cmpd="sng" algn="ctr">
            <a:noFill/>
            <a:prstDash val="solid"/>
          </a:ln>
          <a:effectLst/>
          <a:scene3d>
            <a:camera prst="orthographicFront">
              <a:rot lat="16620000" lon="0" rev="0"/>
            </a:camera>
            <a:lightRig rig="threePt" dir="t"/>
          </a:scene3d>
          <a:sp3d>
            <a:bevelT w="0" h="317500" prst="slope"/>
          </a:sp3d>
        </p:spPr>
        <p:txBody>
          <a:bodyPr rtlCol="0" anchor="ctr"/>
          <a:lstStyle/>
          <a:p>
            <a:pPr algn="ctr" fontAlgn="auto">
              <a:spcBef>
                <a:spcPts val="0"/>
              </a:spcBef>
              <a:spcAft>
                <a:spcPts val="0"/>
              </a:spcAft>
              <a:defRPr/>
            </a:pPr>
            <a:endParaRPr lang="el-GR" kern="0" smtClean="0">
              <a:solidFill>
                <a:srgbClr val="FFFFFF"/>
              </a:solidFill>
              <a:latin typeface="Times New Roman"/>
              <a:cs typeface="Times New Roman"/>
            </a:endParaRPr>
          </a:p>
        </p:txBody>
      </p:sp>
      <p:sp>
        <p:nvSpPr>
          <p:cNvPr id="9639" name="Rectangle 9638"/>
          <p:cNvSpPr/>
          <p:nvPr/>
        </p:nvSpPr>
        <p:spPr>
          <a:xfrm>
            <a:off x="3828162" y="3678578"/>
            <a:ext cx="3967200" cy="306000"/>
          </a:xfrm>
          <a:prstGeom prst="rect">
            <a:avLst/>
          </a:prstGeom>
          <a:solidFill>
            <a:srgbClr val="00CCFF">
              <a:alpha val="24706"/>
            </a:srgbClr>
          </a:solidFill>
          <a:ln w="19050" cap="flat" cmpd="sng" algn="ctr">
            <a:noFill/>
            <a:prstDash val="solid"/>
          </a:ln>
          <a:effectLst/>
        </p:spPr>
        <p:txBody>
          <a:bodyPr rtlCol="0" anchor="ctr"/>
          <a:lstStyle/>
          <a:p>
            <a:pPr algn="ctr" fontAlgn="auto">
              <a:spcBef>
                <a:spcPts val="0"/>
              </a:spcBef>
              <a:spcAft>
                <a:spcPts val="0"/>
              </a:spcAft>
              <a:defRPr/>
            </a:pPr>
            <a:endParaRPr lang="el-GR" kern="0" smtClean="0">
              <a:solidFill>
                <a:srgbClr val="FFFFFF"/>
              </a:solidFill>
              <a:latin typeface="Times New Roman"/>
              <a:cs typeface="Times New Roman"/>
            </a:endParaRPr>
          </a:p>
        </p:txBody>
      </p:sp>
      <p:sp>
        <p:nvSpPr>
          <p:cNvPr id="9640" name="Rectangle 9639"/>
          <p:cNvSpPr/>
          <p:nvPr/>
        </p:nvSpPr>
        <p:spPr>
          <a:xfrm>
            <a:off x="3828162" y="3983407"/>
            <a:ext cx="3967200" cy="306000"/>
          </a:xfrm>
          <a:prstGeom prst="rect">
            <a:avLst/>
          </a:prstGeom>
          <a:solidFill>
            <a:srgbClr val="00FF00">
              <a:alpha val="25000"/>
            </a:srgbClr>
          </a:solidFill>
          <a:ln w="19050" cap="flat" cmpd="sng" algn="ctr">
            <a:noFill/>
            <a:prstDash val="solid"/>
          </a:ln>
          <a:effectLst/>
        </p:spPr>
        <p:txBody>
          <a:bodyPr rtlCol="0" anchor="ctr"/>
          <a:lstStyle/>
          <a:p>
            <a:pPr algn="ctr" fontAlgn="auto">
              <a:spcBef>
                <a:spcPts val="0"/>
              </a:spcBef>
              <a:spcAft>
                <a:spcPts val="0"/>
              </a:spcAft>
              <a:defRPr/>
            </a:pPr>
            <a:endParaRPr lang="el-GR" kern="0" smtClean="0">
              <a:solidFill>
                <a:srgbClr val="FFFFFF"/>
              </a:solidFill>
              <a:latin typeface="Times New Roman"/>
              <a:cs typeface="Times New Roman"/>
            </a:endParaRPr>
          </a:p>
        </p:txBody>
      </p:sp>
      <p:grpSp>
        <p:nvGrpSpPr>
          <p:cNvPr id="3" name="Group 9640"/>
          <p:cNvGrpSpPr/>
          <p:nvPr/>
        </p:nvGrpSpPr>
        <p:grpSpPr>
          <a:xfrm>
            <a:off x="3953621" y="5894708"/>
            <a:ext cx="3711255" cy="737716"/>
            <a:chOff x="3953621" y="5894708"/>
            <a:chExt cx="3711255" cy="737716"/>
          </a:xfrm>
        </p:grpSpPr>
        <p:grpSp>
          <p:nvGrpSpPr>
            <p:cNvPr id="4" name="Group 9641"/>
            <p:cNvGrpSpPr/>
            <p:nvPr/>
          </p:nvGrpSpPr>
          <p:grpSpPr>
            <a:xfrm>
              <a:off x="4157863" y="5894708"/>
              <a:ext cx="3125558" cy="72000"/>
              <a:chOff x="6590269" y="4254841"/>
              <a:chExt cx="3125558" cy="72000"/>
            </a:xfrm>
          </p:grpSpPr>
          <p:cxnSp>
            <p:nvCxnSpPr>
              <p:cNvPr id="9650" name="Straight Connector 9649"/>
              <p:cNvCxnSpPr/>
              <p:nvPr/>
            </p:nvCxnSpPr>
            <p:spPr>
              <a:xfrm>
                <a:off x="6590269" y="4254841"/>
                <a:ext cx="636" cy="72000"/>
              </a:xfrm>
              <a:prstGeom prst="line">
                <a:avLst/>
              </a:prstGeom>
              <a:noFill/>
              <a:ln w="6350" cap="flat" cmpd="sng" algn="ctr">
                <a:solidFill>
                  <a:srgbClr val="FFFFFF"/>
                </a:solidFill>
                <a:prstDash val="solid"/>
              </a:ln>
              <a:effectLst/>
            </p:spPr>
          </p:cxnSp>
          <p:cxnSp>
            <p:nvCxnSpPr>
              <p:cNvPr id="9651" name="Straight Connector 9650"/>
              <p:cNvCxnSpPr/>
              <p:nvPr/>
            </p:nvCxnSpPr>
            <p:spPr>
              <a:xfrm>
                <a:off x="7368068" y="4254841"/>
                <a:ext cx="636" cy="72000"/>
              </a:xfrm>
              <a:prstGeom prst="line">
                <a:avLst/>
              </a:prstGeom>
              <a:noFill/>
              <a:ln w="3175" cap="flat" cmpd="sng" algn="ctr">
                <a:solidFill>
                  <a:srgbClr val="FFFFFF"/>
                </a:solidFill>
                <a:prstDash val="solid"/>
              </a:ln>
              <a:effectLst/>
            </p:spPr>
          </p:cxnSp>
          <p:cxnSp>
            <p:nvCxnSpPr>
              <p:cNvPr id="9652" name="Straight Connector 9651"/>
              <p:cNvCxnSpPr/>
              <p:nvPr/>
            </p:nvCxnSpPr>
            <p:spPr>
              <a:xfrm>
                <a:off x="8150067" y="4254841"/>
                <a:ext cx="636" cy="72000"/>
              </a:xfrm>
              <a:prstGeom prst="line">
                <a:avLst/>
              </a:prstGeom>
              <a:noFill/>
              <a:ln w="6350" cap="flat" cmpd="sng" algn="ctr">
                <a:solidFill>
                  <a:srgbClr val="FFFFFF"/>
                </a:solidFill>
                <a:prstDash val="solid"/>
              </a:ln>
              <a:effectLst/>
            </p:spPr>
          </p:cxnSp>
          <p:cxnSp>
            <p:nvCxnSpPr>
              <p:cNvPr id="9653" name="Straight Connector 9652"/>
              <p:cNvCxnSpPr/>
              <p:nvPr/>
            </p:nvCxnSpPr>
            <p:spPr>
              <a:xfrm>
                <a:off x="8932629" y="4254841"/>
                <a:ext cx="636" cy="72000"/>
              </a:xfrm>
              <a:prstGeom prst="line">
                <a:avLst/>
              </a:prstGeom>
              <a:noFill/>
              <a:ln w="3175" cap="flat" cmpd="sng" algn="ctr">
                <a:solidFill>
                  <a:srgbClr val="FFFFFF"/>
                </a:solidFill>
                <a:prstDash val="solid"/>
              </a:ln>
              <a:effectLst/>
            </p:spPr>
          </p:cxnSp>
          <p:cxnSp>
            <p:nvCxnSpPr>
              <p:cNvPr id="9654" name="Straight Connector 9653"/>
              <p:cNvCxnSpPr/>
              <p:nvPr/>
            </p:nvCxnSpPr>
            <p:spPr>
              <a:xfrm>
                <a:off x="9715191" y="4254841"/>
                <a:ext cx="636" cy="72000"/>
              </a:xfrm>
              <a:prstGeom prst="line">
                <a:avLst/>
              </a:prstGeom>
              <a:noFill/>
              <a:ln w="6350" cap="flat" cmpd="sng" algn="ctr">
                <a:solidFill>
                  <a:srgbClr val="FFFFFF"/>
                </a:solidFill>
                <a:prstDash val="solid"/>
              </a:ln>
              <a:effectLst/>
            </p:spPr>
          </p:cxnSp>
        </p:grpSp>
        <p:grpSp>
          <p:nvGrpSpPr>
            <p:cNvPr id="5" name="Group 9642"/>
            <p:cNvGrpSpPr/>
            <p:nvPr/>
          </p:nvGrpSpPr>
          <p:grpSpPr>
            <a:xfrm>
              <a:off x="3953621" y="5986928"/>
              <a:ext cx="3711255" cy="645496"/>
              <a:chOff x="3953621" y="5986928"/>
              <a:chExt cx="3711255" cy="645496"/>
            </a:xfrm>
          </p:grpSpPr>
          <p:sp>
            <p:nvSpPr>
              <p:cNvPr id="9644" name="TextBox 9643"/>
              <p:cNvSpPr txBox="1"/>
              <p:nvPr/>
            </p:nvSpPr>
            <p:spPr>
              <a:xfrm rot="16200000">
                <a:off x="5597483" y="4565031"/>
                <a:ext cx="430887" cy="3703899"/>
              </a:xfrm>
              <a:prstGeom prst="rect">
                <a:avLst/>
              </a:prstGeom>
              <a:noFill/>
            </p:spPr>
            <p:txBody>
              <a:bodyPr vert="eaVert" wrap="none" rtlCol="0">
                <a:spAutoFit/>
              </a:bodyPr>
              <a:lstStyle>
                <a:defPPr>
                  <a:defRPr lang="en-US"/>
                </a:defPPr>
                <a:lvl1pPr>
                  <a:defRPr sz="2000">
                    <a:solidFill>
                      <a:schemeClr val="bg1"/>
                    </a:solidFill>
                    <a:latin typeface="Arial Unicode MS" panose="020B0604020202020204" pitchFamily="34" charset="-128"/>
                    <a:ea typeface="Arial Unicode MS" panose="020B0604020202020204" pitchFamily="34" charset="-128"/>
                    <a:cs typeface="Arial Unicode MS" panose="020B0604020202020204" pitchFamily="34" charset="-128"/>
                  </a:defRPr>
                </a:lvl1pPr>
              </a:lstStyle>
              <a:p>
                <a:pPr fontAlgn="auto">
                  <a:spcBef>
                    <a:spcPts val="0"/>
                  </a:spcBef>
                  <a:spcAft>
                    <a:spcPts val="0"/>
                  </a:spcAft>
                  <a:defRPr/>
                </a:pPr>
                <a:r>
                  <a:rPr lang="en-US" sz="1600" kern="0" dirty="0" err="1">
                    <a:solidFill>
                      <a:srgbClr val="FFFFFF"/>
                    </a:solidFill>
                    <a:latin typeface="+mn-lt"/>
                  </a:rPr>
                  <a:t>Virion</a:t>
                </a:r>
                <a:r>
                  <a:rPr lang="en-US" sz="1600" kern="0" dirty="0">
                    <a:solidFill>
                      <a:srgbClr val="FFFFFF"/>
                    </a:solidFill>
                    <a:latin typeface="+mn-lt"/>
                  </a:rPr>
                  <a:t> </a:t>
                </a:r>
                <a:r>
                  <a:rPr lang="en-US" sz="1600" kern="0" dirty="0" err="1" smtClean="0">
                    <a:solidFill>
                      <a:srgbClr val="FFFFFF"/>
                    </a:solidFill>
                    <a:latin typeface="+mn-lt"/>
                  </a:rPr>
                  <a:t>Perimetrical</a:t>
                </a:r>
                <a:r>
                  <a:rPr lang="en-US" sz="1600" kern="0" dirty="0" smtClean="0">
                    <a:solidFill>
                      <a:srgbClr val="FFFFFF"/>
                    </a:solidFill>
                    <a:latin typeface="+mn-lt"/>
                  </a:rPr>
                  <a:t> (Azimuthal) </a:t>
                </a:r>
                <a:r>
                  <a:rPr lang="en-US" sz="1600" kern="0" dirty="0">
                    <a:solidFill>
                      <a:srgbClr val="FFFFFF"/>
                    </a:solidFill>
                    <a:latin typeface="+mn-lt"/>
                  </a:rPr>
                  <a:t>Distance</a:t>
                </a:r>
                <a:endParaRPr lang="el-GR" sz="1600" kern="0" dirty="0">
                  <a:solidFill>
                    <a:srgbClr val="FFFFFF"/>
                  </a:solidFill>
                  <a:latin typeface="+mn-lt"/>
                </a:endParaRPr>
              </a:p>
            </p:txBody>
          </p:sp>
          <p:sp>
            <p:nvSpPr>
              <p:cNvPr id="9645" name="TextBox 9644"/>
              <p:cNvSpPr txBox="1"/>
              <p:nvPr/>
            </p:nvSpPr>
            <p:spPr>
              <a:xfrm>
                <a:off x="6268330" y="5986928"/>
                <a:ext cx="482824" cy="276999"/>
              </a:xfrm>
              <a:prstGeom prst="rect">
                <a:avLst/>
              </a:prstGeom>
              <a:noFill/>
            </p:spPr>
            <p:txBody>
              <a:bodyPr wrap="none" rtlCol="0">
                <a:spAutoFit/>
              </a:bodyPr>
              <a:lstStyle/>
              <a:p>
                <a:pPr fontAlgn="auto">
                  <a:spcBef>
                    <a:spcPts val="0"/>
                  </a:spcBef>
                  <a:spcAft>
                    <a:spcPts val="0"/>
                  </a:spcAft>
                  <a:defRPr/>
                </a:pPr>
                <a:r>
                  <a:rPr lang="el-GR" sz="1200" kern="0" dirty="0" smtClean="0">
                    <a:solidFill>
                      <a:srgbClr val="FFFFFF"/>
                    </a:solidFill>
                    <a:latin typeface="+mn-lt"/>
                    <a:ea typeface="Arial Unicode MS" panose="020B0604020202020204" pitchFamily="34" charset="-128"/>
                    <a:cs typeface="Arial Unicode MS" panose="020B0604020202020204" pitchFamily="34" charset="-128"/>
                  </a:rPr>
                  <a:t>41,5</a:t>
                </a:r>
              </a:p>
            </p:txBody>
          </p:sp>
          <p:sp>
            <p:nvSpPr>
              <p:cNvPr id="9646" name="TextBox 9645"/>
              <p:cNvSpPr txBox="1"/>
              <p:nvPr/>
            </p:nvSpPr>
            <p:spPr>
              <a:xfrm>
                <a:off x="3953621" y="5986928"/>
                <a:ext cx="405880" cy="276999"/>
              </a:xfrm>
              <a:prstGeom prst="rect">
                <a:avLst/>
              </a:prstGeom>
              <a:noFill/>
            </p:spPr>
            <p:txBody>
              <a:bodyPr wrap="none" rtlCol="0">
                <a:spAutoFit/>
              </a:bodyPr>
              <a:lstStyle/>
              <a:p>
                <a:pPr fontAlgn="auto">
                  <a:spcBef>
                    <a:spcPts val="0"/>
                  </a:spcBef>
                  <a:spcAft>
                    <a:spcPts val="0"/>
                  </a:spcAft>
                  <a:defRPr/>
                </a:pPr>
                <a:r>
                  <a:rPr lang="el-GR" sz="1200" kern="0" dirty="0" smtClean="0">
                    <a:solidFill>
                      <a:srgbClr val="FFFFFF"/>
                    </a:solidFill>
                    <a:latin typeface="+mn-lt"/>
                    <a:ea typeface="Arial Unicode MS" panose="020B0604020202020204" pitchFamily="34" charset="-128"/>
                    <a:cs typeface="Arial Unicode MS" panose="020B0604020202020204" pitchFamily="34" charset="-128"/>
                  </a:rPr>
                  <a:t>-83</a:t>
                </a:r>
              </a:p>
            </p:txBody>
          </p:sp>
          <p:sp>
            <p:nvSpPr>
              <p:cNvPr id="9647" name="TextBox 9646"/>
              <p:cNvSpPr txBox="1"/>
              <p:nvPr/>
            </p:nvSpPr>
            <p:spPr>
              <a:xfrm>
                <a:off x="7116144" y="5986928"/>
                <a:ext cx="354584" cy="276999"/>
              </a:xfrm>
              <a:prstGeom prst="rect">
                <a:avLst/>
              </a:prstGeom>
              <a:noFill/>
            </p:spPr>
            <p:txBody>
              <a:bodyPr wrap="none" rtlCol="0">
                <a:spAutoFit/>
              </a:bodyPr>
              <a:lstStyle/>
              <a:p>
                <a:pPr fontAlgn="auto">
                  <a:spcBef>
                    <a:spcPts val="0"/>
                  </a:spcBef>
                  <a:spcAft>
                    <a:spcPts val="0"/>
                  </a:spcAft>
                  <a:defRPr/>
                </a:pPr>
                <a:r>
                  <a:rPr lang="el-GR" sz="1200" kern="0" dirty="0" smtClean="0">
                    <a:solidFill>
                      <a:srgbClr val="FFFFFF"/>
                    </a:solidFill>
                    <a:latin typeface="+mn-lt"/>
                    <a:ea typeface="Arial Unicode MS" panose="020B0604020202020204" pitchFamily="34" charset="-128"/>
                    <a:cs typeface="Arial Unicode MS" panose="020B0604020202020204" pitchFamily="34" charset="-128"/>
                  </a:rPr>
                  <a:t>83</a:t>
                </a:r>
              </a:p>
            </p:txBody>
          </p:sp>
          <p:sp>
            <p:nvSpPr>
              <p:cNvPr id="9648" name="TextBox 9647"/>
              <p:cNvSpPr txBox="1"/>
              <p:nvPr/>
            </p:nvSpPr>
            <p:spPr>
              <a:xfrm>
                <a:off x="4662034" y="5986928"/>
                <a:ext cx="534121" cy="276999"/>
              </a:xfrm>
              <a:prstGeom prst="rect">
                <a:avLst/>
              </a:prstGeom>
              <a:noFill/>
            </p:spPr>
            <p:txBody>
              <a:bodyPr wrap="none" rtlCol="0">
                <a:spAutoFit/>
              </a:bodyPr>
              <a:lstStyle/>
              <a:p>
                <a:pPr fontAlgn="auto">
                  <a:spcBef>
                    <a:spcPts val="0"/>
                  </a:spcBef>
                  <a:spcAft>
                    <a:spcPts val="0"/>
                  </a:spcAft>
                  <a:defRPr/>
                </a:pPr>
                <a:r>
                  <a:rPr lang="el-GR" sz="1200" kern="0" dirty="0" smtClean="0">
                    <a:solidFill>
                      <a:srgbClr val="FFFFFF"/>
                    </a:solidFill>
                    <a:latin typeface="+mn-lt"/>
                    <a:ea typeface="Arial Unicode MS" panose="020B0604020202020204" pitchFamily="34" charset="-128"/>
                    <a:cs typeface="Arial Unicode MS" panose="020B0604020202020204" pitchFamily="34" charset="-128"/>
                  </a:rPr>
                  <a:t>-41,5</a:t>
                </a:r>
              </a:p>
            </p:txBody>
          </p:sp>
          <p:sp>
            <p:nvSpPr>
              <p:cNvPr id="9649" name="TextBox 9648"/>
              <p:cNvSpPr txBox="1"/>
              <p:nvPr/>
            </p:nvSpPr>
            <p:spPr>
              <a:xfrm>
                <a:off x="5567262" y="5986928"/>
                <a:ext cx="269626" cy="276999"/>
              </a:xfrm>
              <a:prstGeom prst="rect">
                <a:avLst/>
              </a:prstGeom>
              <a:noFill/>
            </p:spPr>
            <p:txBody>
              <a:bodyPr wrap="none" rtlCol="0">
                <a:spAutoFit/>
              </a:bodyPr>
              <a:lstStyle/>
              <a:p>
                <a:pPr fontAlgn="auto">
                  <a:spcBef>
                    <a:spcPts val="0"/>
                  </a:spcBef>
                  <a:spcAft>
                    <a:spcPts val="0"/>
                  </a:spcAft>
                  <a:defRPr/>
                </a:pPr>
                <a:r>
                  <a:rPr lang="el-GR" sz="1200" kern="0" dirty="0" smtClean="0">
                    <a:solidFill>
                      <a:srgbClr val="FFFFFF"/>
                    </a:solidFill>
                    <a:latin typeface="+mn-lt"/>
                    <a:ea typeface="Arial Unicode MS" panose="020B0604020202020204" pitchFamily="34" charset="-128"/>
                    <a:cs typeface="Arial Unicode MS" panose="020B0604020202020204" pitchFamily="34" charset="-128"/>
                  </a:rPr>
                  <a:t>0</a:t>
                </a:r>
              </a:p>
            </p:txBody>
          </p:sp>
        </p:grpSp>
      </p:grpSp>
      <p:grpSp>
        <p:nvGrpSpPr>
          <p:cNvPr id="6" name="Group 9654"/>
          <p:cNvGrpSpPr/>
          <p:nvPr/>
        </p:nvGrpSpPr>
        <p:grpSpPr>
          <a:xfrm>
            <a:off x="7797493" y="2455130"/>
            <a:ext cx="824620" cy="3371187"/>
            <a:chOff x="7797493" y="2455130"/>
            <a:chExt cx="824620" cy="3371187"/>
          </a:xfrm>
        </p:grpSpPr>
        <p:grpSp>
          <p:nvGrpSpPr>
            <p:cNvPr id="7" name="Group 9655"/>
            <p:cNvGrpSpPr/>
            <p:nvPr/>
          </p:nvGrpSpPr>
          <p:grpSpPr>
            <a:xfrm>
              <a:off x="7797493" y="2580354"/>
              <a:ext cx="72000" cy="3069653"/>
              <a:chOff x="7797493" y="1939719"/>
              <a:chExt cx="72000" cy="3069653"/>
            </a:xfrm>
          </p:grpSpPr>
          <p:cxnSp>
            <p:nvCxnSpPr>
              <p:cNvPr id="9665" name="Straight Connector 9664"/>
              <p:cNvCxnSpPr/>
              <p:nvPr/>
            </p:nvCxnSpPr>
            <p:spPr>
              <a:xfrm rot="5400000">
                <a:off x="7833175" y="1904037"/>
                <a:ext cx="636" cy="72000"/>
              </a:xfrm>
              <a:prstGeom prst="line">
                <a:avLst/>
              </a:prstGeom>
              <a:noFill/>
              <a:ln w="6350" cap="flat" cmpd="sng" algn="ctr">
                <a:solidFill>
                  <a:srgbClr val="FFFFFF"/>
                </a:solidFill>
                <a:prstDash val="solid"/>
              </a:ln>
              <a:effectLst/>
            </p:spPr>
          </p:cxnSp>
          <p:cxnSp>
            <p:nvCxnSpPr>
              <p:cNvPr id="9666" name="Straight Connector 9665"/>
              <p:cNvCxnSpPr/>
              <p:nvPr/>
            </p:nvCxnSpPr>
            <p:spPr>
              <a:xfrm rot="5400000">
                <a:off x="7833175" y="2525563"/>
                <a:ext cx="636" cy="72000"/>
              </a:xfrm>
              <a:prstGeom prst="line">
                <a:avLst/>
              </a:prstGeom>
              <a:noFill/>
              <a:ln w="6350" cap="flat" cmpd="sng" algn="ctr">
                <a:solidFill>
                  <a:srgbClr val="FFFFFF"/>
                </a:solidFill>
                <a:prstDash val="solid"/>
              </a:ln>
              <a:effectLst/>
            </p:spPr>
          </p:cxnSp>
          <p:cxnSp>
            <p:nvCxnSpPr>
              <p:cNvPr id="9667" name="Straight Connector 9666"/>
              <p:cNvCxnSpPr/>
              <p:nvPr/>
            </p:nvCxnSpPr>
            <p:spPr>
              <a:xfrm rot="5400000">
                <a:off x="7833175" y="3131627"/>
                <a:ext cx="636" cy="72000"/>
              </a:xfrm>
              <a:prstGeom prst="line">
                <a:avLst/>
              </a:prstGeom>
              <a:noFill/>
              <a:ln w="6350" cap="flat" cmpd="sng" algn="ctr">
                <a:solidFill>
                  <a:srgbClr val="FFFFFF"/>
                </a:solidFill>
                <a:prstDash val="solid"/>
              </a:ln>
              <a:effectLst/>
            </p:spPr>
          </p:cxnSp>
          <p:cxnSp>
            <p:nvCxnSpPr>
              <p:cNvPr id="9668" name="Straight Connector 9667"/>
              <p:cNvCxnSpPr/>
              <p:nvPr/>
            </p:nvCxnSpPr>
            <p:spPr>
              <a:xfrm rot="5400000">
                <a:off x="7833175" y="3745795"/>
                <a:ext cx="636" cy="72000"/>
              </a:xfrm>
              <a:prstGeom prst="line">
                <a:avLst/>
              </a:prstGeom>
              <a:noFill/>
              <a:ln w="6350" cap="flat" cmpd="sng" algn="ctr">
                <a:solidFill>
                  <a:srgbClr val="FFFFFF"/>
                </a:solidFill>
                <a:prstDash val="solid"/>
              </a:ln>
              <a:effectLst/>
            </p:spPr>
          </p:cxnSp>
          <p:cxnSp>
            <p:nvCxnSpPr>
              <p:cNvPr id="9669" name="Straight Connector 9668"/>
              <p:cNvCxnSpPr/>
              <p:nvPr/>
            </p:nvCxnSpPr>
            <p:spPr>
              <a:xfrm rot="5400000">
                <a:off x="7833175" y="4366990"/>
                <a:ext cx="636" cy="72000"/>
              </a:xfrm>
              <a:prstGeom prst="line">
                <a:avLst/>
              </a:prstGeom>
              <a:noFill/>
              <a:ln w="6350" cap="flat" cmpd="sng" algn="ctr">
                <a:solidFill>
                  <a:srgbClr val="FFFFFF"/>
                </a:solidFill>
                <a:prstDash val="solid"/>
              </a:ln>
              <a:effectLst/>
            </p:spPr>
          </p:cxnSp>
          <p:cxnSp>
            <p:nvCxnSpPr>
              <p:cNvPr id="9670" name="Straight Connector 9669"/>
              <p:cNvCxnSpPr/>
              <p:nvPr/>
            </p:nvCxnSpPr>
            <p:spPr>
              <a:xfrm rot="5400000">
                <a:off x="7833175" y="4973054"/>
                <a:ext cx="636" cy="72000"/>
              </a:xfrm>
              <a:prstGeom prst="line">
                <a:avLst/>
              </a:prstGeom>
              <a:noFill/>
              <a:ln w="6350" cap="flat" cmpd="sng" algn="ctr">
                <a:solidFill>
                  <a:srgbClr val="FFFFFF"/>
                </a:solidFill>
                <a:prstDash val="solid"/>
              </a:ln>
              <a:effectLst/>
            </p:spPr>
          </p:cxnSp>
        </p:grpSp>
        <p:grpSp>
          <p:nvGrpSpPr>
            <p:cNvPr id="8" name="Group 9656"/>
            <p:cNvGrpSpPr/>
            <p:nvPr/>
          </p:nvGrpSpPr>
          <p:grpSpPr>
            <a:xfrm>
              <a:off x="7828691" y="2455130"/>
              <a:ext cx="793422" cy="3371187"/>
              <a:chOff x="7828691" y="2455130"/>
              <a:chExt cx="793422" cy="3371187"/>
            </a:xfrm>
          </p:grpSpPr>
          <p:sp>
            <p:nvSpPr>
              <p:cNvPr id="9658" name="TextBox 9657"/>
              <p:cNvSpPr txBox="1"/>
              <p:nvPr/>
            </p:nvSpPr>
            <p:spPr>
              <a:xfrm rot="10800000">
                <a:off x="8191226" y="3450306"/>
                <a:ext cx="430887" cy="1001236"/>
              </a:xfrm>
              <a:prstGeom prst="rect">
                <a:avLst/>
              </a:prstGeom>
              <a:noFill/>
            </p:spPr>
            <p:txBody>
              <a:bodyPr vert="eaVert" wrap="none" rtlCol="0">
                <a:spAutoFit/>
              </a:bodyPr>
              <a:lstStyle/>
              <a:p>
                <a:pPr fontAlgn="auto">
                  <a:spcBef>
                    <a:spcPts val="0"/>
                  </a:spcBef>
                  <a:spcAft>
                    <a:spcPts val="0"/>
                  </a:spcAft>
                  <a:defRPr/>
                </a:pPr>
                <a:r>
                  <a:rPr lang="en-US" sz="1600" kern="0" dirty="0" smtClean="0">
                    <a:solidFill>
                      <a:srgbClr val="FFFFFF"/>
                    </a:solidFill>
                    <a:latin typeface="+mn-lt"/>
                    <a:ea typeface="Arial Unicode MS" panose="020B0604020202020204" pitchFamily="34" charset="-128"/>
                    <a:cs typeface="Arial Unicode MS" panose="020B0604020202020204" pitchFamily="34" charset="-128"/>
                  </a:rPr>
                  <a:t>Axial </a:t>
                </a:r>
                <a:r>
                  <a:rPr lang="el-GR" sz="1600" kern="0" dirty="0" err="1" smtClean="0">
                    <a:solidFill>
                      <a:srgbClr val="FFFFFF"/>
                    </a:solidFill>
                    <a:latin typeface="+mn-lt"/>
                    <a:ea typeface="Arial Unicode MS" panose="020B0604020202020204" pitchFamily="34" charset="-128"/>
                    <a:cs typeface="Arial Unicode MS" panose="020B0604020202020204" pitchFamily="34" charset="-128"/>
                  </a:rPr>
                  <a:t>Rise</a:t>
                </a:r>
                <a:endParaRPr lang="el-GR" sz="1600" kern="0" dirty="0" smtClean="0">
                  <a:solidFill>
                    <a:srgbClr val="FFFFFF"/>
                  </a:solidFill>
                  <a:latin typeface="+mn-lt"/>
                  <a:ea typeface="Arial Unicode MS" panose="020B0604020202020204" pitchFamily="34" charset="-128"/>
                  <a:cs typeface="Arial Unicode MS" panose="020B0604020202020204" pitchFamily="34" charset="-128"/>
                </a:endParaRPr>
              </a:p>
            </p:txBody>
          </p:sp>
          <p:sp>
            <p:nvSpPr>
              <p:cNvPr id="9659" name="TextBox 9658"/>
              <p:cNvSpPr txBox="1"/>
              <p:nvPr/>
            </p:nvSpPr>
            <p:spPr>
              <a:xfrm>
                <a:off x="7828691" y="4913134"/>
                <a:ext cx="449162" cy="276999"/>
              </a:xfrm>
              <a:prstGeom prst="rect">
                <a:avLst/>
              </a:prstGeom>
              <a:noFill/>
            </p:spPr>
            <p:txBody>
              <a:bodyPr wrap="none" rtlCol="0">
                <a:spAutoFit/>
              </a:bodyPr>
              <a:lstStyle/>
              <a:p>
                <a:pPr fontAlgn="auto">
                  <a:spcBef>
                    <a:spcPts val="0"/>
                  </a:spcBef>
                  <a:spcAft>
                    <a:spcPts val="0"/>
                  </a:spcAft>
                  <a:defRPr/>
                </a:pPr>
                <a:r>
                  <a:rPr lang="el-GR" sz="1200" kern="0" dirty="0" smtClean="0">
                    <a:solidFill>
                      <a:srgbClr val="FFFFFF"/>
                    </a:solidFill>
                    <a:latin typeface="+mn-lt"/>
                    <a:ea typeface="Arial Unicode MS" panose="020B0604020202020204" pitchFamily="34" charset="-128"/>
                    <a:cs typeface="Arial Unicode MS" panose="020B0604020202020204" pitchFamily="34" charset="-128"/>
                  </a:rPr>
                  <a:t>-33</a:t>
                </a:r>
                <a:r>
                  <a:rPr lang="en-US" sz="1200" kern="0" dirty="0" smtClean="0">
                    <a:solidFill>
                      <a:srgbClr val="FFFFFF"/>
                    </a:solidFill>
                    <a:latin typeface="+mn-lt"/>
                    <a:ea typeface="Arial Unicode MS" panose="020B0604020202020204" pitchFamily="34" charset="-128"/>
                    <a:cs typeface="Arial Unicode MS" panose="020B0604020202020204" pitchFamily="34" charset="-128"/>
                  </a:rPr>
                  <a:t> </a:t>
                </a:r>
                <a:endParaRPr lang="el-GR" sz="1200" kern="0" dirty="0" smtClean="0">
                  <a:solidFill>
                    <a:srgbClr val="FFFFFF"/>
                  </a:solidFill>
                  <a:latin typeface="+mn-lt"/>
                  <a:ea typeface="Arial Unicode MS" panose="020B0604020202020204" pitchFamily="34" charset="-128"/>
                  <a:cs typeface="Arial Unicode MS" panose="020B0604020202020204" pitchFamily="34" charset="-128"/>
                </a:endParaRPr>
              </a:p>
            </p:txBody>
          </p:sp>
          <p:sp>
            <p:nvSpPr>
              <p:cNvPr id="9660" name="TextBox 9659"/>
              <p:cNvSpPr txBox="1"/>
              <p:nvPr/>
            </p:nvSpPr>
            <p:spPr>
              <a:xfrm>
                <a:off x="7850332" y="3687552"/>
                <a:ext cx="397866" cy="276999"/>
              </a:xfrm>
              <a:prstGeom prst="rect">
                <a:avLst/>
              </a:prstGeom>
              <a:noFill/>
            </p:spPr>
            <p:txBody>
              <a:bodyPr wrap="none" rtlCol="0">
                <a:spAutoFit/>
              </a:bodyPr>
              <a:lstStyle/>
              <a:p>
                <a:pPr fontAlgn="auto">
                  <a:spcBef>
                    <a:spcPts val="0"/>
                  </a:spcBef>
                  <a:spcAft>
                    <a:spcPts val="0"/>
                  </a:spcAft>
                  <a:defRPr/>
                </a:pPr>
                <a:r>
                  <a:rPr lang="el-GR" sz="1200" kern="0" dirty="0" smtClean="0">
                    <a:solidFill>
                      <a:srgbClr val="FFFFFF"/>
                    </a:solidFill>
                    <a:latin typeface="+mn-lt"/>
                    <a:ea typeface="Arial Unicode MS" panose="020B0604020202020204" pitchFamily="34" charset="-128"/>
                    <a:cs typeface="Arial Unicode MS" panose="020B0604020202020204" pitchFamily="34" charset="-128"/>
                  </a:rPr>
                  <a:t>33</a:t>
                </a:r>
                <a:r>
                  <a:rPr lang="en-US" sz="1200" kern="0" dirty="0" smtClean="0">
                    <a:solidFill>
                      <a:srgbClr val="FFFFFF"/>
                    </a:solidFill>
                    <a:latin typeface="+mn-lt"/>
                    <a:ea typeface="Arial Unicode MS" panose="020B0604020202020204" pitchFamily="34" charset="-128"/>
                    <a:cs typeface="Arial Unicode MS" panose="020B0604020202020204" pitchFamily="34" charset="-128"/>
                  </a:rPr>
                  <a:t> </a:t>
                </a:r>
                <a:endParaRPr lang="el-GR" sz="1200" kern="0" dirty="0" smtClean="0">
                  <a:solidFill>
                    <a:srgbClr val="FFFFFF"/>
                  </a:solidFill>
                  <a:latin typeface="+mn-lt"/>
                  <a:ea typeface="Arial Unicode MS" panose="020B0604020202020204" pitchFamily="34" charset="-128"/>
                  <a:cs typeface="Arial Unicode MS" panose="020B0604020202020204" pitchFamily="34" charset="-128"/>
                </a:endParaRPr>
              </a:p>
            </p:txBody>
          </p:sp>
          <p:sp>
            <p:nvSpPr>
              <p:cNvPr id="9661" name="TextBox 9660"/>
              <p:cNvSpPr txBox="1"/>
              <p:nvPr/>
            </p:nvSpPr>
            <p:spPr>
              <a:xfrm>
                <a:off x="7886399" y="4281945"/>
                <a:ext cx="312906" cy="276999"/>
              </a:xfrm>
              <a:prstGeom prst="rect">
                <a:avLst/>
              </a:prstGeom>
              <a:noFill/>
            </p:spPr>
            <p:txBody>
              <a:bodyPr wrap="none" rtlCol="0">
                <a:spAutoFit/>
              </a:bodyPr>
              <a:lstStyle/>
              <a:p>
                <a:pPr fontAlgn="auto">
                  <a:spcBef>
                    <a:spcPts val="0"/>
                  </a:spcBef>
                  <a:spcAft>
                    <a:spcPts val="0"/>
                  </a:spcAft>
                  <a:defRPr/>
                </a:pPr>
                <a:r>
                  <a:rPr lang="el-GR" sz="1200" kern="0" dirty="0" smtClean="0">
                    <a:solidFill>
                      <a:srgbClr val="FFFFFF"/>
                    </a:solidFill>
                    <a:latin typeface="+mn-lt"/>
                    <a:ea typeface="Arial Unicode MS" panose="020B0604020202020204" pitchFamily="34" charset="-128"/>
                    <a:cs typeface="Arial Unicode MS" panose="020B0604020202020204" pitchFamily="34" charset="-128"/>
                  </a:rPr>
                  <a:t>0</a:t>
                </a:r>
                <a:r>
                  <a:rPr lang="en-US" sz="1200" kern="0" dirty="0" smtClean="0">
                    <a:solidFill>
                      <a:srgbClr val="FFFFFF"/>
                    </a:solidFill>
                    <a:latin typeface="+mn-lt"/>
                    <a:ea typeface="Arial Unicode MS" panose="020B0604020202020204" pitchFamily="34" charset="-128"/>
                    <a:cs typeface="Arial Unicode MS" panose="020B0604020202020204" pitchFamily="34" charset="-128"/>
                  </a:rPr>
                  <a:t> </a:t>
                </a:r>
                <a:endParaRPr lang="el-GR" sz="1200" kern="0" dirty="0" smtClean="0">
                  <a:solidFill>
                    <a:srgbClr val="FFFFFF"/>
                  </a:solidFill>
                  <a:latin typeface="+mn-lt"/>
                  <a:ea typeface="Arial Unicode MS" panose="020B0604020202020204" pitchFamily="34" charset="-128"/>
                  <a:cs typeface="Arial Unicode MS" panose="020B0604020202020204" pitchFamily="34" charset="-128"/>
                </a:endParaRPr>
              </a:p>
            </p:txBody>
          </p:sp>
          <p:sp>
            <p:nvSpPr>
              <p:cNvPr id="9662" name="TextBox 9661"/>
              <p:cNvSpPr txBox="1"/>
              <p:nvPr/>
            </p:nvSpPr>
            <p:spPr>
              <a:xfrm>
                <a:off x="7828691" y="5549318"/>
                <a:ext cx="449162" cy="276999"/>
              </a:xfrm>
              <a:prstGeom prst="rect">
                <a:avLst/>
              </a:prstGeom>
              <a:noFill/>
            </p:spPr>
            <p:txBody>
              <a:bodyPr wrap="none" rtlCol="0">
                <a:spAutoFit/>
              </a:bodyPr>
              <a:lstStyle/>
              <a:p>
                <a:pPr fontAlgn="auto">
                  <a:spcBef>
                    <a:spcPts val="0"/>
                  </a:spcBef>
                  <a:spcAft>
                    <a:spcPts val="0"/>
                  </a:spcAft>
                  <a:defRPr/>
                </a:pPr>
                <a:r>
                  <a:rPr lang="el-GR" sz="1200" kern="0" dirty="0" smtClean="0">
                    <a:solidFill>
                      <a:srgbClr val="FFFFFF"/>
                    </a:solidFill>
                    <a:latin typeface="+mn-lt"/>
                    <a:ea typeface="Arial Unicode MS" panose="020B0604020202020204" pitchFamily="34" charset="-128"/>
                    <a:cs typeface="Arial Unicode MS" panose="020B0604020202020204" pitchFamily="34" charset="-128"/>
                  </a:rPr>
                  <a:t>-66</a:t>
                </a:r>
                <a:r>
                  <a:rPr lang="en-US" sz="1200" kern="0" dirty="0" smtClean="0">
                    <a:solidFill>
                      <a:srgbClr val="FFFFFF"/>
                    </a:solidFill>
                    <a:latin typeface="+mn-lt"/>
                    <a:ea typeface="Arial Unicode MS" panose="020B0604020202020204" pitchFamily="34" charset="-128"/>
                    <a:cs typeface="Arial Unicode MS" panose="020B0604020202020204" pitchFamily="34" charset="-128"/>
                  </a:rPr>
                  <a:t> </a:t>
                </a:r>
                <a:endParaRPr lang="el-GR" sz="1200" kern="0" dirty="0" smtClean="0">
                  <a:solidFill>
                    <a:srgbClr val="FFFFFF"/>
                  </a:solidFill>
                  <a:latin typeface="+mn-lt"/>
                  <a:ea typeface="Arial Unicode MS" panose="020B0604020202020204" pitchFamily="34" charset="-128"/>
                  <a:cs typeface="Arial Unicode MS" panose="020B0604020202020204" pitchFamily="34" charset="-128"/>
                </a:endParaRPr>
              </a:p>
            </p:txBody>
          </p:sp>
          <p:sp>
            <p:nvSpPr>
              <p:cNvPr id="9663" name="TextBox 9662"/>
              <p:cNvSpPr txBox="1"/>
              <p:nvPr/>
            </p:nvSpPr>
            <p:spPr>
              <a:xfrm>
                <a:off x="7850332" y="3079045"/>
                <a:ext cx="354584" cy="276999"/>
              </a:xfrm>
              <a:prstGeom prst="rect">
                <a:avLst/>
              </a:prstGeom>
              <a:noFill/>
            </p:spPr>
            <p:txBody>
              <a:bodyPr wrap="none" rtlCol="0">
                <a:spAutoFit/>
              </a:bodyPr>
              <a:lstStyle/>
              <a:p>
                <a:pPr fontAlgn="auto">
                  <a:spcBef>
                    <a:spcPts val="0"/>
                  </a:spcBef>
                  <a:spcAft>
                    <a:spcPts val="0"/>
                  </a:spcAft>
                  <a:defRPr/>
                </a:pPr>
                <a:r>
                  <a:rPr lang="en-US" sz="1200" kern="0" dirty="0" smtClean="0">
                    <a:solidFill>
                      <a:srgbClr val="FFFFFF"/>
                    </a:solidFill>
                    <a:latin typeface="+mn-lt"/>
                    <a:ea typeface="Arial Unicode MS" panose="020B0604020202020204" pitchFamily="34" charset="-128"/>
                    <a:cs typeface="Arial Unicode MS" panose="020B0604020202020204" pitchFamily="34" charset="-128"/>
                  </a:rPr>
                  <a:t>66</a:t>
                </a:r>
                <a:endParaRPr lang="el-GR" sz="1200" kern="0" dirty="0" smtClean="0">
                  <a:solidFill>
                    <a:srgbClr val="FFFFFF"/>
                  </a:solidFill>
                  <a:latin typeface="+mn-lt"/>
                  <a:ea typeface="Arial Unicode MS" panose="020B0604020202020204" pitchFamily="34" charset="-128"/>
                  <a:cs typeface="Arial Unicode MS" panose="020B0604020202020204" pitchFamily="34" charset="-128"/>
                </a:endParaRPr>
              </a:p>
            </p:txBody>
          </p:sp>
          <p:sp>
            <p:nvSpPr>
              <p:cNvPr id="9664" name="TextBox 9663"/>
              <p:cNvSpPr txBox="1"/>
              <p:nvPr/>
            </p:nvSpPr>
            <p:spPr>
              <a:xfrm>
                <a:off x="7850332" y="2455130"/>
                <a:ext cx="354584" cy="276999"/>
              </a:xfrm>
              <a:prstGeom prst="rect">
                <a:avLst/>
              </a:prstGeom>
              <a:noFill/>
            </p:spPr>
            <p:txBody>
              <a:bodyPr wrap="none" rtlCol="0">
                <a:spAutoFit/>
              </a:bodyPr>
              <a:lstStyle/>
              <a:p>
                <a:pPr fontAlgn="auto">
                  <a:spcBef>
                    <a:spcPts val="0"/>
                  </a:spcBef>
                  <a:spcAft>
                    <a:spcPts val="0"/>
                  </a:spcAft>
                  <a:defRPr/>
                </a:pPr>
                <a:r>
                  <a:rPr lang="en-US" sz="1200" kern="0" dirty="0" smtClean="0">
                    <a:solidFill>
                      <a:srgbClr val="FFFFFF"/>
                    </a:solidFill>
                    <a:latin typeface="+mn-lt"/>
                    <a:ea typeface="Arial Unicode MS" panose="020B0604020202020204" pitchFamily="34" charset="-128"/>
                    <a:cs typeface="Arial Unicode MS" panose="020B0604020202020204" pitchFamily="34" charset="-128"/>
                  </a:rPr>
                  <a:t>99</a:t>
                </a:r>
                <a:endParaRPr lang="el-GR" sz="1200" kern="0" dirty="0" smtClean="0">
                  <a:solidFill>
                    <a:srgbClr val="FFFFFF"/>
                  </a:solidFill>
                  <a:latin typeface="+mn-lt"/>
                  <a:ea typeface="Arial Unicode MS" panose="020B0604020202020204" pitchFamily="34" charset="-128"/>
                  <a:cs typeface="Arial Unicode MS" panose="020B0604020202020204" pitchFamily="34" charset="-128"/>
                </a:endParaRPr>
              </a:p>
            </p:txBody>
          </p:sp>
        </p:grpSp>
      </p:grpSp>
      <p:sp>
        <p:nvSpPr>
          <p:cNvPr id="9671" name="Oval 4226"/>
          <p:cNvSpPr/>
          <p:nvPr/>
        </p:nvSpPr>
        <p:spPr>
          <a:xfrm rot="10860000">
            <a:off x="1170251" y="3641360"/>
            <a:ext cx="2232000" cy="1800000"/>
          </a:xfrm>
          <a:custGeom>
            <a:avLst/>
            <a:gdLst/>
            <a:ahLst/>
            <a:cxnLst/>
            <a:rect l="l" t="t" r="r" b="b"/>
            <a:pathLst>
              <a:path w="2412000" h="1876034">
                <a:moveTo>
                  <a:pt x="1206000" y="0"/>
                </a:moveTo>
                <a:cubicBezTo>
                  <a:pt x="1872055" y="0"/>
                  <a:pt x="2412000" y="539945"/>
                  <a:pt x="2412000" y="1206000"/>
                </a:cubicBezTo>
                <a:cubicBezTo>
                  <a:pt x="2412000" y="1453989"/>
                  <a:pt x="2337150" y="1684497"/>
                  <a:pt x="2208617" y="1876034"/>
                </a:cubicBezTo>
                <a:lnTo>
                  <a:pt x="2202566" y="1868069"/>
                </a:lnTo>
                <a:cubicBezTo>
                  <a:pt x="2323932" y="1682620"/>
                  <a:pt x="2394000" y="1460846"/>
                  <a:pt x="2394000" y="1222707"/>
                </a:cubicBezTo>
                <a:cubicBezTo>
                  <a:pt x="2394000" y="566593"/>
                  <a:pt x="1862114" y="34707"/>
                  <a:pt x="1206000" y="34707"/>
                </a:cubicBezTo>
                <a:cubicBezTo>
                  <a:pt x="549886" y="34707"/>
                  <a:pt x="18000" y="566593"/>
                  <a:pt x="18000" y="1222707"/>
                </a:cubicBezTo>
                <a:cubicBezTo>
                  <a:pt x="18000" y="1460846"/>
                  <a:pt x="88068" y="1682620"/>
                  <a:pt x="209434" y="1868069"/>
                </a:cubicBezTo>
                <a:cubicBezTo>
                  <a:pt x="207097" y="1870505"/>
                  <a:pt x="205235" y="1873266"/>
                  <a:pt x="203383" y="1876034"/>
                </a:cubicBezTo>
                <a:cubicBezTo>
                  <a:pt x="74851" y="1684497"/>
                  <a:pt x="0" y="1453989"/>
                  <a:pt x="0" y="1206000"/>
                </a:cubicBezTo>
                <a:cubicBezTo>
                  <a:pt x="0" y="539945"/>
                  <a:pt x="539945" y="0"/>
                  <a:pt x="1206000" y="0"/>
                </a:cubicBezTo>
                <a:close/>
              </a:path>
            </a:pathLst>
          </a:custGeom>
          <a:solidFill>
            <a:srgbClr val="00CCFF">
              <a:alpha val="19000"/>
            </a:srgbClr>
          </a:solidFill>
          <a:ln w="25400" cap="flat" cmpd="sng" algn="ctr">
            <a:noFill/>
            <a:prstDash val="solid"/>
          </a:ln>
          <a:effectLst/>
          <a:scene3d>
            <a:camera prst="orthographicFront">
              <a:rot lat="16620000" lon="0" rev="0"/>
            </a:camera>
            <a:lightRig rig="threePt" dir="t"/>
          </a:scene3d>
          <a:sp3d>
            <a:bevelT w="0" h="317500" prst="slope"/>
          </a:sp3d>
        </p:spPr>
        <p:txBody>
          <a:bodyPr rtlCol="0" anchor="ctr"/>
          <a:lstStyle/>
          <a:p>
            <a:pPr algn="ctr" fontAlgn="auto">
              <a:spcBef>
                <a:spcPts val="0"/>
              </a:spcBef>
              <a:spcAft>
                <a:spcPts val="0"/>
              </a:spcAft>
              <a:defRPr/>
            </a:pPr>
            <a:endParaRPr lang="el-GR" kern="0" smtClean="0">
              <a:solidFill>
                <a:srgbClr val="FFFFFF"/>
              </a:solidFill>
              <a:latin typeface="Times New Roman"/>
              <a:cs typeface="Times New Roman"/>
            </a:endParaRPr>
          </a:p>
        </p:txBody>
      </p:sp>
      <p:sp>
        <p:nvSpPr>
          <p:cNvPr id="9672" name="Oval 4226"/>
          <p:cNvSpPr/>
          <p:nvPr/>
        </p:nvSpPr>
        <p:spPr>
          <a:xfrm rot="10860000">
            <a:off x="1170251" y="2995487"/>
            <a:ext cx="2232000" cy="1800000"/>
          </a:xfrm>
          <a:custGeom>
            <a:avLst/>
            <a:gdLst/>
            <a:ahLst/>
            <a:cxnLst/>
            <a:rect l="l" t="t" r="r" b="b"/>
            <a:pathLst>
              <a:path w="2412000" h="1876034">
                <a:moveTo>
                  <a:pt x="1206000" y="0"/>
                </a:moveTo>
                <a:cubicBezTo>
                  <a:pt x="1872055" y="0"/>
                  <a:pt x="2412000" y="539945"/>
                  <a:pt x="2412000" y="1206000"/>
                </a:cubicBezTo>
                <a:cubicBezTo>
                  <a:pt x="2412000" y="1453989"/>
                  <a:pt x="2337150" y="1684497"/>
                  <a:pt x="2208617" y="1876034"/>
                </a:cubicBezTo>
                <a:lnTo>
                  <a:pt x="2202566" y="1868069"/>
                </a:lnTo>
                <a:cubicBezTo>
                  <a:pt x="2323932" y="1682620"/>
                  <a:pt x="2394000" y="1460846"/>
                  <a:pt x="2394000" y="1222707"/>
                </a:cubicBezTo>
                <a:cubicBezTo>
                  <a:pt x="2394000" y="566593"/>
                  <a:pt x="1862114" y="34707"/>
                  <a:pt x="1206000" y="34707"/>
                </a:cubicBezTo>
                <a:cubicBezTo>
                  <a:pt x="549886" y="34707"/>
                  <a:pt x="18000" y="566593"/>
                  <a:pt x="18000" y="1222707"/>
                </a:cubicBezTo>
                <a:cubicBezTo>
                  <a:pt x="18000" y="1460846"/>
                  <a:pt x="88068" y="1682620"/>
                  <a:pt x="209434" y="1868069"/>
                </a:cubicBezTo>
                <a:cubicBezTo>
                  <a:pt x="207097" y="1870505"/>
                  <a:pt x="205235" y="1873266"/>
                  <a:pt x="203383" y="1876034"/>
                </a:cubicBezTo>
                <a:cubicBezTo>
                  <a:pt x="74851" y="1684497"/>
                  <a:pt x="0" y="1453989"/>
                  <a:pt x="0" y="1206000"/>
                </a:cubicBezTo>
                <a:cubicBezTo>
                  <a:pt x="0" y="539945"/>
                  <a:pt x="539945" y="0"/>
                  <a:pt x="1206000" y="0"/>
                </a:cubicBezTo>
                <a:close/>
              </a:path>
            </a:pathLst>
          </a:custGeom>
          <a:solidFill>
            <a:srgbClr val="00CCFF">
              <a:alpha val="18824"/>
            </a:srgbClr>
          </a:solidFill>
          <a:ln w="25400" cap="flat" cmpd="sng" algn="ctr">
            <a:noFill/>
            <a:prstDash val="solid"/>
          </a:ln>
          <a:effectLst/>
          <a:scene3d>
            <a:camera prst="orthographicFront">
              <a:rot lat="16620000" lon="0" rev="0"/>
            </a:camera>
            <a:lightRig rig="threePt" dir="t"/>
          </a:scene3d>
          <a:sp3d>
            <a:bevelT w="0" h="317500" prst="slope"/>
          </a:sp3d>
        </p:spPr>
        <p:txBody>
          <a:bodyPr rtlCol="0" anchor="ctr"/>
          <a:lstStyle/>
          <a:p>
            <a:pPr algn="ctr" fontAlgn="auto">
              <a:spcBef>
                <a:spcPts val="0"/>
              </a:spcBef>
              <a:spcAft>
                <a:spcPts val="0"/>
              </a:spcAft>
              <a:defRPr/>
            </a:pPr>
            <a:endParaRPr lang="el-GR" kern="0" smtClean="0">
              <a:solidFill>
                <a:srgbClr val="FFFFFF"/>
              </a:solidFill>
              <a:latin typeface="Times New Roman"/>
              <a:cs typeface="Times New Roman"/>
            </a:endParaRPr>
          </a:p>
        </p:txBody>
      </p:sp>
      <p:grpSp>
        <p:nvGrpSpPr>
          <p:cNvPr id="9" name="Group 9672"/>
          <p:cNvGrpSpPr/>
          <p:nvPr/>
        </p:nvGrpSpPr>
        <p:grpSpPr>
          <a:xfrm>
            <a:off x="1542865" y="2252156"/>
            <a:ext cx="1617005" cy="3440234"/>
            <a:chOff x="1542865" y="2147381"/>
            <a:chExt cx="1617005" cy="3440234"/>
          </a:xfrm>
        </p:grpSpPr>
        <p:sp>
          <p:nvSpPr>
            <p:cNvPr id="9674" name="Oval 9673"/>
            <p:cNvSpPr/>
            <p:nvPr/>
          </p:nvSpPr>
          <p:spPr>
            <a:xfrm>
              <a:off x="2714352" y="2762881"/>
              <a:ext cx="57198" cy="57144"/>
            </a:xfrm>
            <a:prstGeom prst="ellipse">
              <a:avLst/>
            </a:prstGeom>
            <a:solidFill>
              <a:srgbClr val="00B050"/>
            </a:solidFill>
            <a:ln w="25400" cap="flat" cmpd="sng" algn="ctr">
              <a:solidFill>
                <a:srgbClr val="00B050"/>
              </a:solidFill>
              <a:prstDash val="solid"/>
            </a:ln>
            <a:effectLst/>
          </p:spPr>
          <p:txBody>
            <a:bodyPr rtlCol="0" anchor="ctr"/>
            <a:lstStyle/>
            <a:p>
              <a:pPr algn="ctr" fontAlgn="auto">
                <a:spcBef>
                  <a:spcPts val="0"/>
                </a:spcBef>
                <a:spcAft>
                  <a:spcPts val="0"/>
                </a:spcAft>
              </a:pPr>
              <a:endParaRPr lang="el-GR" sz="1100" kern="0">
                <a:solidFill>
                  <a:srgbClr val="000000"/>
                </a:solidFill>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9675" name="Oval 9674"/>
            <p:cNvSpPr/>
            <p:nvPr/>
          </p:nvSpPr>
          <p:spPr>
            <a:xfrm>
              <a:off x="2714352" y="3379981"/>
              <a:ext cx="57198" cy="57144"/>
            </a:xfrm>
            <a:prstGeom prst="ellipse">
              <a:avLst/>
            </a:prstGeom>
            <a:solidFill>
              <a:srgbClr val="00B050"/>
            </a:solidFill>
            <a:ln w="25400" cap="flat" cmpd="sng" algn="ctr">
              <a:solidFill>
                <a:srgbClr val="00B050"/>
              </a:solidFill>
              <a:prstDash val="solid"/>
            </a:ln>
            <a:effectLst/>
          </p:spPr>
          <p:txBody>
            <a:bodyPr rtlCol="0" anchor="ctr"/>
            <a:lstStyle/>
            <a:p>
              <a:pPr algn="ctr" fontAlgn="auto">
                <a:spcBef>
                  <a:spcPts val="0"/>
                </a:spcBef>
                <a:spcAft>
                  <a:spcPts val="0"/>
                </a:spcAft>
              </a:pPr>
              <a:endParaRPr lang="el-GR" sz="1100" kern="0">
                <a:solidFill>
                  <a:srgbClr val="000000"/>
                </a:solidFill>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9676" name="Oval 9675"/>
            <p:cNvSpPr/>
            <p:nvPr/>
          </p:nvSpPr>
          <p:spPr>
            <a:xfrm>
              <a:off x="2714352" y="2147381"/>
              <a:ext cx="57198" cy="57144"/>
            </a:xfrm>
            <a:prstGeom prst="ellipse">
              <a:avLst/>
            </a:prstGeom>
            <a:solidFill>
              <a:srgbClr val="00B050"/>
            </a:solidFill>
            <a:ln w="25400" cap="flat" cmpd="sng" algn="ctr">
              <a:solidFill>
                <a:srgbClr val="00B050"/>
              </a:solidFill>
              <a:prstDash val="solid"/>
            </a:ln>
            <a:effectLst/>
          </p:spPr>
          <p:txBody>
            <a:bodyPr rtlCol="0" anchor="ctr"/>
            <a:lstStyle/>
            <a:p>
              <a:pPr algn="ctr" fontAlgn="auto">
                <a:spcBef>
                  <a:spcPts val="0"/>
                </a:spcBef>
                <a:spcAft>
                  <a:spcPts val="0"/>
                </a:spcAft>
              </a:pPr>
              <a:endParaRPr lang="el-GR" sz="1100" kern="0">
                <a:solidFill>
                  <a:srgbClr val="000000"/>
                </a:solidFill>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9677" name="Oval 9676"/>
            <p:cNvSpPr/>
            <p:nvPr/>
          </p:nvSpPr>
          <p:spPr>
            <a:xfrm>
              <a:off x="1933828" y="2762881"/>
              <a:ext cx="57198" cy="57144"/>
            </a:xfrm>
            <a:prstGeom prst="ellipse">
              <a:avLst/>
            </a:prstGeom>
            <a:solidFill>
              <a:srgbClr val="00B050"/>
            </a:solidFill>
            <a:ln w="25400" cap="flat" cmpd="sng" algn="ctr">
              <a:solidFill>
                <a:srgbClr val="00B050"/>
              </a:solidFill>
              <a:prstDash val="solid"/>
            </a:ln>
            <a:effectLst/>
          </p:spPr>
          <p:txBody>
            <a:bodyPr rtlCol="0" anchor="ctr"/>
            <a:lstStyle/>
            <a:p>
              <a:pPr algn="ctr" fontAlgn="auto">
                <a:spcBef>
                  <a:spcPts val="0"/>
                </a:spcBef>
                <a:spcAft>
                  <a:spcPts val="0"/>
                </a:spcAft>
              </a:pPr>
              <a:endParaRPr lang="el-GR" sz="1100" kern="0">
                <a:solidFill>
                  <a:srgbClr val="000000"/>
                </a:solidFill>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9678" name="Oval 9677"/>
            <p:cNvSpPr/>
            <p:nvPr/>
          </p:nvSpPr>
          <p:spPr>
            <a:xfrm>
              <a:off x="1933828" y="3379981"/>
              <a:ext cx="57198" cy="57144"/>
            </a:xfrm>
            <a:prstGeom prst="ellipse">
              <a:avLst/>
            </a:prstGeom>
            <a:solidFill>
              <a:srgbClr val="00B050"/>
            </a:solidFill>
            <a:ln w="25400" cap="flat" cmpd="sng" algn="ctr">
              <a:solidFill>
                <a:srgbClr val="00B050"/>
              </a:solidFill>
              <a:prstDash val="solid"/>
            </a:ln>
            <a:effectLst/>
          </p:spPr>
          <p:txBody>
            <a:bodyPr rtlCol="0" anchor="ctr"/>
            <a:lstStyle/>
            <a:p>
              <a:pPr algn="ctr" fontAlgn="auto">
                <a:spcBef>
                  <a:spcPts val="0"/>
                </a:spcBef>
                <a:spcAft>
                  <a:spcPts val="0"/>
                </a:spcAft>
              </a:pPr>
              <a:endParaRPr lang="el-GR" sz="1100" kern="0">
                <a:solidFill>
                  <a:srgbClr val="000000"/>
                </a:solidFill>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9679" name="Oval 9678"/>
            <p:cNvSpPr/>
            <p:nvPr/>
          </p:nvSpPr>
          <p:spPr>
            <a:xfrm>
              <a:off x="1933828" y="2147381"/>
              <a:ext cx="57198" cy="57144"/>
            </a:xfrm>
            <a:prstGeom prst="ellipse">
              <a:avLst/>
            </a:prstGeom>
            <a:solidFill>
              <a:srgbClr val="00B050"/>
            </a:solidFill>
            <a:ln w="25400" cap="flat" cmpd="sng" algn="ctr">
              <a:solidFill>
                <a:srgbClr val="00B050"/>
              </a:solidFill>
              <a:prstDash val="solid"/>
            </a:ln>
            <a:effectLst/>
          </p:spPr>
          <p:txBody>
            <a:bodyPr rtlCol="0" anchor="ctr"/>
            <a:lstStyle/>
            <a:p>
              <a:pPr algn="ctr" fontAlgn="auto">
                <a:spcBef>
                  <a:spcPts val="0"/>
                </a:spcBef>
                <a:spcAft>
                  <a:spcPts val="0"/>
                </a:spcAft>
              </a:pPr>
              <a:endParaRPr lang="el-GR" sz="1100" kern="0">
                <a:solidFill>
                  <a:srgbClr val="000000"/>
                </a:solidFill>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9680" name="Oval 9679"/>
            <p:cNvSpPr/>
            <p:nvPr/>
          </p:nvSpPr>
          <p:spPr>
            <a:xfrm>
              <a:off x="2714352" y="4608401"/>
              <a:ext cx="57198" cy="57144"/>
            </a:xfrm>
            <a:prstGeom prst="ellipse">
              <a:avLst/>
            </a:prstGeom>
            <a:solidFill>
              <a:srgbClr val="00B050"/>
            </a:solidFill>
            <a:ln w="25400" cap="flat" cmpd="sng" algn="ctr">
              <a:solidFill>
                <a:srgbClr val="00B050"/>
              </a:solidFill>
              <a:prstDash val="solid"/>
            </a:ln>
            <a:effectLst/>
          </p:spPr>
          <p:txBody>
            <a:bodyPr rtlCol="0" anchor="ctr"/>
            <a:lstStyle/>
            <a:p>
              <a:pPr algn="ctr" fontAlgn="auto">
                <a:spcBef>
                  <a:spcPts val="0"/>
                </a:spcBef>
                <a:spcAft>
                  <a:spcPts val="0"/>
                </a:spcAft>
              </a:pPr>
              <a:endParaRPr lang="el-GR" sz="1100" kern="0">
                <a:solidFill>
                  <a:srgbClr val="000000"/>
                </a:solidFill>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9681" name="Oval 9680"/>
            <p:cNvSpPr/>
            <p:nvPr/>
          </p:nvSpPr>
          <p:spPr>
            <a:xfrm>
              <a:off x="2714352" y="3992901"/>
              <a:ext cx="57198" cy="57144"/>
            </a:xfrm>
            <a:prstGeom prst="ellipse">
              <a:avLst/>
            </a:prstGeom>
            <a:solidFill>
              <a:srgbClr val="00B050"/>
            </a:solidFill>
            <a:ln w="25400" cap="flat" cmpd="sng" algn="ctr">
              <a:solidFill>
                <a:srgbClr val="00B050"/>
              </a:solidFill>
              <a:prstDash val="solid"/>
            </a:ln>
            <a:effectLst/>
          </p:spPr>
          <p:txBody>
            <a:bodyPr rtlCol="0" anchor="ctr"/>
            <a:lstStyle/>
            <a:p>
              <a:pPr algn="ctr" fontAlgn="auto">
                <a:spcBef>
                  <a:spcPts val="0"/>
                </a:spcBef>
                <a:spcAft>
                  <a:spcPts val="0"/>
                </a:spcAft>
              </a:pPr>
              <a:endParaRPr lang="el-GR" sz="1100" kern="0">
                <a:solidFill>
                  <a:srgbClr val="000000"/>
                </a:solidFill>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9682" name="Oval 9681"/>
            <p:cNvSpPr/>
            <p:nvPr/>
          </p:nvSpPr>
          <p:spPr>
            <a:xfrm>
              <a:off x="1933828" y="4608401"/>
              <a:ext cx="57198" cy="57144"/>
            </a:xfrm>
            <a:prstGeom prst="ellipse">
              <a:avLst/>
            </a:prstGeom>
            <a:solidFill>
              <a:srgbClr val="00B050"/>
            </a:solidFill>
            <a:ln w="25400" cap="flat" cmpd="sng" algn="ctr">
              <a:solidFill>
                <a:srgbClr val="00B050"/>
              </a:solidFill>
              <a:prstDash val="solid"/>
            </a:ln>
            <a:effectLst/>
          </p:spPr>
          <p:txBody>
            <a:bodyPr rtlCol="0" anchor="ctr"/>
            <a:lstStyle/>
            <a:p>
              <a:pPr algn="ctr" fontAlgn="auto">
                <a:spcBef>
                  <a:spcPts val="0"/>
                </a:spcBef>
                <a:spcAft>
                  <a:spcPts val="0"/>
                </a:spcAft>
              </a:pPr>
              <a:endParaRPr lang="el-GR" sz="1100" kern="0">
                <a:solidFill>
                  <a:srgbClr val="000000"/>
                </a:solidFill>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9683" name="Oval 9682"/>
            <p:cNvSpPr/>
            <p:nvPr/>
          </p:nvSpPr>
          <p:spPr>
            <a:xfrm>
              <a:off x="1933828" y="3992901"/>
              <a:ext cx="57198" cy="57144"/>
            </a:xfrm>
            <a:prstGeom prst="ellipse">
              <a:avLst/>
            </a:prstGeom>
            <a:solidFill>
              <a:srgbClr val="00B050"/>
            </a:solidFill>
            <a:ln w="25400" cap="flat" cmpd="sng" algn="ctr">
              <a:solidFill>
                <a:srgbClr val="00B050"/>
              </a:solidFill>
              <a:prstDash val="solid"/>
            </a:ln>
            <a:effectLst/>
          </p:spPr>
          <p:txBody>
            <a:bodyPr rtlCol="0" anchor="ctr"/>
            <a:lstStyle/>
            <a:p>
              <a:pPr algn="ctr" fontAlgn="auto">
                <a:spcBef>
                  <a:spcPts val="0"/>
                </a:spcBef>
                <a:spcAft>
                  <a:spcPts val="0"/>
                </a:spcAft>
              </a:pPr>
              <a:endParaRPr lang="el-GR" sz="1100" kern="0">
                <a:solidFill>
                  <a:srgbClr val="000000"/>
                </a:solidFill>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9684" name="Oval 9683"/>
            <p:cNvSpPr/>
            <p:nvPr/>
          </p:nvSpPr>
          <p:spPr>
            <a:xfrm>
              <a:off x="1933828" y="5222709"/>
              <a:ext cx="57198" cy="57144"/>
            </a:xfrm>
            <a:prstGeom prst="ellipse">
              <a:avLst/>
            </a:prstGeom>
            <a:solidFill>
              <a:srgbClr val="00B050"/>
            </a:solidFill>
            <a:ln w="25400" cap="flat" cmpd="sng" algn="ctr">
              <a:solidFill>
                <a:srgbClr val="00B050"/>
              </a:solidFill>
              <a:prstDash val="solid"/>
            </a:ln>
            <a:effectLst/>
          </p:spPr>
          <p:txBody>
            <a:bodyPr rtlCol="0" anchor="ctr"/>
            <a:lstStyle/>
            <a:p>
              <a:pPr algn="ctr" fontAlgn="auto">
                <a:spcBef>
                  <a:spcPts val="0"/>
                </a:spcBef>
                <a:spcAft>
                  <a:spcPts val="0"/>
                </a:spcAft>
              </a:pPr>
              <a:endParaRPr lang="el-GR" sz="1100" kern="0">
                <a:solidFill>
                  <a:srgbClr val="000000"/>
                </a:solidFill>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9685" name="Oval 9684"/>
            <p:cNvSpPr/>
            <p:nvPr/>
          </p:nvSpPr>
          <p:spPr>
            <a:xfrm>
              <a:off x="2714352" y="5225501"/>
              <a:ext cx="57198" cy="57144"/>
            </a:xfrm>
            <a:prstGeom prst="ellipse">
              <a:avLst/>
            </a:prstGeom>
            <a:solidFill>
              <a:srgbClr val="00B050"/>
            </a:solidFill>
            <a:ln w="25400" cap="flat" cmpd="sng" algn="ctr">
              <a:solidFill>
                <a:srgbClr val="00B050"/>
              </a:solidFill>
              <a:prstDash val="solid"/>
            </a:ln>
            <a:effectLst/>
          </p:spPr>
          <p:txBody>
            <a:bodyPr rtlCol="0" anchor="ctr"/>
            <a:lstStyle/>
            <a:p>
              <a:pPr algn="ctr" fontAlgn="auto">
                <a:spcBef>
                  <a:spcPts val="0"/>
                </a:spcBef>
                <a:spcAft>
                  <a:spcPts val="0"/>
                </a:spcAft>
              </a:pPr>
              <a:endParaRPr lang="el-GR" sz="1100" kern="0">
                <a:solidFill>
                  <a:srgbClr val="000000"/>
                </a:solidFill>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9686" name="Oval 9685"/>
            <p:cNvSpPr/>
            <p:nvPr/>
          </p:nvSpPr>
          <p:spPr>
            <a:xfrm>
              <a:off x="3102672" y="3684951"/>
              <a:ext cx="57198" cy="57144"/>
            </a:xfrm>
            <a:prstGeom prst="ellipse">
              <a:avLst/>
            </a:prstGeom>
            <a:solidFill>
              <a:srgbClr val="4F81BD"/>
            </a:solidFill>
            <a:ln w="25400" cap="flat" cmpd="sng" algn="ctr">
              <a:solidFill>
                <a:srgbClr val="4F81BD"/>
              </a:solidFill>
              <a:prstDash val="solid"/>
            </a:ln>
            <a:effectLst/>
          </p:spPr>
          <p:txBody>
            <a:bodyPr rtlCol="0" anchor="ctr"/>
            <a:lstStyle/>
            <a:p>
              <a:pPr algn="ctr" fontAlgn="auto">
                <a:spcBef>
                  <a:spcPts val="0"/>
                </a:spcBef>
                <a:spcAft>
                  <a:spcPts val="0"/>
                </a:spcAft>
              </a:pPr>
              <a:endParaRPr lang="el-GR" sz="1100" kern="0">
                <a:solidFill>
                  <a:srgbClr val="000000"/>
                </a:solidFill>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9687" name="Oval 9686"/>
            <p:cNvSpPr/>
            <p:nvPr/>
          </p:nvSpPr>
          <p:spPr>
            <a:xfrm>
              <a:off x="2321380" y="3684951"/>
              <a:ext cx="57198" cy="57144"/>
            </a:xfrm>
            <a:prstGeom prst="ellipse">
              <a:avLst/>
            </a:prstGeom>
            <a:solidFill>
              <a:srgbClr val="4F81BD"/>
            </a:solidFill>
            <a:ln w="25400" cap="flat" cmpd="sng" algn="ctr">
              <a:solidFill>
                <a:srgbClr val="4F81BD"/>
              </a:solidFill>
              <a:prstDash val="solid"/>
            </a:ln>
            <a:effectLst/>
          </p:spPr>
          <p:txBody>
            <a:bodyPr rtlCol="0" anchor="ctr"/>
            <a:lstStyle/>
            <a:p>
              <a:pPr algn="ctr" fontAlgn="auto">
                <a:spcBef>
                  <a:spcPts val="0"/>
                </a:spcBef>
                <a:spcAft>
                  <a:spcPts val="0"/>
                </a:spcAft>
              </a:pPr>
              <a:endParaRPr lang="el-GR" sz="1100" kern="0">
                <a:solidFill>
                  <a:srgbClr val="000000"/>
                </a:solidFill>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9688" name="Oval 9687"/>
            <p:cNvSpPr/>
            <p:nvPr/>
          </p:nvSpPr>
          <p:spPr>
            <a:xfrm>
              <a:off x="1542865" y="3684951"/>
              <a:ext cx="57198" cy="57144"/>
            </a:xfrm>
            <a:prstGeom prst="ellipse">
              <a:avLst/>
            </a:prstGeom>
            <a:solidFill>
              <a:srgbClr val="4F81BD"/>
            </a:solidFill>
            <a:ln w="25400" cap="flat" cmpd="sng" algn="ctr">
              <a:solidFill>
                <a:srgbClr val="4F81BD"/>
              </a:solidFill>
              <a:prstDash val="solid"/>
            </a:ln>
            <a:effectLst/>
          </p:spPr>
          <p:txBody>
            <a:bodyPr rtlCol="0" anchor="ctr"/>
            <a:lstStyle/>
            <a:p>
              <a:pPr algn="ctr" fontAlgn="auto">
                <a:spcBef>
                  <a:spcPts val="0"/>
                </a:spcBef>
                <a:spcAft>
                  <a:spcPts val="0"/>
                </a:spcAft>
              </a:pPr>
              <a:endParaRPr lang="el-GR" sz="1100" kern="0">
                <a:solidFill>
                  <a:srgbClr val="000000"/>
                </a:solidFill>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9689" name="Oval 9688"/>
            <p:cNvSpPr/>
            <p:nvPr/>
          </p:nvSpPr>
          <p:spPr>
            <a:xfrm>
              <a:off x="3102672" y="4302587"/>
              <a:ext cx="57198" cy="57144"/>
            </a:xfrm>
            <a:prstGeom prst="ellipse">
              <a:avLst/>
            </a:prstGeom>
            <a:solidFill>
              <a:srgbClr val="4F81BD"/>
            </a:solidFill>
            <a:ln w="25400" cap="flat" cmpd="sng" algn="ctr">
              <a:solidFill>
                <a:srgbClr val="4F81BD"/>
              </a:solidFill>
              <a:prstDash val="solid"/>
            </a:ln>
            <a:effectLst/>
          </p:spPr>
          <p:txBody>
            <a:bodyPr rtlCol="0" anchor="ctr"/>
            <a:lstStyle/>
            <a:p>
              <a:pPr algn="ctr" fontAlgn="auto">
                <a:spcBef>
                  <a:spcPts val="0"/>
                </a:spcBef>
                <a:spcAft>
                  <a:spcPts val="0"/>
                </a:spcAft>
              </a:pPr>
              <a:endParaRPr lang="el-GR" sz="1100" kern="0">
                <a:solidFill>
                  <a:srgbClr val="000000"/>
                </a:solidFill>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9690" name="Oval 9689"/>
            <p:cNvSpPr/>
            <p:nvPr/>
          </p:nvSpPr>
          <p:spPr>
            <a:xfrm>
              <a:off x="2321380" y="4302587"/>
              <a:ext cx="57198" cy="57144"/>
            </a:xfrm>
            <a:prstGeom prst="ellipse">
              <a:avLst/>
            </a:prstGeom>
            <a:solidFill>
              <a:srgbClr val="4F81BD"/>
            </a:solidFill>
            <a:ln w="25400" cap="flat" cmpd="sng" algn="ctr">
              <a:solidFill>
                <a:srgbClr val="4F81BD"/>
              </a:solidFill>
              <a:prstDash val="solid"/>
            </a:ln>
            <a:effectLst/>
          </p:spPr>
          <p:txBody>
            <a:bodyPr rtlCol="0" anchor="ctr"/>
            <a:lstStyle/>
            <a:p>
              <a:pPr algn="ctr" fontAlgn="auto">
                <a:spcBef>
                  <a:spcPts val="0"/>
                </a:spcBef>
                <a:spcAft>
                  <a:spcPts val="0"/>
                </a:spcAft>
              </a:pPr>
              <a:endParaRPr lang="el-GR" sz="1100" kern="0">
                <a:solidFill>
                  <a:srgbClr val="000000"/>
                </a:solidFill>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9691" name="Oval 9690"/>
            <p:cNvSpPr/>
            <p:nvPr/>
          </p:nvSpPr>
          <p:spPr>
            <a:xfrm>
              <a:off x="1542865" y="4302587"/>
              <a:ext cx="57198" cy="57144"/>
            </a:xfrm>
            <a:prstGeom prst="ellipse">
              <a:avLst/>
            </a:prstGeom>
            <a:solidFill>
              <a:srgbClr val="4F81BD"/>
            </a:solidFill>
            <a:ln w="25400" cap="flat" cmpd="sng" algn="ctr">
              <a:solidFill>
                <a:srgbClr val="4F81BD"/>
              </a:solidFill>
              <a:prstDash val="solid"/>
            </a:ln>
            <a:effectLst/>
          </p:spPr>
          <p:txBody>
            <a:bodyPr rtlCol="0" anchor="ctr"/>
            <a:lstStyle/>
            <a:p>
              <a:pPr algn="ctr" fontAlgn="auto">
                <a:spcBef>
                  <a:spcPts val="0"/>
                </a:spcBef>
                <a:spcAft>
                  <a:spcPts val="0"/>
                </a:spcAft>
              </a:pPr>
              <a:endParaRPr lang="el-GR" sz="1100" kern="0">
                <a:solidFill>
                  <a:srgbClr val="000000"/>
                </a:solidFill>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9692" name="Oval 9691"/>
            <p:cNvSpPr/>
            <p:nvPr/>
          </p:nvSpPr>
          <p:spPr>
            <a:xfrm>
              <a:off x="3102672" y="3069965"/>
              <a:ext cx="57198" cy="57144"/>
            </a:xfrm>
            <a:prstGeom prst="ellipse">
              <a:avLst/>
            </a:prstGeom>
            <a:solidFill>
              <a:srgbClr val="4F81BD"/>
            </a:solidFill>
            <a:ln w="25400" cap="flat" cmpd="sng" algn="ctr">
              <a:solidFill>
                <a:srgbClr val="4F81BD"/>
              </a:solidFill>
              <a:prstDash val="solid"/>
            </a:ln>
            <a:effectLst/>
          </p:spPr>
          <p:txBody>
            <a:bodyPr rtlCol="0" anchor="ctr"/>
            <a:lstStyle/>
            <a:p>
              <a:pPr algn="ctr" fontAlgn="auto">
                <a:spcBef>
                  <a:spcPts val="0"/>
                </a:spcBef>
                <a:spcAft>
                  <a:spcPts val="0"/>
                </a:spcAft>
              </a:pPr>
              <a:endParaRPr lang="el-GR" sz="1100" kern="0">
                <a:solidFill>
                  <a:srgbClr val="000000"/>
                </a:solidFill>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9693" name="Oval 9692"/>
            <p:cNvSpPr/>
            <p:nvPr/>
          </p:nvSpPr>
          <p:spPr>
            <a:xfrm>
              <a:off x="2321380" y="3069965"/>
              <a:ext cx="57198" cy="57144"/>
            </a:xfrm>
            <a:prstGeom prst="ellipse">
              <a:avLst/>
            </a:prstGeom>
            <a:solidFill>
              <a:srgbClr val="4F81BD"/>
            </a:solidFill>
            <a:ln w="25400" cap="flat" cmpd="sng" algn="ctr">
              <a:solidFill>
                <a:srgbClr val="4F81BD"/>
              </a:solidFill>
              <a:prstDash val="solid"/>
            </a:ln>
            <a:effectLst/>
          </p:spPr>
          <p:txBody>
            <a:bodyPr rtlCol="0" anchor="ctr"/>
            <a:lstStyle/>
            <a:p>
              <a:pPr algn="ctr" fontAlgn="auto">
                <a:spcBef>
                  <a:spcPts val="0"/>
                </a:spcBef>
                <a:spcAft>
                  <a:spcPts val="0"/>
                </a:spcAft>
              </a:pPr>
              <a:endParaRPr lang="el-GR" sz="1100" kern="0">
                <a:solidFill>
                  <a:srgbClr val="000000"/>
                </a:solidFill>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9694" name="Oval 9693"/>
            <p:cNvSpPr/>
            <p:nvPr/>
          </p:nvSpPr>
          <p:spPr>
            <a:xfrm>
              <a:off x="3102672" y="2457067"/>
              <a:ext cx="57198" cy="57144"/>
            </a:xfrm>
            <a:prstGeom prst="ellipse">
              <a:avLst/>
            </a:prstGeom>
            <a:solidFill>
              <a:srgbClr val="4F81BD"/>
            </a:solidFill>
            <a:ln w="25400" cap="flat" cmpd="sng" algn="ctr">
              <a:solidFill>
                <a:srgbClr val="4F81BD"/>
              </a:solidFill>
              <a:prstDash val="solid"/>
            </a:ln>
            <a:effectLst/>
          </p:spPr>
          <p:txBody>
            <a:bodyPr rtlCol="0" anchor="ctr"/>
            <a:lstStyle/>
            <a:p>
              <a:pPr algn="ctr" fontAlgn="auto">
                <a:spcBef>
                  <a:spcPts val="0"/>
                </a:spcBef>
                <a:spcAft>
                  <a:spcPts val="0"/>
                </a:spcAft>
              </a:pPr>
              <a:endParaRPr lang="el-GR" sz="1100" kern="0">
                <a:solidFill>
                  <a:srgbClr val="000000"/>
                </a:solidFill>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9695" name="Oval 9694"/>
            <p:cNvSpPr/>
            <p:nvPr/>
          </p:nvSpPr>
          <p:spPr>
            <a:xfrm>
              <a:off x="2321380" y="2457067"/>
              <a:ext cx="57198" cy="57144"/>
            </a:xfrm>
            <a:prstGeom prst="ellipse">
              <a:avLst/>
            </a:prstGeom>
            <a:solidFill>
              <a:srgbClr val="4F81BD"/>
            </a:solidFill>
            <a:ln w="25400" cap="flat" cmpd="sng" algn="ctr">
              <a:solidFill>
                <a:srgbClr val="4F81BD"/>
              </a:solidFill>
              <a:prstDash val="solid"/>
            </a:ln>
            <a:effectLst/>
          </p:spPr>
          <p:txBody>
            <a:bodyPr rtlCol="0" anchor="ctr"/>
            <a:lstStyle/>
            <a:p>
              <a:pPr algn="ctr" fontAlgn="auto">
                <a:spcBef>
                  <a:spcPts val="0"/>
                </a:spcBef>
                <a:spcAft>
                  <a:spcPts val="0"/>
                </a:spcAft>
              </a:pPr>
              <a:endParaRPr lang="el-GR" sz="1100" kern="0">
                <a:solidFill>
                  <a:srgbClr val="000000"/>
                </a:solidFill>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9696" name="Oval 9695"/>
            <p:cNvSpPr/>
            <p:nvPr/>
          </p:nvSpPr>
          <p:spPr>
            <a:xfrm>
              <a:off x="1542865" y="3069965"/>
              <a:ext cx="57198" cy="57144"/>
            </a:xfrm>
            <a:prstGeom prst="ellipse">
              <a:avLst/>
            </a:prstGeom>
            <a:solidFill>
              <a:srgbClr val="4F81BD"/>
            </a:solidFill>
            <a:ln w="25400" cap="flat" cmpd="sng" algn="ctr">
              <a:solidFill>
                <a:srgbClr val="4F81BD"/>
              </a:solidFill>
              <a:prstDash val="solid"/>
            </a:ln>
            <a:effectLst/>
          </p:spPr>
          <p:txBody>
            <a:bodyPr rtlCol="0" anchor="ctr"/>
            <a:lstStyle/>
            <a:p>
              <a:pPr algn="ctr" fontAlgn="auto">
                <a:spcBef>
                  <a:spcPts val="0"/>
                </a:spcBef>
                <a:spcAft>
                  <a:spcPts val="0"/>
                </a:spcAft>
              </a:pPr>
              <a:endParaRPr lang="el-GR" sz="1100" kern="0">
                <a:solidFill>
                  <a:srgbClr val="000000"/>
                </a:solidFill>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9697" name="Oval 9696"/>
            <p:cNvSpPr/>
            <p:nvPr/>
          </p:nvSpPr>
          <p:spPr>
            <a:xfrm>
              <a:off x="1542865" y="2457067"/>
              <a:ext cx="57198" cy="57144"/>
            </a:xfrm>
            <a:prstGeom prst="ellipse">
              <a:avLst/>
            </a:prstGeom>
            <a:solidFill>
              <a:srgbClr val="4F81BD"/>
            </a:solidFill>
            <a:ln w="25400" cap="flat" cmpd="sng" algn="ctr">
              <a:solidFill>
                <a:srgbClr val="4F81BD"/>
              </a:solidFill>
              <a:prstDash val="solid"/>
            </a:ln>
            <a:effectLst/>
          </p:spPr>
          <p:txBody>
            <a:bodyPr rtlCol="0" anchor="ctr"/>
            <a:lstStyle/>
            <a:p>
              <a:pPr algn="ctr" fontAlgn="auto">
                <a:spcBef>
                  <a:spcPts val="0"/>
                </a:spcBef>
                <a:spcAft>
                  <a:spcPts val="0"/>
                </a:spcAft>
              </a:pPr>
              <a:endParaRPr lang="el-GR" sz="1100" kern="0">
                <a:solidFill>
                  <a:srgbClr val="000000"/>
                </a:solidFill>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9698" name="Oval 9697"/>
            <p:cNvSpPr/>
            <p:nvPr/>
          </p:nvSpPr>
          <p:spPr>
            <a:xfrm>
              <a:off x="3102672" y="4915485"/>
              <a:ext cx="57198" cy="57144"/>
            </a:xfrm>
            <a:prstGeom prst="ellipse">
              <a:avLst/>
            </a:prstGeom>
            <a:solidFill>
              <a:srgbClr val="4F81BD"/>
            </a:solidFill>
            <a:ln w="25400" cap="flat" cmpd="sng" algn="ctr">
              <a:solidFill>
                <a:srgbClr val="4F81BD"/>
              </a:solidFill>
              <a:prstDash val="solid"/>
            </a:ln>
            <a:effectLst/>
          </p:spPr>
          <p:txBody>
            <a:bodyPr rtlCol="0" anchor="ctr"/>
            <a:lstStyle/>
            <a:p>
              <a:pPr algn="ctr" fontAlgn="auto">
                <a:spcBef>
                  <a:spcPts val="0"/>
                </a:spcBef>
                <a:spcAft>
                  <a:spcPts val="0"/>
                </a:spcAft>
              </a:pPr>
              <a:endParaRPr lang="el-GR" sz="1100" kern="0">
                <a:solidFill>
                  <a:srgbClr val="000000"/>
                </a:solidFill>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9699" name="Oval 9698"/>
            <p:cNvSpPr/>
            <p:nvPr/>
          </p:nvSpPr>
          <p:spPr>
            <a:xfrm>
              <a:off x="2321380" y="4915485"/>
              <a:ext cx="57198" cy="57144"/>
            </a:xfrm>
            <a:prstGeom prst="ellipse">
              <a:avLst/>
            </a:prstGeom>
            <a:solidFill>
              <a:srgbClr val="4F81BD"/>
            </a:solidFill>
            <a:ln w="25400" cap="flat" cmpd="sng" algn="ctr">
              <a:solidFill>
                <a:srgbClr val="4F81BD"/>
              </a:solidFill>
              <a:prstDash val="solid"/>
            </a:ln>
            <a:effectLst/>
          </p:spPr>
          <p:txBody>
            <a:bodyPr rtlCol="0" anchor="ctr"/>
            <a:lstStyle/>
            <a:p>
              <a:pPr algn="ctr" fontAlgn="auto">
                <a:spcBef>
                  <a:spcPts val="0"/>
                </a:spcBef>
                <a:spcAft>
                  <a:spcPts val="0"/>
                </a:spcAft>
              </a:pPr>
              <a:endParaRPr lang="el-GR" sz="1100" kern="0">
                <a:solidFill>
                  <a:srgbClr val="000000"/>
                </a:solidFill>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9700" name="Oval 9699"/>
            <p:cNvSpPr/>
            <p:nvPr/>
          </p:nvSpPr>
          <p:spPr>
            <a:xfrm>
              <a:off x="2321380" y="5530471"/>
              <a:ext cx="57198" cy="57144"/>
            </a:xfrm>
            <a:prstGeom prst="ellipse">
              <a:avLst/>
            </a:prstGeom>
            <a:solidFill>
              <a:srgbClr val="4F81BD"/>
            </a:solidFill>
            <a:ln w="25400" cap="flat" cmpd="sng" algn="ctr">
              <a:solidFill>
                <a:srgbClr val="4F81BD"/>
              </a:solidFill>
              <a:prstDash val="solid"/>
            </a:ln>
            <a:effectLst/>
          </p:spPr>
          <p:txBody>
            <a:bodyPr rtlCol="0" anchor="ctr"/>
            <a:lstStyle/>
            <a:p>
              <a:pPr algn="ctr" fontAlgn="auto">
                <a:spcBef>
                  <a:spcPts val="0"/>
                </a:spcBef>
                <a:spcAft>
                  <a:spcPts val="0"/>
                </a:spcAft>
              </a:pPr>
              <a:endParaRPr lang="el-GR" sz="1100" kern="0">
                <a:solidFill>
                  <a:srgbClr val="000000"/>
                </a:solidFill>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9701" name="Oval 9700"/>
            <p:cNvSpPr/>
            <p:nvPr/>
          </p:nvSpPr>
          <p:spPr>
            <a:xfrm>
              <a:off x="1542865" y="4915485"/>
              <a:ext cx="57198" cy="57144"/>
            </a:xfrm>
            <a:prstGeom prst="ellipse">
              <a:avLst/>
            </a:prstGeom>
            <a:solidFill>
              <a:srgbClr val="4F81BD"/>
            </a:solidFill>
            <a:ln w="25400" cap="flat" cmpd="sng" algn="ctr">
              <a:solidFill>
                <a:srgbClr val="4F81BD"/>
              </a:solidFill>
              <a:prstDash val="solid"/>
            </a:ln>
            <a:effectLst/>
          </p:spPr>
          <p:txBody>
            <a:bodyPr rtlCol="0" anchor="ctr"/>
            <a:lstStyle/>
            <a:p>
              <a:pPr algn="ctr" fontAlgn="auto">
                <a:spcBef>
                  <a:spcPts val="0"/>
                </a:spcBef>
                <a:spcAft>
                  <a:spcPts val="0"/>
                </a:spcAft>
              </a:pPr>
              <a:endParaRPr lang="el-GR" sz="1100" kern="0">
                <a:solidFill>
                  <a:srgbClr val="000000"/>
                </a:solidFill>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9702" name="Oval 9701"/>
            <p:cNvSpPr/>
            <p:nvPr/>
          </p:nvSpPr>
          <p:spPr>
            <a:xfrm>
              <a:off x="3102672" y="5527411"/>
              <a:ext cx="57198" cy="57144"/>
            </a:xfrm>
            <a:prstGeom prst="ellipse">
              <a:avLst/>
            </a:prstGeom>
            <a:solidFill>
              <a:srgbClr val="4F81BD"/>
            </a:solidFill>
            <a:ln w="25400" cap="flat" cmpd="sng" algn="ctr">
              <a:solidFill>
                <a:srgbClr val="4F81BD"/>
              </a:solidFill>
              <a:prstDash val="solid"/>
            </a:ln>
            <a:effectLst/>
          </p:spPr>
          <p:txBody>
            <a:bodyPr rtlCol="0" anchor="ctr"/>
            <a:lstStyle/>
            <a:p>
              <a:pPr algn="ctr" fontAlgn="auto">
                <a:spcBef>
                  <a:spcPts val="0"/>
                </a:spcBef>
                <a:spcAft>
                  <a:spcPts val="0"/>
                </a:spcAft>
              </a:pPr>
              <a:endParaRPr lang="el-GR" sz="1100" kern="0">
                <a:solidFill>
                  <a:srgbClr val="000000"/>
                </a:solidFill>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9703" name="Oval 9702"/>
            <p:cNvSpPr/>
            <p:nvPr/>
          </p:nvSpPr>
          <p:spPr>
            <a:xfrm>
              <a:off x="1542865" y="5527411"/>
              <a:ext cx="57198" cy="57144"/>
            </a:xfrm>
            <a:prstGeom prst="ellipse">
              <a:avLst/>
            </a:prstGeom>
            <a:solidFill>
              <a:srgbClr val="4F81BD"/>
            </a:solidFill>
            <a:ln w="25400" cap="flat" cmpd="sng" algn="ctr">
              <a:solidFill>
                <a:srgbClr val="4F81BD"/>
              </a:solidFill>
              <a:prstDash val="solid"/>
            </a:ln>
            <a:effectLst/>
          </p:spPr>
          <p:txBody>
            <a:bodyPr rtlCol="0" anchor="ctr"/>
            <a:lstStyle/>
            <a:p>
              <a:pPr algn="ctr" fontAlgn="auto">
                <a:spcBef>
                  <a:spcPts val="0"/>
                </a:spcBef>
                <a:spcAft>
                  <a:spcPts val="0"/>
                </a:spcAft>
              </a:pPr>
              <a:endParaRPr lang="el-GR" sz="1100" kern="0">
                <a:solidFill>
                  <a:srgbClr val="000000"/>
                </a:solidFill>
                <a:latin typeface="Arial Unicode MS" panose="020B0604020202020204" pitchFamily="34" charset="-128"/>
                <a:ea typeface="Arial Unicode MS" panose="020B0604020202020204" pitchFamily="34" charset="-128"/>
                <a:cs typeface="Arial Unicode MS" panose="020B0604020202020204" pitchFamily="34" charset="-128"/>
              </a:endParaRPr>
            </a:p>
          </p:txBody>
        </p:sp>
      </p:grpSp>
    </p:spTree>
    <p:extLst>
      <p:ext uri="{BB962C8B-B14F-4D97-AF65-F5344CB8AC3E}">
        <p14:creationId xmlns="" xmlns:p14="http://schemas.microsoft.com/office/powerpoint/2010/main" val="269948079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050"/>
                                        </p:tgtEl>
                                        <p:attrNameLst>
                                          <p:attrName>style.visibility</p:attrName>
                                        </p:attrNameLst>
                                      </p:cBhvr>
                                      <p:to>
                                        <p:strVal val="visible"/>
                                      </p:to>
                                    </p:set>
                                    <p:animEffect transition="in" filter="dissolve">
                                      <p:cBhvr>
                                        <p:cTn id="7" dur="1250"/>
                                        <p:tgtEl>
                                          <p:spTgt spid="2050"/>
                                        </p:tgtEl>
                                      </p:cBhvr>
                                    </p:animEffect>
                                  </p:childTnLst>
                                </p:cTn>
                              </p:par>
                            </p:childTnLst>
                          </p:cTn>
                        </p:par>
                      </p:childTnLst>
                    </p:cTn>
                  </p:par>
                  <p:par>
                    <p:cTn id="8" fill="hold">
                      <p:stCondLst>
                        <p:cond delay="indefinite"/>
                      </p:stCondLst>
                      <p:childTnLst>
                        <p:par>
                          <p:cTn id="9" fill="hold">
                            <p:stCondLst>
                              <p:cond delay="0"/>
                            </p:stCondLst>
                            <p:childTnLst>
                              <p:par>
                                <p:cTn id="10" presetID="16" presetClass="entr" presetSubtype="21" fill="hold" grpId="0" nodeType="clickEffect">
                                  <p:stCondLst>
                                    <p:cond delay="0"/>
                                  </p:stCondLst>
                                  <p:childTnLst>
                                    <p:set>
                                      <p:cBhvr>
                                        <p:cTn id="11" dur="1" fill="hold">
                                          <p:stCondLst>
                                            <p:cond delay="0"/>
                                          </p:stCondLst>
                                        </p:cTn>
                                        <p:tgtEl>
                                          <p:spTgt spid="9633"/>
                                        </p:tgtEl>
                                        <p:attrNameLst>
                                          <p:attrName>style.visibility</p:attrName>
                                        </p:attrNameLst>
                                      </p:cBhvr>
                                      <p:to>
                                        <p:strVal val="visible"/>
                                      </p:to>
                                    </p:set>
                                    <p:animEffect transition="in" filter="barn(inVertical)">
                                      <p:cBhvr>
                                        <p:cTn id="12" dur="1250"/>
                                        <p:tgtEl>
                                          <p:spTgt spid="9633"/>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9"/>
                                        </p:tgtEl>
                                        <p:attrNameLst>
                                          <p:attrName>style.visibility</p:attrName>
                                        </p:attrNameLst>
                                      </p:cBhvr>
                                      <p:to>
                                        <p:strVal val="visible"/>
                                      </p:to>
                                    </p:set>
                                    <p:animEffect transition="in" filter="dissolve">
                                      <p:cBhvr>
                                        <p:cTn id="17" dur="1000"/>
                                        <p:tgtEl>
                                          <p:spTgt spid="9"/>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9634"/>
                                        </p:tgtEl>
                                        <p:attrNameLst>
                                          <p:attrName>style.visibility</p:attrName>
                                        </p:attrNameLst>
                                      </p:cBhvr>
                                      <p:to>
                                        <p:strVal val="visible"/>
                                      </p:to>
                                    </p:set>
                                    <p:animEffect transition="in" filter="dissolve">
                                      <p:cBhvr>
                                        <p:cTn id="22" dur="1000"/>
                                        <p:tgtEl>
                                          <p:spTgt spid="9634"/>
                                        </p:tgtEl>
                                      </p:cBhvr>
                                    </p:animEffect>
                                  </p:childTnLst>
                                </p:cTn>
                              </p:par>
                              <p:par>
                                <p:cTn id="23" presetID="9" presetClass="entr" presetSubtype="0" fill="hold" nodeType="withEffect">
                                  <p:stCondLst>
                                    <p:cond delay="0"/>
                                  </p:stCondLst>
                                  <p:childTnLst>
                                    <p:set>
                                      <p:cBhvr>
                                        <p:cTn id="24" dur="1" fill="hold">
                                          <p:stCondLst>
                                            <p:cond delay="0"/>
                                          </p:stCondLst>
                                        </p:cTn>
                                        <p:tgtEl>
                                          <p:spTgt spid="9632"/>
                                        </p:tgtEl>
                                        <p:attrNameLst>
                                          <p:attrName>style.visibility</p:attrName>
                                        </p:attrNameLst>
                                      </p:cBhvr>
                                      <p:to>
                                        <p:strVal val="visible"/>
                                      </p:to>
                                    </p:set>
                                    <p:animEffect transition="in" filter="dissolve">
                                      <p:cBhvr>
                                        <p:cTn id="25" dur="1000"/>
                                        <p:tgtEl>
                                          <p:spTgt spid="9632"/>
                                        </p:tgtEl>
                                      </p:cBhvr>
                                    </p:animEffect>
                                  </p:childTnLst>
                                </p:cTn>
                              </p:par>
                            </p:childTnLst>
                          </p:cTn>
                        </p:par>
                        <p:par>
                          <p:cTn id="26" fill="hold">
                            <p:stCondLst>
                              <p:cond delay="1000"/>
                            </p:stCondLst>
                            <p:childTnLst>
                              <p:par>
                                <p:cTn id="27" presetID="42" presetClass="path" presetSubtype="0" accel="50000" decel="50000" fill="hold" nodeType="afterEffect">
                                  <p:stCondLst>
                                    <p:cond delay="0"/>
                                  </p:stCondLst>
                                  <p:childTnLst>
                                    <p:animMotion origin="layout" path="M -0.00156 -0.01968 L -0.00156 -0.95347 " pathEditMode="relative" rAng="0" ptsTypes="AA">
                                      <p:cBhvr>
                                        <p:cTn id="28" dur="3000" fill="hold"/>
                                        <p:tgtEl>
                                          <p:spTgt spid="9632"/>
                                        </p:tgtEl>
                                        <p:attrNameLst>
                                          <p:attrName>ppt_x</p:attrName>
                                          <p:attrName>ppt_y</p:attrName>
                                        </p:attrNameLst>
                                      </p:cBhvr>
                                      <p:rCtr x="0" y="-46690"/>
                                    </p:animMotion>
                                  </p:childTnLst>
                                </p:cTn>
                              </p:par>
                              <p:par>
                                <p:cTn id="29" presetID="22" presetClass="exit" presetSubtype="4" fill="hold" nodeType="withEffect">
                                  <p:stCondLst>
                                    <p:cond delay="250"/>
                                  </p:stCondLst>
                                  <p:childTnLst>
                                    <p:animEffect transition="out" filter="wipe(down)">
                                      <p:cBhvr>
                                        <p:cTn id="30" dur="1250"/>
                                        <p:tgtEl>
                                          <p:spTgt spid="9634"/>
                                        </p:tgtEl>
                                      </p:cBhvr>
                                    </p:animEffect>
                                    <p:set>
                                      <p:cBhvr>
                                        <p:cTn id="31" dur="1" fill="hold">
                                          <p:stCondLst>
                                            <p:cond delay="1249"/>
                                          </p:stCondLst>
                                        </p:cTn>
                                        <p:tgtEl>
                                          <p:spTgt spid="9634"/>
                                        </p:tgtEl>
                                        <p:attrNameLst>
                                          <p:attrName>style.visibility</p:attrName>
                                        </p:attrNameLst>
                                      </p:cBhvr>
                                      <p:to>
                                        <p:strVal val="hidden"/>
                                      </p:to>
                                    </p:set>
                                  </p:childTnLst>
                                </p:cTn>
                              </p:par>
                            </p:childTnLst>
                          </p:cTn>
                        </p:par>
                        <p:par>
                          <p:cTn id="32" fill="hold">
                            <p:stCondLst>
                              <p:cond delay="4000"/>
                            </p:stCondLst>
                            <p:childTnLst>
                              <p:par>
                                <p:cTn id="33" presetID="22" presetClass="exit" presetSubtype="8" fill="hold" grpId="1" nodeType="afterEffect">
                                  <p:stCondLst>
                                    <p:cond delay="0"/>
                                  </p:stCondLst>
                                  <p:childTnLst>
                                    <p:animEffect transition="out" filter="wipe(left)">
                                      <p:cBhvr>
                                        <p:cTn id="34" dur="1500"/>
                                        <p:tgtEl>
                                          <p:spTgt spid="9633"/>
                                        </p:tgtEl>
                                      </p:cBhvr>
                                    </p:animEffect>
                                    <p:set>
                                      <p:cBhvr>
                                        <p:cTn id="35" dur="1" fill="hold">
                                          <p:stCondLst>
                                            <p:cond delay="1499"/>
                                          </p:stCondLst>
                                        </p:cTn>
                                        <p:tgtEl>
                                          <p:spTgt spid="9633"/>
                                        </p:tgtEl>
                                        <p:attrNameLst>
                                          <p:attrName>style.visibility</p:attrName>
                                        </p:attrNameLst>
                                      </p:cBhvr>
                                      <p:to>
                                        <p:strVal val="hidden"/>
                                      </p:to>
                                    </p:set>
                                  </p:childTnLst>
                                </p:cTn>
                              </p:par>
                            </p:childTnLst>
                          </p:cTn>
                        </p:par>
                        <p:par>
                          <p:cTn id="36" fill="hold">
                            <p:stCondLst>
                              <p:cond delay="5500"/>
                            </p:stCondLst>
                            <p:childTnLst>
                              <p:par>
                                <p:cTn id="37" presetID="22" presetClass="entr" presetSubtype="8" fill="hold" nodeType="afterEffect">
                                  <p:stCondLst>
                                    <p:cond delay="0"/>
                                  </p:stCondLst>
                                  <p:childTnLst>
                                    <p:set>
                                      <p:cBhvr>
                                        <p:cTn id="38" dur="1" fill="hold">
                                          <p:stCondLst>
                                            <p:cond delay="0"/>
                                          </p:stCondLst>
                                        </p:cTn>
                                        <p:tgtEl>
                                          <p:spTgt spid="2428"/>
                                        </p:tgtEl>
                                        <p:attrNameLst>
                                          <p:attrName>style.visibility</p:attrName>
                                        </p:attrNameLst>
                                      </p:cBhvr>
                                      <p:to>
                                        <p:strVal val="visible"/>
                                      </p:to>
                                    </p:set>
                                    <p:animEffect transition="in" filter="wipe(left)">
                                      <p:cBhvr>
                                        <p:cTn id="39" dur="1500"/>
                                        <p:tgtEl>
                                          <p:spTgt spid="2428"/>
                                        </p:tgtEl>
                                      </p:cBhvr>
                                    </p:animEffect>
                                  </p:childTnLst>
                                </p:cTn>
                              </p:par>
                            </p:childTnLst>
                          </p:cTn>
                        </p:par>
                      </p:childTnLst>
                    </p:cTn>
                  </p:par>
                  <p:par>
                    <p:cTn id="40" fill="hold">
                      <p:stCondLst>
                        <p:cond delay="indefinite"/>
                      </p:stCondLst>
                      <p:childTnLst>
                        <p:par>
                          <p:cTn id="41" fill="hold">
                            <p:stCondLst>
                              <p:cond delay="0"/>
                            </p:stCondLst>
                            <p:childTnLst>
                              <p:par>
                                <p:cTn id="42" presetID="22" presetClass="entr" presetSubtype="8" fill="hold" grpId="0" nodeType="clickEffect">
                                  <p:stCondLst>
                                    <p:cond delay="0"/>
                                  </p:stCondLst>
                                  <p:childTnLst>
                                    <p:set>
                                      <p:cBhvr>
                                        <p:cTn id="43" dur="1" fill="hold">
                                          <p:stCondLst>
                                            <p:cond delay="0"/>
                                          </p:stCondLst>
                                        </p:cTn>
                                        <p:tgtEl>
                                          <p:spTgt spid="9671"/>
                                        </p:tgtEl>
                                        <p:attrNameLst>
                                          <p:attrName>style.visibility</p:attrName>
                                        </p:attrNameLst>
                                      </p:cBhvr>
                                      <p:to>
                                        <p:strVal val="visible"/>
                                      </p:to>
                                    </p:set>
                                    <p:animEffect transition="in" filter="wipe(left)">
                                      <p:cBhvr>
                                        <p:cTn id="44" dur="1000"/>
                                        <p:tgtEl>
                                          <p:spTgt spid="9671"/>
                                        </p:tgtEl>
                                      </p:cBhvr>
                                    </p:animEffect>
                                  </p:childTnLst>
                                </p:cTn>
                              </p:par>
                            </p:childTnLst>
                          </p:cTn>
                        </p:par>
                      </p:childTnLst>
                    </p:cTn>
                  </p:par>
                  <p:par>
                    <p:cTn id="45" fill="hold">
                      <p:stCondLst>
                        <p:cond delay="indefinite"/>
                      </p:stCondLst>
                      <p:childTnLst>
                        <p:par>
                          <p:cTn id="46" fill="hold">
                            <p:stCondLst>
                              <p:cond delay="0"/>
                            </p:stCondLst>
                            <p:childTnLst>
                              <p:par>
                                <p:cTn id="47" presetID="22" presetClass="entr" presetSubtype="8" fill="hold" grpId="0" nodeType="clickEffect">
                                  <p:stCondLst>
                                    <p:cond delay="0"/>
                                  </p:stCondLst>
                                  <p:childTnLst>
                                    <p:set>
                                      <p:cBhvr>
                                        <p:cTn id="48" dur="1" fill="hold">
                                          <p:stCondLst>
                                            <p:cond delay="0"/>
                                          </p:stCondLst>
                                        </p:cTn>
                                        <p:tgtEl>
                                          <p:spTgt spid="9637"/>
                                        </p:tgtEl>
                                        <p:attrNameLst>
                                          <p:attrName>style.visibility</p:attrName>
                                        </p:attrNameLst>
                                      </p:cBhvr>
                                      <p:to>
                                        <p:strVal val="visible"/>
                                      </p:to>
                                    </p:set>
                                    <p:animEffect transition="in" filter="wipe(left)">
                                      <p:cBhvr>
                                        <p:cTn id="49" dur="1000"/>
                                        <p:tgtEl>
                                          <p:spTgt spid="9637"/>
                                        </p:tgtEl>
                                      </p:cBhvr>
                                    </p:animEffect>
                                  </p:childTnLst>
                                </p:cTn>
                              </p:par>
                            </p:childTnLst>
                          </p:cTn>
                        </p:par>
                      </p:childTnLst>
                    </p:cTn>
                  </p:par>
                  <p:par>
                    <p:cTn id="50" fill="hold">
                      <p:stCondLst>
                        <p:cond delay="indefinite"/>
                      </p:stCondLst>
                      <p:childTnLst>
                        <p:par>
                          <p:cTn id="51" fill="hold">
                            <p:stCondLst>
                              <p:cond delay="0"/>
                            </p:stCondLst>
                            <p:childTnLst>
                              <p:par>
                                <p:cTn id="52" presetID="22" presetClass="entr" presetSubtype="8" fill="hold" grpId="0" nodeType="clickEffect">
                                  <p:stCondLst>
                                    <p:cond delay="0"/>
                                  </p:stCondLst>
                                  <p:childTnLst>
                                    <p:set>
                                      <p:cBhvr>
                                        <p:cTn id="53" dur="1" fill="hold">
                                          <p:stCondLst>
                                            <p:cond delay="0"/>
                                          </p:stCondLst>
                                        </p:cTn>
                                        <p:tgtEl>
                                          <p:spTgt spid="9638"/>
                                        </p:tgtEl>
                                        <p:attrNameLst>
                                          <p:attrName>style.visibility</p:attrName>
                                        </p:attrNameLst>
                                      </p:cBhvr>
                                      <p:to>
                                        <p:strVal val="visible"/>
                                      </p:to>
                                    </p:set>
                                    <p:animEffect transition="in" filter="wipe(left)">
                                      <p:cBhvr>
                                        <p:cTn id="54" dur="1000"/>
                                        <p:tgtEl>
                                          <p:spTgt spid="9638"/>
                                        </p:tgtEl>
                                      </p:cBhvr>
                                    </p:animEffect>
                                  </p:childTnLst>
                                </p:cTn>
                              </p:par>
                            </p:childTnLst>
                          </p:cTn>
                        </p:par>
                      </p:childTnLst>
                    </p:cTn>
                  </p:par>
                  <p:par>
                    <p:cTn id="55" fill="hold">
                      <p:stCondLst>
                        <p:cond delay="indefinite"/>
                      </p:stCondLst>
                      <p:childTnLst>
                        <p:par>
                          <p:cTn id="56" fill="hold">
                            <p:stCondLst>
                              <p:cond delay="0"/>
                            </p:stCondLst>
                            <p:childTnLst>
                              <p:par>
                                <p:cTn id="57" presetID="22" presetClass="entr" presetSubtype="8" fill="hold" grpId="0" nodeType="clickEffect">
                                  <p:stCondLst>
                                    <p:cond delay="0"/>
                                  </p:stCondLst>
                                  <p:childTnLst>
                                    <p:set>
                                      <p:cBhvr>
                                        <p:cTn id="58" dur="1" fill="hold">
                                          <p:stCondLst>
                                            <p:cond delay="0"/>
                                          </p:stCondLst>
                                        </p:cTn>
                                        <p:tgtEl>
                                          <p:spTgt spid="9640"/>
                                        </p:tgtEl>
                                        <p:attrNameLst>
                                          <p:attrName>style.visibility</p:attrName>
                                        </p:attrNameLst>
                                      </p:cBhvr>
                                      <p:to>
                                        <p:strVal val="visible"/>
                                      </p:to>
                                    </p:set>
                                    <p:animEffect transition="in" filter="wipe(left)">
                                      <p:cBhvr>
                                        <p:cTn id="59" dur="1000"/>
                                        <p:tgtEl>
                                          <p:spTgt spid="9640"/>
                                        </p:tgtEl>
                                      </p:cBhvr>
                                    </p:animEffect>
                                  </p:childTnLst>
                                </p:cTn>
                              </p:par>
                            </p:childTnLst>
                          </p:cTn>
                        </p:par>
                      </p:childTnLst>
                    </p:cTn>
                  </p:par>
                  <p:par>
                    <p:cTn id="60" fill="hold">
                      <p:stCondLst>
                        <p:cond delay="indefinite"/>
                      </p:stCondLst>
                      <p:childTnLst>
                        <p:par>
                          <p:cTn id="61" fill="hold">
                            <p:stCondLst>
                              <p:cond delay="0"/>
                            </p:stCondLst>
                            <p:childTnLst>
                              <p:par>
                                <p:cTn id="62" presetID="22" presetClass="entr" presetSubtype="8" fill="hold" grpId="0" nodeType="clickEffect">
                                  <p:stCondLst>
                                    <p:cond delay="0"/>
                                  </p:stCondLst>
                                  <p:childTnLst>
                                    <p:set>
                                      <p:cBhvr>
                                        <p:cTn id="63" dur="1" fill="hold">
                                          <p:stCondLst>
                                            <p:cond delay="0"/>
                                          </p:stCondLst>
                                        </p:cTn>
                                        <p:tgtEl>
                                          <p:spTgt spid="9672"/>
                                        </p:tgtEl>
                                        <p:attrNameLst>
                                          <p:attrName>style.visibility</p:attrName>
                                        </p:attrNameLst>
                                      </p:cBhvr>
                                      <p:to>
                                        <p:strVal val="visible"/>
                                      </p:to>
                                    </p:set>
                                    <p:animEffect transition="in" filter="wipe(left)">
                                      <p:cBhvr>
                                        <p:cTn id="64" dur="1000"/>
                                        <p:tgtEl>
                                          <p:spTgt spid="9672"/>
                                        </p:tgtEl>
                                      </p:cBhvr>
                                    </p:animEffect>
                                  </p:childTnLst>
                                </p:cTn>
                              </p:par>
                            </p:childTnLst>
                          </p:cTn>
                        </p:par>
                      </p:childTnLst>
                    </p:cTn>
                  </p:par>
                  <p:par>
                    <p:cTn id="65" fill="hold">
                      <p:stCondLst>
                        <p:cond delay="indefinite"/>
                      </p:stCondLst>
                      <p:childTnLst>
                        <p:par>
                          <p:cTn id="66" fill="hold">
                            <p:stCondLst>
                              <p:cond delay="0"/>
                            </p:stCondLst>
                            <p:childTnLst>
                              <p:par>
                                <p:cTn id="67" presetID="22" presetClass="entr" presetSubtype="8" fill="hold" grpId="0" nodeType="clickEffect">
                                  <p:stCondLst>
                                    <p:cond delay="0"/>
                                  </p:stCondLst>
                                  <p:childTnLst>
                                    <p:set>
                                      <p:cBhvr>
                                        <p:cTn id="68" dur="1" fill="hold">
                                          <p:stCondLst>
                                            <p:cond delay="0"/>
                                          </p:stCondLst>
                                        </p:cTn>
                                        <p:tgtEl>
                                          <p:spTgt spid="9639"/>
                                        </p:tgtEl>
                                        <p:attrNameLst>
                                          <p:attrName>style.visibility</p:attrName>
                                        </p:attrNameLst>
                                      </p:cBhvr>
                                      <p:to>
                                        <p:strVal val="visible"/>
                                      </p:to>
                                    </p:set>
                                    <p:animEffect transition="in" filter="wipe(left)">
                                      <p:cBhvr>
                                        <p:cTn id="69" dur="1000"/>
                                        <p:tgtEl>
                                          <p:spTgt spid="9639"/>
                                        </p:tgtEl>
                                      </p:cBhvr>
                                    </p:animEffect>
                                  </p:childTnLst>
                                </p:cTn>
                              </p:par>
                            </p:childTnLst>
                          </p:cTn>
                        </p:par>
                      </p:childTnLst>
                    </p:cTn>
                  </p:par>
                  <p:par>
                    <p:cTn id="70" fill="hold">
                      <p:stCondLst>
                        <p:cond delay="indefinite"/>
                      </p:stCondLst>
                      <p:childTnLst>
                        <p:par>
                          <p:cTn id="71" fill="hold">
                            <p:stCondLst>
                              <p:cond delay="0"/>
                            </p:stCondLst>
                            <p:childTnLst>
                              <p:par>
                                <p:cTn id="72" presetID="9" presetClass="entr" presetSubtype="0" fill="hold" nodeType="clickEffect">
                                  <p:stCondLst>
                                    <p:cond delay="0"/>
                                  </p:stCondLst>
                                  <p:childTnLst>
                                    <p:set>
                                      <p:cBhvr>
                                        <p:cTn id="73" dur="1" fill="hold">
                                          <p:stCondLst>
                                            <p:cond delay="0"/>
                                          </p:stCondLst>
                                        </p:cTn>
                                        <p:tgtEl>
                                          <p:spTgt spid="9636"/>
                                        </p:tgtEl>
                                        <p:attrNameLst>
                                          <p:attrName>style.visibility</p:attrName>
                                        </p:attrNameLst>
                                      </p:cBhvr>
                                      <p:to>
                                        <p:strVal val="visible"/>
                                      </p:to>
                                    </p:set>
                                    <p:animEffect transition="in" filter="dissolve">
                                      <p:cBhvr>
                                        <p:cTn id="74" dur="1000"/>
                                        <p:tgtEl>
                                          <p:spTgt spid="9636"/>
                                        </p:tgtEl>
                                      </p:cBhvr>
                                    </p:animEffect>
                                  </p:childTnLst>
                                </p:cTn>
                              </p:par>
                              <p:par>
                                <p:cTn id="75" presetID="9" presetClass="entr" presetSubtype="0" fill="hold" nodeType="withEffect">
                                  <p:stCondLst>
                                    <p:cond delay="0"/>
                                  </p:stCondLst>
                                  <p:childTnLst>
                                    <p:set>
                                      <p:cBhvr>
                                        <p:cTn id="76" dur="1" fill="hold">
                                          <p:stCondLst>
                                            <p:cond delay="0"/>
                                          </p:stCondLst>
                                        </p:cTn>
                                        <p:tgtEl>
                                          <p:spTgt spid="6"/>
                                        </p:tgtEl>
                                        <p:attrNameLst>
                                          <p:attrName>style.visibility</p:attrName>
                                        </p:attrNameLst>
                                      </p:cBhvr>
                                      <p:to>
                                        <p:strVal val="visible"/>
                                      </p:to>
                                    </p:set>
                                    <p:animEffect transition="in" filter="dissolve">
                                      <p:cBhvr>
                                        <p:cTn id="77" dur="1000"/>
                                        <p:tgtEl>
                                          <p:spTgt spid="6"/>
                                        </p:tgtEl>
                                      </p:cBhvr>
                                    </p:animEffect>
                                  </p:childTnLst>
                                </p:cTn>
                              </p:par>
                            </p:childTnLst>
                          </p:cTn>
                        </p:par>
                      </p:childTnLst>
                    </p:cTn>
                  </p:par>
                  <p:par>
                    <p:cTn id="78" fill="hold">
                      <p:stCondLst>
                        <p:cond delay="indefinite"/>
                      </p:stCondLst>
                      <p:childTnLst>
                        <p:par>
                          <p:cTn id="79" fill="hold">
                            <p:stCondLst>
                              <p:cond delay="0"/>
                            </p:stCondLst>
                            <p:childTnLst>
                              <p:par>
                                <p:cTn id="80" presetID="9" presetClass="entr" presetSubtype="0" fill="hold" nodeType="clickEffect">
                                  <p:stCondLst>
                                    <p:cond delay="0"/>
                                  </p:stCondLst>
                                  <p:childTnLst>
                                    <p:set>
                                      <p:cBhvr>
                                        <p:cTn id="81" dur="1" fill="hold">
                                          <p:stCondLst>
                                            <p:cond delay="0"/>
                                          </p:stCondLst>
                                        </p:cTn>
                                        <p:tgtEl>
                                          <p:spTgt spid="9635"/>
                                        </p:tgtEl>
                                        <p:attrNameLst>
                                          <p:attrName>style.visibility</p:attrName>
                                        </p:attrNameLst>
                                      </p:cBhvr>
                                      <p:to>
                                        <p:strVal val="visible"/>
                                      </p:to>
                                    </p:set>
                                    <p:animEffect transition="in" filter="dissolve">
                                      <p:cBhvr>
                                        <p:cTn id="82" dur="1000"/>
                                        <p:tgtEl>
                                          <p:spTgt spid="9635"/>
                                        </p:tgtEl>
                                      </p:cBhvr>
                                    </p:animEffect>
                                  </p:childTnLst>
                                </p:cTn>
                              </p:par>
                              <p:par>
                                <p:cTn id="83" presetID="9" presetClass="entr" presetSubtype="0" fill="hold" nodeType="withEffect">
                                  <p:stCondLst>
                                    <p:cond delay="0"/>
                                  </p:stCondLst>
                                  <p:childTnLst>
                                    <p:set>
                                      <p:cBhvr>
                                        <p:cTn id="84" dur="1" fill="hold">
                                          <p:stCondLst>
                                            <p:cond delay="0"/>
                                          </p:stCondLst>
                                        </p:cTn>
                                        <p:tgtEl>
                                          <p:spTgt spid="3"/>
                                        </p:tgtEl>
                                        <p:attrNameLst>
                                          <p:attrName>style.visibility</p:attrName>
                                        </p:attrNameLst>
                                      </p:cBhvr>
                                      <p:to>
                                        <p:strVal val="visible"/>
                                      </p:to>
                                    </p:set>
                                    <p:animEffect transition="in" filter="dissolve">
                                      <p:cBhvr>
                                        <p:cTn id="85" dur="10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633" grpId="0" animBg="1"/>
      <p:bldP spid="9633" grpId="1" animBg="1"/>
      <p:bldP spid="9637" grpId="0" animBg="1"/>
      <p:bldP spid="9638" grpId="0" animBg="1"/>
      <p:bldP spid="9639" grpId="0" animBg="1"/>
      <p:bldP spid="9640" grpId="0" animBg="1"/>
      <p:bldP spid="9671" grpId="0" animBg="1"/>
      <p:bldP spid="9672" grpId="0" animBg="1"/>
    </p:bld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7192"/>
          <p:cNvGrpSpPr/>
          <p:nvPr/>
        </p:nvGrpSpPr>
        <p:grpSpPr>
          <a:xfrm>
            <a:off x="1071826" y="1681200"/>
            <a:ext cx="2167564" cy="2618385"/>
            <a:chOff x="1071826" y="1681200"/>
            <a:chExt cx="2167564" cy="2618385"/>
          </a:xfrm>
        </p:grpSpPr>
        <p:grpSp>
          <p:nvGrpSpPr>
            <p:cNvPr id="5" name="Group 1341"/>
            <p:cNvGrpSpPr/>
            <p:nvPr/>
          </p:nvGrpSpPr>
          <p:grpSpPr>
            <a:xfrm>
              <a:off x="1071826" y="1681200"/>
              <a:ext cx="2167564" cy="2618385"/>
              <a:chOff x="1073315" y="2040471"/>
              <a:chExt cx="2167564" cy="2618385"/>
            </a:xfrm>
          </p:grpSpPr>
          <p:grpSp>
            <p:nvGrpSpPr>
              <p:cNvPr id="6" name="Group 1450"/>
              <p:cNvGrpSpPr/>
              <p:nvPr/>
            </p:nvGrpSpPr>
            <p:grpSpPr>
              <a:xfrm>
                <a:off x="1073315" y="2041481"/>
                <a:ext cx="2058891" cy="2616224"/>
                <a:chOff x="1073315" y="2041481"/>
                <a:chExt cx="2058891" cy="2616224"/>
              </a:xfrm>
            </p:grpSpPr>
            <p:grpSp>
              <p:nvGrpSpPr>
                <p:cNvPr id="7" name="Group 2020"/>
                <p:cNvGrpSpPr/>
                <p:nvPr/>
              </p:nvGrpSpPr>
              <p:grpSpPr>
                <a:xfrm>
                  <a:off x="1709507" y="2046555"/>
                  <a:ext cx="369032" cy="195616"/>
                  <a:chOff x="1709507" y="2046555"/>
                  <a:chExt cx="369032" cy="195616"/>
                </a:xfrm>
              </p:grpSpPr>
              <p:sp>
                <p:nvSpPr>
                  <p:cNvPr id="2568" name="Oval 1430"/>
                  <p:cNvSpPr/>
                  <p:nvPr/>
                </p:nvSpPr>
                <p:spPr>
                  <a:xfrm rot="20572747" flipH="1">
                    <a:off x="1709507" y="2077635"/>
                    <a:ext cx="369032" cy="164536"/>
                  </a:xfrm>
                  <a:custGeom>
                    <a:avLst/>
                    <a:gdLst/>
                    <a:ahLst/>
                    <a:cxnLst/>
                    <a:rect l="l" t="t" r="r" b="b"/>
                    <a:pathLst>
                      <a:path w="369032" h="164536">
                        <a:moveTo>
                          <a:pt x="207690" y="0"/>
                        </a:moveTo>
                        <a:lnTo>
                          <a:pt x="8868" y="61245"/>
                        </a:lnTo>
                        <a:lnTo>
                          <a:pt x="0" y="81106"/>
                        </a:lnTo>
                        <a:cubicBezTo>
                          <a:pt x="0" y="127183"/>
                          <a:pt x="82611" y="164536"/>
                          <a:pt x="184516" y="164536"/>
                        </a:cubicBezTo>
                        <a:cubicBezTo>
                          <a:pt x="286421" y="164536"/>
                          <a:pt x="369032" y="127183"/>
                          <a:pt x="369032" y="81106"/>
                        </a:cubicBezTo>
                        <a:cubicBezTo>
                          <a:pt x="369032" y="38589"/>
                          <a:pt x="298691" y="3499"/>
                          <a:pt x="207690" y="0"/>
                        </a:cubicBezTo>
                        <a:close/>
                      </a:path>
                    </a:pathLst>
                  </a:cu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569" name="Oval 1431"/>
                  <p:cNvSpPr/>
                  <p:nvPr/>
                </p:nvSpPr>
                <p:spPr>
                  <a:xfrm rot="20572747" flipH="1">
                    <a:off x="1722558" y="2046555"/>
                    <a:ext cx="334652" cy="129954"/>
                  </a:xfrm>
                  <a:custGeom>
                    <a:avLst/>
                    <a:gdLst/>
                    <a:ahLst/>
                    <a:cxnLst/>
                    <a:rect l="l" t="t" r="r" b="b"/>
                    <a:pathLst>
                      <a:path w="334652" h="129954">
                        <a:moveTo>
                          <a:pt x="298680" y="0"/>
                        </a:moveTo>
                        <a:lnTo>
                          <a:pt x="0" y="92005"/>
                        </a:lnTo>
                        <a:cubicBezTo>
                          <a:pt x="31822" y="115758"/>
                          <a:pt x="87313" y="129954"/>
                          <a:pt x="150136" y="129954"/>
                        </a:cubicBezTo>
                        <a:cubicBezTo>
                          <a:pt x="252041" y="129954"/>
                          <a:pt x="334652" y="92601"/>
                          <a:pt x="334652" y="46524"/>
                        </a:cubicBezTo>
                        <a:cubicBezTo>
                          <a:pt x="334652" y="28333"/>
                          <a:pt x="321776" y="11502"/>
                          <a:pt x="298680" y="0"/>
                        </a:cubicBezTo>
                        <a:close/>
                      </a:path>
                    </a:pathLst>
                  </a:cu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grpSp>
            <p:grpSp>
              <p:nvGrpSpPr>
                <p:cNvPr id="8" name="Group 2021"/>
                <p:cNvGrpSpPr/>
                <p:nvPr/>
              </p:nvGrpSpPr>
              <p:grpSpPr>
                <a:xfrm>
                  <a:off x="1946223" y="2086247"/>
                  <a:ext cx="425007" cy="237992"/>
                  <a:chOff x="1946223" y="2086247"/>
                  <a:chExt cx="425007" cy="237992"/>
                </a:xfrm>
              </p:grpSpPr>
              <p:sp>
                <p:nvSpPr>
                  <p:cNvPr id="2564" name="Oval 2563"/>
                  <p:cNvSpPr/>
                  <p:nvPr/>
                </p:nvSpPr>
                <p:spPr>
                  <a:xfrm rot="36721" flipH="1">
                    <a:off x="1946223" y="2157379"/>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565" name="Oval 2564"/>
                  <p:cNvSpPr/>
                  <p:nvPr/>
                </p:nvSpPr>
                <p:spPr>
                  <a:xfrm rot="36721" flipH="1">
                    <a:off x="1974364" y="2092941"/>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566" name="Oval 1428"/>
                  <p:cNvSpPr/>
                  <p:nvPr/>
                </p:nvSpPr>
                <p:spPr>
                  <a:xfrm rot="36721" flipH="1">
                    <a:off x="2002198" y="2086247"/>
                    <a:ext cx="369032" cy="109115"/>
                  </a:xfrm>
                  <a:custGeom>
                    <a:avLst/>
                    <a:gdLst/>
                    <a:ahLst/>
                    <a:cxnLst/>
                    <a:rect l="l" t="t" r="r" b="b"/>
                    <a:pathLst>
                      <a:path w="369032" h="109115">
                        <a:moveTo>
                          <a:pt x="360387" y="3732"/>
                        </a:moveTo>
                        <a:lnTo>
                          <a:pt x="11030" y="0"/>
                        </a:lnTo>
                        <a:cubicBezTo>
                          <a:pt x="3423" y="7287"/>
                          <a:pt x="0" y="16305"/>
                          <a:pt x="0" y="25685"/>
                        </a:cubicBezTo>
                        <a:cubicBezTo>
                          <a:pt x="0" y="71762"/>
                          <a:pt x="82611" y="109115"/>
                          <a:pt x="184516" y="109115"/>
                        </a:cubicBezTo>
                        <a:cubicBezTo>
                          <a:pt x="286421" y="109115"/>
                          <a:pt x="369032" y="71762"/>
                          <a:pt x="369032" y="25685"/>
                        </a:cubicBezTo>
                        <a:close/>
                      </a:path>
                    </a:pathLst>
                  </a:cu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567" name="Oval 1429"/>
                  <p:cNvSpPr/>
                  <p:nvPr/>
                </p:nvSpPr>
                <p:spPr>
                  <a:xfrm rot="36721" flipH="1">
                    <a:off x="1999749" y="2086422"/>
                    <a:ext cx="314098" cy="43881"/>
                  </a:xfrm>
                  <a:custGeom>
                    <a:avLst/>
                    <a:gdLst/>
                    <a:ahLst/>
                    <a:cxnLst/>
                    <a:rect l="l" t="t" r="r" b="b"/>
                    <a:pathLst>
                      <a:path w="314098" h="43881">
                        <a:moveTo>
                          <a:pt x="314098" y="3355"/>
                        </a:moveTo>
                        <a:lnTo>
                          <a:pt x="0" y="0"/>
                        </a:lnTo>
                        <a:cubicBezTo>
                          <a:pt x="30462" y="26695"/>
                          <a:pt x="90706" y="43881"/>
                          <a:pt x="159825" y="43881"/>
                        </a:cubicBezTo>
                        <a:cubicBezTo>
                          <a:pt x="225335" y="43881"/>
                          <a:pt x="282872" y="28444"/>
                          <a:pt x="314098" y="3355"/>
                        </a:cubicBezTo>
                        <a:close/>
                      </a:path>
                    </a:pathLst>
                  </a:cu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grpSp>
            <p:grpSp>
              <p:nvGrpSpPr>
                <p:cNvPr id="9" name="Group 2022"/>
                <p:cNvGrpSpPr/>
                <p:nvPr/>
              </p:nvGrpSpPr>
              <p:grpSpPr>
                <a:xfrm>
                  <a:off x="2251012" y="2065070"/>
                  <a:ext cx="412393" cy="213649"/>
                  <a:chOff x="2251012" y="2065070"/>
                  <a:chExt cx="412393" cy="213649"/>
                </a:xfrm>
              </p:grpSpPr>
              <p:sp>
                <p:nvSpPr>
                  <p:cNvPr id="2562" name="Oval 2561"/>
                  <p:cNvSpPr/>
                  <p:nvPr/>
                </p:nvSpPr>
                <p:spPr>
                  <a:xfrm rot="975412" flipH="1">
                    <a:off x="2251012" y="2111859"/>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563" name="Oval 1423"/>
                  <p:cNvSpPr/>
                  <p:nvPr/>
                </p:nvSpPr>
                <p:spPr>
                  <a:xfrm rot="975412" flipH="1">
                    <a:off x="2294373" y="2065070"/>
                    <a:ext cx="369032" cy="159038"/>
                  </a:xfrm>
                  <a:custGeom>
                    <a:avLst/>
                    <a:gdLst/>
                    <a:ahLst/>
                    <a:cxnLst/>
                    <a:rect l="l" t="t" r="r" b="b"/>
                    <a:pathLst>
                      <a:path w="369032" h="159038">
                        <a:moveTo>
                          <a:pt x="368456" y="74318"/>
                        </a:moveTo>
                        <a:lnTo>
                          <a:pt x="113594" y="0"/>
                        </a:lnTo>
                        <a:cubicBezTo>
                          <a:pt x="46782" y="11200"/>
                          <a:pt x="0" y="40934"/>
                          <a:pt x="0" y="75608"/>
                        </a:cubicBezTo>
                        <a:cubicBezTo>
                          <a:pt x="0" y="121685"/>
                          <a:pt x="82611" y="159038"/>
                          <a:pt x="184516" y="159038"/>
                        </a:cubicBezTo>
                        <a:cubicBezTo>
                          <a:pt x="286421" y="159038"/>
                          <a:pt x="369032" y="121685"/>
                          <a:pt x="369032" y="75608"/>
                        </a:cubicBezTo>
                        <a:close/>
                      </a:path>
                    </a:pathLst>
                  </a:cu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grpSp>
            <p:grpSp>
              <p:nvGrpSpPr>
                <p:cNvPr id="10" name="Group 2023"/>
                <p:cNvGrpSpPr/>
                <p:nvPr/>
              </p:nvGrpSpPr>
              <p:grpSpPr>
                <a:xfrm>
                  <a:off x="1885739" y="2061438"/>
                  <a:ext cx="462797" cy="540825"/>
                  <a:chOff x="1885739" y="2061438"/>
                  <a:chExt cx="462797" cy="540825"/>
                </a:xfrm>
              </p:grpSpPr>
              <p:sp>
                <p:nvSpPr>
                  <p:cNvPr id="2554" name="Oval 2553"/>
                  <p:cNvSpPr/>
                  <p:nvPr/>
                </p:nvSpPr>
                <p:spPr>
                  <a:xfrm rot="21000444" flipH="1">
                    <a:off x="1885739" y="2435403"/>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555" name="Oval 2554"/>
                  <p:cNvSpPr/>
                  <p:nvPr/>
                </p:nvSpPr>
                <p:spPr>
                  <a:xfrm rot="21000444" flipH="1">
                    <a:off x="1901551" y="2366882"/>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556" name="Oval 2555"/>
                  <p:cNvSpPr/>
                  <p:nvPr/>
                </p:nvSpPr>
                <p:spPr>
                  <a:xfrm rot="21000444" flipH="1">
                    <a:off x="1917365" y="2298360"/>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557" name="Oval 2556"/>
                  <p:cNvSpPr/>
                  <p:nvPr/>
                </p:nvSpPr>
                <p:spPr>
                  <a:xfrm rot="21000444" flipH="1">
                    <a:off x="1933178" y="2229837"/>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558" name="Oval 2557"/>
                  <p:cNvSpPr/>
                  <p:nvPr/>
                </p:nvSpPr>
                <p:spPr>
                  <a:xfrm rot="21000444" flipH="1">
                    <a:off x="1948991" y="2161314"/>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559" name="Oval 2558"/>
                  <p:cNvSpPr/>
                  <p:nvPr/>
                </p:nvSpPr>
                <p:spPr>
                  <a:xfrm rot="21000444" flipH="1">
                    <a:off x="1964805" y="2092790"/>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560" name="Oval 1420"/>
                  <p:cNvSpPr/>
                  <p:nvPr/>
                </p:nvSpPr>
                <p:spPr>
                  <a:xfrm rot="21000444" flipH="1">
                    <a:off x="1983887" y="2061647"/>
                    <a:ext cx="364649" cy="129580"/>
                  </a:xfrm>
                  <a:custGeom>
                    <a:avLst/>
                    <a:gdLst/>
                    <a:ahLst/>
                    <a:cxnLst/>
                    <a:rect l="l" t="t" r="r" b="b"/>
                    <a:pathLst>
                      <a:path w="364649" h="129580">
                        <a:moveTo>
                          <a:pt x="329124" y="0"/>
                        </a:moveTo>
                        <a:lnTo>
                          <a:pt x="0" y="57990"/>
                        </a:lnTo>
                        <a:cubicBezTo>
                          <a:pt x="10913" y="98757"/>
                          <a:pt x="87562" y="129580"/>
                          <a:pt x="180133" y="129580"/>
                        </a:cubicBezTo>
                        <a:cubicBezTo>
                          <a:pt x="282038" y="129580"/>
                          <a:pt x="364649" y="92227"/>
                          <a:pt x="364649" y="46150"/>
                        </a:cubicBezTo>
                        <a:cubicBezTo>
                          <a:pt x="364649" y="28090"/>
                          <a:pt x="351957" y="11369"/>
                          <a:pt x="329124" y="0"/>
                        </a:cubicBezTo>
                        <a:close/>
                      </a:path>
                    </a:pathLst>
                  </a:cu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561" name="Oval 1421"/>
                  <p:cNvSpPr/>
                  <p:nvPr/>
                </p:nvSpPr>
                <p:spPr>
                  <a:xfrm rot="21000444" flipH="1">
                    <a:off x="1985002" y="2061438"/>
                    <a:ext cx="281639" cy="66284"/>
                  </a:xfrm>
                  <a:custGeom>
                    <a:avLst/>
                    <a:gdLst/>
                    <a:ahLst/>
                    <a:cxnLst/>
                    <a:rect l="l" t="t" r="r" b="b"/>
                    <a:pathLst>
                      <a:path w="281639" h="66284">
                        <a:moveTo>
                          <a:pt x="281639" y="0"/>
                        </a:moveTo>
                        <a:lnTo>
                          <a:pt x="0" y="49623"/>
                        </a:lnTo>
                        <a:cubicBezTo>
                          <a:pt x="29339" y="60757"/>
                          <a:pt x="65684" y="66284"/>
                          <a:pt x="104882" y="66284"/>
                        </a:cubicBezTo>
                        <a:cubicBezTo>
                          <a:pt x="192580" y="66284"/>
                          <a:pt x="265987" y="38620"/>
                          <a:pt x="281639" y="0"/>
                        </a:cubicBezTo>
                        <a:close/>
                      </a:path>
                    </a:pathLst>
                  </a:cu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grpSp>
            <p:grpSp>
              <p:nvGrpSpPr>
                <p:cNvPr id="11" name="Group 2024"/>
                <p:cNvGrpSpPr/>
                <p:nvPr/>
              </p:nvGrpSpPr>
              <p:grpSpPr>
                <a:xfrm>
                  <a:off x="2120906" y="2062413"/>
                  <a:ext cx="588025" cy="522094"/>
                  <a:chOff x="2120906" y="2062413"/>
                  <a:chExt cx="588025" cy="522094"/>
                </a:xfrm>
              </p:grpSpPr>
              <p:sp>
                <p:nvSpPr>
                  <p:cNvPr id="2546" name="Oval 2545"/>
                  <p:cNvSpPr/>
                  <p:nvPr/>
                </p:nvSpPr>
                <p:spPr>
                  <a:xfrm rot="508489" flipH="1">
                    <a:off x="2120906" y="2417647"/>
                    <a:ext cx="369031"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547" name="Oval 2546"/>
                  <p:cNvSpPr/>
                  <p:nvPr/>
                </p:nvSpPr>
                <p:spPr>
                  <a:xfrm rot="508489" flipH="1">
                    <a:off x="2157588" y="2357668"/>
                    <a:ext cx="369031"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548" name="Oval 2547"/>
                  <p:cNvSpPr/>
                  <p:nvPr/>
                </p:nvSpPr>
                <p:spPr>
                  <a:xfrm rot="508489" flipH="1">
                    <a:off x="2194271" y="2297688"/>
                    <a:ext cx="369031"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549" name="Oval 2548"/>
                  <p:cNvSpPr/>
                  <p:nvPr/>
                </p:nvSpPr>
                <p:spPr>
                  <a:xfrm rot="508489" flipH="1">
                    <a:off x="2230954" y="2237709"/>
                    <a:ext cx="369031"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550" name="Oval 2549"/>
                  <p:cNvSpPr/>
                  <p:nvPr/>
                </p:nvSpPr>
                <p:spPr>
                  <a:xfrm rot="508489" flipH="1">
                    <a:off x="2267638" y="2177729"/>
                    <a:ext cx="369031"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551" name="Oval 2550"/>
                  <p:cNvSpPr/>
                  <p:nvPr/>
                </p:nvSpPr>
                <p:spPr>
                  <a:xfrm rot="508489" flipH="1">
                    <a:off x="2304320" y="2117748"/>
                    <a:ext cx="369031"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552" name="Oval 1412"/>
                  <p:cNvSpPr/>
                  <p:nvPr/>
                </p:nvSpPr>
                <p:spPr>
                  <a:xfrm rot="508489" flipH="1">
                    <a:off x="2339899" y="2072681"/>
                    <a:ext cx="369032" cy="151866"/>
                  </a:xfrm>
                  <a:custGeom>
                    <a:avLst/>
                    <a:gdLst/>
                    <a:ahLst/>
                    <a:cxnLst/>
                    <a:rect l="l" t="t" r="r" b="b"/>
                    <a:pathLst>
                      <a:path w="369032" h="151866">
                        <a:moveTo>
                          <a:pt x="356640" y="40401"/>
                        </a:moveTo>
                        <a:lnTo>
                          <a:pt x="85497" y="0"/>
                        </a:lnTo>
                        <a:cubicBezTo>
                          <a:pt x="33890" y="12990"/>
                          <a:pt x="0" y="38924"/>
                          <a:pt x="0" y="68436"/>
                        </a:cubicBezTo>
                        <a:cubicBezTo>
                          <a:pt x="0" y="114513"/>
                          <a:pt x="82611" y="151866"/>
                          <a:pt x="184516" y="151866"/>
                        </a:cubicBezTo>
                        <a:cubicBezTo>
                          <a:pt x="286421" y="151866"/>
                          <a:pt x="369032" y="114513"/>
                          <a:pt x="369032" y="68436"/>
                        </a:cubicBezTo>
                        <a:close/>
                      </a:path>
                    </a:pathLst>
                  </a:cu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553" name="Oval 1413"/>
                  <p:cNvSpPr/>
                  <p:nvPr/>
                </p:nvSpPr>
                <p:spPr>
                  <a:xfrm rot="508489" flipH="1">
                    <a:off x="2325972" y="2062413"/>
                    <a:ext cx="334163" cy="87024"/>
                  </a:xfrm>
                  <a:custGeom>
                    <a:avLst/>
                    <a:gdLst/>
                    <a:ahLst/>
                    <a:cxnLst/>
                    <a:rect l="l" t="t" r="r" b="b"/>
                    <a:pathLst>
                      <a:path w="334163" h="87024">
                        <a:moveTo>
                          <a:pt x="334163" y="49662"/>
                        </a:moveTo>
                        <a:lnTo>
                          <a:pt x="863" y="0"/>
                        </a:lnTo>
                        <a:cubicBezTo>
                          <a:pt x="64" y="1054"/>
                          <a:pt x="1" y="2321"/>
                          <a:pt x="0" y="3594"/>
                        </a:cubicBezTo>
                        <a:cubicBezTo>
                          <a:pt x="0" y="49671"/>
                          <a:pt x="82612" y="87024"/>
                          <a:pt x="184516" y="87024"/>
                        </a:cubicBezTo>
                        <a:cubicBezTo>
                          <a:pt x="247001" y="87024"/>
                          <a:pt x="302231" y="72981"/>
                          <a:pt x="334163" y="49662"/>
                        </a:cubicBezTo>
                        <a:close/>
                      </a:path>
                    </a:pathLst>
                  </a:cu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grpSp>
            <p:grpSp>
              <p:nvGrpSpPr>
                <p:cNvPr id="12" name="Group 2025"/>
                <p:cNvGrpSpPr/>
                <p:nvPr/>
              </p:nvGrpSpPr>
              <p:grpSpPr>
                <a:xfrm>
                  <a:off x="1718044" y="2056078"/>
                  <a:ext cx="412211" cy="785609"/>
                  <a:chOff x="1718044" y="2056078"/>
                  <a:chExt cx="412211" cy="785609"/>
                </a:xfrm>
              </p:grpSpPr>
              <p:sp>
                <p:nvSpPr>
                  <p:cNvPr id="2536" name="Oval 2535"/>
                  <p:cNvSpPr/>
                  <p:nvPr/>
                </p:nvSpPr>
                <p:spPr>
                  <a:xfrm rot="20572747" flipH="1">
                    <a:off x="1718044" y="2674827"/>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537" name="Oval 2536"/>
                  <p:cNvSpPr/>
                  <p:nvPr/>
                </p:nvSpPr>
                <p:spPr>
                  <a:xfrm rot="20572747" flipH="1">
                    <a:off x="1725241" y="2604871"/>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538" name="Oval 2537"/>
                  <p:cNvSpPr/>
                  <p:nvPr/>
                </p:nvSpPr>
                <p:spPr>
                  <a:xfrm rot="20572747" flipH="1">
                    <a:off x="1732437" y="2534914"/>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539" name="Oval 2538"/>
                  <p:cNvSpPr/>
                  <p:nvPr/>
                </p:nvSpPr>
                <p:spPr>
                  <a:xfrm rot="20572747" flipH="1">
                    <a:off x="1739634" y="2464956"/>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540" name="Oval 2539"/>
                  <p:cNvSpPr/>
                  <p:nvPr/>
                </p:nvSpPr>
                <p:spPr>
                  <a:xfrm rot="20572747" flipH="1">
                    <a:off x="1746830" y="2394999"/>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541" name="Oval 2540"/>
                  <p:cNvSpPr/>
                  <p:nvPr/>
                </p:nvSpPr>
                <p:spPr>
                  <a:xfrm rot="20572747" flipH="1">
                    <a:off x="1754026" y="2325042"/>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542" name="Oval 2541"/>
                  <p:cNvSpPr/>
                  <p:nvPr/>
                </p:nvSpPr>
                <p:spPr>
                  <a:xfrm rot="20572747" flipH="1">
                    <a:off x="1761224" y="2255084"/>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543" name="Oval 2542"/>
                  <p:cNvSpPr/>
                  <p:nvPr/>
                </p:nvSpPr>
                <p:spPr>
                  <a:xfrm rot="20572747" flipH="1">
                    <a:off x="1754965" y="2183740"/>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544" name="Oval 2543"/>
                  <p:cNvSpPr/>
                  <p:nvPr/>
                </p:nvSpPr>
                <p:spPr>
                  <a:xfrm rot="20572747" flipH="1">
                    <a:off x="1748707" y="2112395"/>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545" name="Oval 1405"/>
                  <p:cNvSpPr/>
                  <p:nvPr/>
                </p:nvSpPr>
                <p:spPr>
                  <a:xfrm rot="20572747" flipH="1">
                    <a:off x="1735338" y="2056078"/>
                    <a:ext cx="362842" cy="151421"/>
                  </a:xfrm>
                  <a:custGeom>
                    <a:avLst/>
                    <a:gdLst/>
                    <a:ahLst/>
                    <a:cxnLst/>
                    <a:rect l="l" t="t" r="r" b="b"/>
                    <a:pathLst>
                      <a:path w="362842" h="151421">
                        <a:moveTo>
                          <a:pt x="278811" y="0"/>
                        </a:moveTo>
                        <a:lnTo>
                          <a:pt x="0" y="85885"/>
                        </a:lnTo>
                        <a:cubicBezTo>
                          <a:pt x="17133" y="123725"/>
                          <a:pt x="90577" y="151421"/>
                          <a:pt x="178326" y="151421"/>
                        </a:cubicBezTo>
                        <a:cubicBezTo>
                          <a:pt x="280231" y="151421"/>
                          <a:pt x="362842" y="114068"/>
                          <a:pt x="362842" y="67991"/>
                        </a:cubicBezTo>
                        <a:cubicBezTo>
                          <a:pt x="362842" y="38768"/>
                          <a:pt x="329611" y="13052"/>
                          <a:pt x="278811" y="0"/>
                        </a:cubicBezTo>
                        <a:close/>
                      </a:path>
                    </a:pathLst>
                  </a:cu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grpSp>
            <p:grpSp>
              <p:nvGrpSpPr>
                <p:cNvPr id="13" name="Group 2026"/>
                <p:cNvGrpSpPr/>
                <p:nvPr/>
              </p:nvGrpSpPr>
              <p:grpSpPr>
                <a:xfrm>
                  <a:off x="1946223" y="2086257"/>
                  <a:ext cx="595636" cy="856347"/>
                  <a:chOff x="1946223" y="2086257"/>
                  <a:chExt cx="595636" cy="856347"/>
                </a:xfrm>
              </p:grpSpPr>
              <p:sp>
                <p:nvSpPr>
                  <p:cNvPr id="2524" name="Oval 2523"/>
                  <p:cNvSpPr/>
                  <p:nvPr/>
                </p:nvSpPr>
                <p:spPr>
                  <a:xfrm rot="36721" flipH="1">
                    <a:off x="1946223" y="2775744"/>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525" name="Oval 2524"/>
                  <p:cNvSpPr/>
                  <p:nvPr/>
                </p:nvSpPr>
                <p:spPr>
                  <a:xfrm rot="36721" flipH="1">
                    <a:off x="1974364" y="2711306"/>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526" name="Oval 2525"/>
                  <p:cNvSpPr/>
                  <p:nvPr/>
                </p:nvSpPr>
                <p:spPr>
                  <a:xfrm rot="36721" flipH="1">
                    <a:off x="2002505" y="2646867"/>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527" name="Oval 2526"/>
                  <p:cNvSpPr/>
                  <p:nvPr/>
                </p:nvSpPr>
                <p:spPr>
                  <a:xfrm rot="36721" flipH="1">
                    <a:off x="2030646" y="2582427"/>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528" name="Oval 2527"/>
                  <p:cNvSpPr/>
                  <p:nvPr/>
                </p:nvSpPr>
                <p:spPr>
                  <a:xfrm rot="36721" flipH="1">
                    <a:off x="2058787" y="2517988"/>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529" name="Oval 2528"/>
                  <p:cNvSpPr/>
                  <p:nvPr/>
                </p:nvSpPr>
                <p:spPr>
                  <a:xfrm rot="36721" flipH="1">
                    <a:off x="2086928" y="2453548"/>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530" name="Oval 2529"/>
                  <p:cNvSpPr/>
                  <p:nvPr/>
                </p:nvSpPr>
                <p:spPr>
                  <a:xfrm rot="36721" flipH="1">
                    <a:off x="2115069" y="2389109"/>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531" name="Oval 2530"/>
                  <p:cNvSpPr/>
                  <p:nvPr/>
                </p:nvSpPr>
                <p:spPr>
                  <a:xfrm rot="36721" flipH="1">
                    <a:off x="2130817" y="2319246"/>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532" name="Oval 2531"/>
                  <p:cNvSpPr/>
                  <p:nvPr/>
                </p:nvSpPr>
                <p:spPr>
                  <a:xfrm rot="36721" flipH="1">
                    <a:off x="2146565" y="2249383"/>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533" name="Oval 2532"/>
                  <p:cNvSpPr/>
                  <p:nvPr/>
                </p:nvSpPr>
                <p:spPr>
                  <a:xfrm rot="36721" flipH="1">
                    <a:off x="2153540" y="2175683"/>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534" name="Oval 2533"/>
                  <p:cNvSpPr/>
                  <p:nvPr/>
                </p:nvSpPr>
                <p:spPr>
                  <a:xfrm rot="36721" flipH="1">
                    <a:off x="2165666" y="2104236"/>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535" name="Oval 1395"/>
                  <p:cNvSpPr/>
                  <p:nvPr/>
                </p:nvSpPr>
                <p:spPr>
                  <a:xfrm rot="36721" flipH="1">
                    <a:off x="2172827" y="2086257"/>
                    <a:ext cx="369032" cy="111349"/>
                  </a:xfrm>
                  <a:custGeom>
                    <a:avLst/>
                    <a:gdLst/>
                    <a:ahLst/>
                    <a:cxnLst/>
                    <a:rect l="l" t="t" r="r" b="b"/>
                    <a:pathLst>
                      <a:path w="369032" h="111349">
                        <a:moveTo>
                          <a:pt x="358943" y="3707"/>
                        </a:moveTo>
                        <a:lnTo>
                          <a:pt x="11885" y="0"/>
                        </a:lnTo>
                        <a:cubicBezTo>
                          <a:pt x="3923" y="8251"/>
                          <a:pt x="0" y="17878"/>
                          <a:pt x="0" y="27919"/>
                        </a:cubicBezTo>
                        <a:cubicBezTo>
                          <a:pt x="0" y="73996"/>
                          <a:pt x="82611" y="111349"/>
                          <a:pt x="184517" y="111349"/>
                        </a:cubicBezTo>
                        <a:cubicBezTo>
                          <a:pt x="286421" y="111349"/>
                          <a:pt x="369033" y="73996"/>
                          <a:pt x="369032" y="27919"/>
                        </a:cubicBezTo>
                        <a:close/>
                      </a:path>
                    </a:pathLst>
                  </a:cu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grpSp>
            <p:grpSp>
              <p:nvGrpSpPr>
                <p:cNvPr id="14" name="Group 2027"/>
                <p:cNvGrpSpPr/>
                <p:nvPr/>
              </p:nvGrpSpPr>
              <p:grpSpPr>
                <a:xfrm>
                  <a:off x="2251012" y="2072937"/>
                  <a:ext cx="787594" cy="818541"/>
                  <a:chOff x="2251012" y="2072937"/>
                  <a:chExt cx="787594" cy="818541"/>
                </a:xfrm>
              </p:grpSpPr>
              <p:sp>
                <p:nvSpPr>
                  <p:cNvPr id="2512" name="Oval 2511"/>
                  <p:cNvSpPr/>
                  <p:nvPr/>
                </p:nvSpPr>
                <p:spPr>
                  <a:xfrm rot="975412" flipH="1">
                    <a:off x="2251012" y="2724618"/>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513" name="Oval 2512"/>
                  <p:cNvSpPr/>
                  <p:nvPr/>
                </p:nvSpPr>
                <p:spPr>
                  <a:xfrm rot="975412" flipH="1">
                    <a:off x="2295469" y="2670163"/>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514" name="Oval 2513"/>
                  <p:cNvSpPr/>
                  <p:nvPr/>
                </p:nvSpPr>
                <p:spPr>
                  <a:xfrm rot="975412" flipH="1">
                    <a:off x="2339928" y="2615708"/>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515" name="Oval 2514"/>
                  <p:cNvSpPr/>
                  <p:nvPr/>
                </p:nvSpPr>
                <p:spPr>
                  <a:xfrm rot="975412" flipH="1">
                    <a:off x="2384387" y="2561253"/>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516" name="Oval 2515"/>
                  <p:cNvSpPr/>
                  <p:nvPr/>
                </p:nvSpPr>
                <p:spPr>
                  <a:xfrm rot="975412" flipH="1">
                    <a:off x="2428846" y="2506798"/>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517" name="Oval 2516"/>
                  <p:cNvSpPr/>
                  <p:nvPr/>
                </p:nvSpPr>
                <p:spPr>
                  <a:xfrm rot="975412" flipH="1">
                    <a:off x="2473304" y="2452341"/>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518" name="Oval 2517"/>
                  <p:cNvSpPr/>
                  <p:nvPr/>
                </p:nvSpPr>
                <p:spPr>
                  <a:xfrm rot="975412" flipH="1">
                    <a:off x="2517763" y="2397886"/>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519" name="Oval 2518"/>
                  <p:cNvSpPr/>
                  <p:nvPr/>
                </p:nvSpPr>
                <p:spPr>
                  <a:xfrm rot="975412" flipH="1">
                    <a:off x="2551749" y="2334862"/>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520" name="Oval 2519"/>
                  <p:cNvSpPr/>
                  <p:nvPr/>
                </p:nvSpPr>
                <p:spPr>
                  <a:xfrm rot="975412" flipH="1">
                    <a:off x="2585735" y="2271839"/>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521" name="Oval 2520"/>
                  <p:cNvSpPr/>
                  <p:nvPr/>
                </p:nvSpPr>
                <p:spPr>
                  <a:xfrm rot="975412" flipH="1">
                    <a:off x="2612308" y="2202752"/>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522" name="Oval 2521"/>
                  <p:cNvSpPr/>
                  <p:nvPr/>
                </p:nvSpPr>
                <p:spPr>
                  <a:xfrm rot="975412" flipH="1">
                    <a:off x="2643234" y="2137226"/>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523" name="Oval 1382"/>
                  <p:cNvSpPr/>
                  <p:nvPr/>
                </p:nvSpPr>
                <p:spPr>
                  <a:xfrm rot="975412" flipH="1">
                    <a:off x="2669574" y="2072937"/>
                    <a:ext cx="369032" cy="162302"/>
                  </a:xfrm>
                  <a:custGeom>
                    <a:avLst/>
                    <a:gdLst/>
                    <a:ahLst/>
                    <a:cxnLst/>
                    <a:rect l="l" t="t" r="r" b="b"/>
                    <a:pathLst>
                      <a:path w="369032" h="162302">
                        <a:moveTo>
                          <a:pt x="362538" y="64329"/>
                        </a:moveTo>
                        <a:lnTo>
                          <a:pt x="141935" y="0"/>
                        </a:lnTo>
                        <a:cubicBezTo>
                          <a:pt x="60468" y="6416"/>
                          <a:pt x="0" y="39451"/>
                          <a:pt x="0" y="78872"/>
                        </a:cubicBezTo>
                        <a:cubicBezTo>
                          <a:pt x="0" y="124949"/>
                          <a:pt x="82611" y="162302"/>
                          <a:pt x="184516" y="162302"/>
                        </a:cubicBezTo>
                        <a:cubicBezTo>
                          <a:pt x="286421" y="162302"/>
                          <a:pt x="369032" y="124949"/>
                          <a:pt x="369032" y="78872"/>
                        </a:cubicBezTo>
                        <a:close/>
                      </a:path>
                    </a:pathLst>
                  </a:cu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grpSp>
            <p:grpSp>
              <p:nvGrpSpPr>
                <p:cNvPr id="15" name="Group 2028"/>
                <p:cNvGrpSpPr/>
                <p:nvPr/>
              </p:nvGrpSpPr>
              <p:grpSpPr>
                <a:xfrm>
                  <a:off x="1082193" y="2135176"/>
                  <a:ext cx="1037627" cy="1939088"/>
                  <a:chOff x="1082193" y="2135176"/>
                  <a:chExt cx="1037627" cy="1939088"/>
                </a:xfrm>
              </p:grpSpPr>
              <p:sp>
                <p:nvSpPr>
                  <p:cNvPr id="2487" name="Oval 2486"/>
                  <p:cNvSpPr/>
                  <p:nvPr/>
                </p:nvSpPr>
                <p:spPr>
                  <a:xfrm rot="20572747" flipH="1">
                    <a:off x="1707609" y="3907404"/>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488" name="Oval 2487"/>
                  <p:cNvSpPr/>
                  <p:nvPr/>
                </p:nvSpPr>
                <p:spPr>
                  <a:xfrm rot="20572747" flipH="1">
                    <a:off x="1714806" y="3837448"/>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489" name="Oval 2488"/>
                  <p:cNvSpPr/>
                  <p:nvPr/>
                </p:nvSpPr>
                <p:spPr>
                  <a:xfrm rot="20572747" flipH="1">
                    <a:off x="1722002" y="3767491"/>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490" name="Oval 2489"/>
                  <p:cNvSpPr/>
                  <p:nvPr/>
                </p:nvSpPr>
                <p:spPr>
                  <a:xfrm rot="20572747" flipH="1">
                    <a:off x="1729199" y="3697533"/>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491" name="Oval 2490"/>
                  <p:cNvSpPr/>
                  <p:nvPr/>
                </p:nvSpPr>
                <p:spPr>
                  <a:xfrm rot="20572747" flipH="1">
                    <a:off x="1736395" y="3627576"/>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492" name="Oval 2491"/>
                  <p:cNvSpPr/>
                  <p:nvPr/>
                </p:nvSpPr>
                <p:spPr>
                  <a:xfrm rot="20572747" flipH="1">
                    <a:off x="1743591" y="3557619"/>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493" name="Oval 2492"/>
                  <p:cNvSpPr/>
                  <p:nvPr/>
                </p:nvSpPr>
                <p:spPr>
                  <a:xfrm rot="20572747" flipH="1">
                    <a:off x="1750789" y="3487661"/>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494" name="Oval 2493"/>
                  <p:cNvSpPr/>
                  <p:nvPr/>
                </p:nvSpPr>
                <p:spPr>
                  <a:xfrm rot="20572747" flipH="1">
                    <a:off x="1744530" y="3416317"/>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495" name="Oval 2494"/>
                  <p:cNvSpPr/>
                  <p:nvPr/>
                </p:nvSpPr>
                <p:spPr>
                  <a:xfrm rot="20572747" flipH="1">
                    <a:off x="1738272" y="3344972"/>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496" name="Oval 2495"/>
                  <p:cNvSpPr/>
                  <p:nvPr/>
                </p:nvSpPr>
                <p:spPr>
                  <a:xfrm rot="20572747" flipH="1">
                    <a:off x="1722492" y="3272647"/>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497" name="Oval 2496"/>
                  <p:cNvSpPr/>
                  <p:nvPr/>
                </p:nvSpPr>
                <p:spPr>
                  <a:xfrm rot="20572747" flipH="1">
                    <a:off x="1712301" y="3200898"/>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498" name="Oval 2497"/>
                  <p:cNvSpPr/>
                  <p:nvPr/>
                </p:nvSpPr>
                <p:spPr>
                  <a:xfrm rot="20572747" flipH="1">
                    <a:off x="1697043" y="3128624"/>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499" name="Oval 2498"/>
                  <p:cNvSpPr/>
                  <p:nvPr/>
                </p:nvSpPr>
                <p:spPr>
                  <a:xfrm rot="20572747" flipH="1">
                    <a:off x="1664397" y="3054561"/>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500" name="Oval 2499"/>
                  <p:cNvSpPr/>
                  <p:nvPr/>
                </p:nvSpPr>
                <p:spPr>
                  <a:xfrm rot="20572747" flipH="1">
                    <a:off x="1658660" y="2983270"/>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501" name="Oval 2500"/>
                  <p:cNvSpPr/>
                  <p:nvPr/>
                </p:nvSpPr>
                <p:spPr>
                  <a:xfrm rot="20572747" flipH="1">
                    <a:off x="1621561" y="2908748"/>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502" name="Oval 2501"/>
                  <p:cNvSpPr/>
                  <p:nvPr/>
                </p:nvSpPr>
                <p:spPr>
                  <a:xfrm rot="20572747" flipH="1">
                    <a:off x="1593368" y="2835141"/>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503" name="Oval 2502"/>
                  <p:cNvSpPr/>
                  <p:nvPr/>
                </p:nvSpPr>
                <p:spPr>
                  <a:xfrm rot="20572747" flipH="1">
                    <a:off x="1560722" y="2761077"/>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504" name="Oval 2503"/>
                  <p:cNvSpPr/>
                  <p:nvPr/>
                </p:nvSpPr>
                <p:spPr>
                  <a:xfrm rot="20572747" flipH="1">
                    <a:off x="1516958" y="2685868"/>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505" name="Oval 2504"/>
                  <p:cNvSpPr/>
                  <p:nvPr/>
                </p:nvSpPr>
                <p:spPr>
                  <a:xfrm rot="20572747" flipH="1">
                    <a:off x="1464070" y="2609716"/>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506" name="Oval 2505"/>
                  <p:cNvSpPr/>
                  <p:nvPr/>
                </p:nvSpPr>
                <p:spPr>
                  <a:xfrm rot="20572747" flipH="1">
                    <a:off x="1407832" y="2544282"/>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507" name="Oval 2506"/>
                  <p:cNvSpPr/>
                  <p:nvPr/>
                </p:nvSpPr>
                <p:spPr>
                  <a:xfrm rot="20572747" flipH="1">
                    <a:off x="1348892" y="2456447"/>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508" name="Oval 2507"/>
                  <p:cNvSpPr/>
                  <p:nvPr/>
                </p:nvSpPr>
                <p:spPr>
                  <a:xfrm rot="20572747" flipH="1">
                    <a:off x="1275884" y="2378222"/>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509" name="Oval 2508"/>
                  <p:cNvSpPr/>
                  <p:nvPr/>
                </p:nvSpPr>
                <p:spPr>
                  <a:xfrm rot="20572747" flipH="1">
                    <a:off x="1210739" y="2311869"/>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510" name="Oval 2509"/>
                  <p:cNvSpPr/>
                  <p:nvPr/>
                </p:nvSpPr>
                <p:spPr>
                  <a:xfrm rot="20572747" flipH="1">
                    <a:off x="1139307" y="2222746"/>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511" name="Oval 2510"/>
                  <p:cNvSpPr/>
                  <p:nvPr/>
                </p:nvSpPr>
                <p:spPr>
                  <a:xfrm rot="20572747" flipH="1">
                    <a:off x="1082193" y="2135176"/>
                    <a:ext cx="36903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grpSp>
            <p:grpSp>
              <p:nvGrpSpPr>
                <p:cNvPr id="16" name="Group 2029"/>
                <p:cNvGrpSpPr/>
                <p:nvPr/>
              </p:nvGrpSpPr>
              <p:grpSpPr>
                <a:xfrm>
                  <a:off x="1877400" y="2143944"/>
                  <a:ext cx="670867" cy="2033210"/>
                  <a:chOff x="1877400" y="2143944"/>
                  <a:chExt cx="670867" cy="2033210"/>
                </a:xfrm>
              </p:grpSpPr>
              <p:sp>
                <p:nvSpPr>
                  <p:cNvPr id="2462" name="Oval 2461"/>
                  <p:cNvSpPr/>
                  <p:nvPr/>
                </p:nvSpPr>
                <p:spPr>
                  <a:xfrm rot="36721" flipH="1">
                    <a:off x="1944666" y="4010294"/>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463" name="Oval 2462"/>
                  <p:cNvSpPr/>
                  <p:nvPr/>
                </p:nvSpPr>
                <p:spPr>
                  <a:xfrm rot="36721" flipH="1">
                    <a:off x="1972807" y="3945856"/>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464" name="Oval 2463"/>
                  <p:cNvSpPr/>
                  <p:nvPr/>
                </p:nvSpPr>
                <p:spPr>
                  <a:xfrm rot="36721" flipH="1">
                    <a:off x="2000948" y="3881417"/>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465" name="Oval 2464"/>
                  <p:cNvSpPr/>
                  <p:nvPr/>
                </p:nvSpPr>
                <p:spPr>
                  <a:xfrm rot="36721" flipH="1">
                    <a:off x="2029089" y="3816977"/>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466" name="Oval 2465"/>
                  <p:cNvSpPr/>
                  <p:nvPr/>
                </p:nvSpPr>
                <p:spPr>
                  <a:xfrm rot="36721" flipH="1">
                    <a:off x="2057230" y="3752538"/>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467" name="Oval 2466"/>
                  <p:cNvSpPr/>
                  <p:nvPr/>
                </p:nvSpPr>
                <p:spPr>
                  <a:xfrm rot="36721" flipH="1">
                    <a:off x="2085371" y="3688098"/>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468" name="Oval 2467"/>
                  <p:cNvSpPr/>
                  <p:nvPr/>
                </p:nvSpPr>
                <p:spPr>
                  <a:xfrm rot="36721" flipH="1">
                    <a:off x="2113512" y="3623659"/>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469" name="Oval 2468"/>
                  <p:cNvSpPr/>
                  <p:nvPr/>
                </p:nvSpPr>
                <p:spPr>
                  <a:xfrm rot="36721" flipH="1">
                    <a:off x="2129260" y="3553796"/>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470" name="Oval 2469"/>
                  <p:cNvSpPr/>
                  <p:nvPr/>
                </p:nvSpPr>
                <p:spPr>
                  <a:xfrm rot="36721" flipH="1">
                    <a:off x="2145008" y="3483933"/>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471" name="Oval 2470"/>
                  <p:cNvSpPr/>
                  <p:nvPr/>
                </p:nvSpPr>
                <p:spPr>
                  <a:xfrm rot="36721" flipH="1">
                    <a:off x="2151983" y="3410233"/>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472" name="Oval 2471"/>
                  <p:cNvSpPr/>
                  <p:nvPr/>
                </p:nvSpPr>
                <p:spPr>
                  <a:xfrm rot="36721" flipH="1">
                    <a:off x="2164109" y="3338786"/>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473" name="Oval 2472"/>
                  <p:cNvSpPr/>
                  <p:nvPr/>
                </p:nvSpPr>
                <p:spPr>
                  <a:xfrm rot="36721" flipH="1">
                    <a:off x="2171566" y="3265296"/>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474" name="Oval 2473"/>
                  <p:cNvSpPr/>
                  <p:nvPr/>
                </p:nvSpPr>
                <p:spPr>
                  <a:xfrm rot="36721" flipH="1">
                    <a:off x="2163008" y="3184797"/>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475" name="Oval 2474"/>
                  <p:cNvSpPr/>
                  <p:nvPr/>
                </p:nvSpPr>
                <p:spPr>
                  <a:xfrm rot="36721" flipH="1">
                    <a:off x="2179235" y="3115145"/>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476" name="Oval 2475"/>
                  <p:cNvSpPr/>
                  <p:nvPr/>
                </p:nvSpPr>
                <p:spPr>
                  <a:xfrm rot="36721" flipH="1">
                    <a:off x="2166574" y="3032851"/>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477" name="Oval 2476"/>
                  <p:cNvSpPr/>
                  <p:nvPr/>
                </p:nvSpPr>
                <p:spPr>
                  <a:xfrm rot="36721" flipH="1">
                    <a:off x="2162119" y="2954148"/>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478" name="Oval 2477"/>
                  <p:cNvSpPr/>
                  <p:nvPr/>
                </p:nvSpPr>
                <p:spPr>
                  <a:xfrm rot="36721" flipH="1">
                    <a:off x="2153560" y="2873649"/>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479" name="Oval 2478"/>
                  <p:cNvSpPr/>
                  <p:nvPr/>
                </p:nvSpPr>
                <p:spPr>
                  <a:xfrm rot="36721" flipH="1">
                    <a:off x="2134760" y="2788670"/>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480" name="Oval 2479"/>
                  <p:cNvSpPr/>
                  <p:nvPr/>
                </p:nvSpPr>
                <p:spPr>
                  <a:xfrm rot="36721" flipH="1">
                    <a:off x="2107554" y="2700011"/>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481" name="Oval 2480"/>
                  <p:cNvSpPr/>
                  <p:nvPr/>
                </p:nvSpPr>
                <p:spPr>
                  <a:xfrm rot="36721" flipH="1">
                    <a:off x="2065918" y="2605039"/>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482" name="Oval 2481"/>
                  <p:cNvSpPr/>
                  <p:nvPr/>
                </p:nvSpPr>
                <p:spPr>
                  <a:xfrm rot="36721" flipH="1">
                    <a:off x="2044486" y="2518909"/>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483" name="Oval 2482"/>
                  <p:cNvSpPr/>
                  <p:nvPr/>
                </p:nvSpPr>
                <p:spPr>
                  <a:xfrm rot="36721" flipH="1">
                    <a:off x="1998747" y="2422141"/>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484" name="Oval 2483"/>
                  <p:cNvSpPr/>
                  <p:nvPr/>
                </p:nvSpPr>
                <p:spPr>
                  <a:xfrm rot="36721" flipH="1">
                    <a:off x="1948908" y="2323578"/>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485" name="Oval 2484"/>
                  <p:cNvSpPr/>
                  <p:nvPr/>
                </p:nvSpPr>
                <p:spPr>
                  <a:xfrm rot="36721" flipH="1">
                    <a:off x="1915969" y="2232412"/>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486" name="Oval 2485"/>
                  <p:cNvSpPr/>
                  <p:nvPr/>
                </p:nvSpPr>
                <p:spPr>
                  <a:xfrm rot="36721" flipH="1">
                    <a:off x="1877400" y="2143944"/>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grpSp>
            <p:grpSp>
              <p:nvGrpSpPr>
                <p:cNvPr id="17" name="Group 2030"/>
                <p:cNvGrpSpPr/>
                <p:nvPr/>
              </p:nvGrpSpPr>
              <p:grpSpPr>
                <a:xfrm>
                  <a:off x="2249455" y="2143709"/>
                  <a:ext cx="881194" cy="1985771"/>
                  <a:chOff x="2249455" y="2143709"/>
                  <a:chExt cx="881194" cy="1985771"/>
                </a:xfrm>
              </p:grpSpPr>
              <p:sp>
                <p:nvSpPr>
                  <p:cNvPr id="2437" name="Oval 2436"/>
                  <p:cNvSpPr/>
                  <p:nvPr/>
                </p:nvSpPr>
                <p:spPr>
                  <a:xfrm rot="975412" flipH="1">
                    <a:off x="2249455" y="3962620"/>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438" name="Oval 2437"/>
                  <p:cNvSpPr/>
                  <p:nvPr/>
                </p:nvSpPr>
                <p:spPr>
                  <a:xfrm rot="975412" flipH="1">
                    <a:off x="2293912" y="3908165"/>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439" name="Oval 2438"/>
                  <p:cNvSpPr/>
                  <p:nvPr/>
                </p:nvSpPr>
                <p:spPr>
                  <a:xfrm rot="975412" flipH="1">
                    <a:off x="2338371" y="3853710"/>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440" name="Oval 2439"/>
                  <p:cNvSpPr/>
                  <p:nvPr/>
                </p:nvSpPr>
                <p:spPr>
                  <a:xfrm rot="975412" flipH="1">
                    <a:off x="2382830" y="3799255"/>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441" name="Oval 2440"/>
                  <p:cNvSpPr/>
                  <p:nvPr/>
                </p:nvSpPr>
                <p:spPr>
                  <a:xfrm rot="975412" flipH="1">
                    <a:off x="2427289" y="3744800"/>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442" name="Oval 2441"/>
                  <p:cNvSpPr/>
                  <p:nvPr/>
                </p:nvSpPr>
                <p:spPr>
                  <a:xfrm rot="975412" flipH="1">
                    <a:off x="2471747" y="3690343"/>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443" name="Oval 2442"/>
                  <p:cNvSpPr/>
                  <p:nvPr/>
                </p:nvSpPr>
                <p:spPr>
                  <a:xfrm rot="975412" flipH="1">
                    <a:off x="2516206" y="3635888"/>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444" name="Oval 2443"/>
                  <p:cNvSpPr/>
                  <p:nvPr/>
                </p:nvSpPr>
                <p:spPr>
                  <a:xfrm rot="975412" flipH="1">
                    <a:off x="2550192" y="3572864"/>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445" name="Oval 2444"/>
                  <p:cNvSpPr/>
                  <p:nvPr/>
                </p:nvSpPr>
                <p:spPr>
                  <a:xfrm rot="975412" flipH="1">
                    <a:off x="2584178" y="3509841"/>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446" name="Oval 2445"/>
                  <p:cNvSpPr/>
                  <p:nvPr/>
                </p:nvSpPr>
                <p:spPr>
                  <a:xfrm rot="975412" flipH="1">
                    <a:off x="2610751" y="3440754"/>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447" name="Oval 2446"/>
                  <p:cNvSpPr/>
                  <p:nvPr/>
                </p:nvSpPr>
                <p:spPr>
                  <a:xfrm rot="975412" flipH="1">
                    <a:off x="2641677" y="3375228"/>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448" name="Oval 2447"/>
                  <p:cNvSpPr/>
                  <p:nvPr/>
                </p:nvSpPr>
                <p:spPr>
                  <a:xfrm rot="975412" flipH="1">
                    <a:off x="2668655" y="3306473"/>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449" name="Oval 2448"/>
                  <p:cNvSpPr/>
                  <p:nvPr/>
                </p:nvSpPr>
                <p:spPr>
                  <a:xfrm rot="975412" flipH="1">
                    <a:off x="2682100" y="3226646"/>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450" name="Oval 2449"/>
                  <p:cNvSpPr/>
                  <p:nvPr/>
                </p:nvSpPr>
                <p:spPr>
                  <a:xfrm rot="975412" flipH="1">
                    <a:off x="2716491" y="3163955"/>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451" name="Oval 2450"/>
                  <p:cNvSpPr/>
                  <p:nvPr/>
                </p:nvSpPr>
                <p:spPr>
                  <a:xfrm rot="975412" flipH="1">
                    <a:off x="2726470" y="3081293"/>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452" name="Oval 2451"/>
                  <p:cNvSpPr/>
                  <p:nvPr/>
                </p:nvSpPr>
                <p:spPr>
                  <a:xfrm rot="975412" flipH="1">
                    <a:off x="2743380" y="3004302"/>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453" name="Oval 2452"/>
                  <p:cNvSpPr/>
                  <p:nvPr/>
                </p:nvSpPr>
                <p:spPr>
                  <a:xfrm rot="975412" flipH="1">
                    <a:off x="2756827" y="2924476"/>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454" name="Oval 2453"/>
                  <p:cNvSpPr/>
                  <p:nvPr/>
                </p:nvSpPr>
                <p:spPr>
                  <a:xfrm rot="975412" flipH="1">
                    <a:off x="2761617" y="2837569"/>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455" name="Oval 2454"/>
                  <p:cNvSpPr/>
                  <p:nvPr/>
                </p:nvSpPr>
                <p:spPr>
                  <a:xfrm rot="975412" flipH="1">
                    <a:off x="2759303" y="2744852"/>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456" name="Oval 2455"/>
                  <p:cNvSpPr/>
                  <p:nvPr/>
                </p:nvSpPr>
                <p:spPr>
                  <a:xfrm rot="975412" flipH="1">
                    <a:off x="2744795" y="2642160"/>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457" name="Oval 2456"/>
                  <p:cNvSpPr/>
                  <p:nvPr/>
                </p:nvSpPr>
                <p:spPr>
                  <a:xfrm rot="975412" flipH="1">
                    <a:off x="2747362" y="2553434"/>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458" name="Oval 2457"/>
                  <p:cNvSpPr/>
                  <p:nvPr/>
                </p:nvSpPr>
                <p:spPr>
                  <a:xfrm rot="975412" flipH="1">
                    <a:off x="2729388" y="2447905"/>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459" name="Oval 2458"/>
                  <p:cNvSpPr/>
                  <p:nvPr/>
                </p:nvSpPr>
                <p:spPr>
                  <a:xfrm rot="975412" flipH="1">
                    <a:off x="2707949" y="2339541"/>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460" name="Oval 2459"/>
                  <p:cNvSpPr/>
                  <p:nvPr/>
                </p:nvSpPr>
                <p:spPr>
                  <a:xfrm rot="975412" flipH="1">
                    <a:off x="2700790" y="2242860"/>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461" name="Oval 2460"/>
                  <p:cNvSpPr/>
                  <p:nvPr/>
                </p:nvSpPr>
                <p:spPr>
                  <a:xfrm rot="975412" flipH="1">
                    <a:off x="2684397" y="2143709"/>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grpSp>
            <p:grpSp>
              <p:nvGrpSpPr>
                <p:cNvPr id="18" name="Group 2031"/>
                <p:cNvGrpSpPr/>
                <p:nvPr/>
              </p:nvGrpSpPr>
              <p:grpSpPr>
                <a:xfrm>
                  <a:off x="1476381" y="2444295"/>
                  <a:ext cx="876981" cy="1999372"/>
                  <a:chOff x="1476381" y="2444295"/>
                  <a:chExt cx="876981" cy="1999372"/>
                </a:xfrm>
              </p:grpSpPr>
              <p:sp>
                <p:nvSpPr>
                  <p:cNvPr id="2412" name="Oval 2411"/>
                  <p:cNvSpPr/>
                  <p:nvPr/>
                </p:nvSpPr>
                <p:spPr>
                  <a:xfrm rot="21000444" flipH="1">
                    <a:off x="1884182" y="4276807"/>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413" name="Oval 2412"/>
                  <p:cNvSpPr/>
                  <p:nvPr/>
                </p:nvSpPr>
                <p:spPr>
                  <a:xfrm rot="21000444" flipH="1">
                    <a:off x="1899994" y="4208286"/>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414" name="Oval 2413"/>
                  <p:cNvSpPr/>
                  <p:nvPr/>
                </p:nvSpPr>
                <p:spPr>
                  <a:xfrm rot="21000444" flipH="1">
                    <a:off x="1915808" y="4139764"/>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415" name="Oval 2414"/>
                  <p:cNvSpPr/>
                  <p:nvPr/>
                </p:nvSpPr>
                <p:spPr>
                  <a:xfrm rot="21000444" flipH="1">
                    <a:off x="1931621" y="4071241"/>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416" name="Oval 2415"/>
                  <p:cNvSpPr/>
                  <p:nvPr/>
                </p:nvSpPr>
                <p:spPr>
                  <a:xfrm rot="21000444" flipH="1">
                    <a:off x="1947434" y="4002718"/>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417" name="Oval 2416"/>
                  <p:cNvSpPr/>
                  <p:nvPr/>
                </p:nvSpPr>
                <p:spPr>
                  <a:xfrm rot="21000444" flipH="1">
                    <a:off x="1963248" y="3934194"/>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418" name="Oval 2417"/>
                  <p:cNvSpPr/>
                  <p:nvPr/>
                </p:nvSpPr>
                <p:spPr>
                  <a:xfrm rot="21000444" flipH="1">
                    <a:off x="1979061" y="3865671"/>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419" name="Oval 2418"/>
                  <p:cNvSpPr/>
                  <p:nvPr/>
                </p:nvSpPr>
                <p:spPr>
                  <a:xfrm rot="21000444" flipH="1">
                    <a:off x="1981696" y="3794101"/>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420" name="Oval 2419"/>
                  <p:cNvSpPr/>
                  <p:nvPr/>
                </p:nvSpPr>
                <p:spPr>
                  <a:xfrm rot="21000444" flipH="1">
                    <a:off x="1984330" y="3722530"/>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421" name="Oval 2420"/>
                  <p:cNvSpPr/>
                  <p:nvPr/>
                </p:nvSpPr>
                <p:spPr>
                  <a:xfrm rot="21000444" flipH="1">
                    <a:off x="1977640" y="3648805"/>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422" name="Oval 2421"/>
                  <p:cNvSpPr/>
                  <p:nvPr/>
                </p:nvSpPr>
                <p:spPr>
                  <a:xfrm rot="21000444" flipH="1">
                    <a:off x="1976423" y="3576343"/>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423" name="Oval 2422"/>
                  <p:cNvSpPr/>
                  <p:nvPr/>
                </p:nvSpPr>
                <p:spPr>
                  <a:xfrm rot="21000444" flipH="1">
                    <a:off x="1970240" y="3502734"/>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424" name="Oval 2423"/>
                  <p:cNvSpPr/>
                  <p:nvPr/>
                </p:nvSpPr>
                <p:spPr>
                  <a:xfrm rot="21000444" flipH="1">
                    <a:off x="1959346" y="3425188"/>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425" name="Oval 2424"/>
                  <p:cNvSpPr/>
                  <p:nvPr/>
                </p:nvSpPr>
                <p:spPr>
                  <a:xfrm rot="20940000" flipH="1">
                    <a:off x="1950173" y="3353735"/>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426" name="Oval 2425"/>
                  <p:cNvSpPr/>
                  <p:nvPr/>
                </p:nvSpPr>
                <p:spPr>
                  <a:xfrm rot="21000444" flipH="1">
                    <a:off x="1934918" y="3275180"/>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427" name="Oval 2426"/>
                  <p:cNvSpPr/>
                  <p:nvPr/>
                </p:nvSpPr>
                <p:spPr>
                  <a:xfrm rot="21000444" flipH="1">
                    <a:off x="1903749" y="3198642"/>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428" name="Oval 2427"/>
                  <p:cNvSpPr/>
                  <p:nvPr/>
                </p:nvSpPr>
                <p:spPr>
                  <a:xfrm rot="21000444" flipH="1">
                    <a:off x="1880537" y="3121094"/>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429" name="Oval 2428"/>
                  <p:cNvSpPr/>
                  <p:nvPr/>
                </p:nvSpPr>
                <p:spPr>
                  <a:xfrm rot="21000444" flipH="1">
                    <a:off x="1846436" y="3041029"/>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430" name="Oval 2429"/>
                  <p:cNvSpPr/>
                  <p:nvPr/>
                </p:nvSpPr>
                <p:spPr>
                  <a:xfrm rot="21000444" flipH="1">
                    <a:off x="1803395" y="2958898"/>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431" name="Oval 2430"/>
                  <p:cNvSpPr/>
                  <p:nvPr/>
                </p:nvSpPr>
                <p:spPr>
                  <a:xfrm rot="21000444" flipH="1">
                    <a:off x="1745009" y="2873217"/>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432" name="Oval 2431"/>
                  <p:cNvSpPr/>
                  <p:nvPr/>
                </p:nvSpPr>
                <p:spPr>
                  <a:xfrm rot="21000444" flipH="1">
                    <a:off x="1708108" y="2792505"/>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433" name="Oval 2432"/>
                  <p:cNvSpPr/>
                  <p:nvPr/>
                </p:nvSpPr>
                <p:spPr>
                  <a:xfrm rot="21000444" flipH="1">
                    <a:off x="1645361" y="2705816"/>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434" name="Oval 2433"/>
                  <p:cNvSpPr/>
                  <p:nvPr/>
                </p:nvSpPr>
                <p:spPr>
                  <a:xfrm rot="21000444" flipH="1">
                    <a:off x="1578250" y="2618118"/>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435" name="Oval 2434"/>
                  <p:cNvSpPr/>
                  <p:nvPr/>
                </p:nvSpPr>
                <p:spPr>
                  <a:xfrm rot="21000444" flipH="1">
                    <a:off x="1529114" y="2534577"/>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436" name="Oval 2435"/>
                  <p:cNvSpPr/>
                  <p:nvPr/>
                </p:nvSpPr>
                <p:spPr>
                  <a:xfrm rot="21000444" flipH="1">
                    <a:off x="1476381" y="2444295"/>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grpSp>
            <p:grpSp>
              <p:nvGrpSpPr>
                <p:cNvPr id="19" name="Group 2032"/>
                <p:cNvGrpSpPr/>
                <p:nvPr/>
              </p:nvGrpSpPr>
              <p:grpSpPr>
                <a:xfrm>
                  <a:off x="2112323" y="2447747"/>
                  <a:ext cx="731300" cy="1994197"/>
                  <a:chOff x="2112323" y="2447747"/>
                  <a:chExt cx="731300" cy="1994197"/>
                </a:xfrm>
              </p:grpSpPr>
              <p:sp>
                <p:nvSpPr>
                  <p:cNvPr id="2387" name="Oval 2386"/>
                  <p:cNvSpPr/>
                  <p:nvPr/>
                </p:nvSpPr>
                <p:spPr>
                  <a:xfrm rot="508489" flipH="1">
                    <a:off x="2112323" y="4275084"/>
                    <a:ext cx="369031"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388" name="Oval 2387"/>
                  <p:cNvSpPr/>
                  <p:nvPr/>
                </p:nvSpPr>
                <p:spPr>
                  <a:xfrm rot="508489" flipH="1">
                    <a:off x="2149005" y="4215105"/>
                    <a:ext cx="369031"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389" name="Oval 2388"/>
                  <p:cNvSpPr/>
                  <p:nvPr/>
                </p:nvSpPr>
                <p:spPr>
                  <a:xfrm rot="508489" flipH="1">
                    <a:off x="2185688" y="4155125"/>
                    <a:ext cx="369031"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390" name="Oval 2389"/>
                  <p:cNvSpPr/>
                  <p:nvPr/>
                </p:nvSpPr>
                <p:spPr>
                  <a:xfrm rot="508489" flipH="1">
                    <a:off x="2222371" y="4095146"/>
                    <a:ext cx="369031"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391" name="Oval 2390"/>
                  <p:cNvSpPr/>
                  <p:nvPr/>
                </p:nvSpPr>
                <p:spPr>
                  <a:xfrm rot="508489" flipH="1">
                    <a:off x="2259055" y="4035166"/>
                    <a:ext cx="369031"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392" name="Oval 2391"/>
                  <p:cNvSpPr/>
                  <p:nvPr/>
                </p:nvSpPr>
                <p:spPr>
                  <a:xfrm rot="508489" flipH="1">
                    <a:off x="2295737" y="3975185"/>
                    <a:ext cx="369031"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393" name="Oval 2392"/>
                  <p:cNvSpPr/>
                  <p:nvPr/>
                </p:nvSpPr>
                <p:spPr>
                  <a:xfrm rot="508489" flipH="1">
                    <a:off x="2332420" y="3915205"/>
                    <a:ext cx="369031"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394" name="Oval 2393"/>
                  <p:cNvSpPr/>
                  <p:nvPr/>
                </p:nvSpPr>
                <p:spPr>
                  <a:xfrm rot="508489" flipH="1">
                    <a:off x="2357568" y="3848156"/>
                    <a:ext cx="369031"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395" name="Oval 2394"/>
                  <p:cNvSpPr/>
                  <p:nvPr/>
                </p:nvSpPr>
                <p:spPr>
                  <a:xfrm rot="508489" flipH="1">
                    <a:off x="2382714" y="3781107"/>
                    <a:ext cx="369031"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396" name="Oval 2395"/>
                  <p:cNvSpPr/>
                  <p:nvPr/>
                </p:nvSpPr>
                <p:spPr>
                  <a:xfrm rot="508489" flipH="1">
                    <a:off x="2399699" y="3709055"/>
                    <a:ext cx="369031"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397" name="Oval 2396"/>
                  <p:cNvSpPr/>
                  <p:nvPr/>
                </p:nvSpPr>
                <p:spPr>
                  <a:xfrm rot="508489" flipH="1">
                    <a:off x="2421476" y="3639940"/>
                    <a:ext cx="369031"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398" name="Oval 2397"/>
                  <p:cNvSpPr/>
                  <p:nvPr/>
                </p:nvSpPr>
                <p:spPr>
                  <a:xfrm rot="508489" flipH="1">
                    <a:off x="2438905" y="3568161"/>
                    <a:ext cx="369031"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399" name="Oval 2398"/>
                  <p:cNvSpPr/>
                  <p:nvPr/>
                </p:nvSpPr>
                <p:spPr>
                  <a:xfrm rot="508489" flipH="1">
                    <a:off x="2453746" y="3499577"/>
                    <a:ext cx="369031"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400" name="Oval 2399"/>
                  <p:cNvSpPr/>
                  <p:nvPr/>
                </p:nvSpPr>
                <p:spPr>
                  <a:xfrm rot="508489" flipH="1">
                    <a:off x="2467022" y="3420472"/>
                    <a:ext cx="369031"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401" name="Oval 2400"/>
                  <p:cNvSpPr/>
                  <p:nvPr/>
                </p:nvSpPr>
                <p:spPr>
                  <a:xfrm rot="508489" flipH="1">
                    <a:off x="2465726" y="3337219"/>
                    <a:ext cx="369031"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402" name="Oval 2401"/>
                  <p:cNvSpPr/>
                  <p:nvPr/>
                </p:nvSpPr>
                <p:spPr>
                  <a:xfrm rot="508489" flipH="1">
                    <a:off x="2472069" y="3258645"/>
                    <a:ext cx="369031"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403" name="Oval 2402"/>
                  <p:cNvSpPr/>
                  <p:nvPr/>
                </p:nvSpPr>
                <p:spPr>
                  <a:xfrm rot="508489" flipH="1">
                    <a:off x="2474592" y="3177732"/>
                    <a:ext cx="369031"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404" name="Oval 2403"/>
                  <p:cNvSpPr/>
                  <p:nvPr/>
                </p:nvSpPr>
                <p:spPr>
                  <a:xfrm rot="508489" flipH="1">
                    <a:off x="2467582" y="3090976"/>
                    <a:ext cx="369031"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405" name="Oval 2404"/>
                  <p:cNvSpPr/>
                  <p:nvPr/>
                </p:nvSpPr>
                <p:spPr>
                  <a:xfrm rot="508489" flipH="1">
                    <a:off x="2452748" y="2999426"/>
                    <a:ext cx="369031"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406" name="Oval 2405"/>
                  <p:cNvSpPr/>
                  <p:nvPr/>
                </p:nvSpPr>
                <p:spPr>
                  <a:xfrm rot="508489" flipH="1">
                    <a:off x="2436802" y="2899646"/>
                    <a:ext cx="369031"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407" name="Oval 2406"/>
                  <p:cNvSpPr/>
                  <p:nvPr/>
                </p:nvSpPr>
                <p:spPr>
                  <a:xfrm rot="508489" flipH="1">
                    <a:off x="2415025" y="2811388"/>
                    <a:ext cx="369031"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408" name="Oval 2407"/>
                  <p:cNvSpPr/>
                  <p:nvPr/>
                </p:nvSpPr>
                <p:spPr>
                  <a:xfrm rot="508489" flipH="1">
                    <a:off x="2382941" y="2709268"/>
                    <a:ext cx="369031"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409" name="Oval 2408"/>
                  <p:cNvSpPr/>
                  <p:nvPr/>
                </p:nvSpPr>
                <p:spPr>
                  <a:xfrm rot="508489" flipH="1">
                    <a:off x="2347039" y="2604808"/>
                    <a:ext cx="369031"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410" name="Oval 2409"/>
                  <p:cNvSpPr/>
                  <p:nvPr/>
                </p:nvSpPr>
                <p:spPr>
                  <a:xfrm rot="360000" flipH="1">
                    <a:off x="2314551" y="2522318"/>
                    <a:ext cx="369031"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411" name="Oval 2410"/>
                  <p:cNvSpPr/>
                  <p:nvPr/>
                </p:nvSpPr>
                <p:spPr>
                  <a:xfrm rot="508489" flipH="1">
                    <a:off x="2284901" y="2447747"/>
                    <a:ext cx="369029"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grpSp>
            <p:grpSp>
              <p:nvGrpSpPr>
                <p:cNvPr id="20" name="Group 2033"/>
                <p:cNvGrpSpPr/>
                <p:nvPr/>
              </p:nvGrpSpPr>
              <p:grpSpPr>
                <a:xfrm>
                  <a:off x="1082193" y="2753541"/>
                  <a:ext cx="1037627" cy="1868586"/>
                  <a:chOff x="1082193" y="2753541"/>
                  <a:chExt cx="1037627" cy="1868586"/>
                </a:xfrm>
              </p:grpSpPr>
              <p:sp>
                <p:nvSpPr>
                  <p:cNvPr id="2363" name="Oval 1085"/>
                  <p:cNvSpPr/>
                  <p:nvPr/>
                </p:nvSpPr>
                <p:spPr>
                  <a:xfrm rot="20572747" flipH="1">
                    <a:off x="1714724" y="4455825"/>
                    <a:ext cx="369032" cy="166302"/>
                  </a:xfrm>
                  <a:custGeom>
                    <a:avLst/>
                    <a:gdLst/>
                    <a:ahLst/>
                    <a:cxnLst/>
                    <a:rect l="l" t="t" r="r" b="b"/>
                    <a:pathLst>
                      <a:path w="369032" h="166302">
                        <a:moveTo>
                          <a:pt x="54043" y="24436"/>
                        </a:moveTo>
                        <a:cubicBezTo>
                          <a:pt x="20652" y="39534"/>
                          <a:pt x="0" y="60391"/>
                          <a:pt x="0" y="83430"/>
                        </a:cubicBezTo>
                        <a:cubicBezTo>
                          <a:pt x="0" y="128582"/>
                          <a:pt x="79328" y="165357"/>
                          <a:pt x="178412" y="166302"/>
                        </a:cubicBezTo>
                        <a:lnTo>
                          <a:pt x="357231" y="111219"/>
                        </a:lnTo>
                        <a:cubicBezTo>
                          <a:pt x="365119" y="103072"/>
                          <a:pt x="369032" y="93457"/>
                          <a:pt x="369032" y="83430"/>
                        </a:cubicBezTo>
                        <a:cubicBezTo>
                          <a:pt x="369032" y="37353"/>
                          <a:pt x="286421" y="0"/>
                          <a:pt x="184516" y="0"/>
                        </a:cubicBezTo>
                        <a:cubicBezTo>
                          <a:pt x="133563" y="0"/>
                          <a:pt x="87434" y="9338"/>
                          <a:pt x="54043" y="24436"/>
                        </a:cubicBezTo>
                        <a:close/>
                      </a:path>
                    </a:pathLst>
                  </a:cu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364" name="Oval 2363"/>
                  <p:cNvSpPr/>
                  <p:nvPr/>
                </p:nvSpPr>
                <p:spPr>
                  <a:xfrm rot="20572747" flipH="1">
                    <a:off x="1722002" y="4385856"/>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365" name="Oval 2364"/>
                  <p:cNvSpPr/>
                  <p:nvPr/>
                </p:nvSpPr>
                <p:spPr>
                  <a:xfrm rot="20572747" flipH="1">
                    <a:off x="1729199" y="4315898"/>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366" name="Oval 2365"/>
                  <p:cNvSpPr/>
                  <p:nvPr/>
                </p:nvSpPr>
                <p:spPr>
                  <a:xfrm rot="20572747" flipH="1">
                    <a:off x="1736395" y="4245941"/>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367" name="Oval 2366"/>
                  <p:cNvSpPr/>
                  <p:nvPr/>
                </p:nvSpPr>
                <p:spPr>
                  <a:xfrm rot="20572747" flipH="1">
                    <a:off x="1743591" y="4175984"/>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368" name="Oval 2367"/>
                  <p:cNvSpPr/>
                  <p:nvPr/>
                </p:nvSpPr>
                <p:spPr>
                  <a:xfrm rot="20572747" flipH="1">
                    <a:off x="1750789" y="4106026"/>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369" name="Oval 2368"/>
                  <p:cNvSpPr/>
                  <p:nvPr/>
                </p:nvSpPr>
                <p:spPr>
                  <a:xfrm rot="20572747" flipH="1">
                    <a:off x="1744530" y="4034682"/>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370" name="Oval 2369"/>
                  <p:cNvSpPr/>
                  <p:nvPr/>
                </p:nvSpPr>
                <p:spPr>
                  <a:xfrm rot="20572747" flipH="1">
                    <a:off x="1738272" y="3963337"/>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371" name="Oval 2370"/>
                  <p:cNvSpPr/>
                  <p:nvPr/>
                </p:nvSpPr>
                <p:spPr>
                  <a:xfrm rot="20572747" flipH="1">
                    <a:off x="1722492" y="3891012"/>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372" name="Oval 2371"/>
                  <p:cNvSpPr/>
                  <p:nvPr/>
                </p:nvSpPr>
                <p:spPr>
                  <a:xfrm rot="20572747" flipH="1">
                    <a:off x="1712301" y="3819263"/>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373" name="Oval 2372"/>
                  <p:cNvSpPr/>
                  <p:nvPr/>
                </p:nvSpPr>
                <p:spPr>
                  <a:xfrm rot="20572747" flipH="1">
                    <a:off x="1697043" y="3746989"/>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374" name="Oval 2373"/>
                  <p:cNvSpPr/>
                  <p:nvPr/>
                </p:nvSpPr>
                <p:spPr>
                  <a:xfrm rot="20572747" flipH="1">
                    <a:off x="1664397" y="3672926"/>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375" name="Oval 2374"/>
                  <p:cNvSpPr/>
                  <p:nvPr/>
                </p:nvSpPr>
                <p:spPr>
                  <a:xfrm rot="20572747" flipH="1">
                    <a:off x="1658660" y="3601635"/>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376" name="Oval 2375"/>
                  <p:cNvSpPr/>
                  <p:nvPr/>
                </p:nvSpPr>
                <p:spPr>
                  <a:xfrm rot="20572747" flipH="1">
                    <a:off x="1621561" y="3527113"/>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377" name="Oval 2376"/>
                  <p:cNvSpPr/>
                  <p:nvPr/>
                </p:nvSpPr>
                <p:spPr>
                  <a:xfrm rot="20572747" flipH="1">
                    <a:off x="1593368" y="3453506"/>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378" name="Oval 2377"/>
                  <p:cNvSpPr/>
                  <p:nvPr/>
                </p:nvSpPr>
                <p:spPr>
                  <a:xfrm rot="20572747" flipH="1">
                    <a:off x="1560722" y="3379442"/>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379" name="Oval 2378"/>
                  <p:cNvSpPr/>
                  <p:nvPr/>
                </p:nvSpPr>
                <p:spPr>
                  <a:xfrm rot="20572747" flipH="1">
                    <a:off x="1516958" y="3304233"/>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380" name="Oval 2379"/>
                  <p:cNvSpPr/>
                  <p:nvPr/>
                </p:nvSpPr>
                <p:spPr>
                  <a:xfrm rot="20572747" flipH="1">
                    <a:off x="1464070" y="3228081"/>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381" name="Oval 2380"/>
                  <p:cNvSpPr/>
                  <p:nvPr/>
                </p:nvSpPr>
                <p:spPr>
                  <a:xfrm rot="20572747" flipH="1">
                    <a:off x="1407832" y="3162647"/>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382" name="Oval 2381"/>
                  <p:cNvSpPr/>
                  <p:nvPr/>
                </p:nvSpPr>
                <p:spPr>
                  <a:xfrm rot="20572747" flipH="1">
                    <a:off x="1348892" y="3074812"/>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383" name="Oval 2382"/>
                  <p:cNvSpPr/>
                  <p:nvPr/>
                </p:nvSpPr>
                <p:spPr>
                  <a:xfrm rot="20572747" flipH="1">
                    <a:off x="1275884" y="2996587"/>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384" name="Oval 2383"/>
                  <p:cNvSpPr/>
                  <p:nvPr/>
                </p:nvSpPr>
                <p:spPr>
                  <a:xfrm rot="20572747" flipH="1">
                    <a:off x="1210739" y="2930234"/>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385" name="Oval 2384"/>
                  <p:cNvSpPr/>
                  <p:nvPr/>
                </p:nvSpPr>
                <p:spPr>
                  <a:xfrm rot="20572747" flipH="1">
                    <a:off x="1139307" y="2841111"/>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386" name="Oval 2385"/>
                  <p:cNvSpPr/>
                  <p:nvPr/>
                </p:nvSpPr>
                <p:spPr>
                  <a:xfrm rot="20572747" flipH="1">
                    <a:off x="1082193" y="2753541"/>
                    <a:ext cx="36903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grpSp>
            <p:grpSp>
              <p:nvGrpSpPr>
                <p:cNvPr id="21" name="Group 2034"/>
                <p:cNvGrpSpPr/>
                <p:nvPr/>
              </p:nvGrpSpPr>
              <p:grpSpPr>
                <a:xfrm>
                  <a:off x="1868522" y="2756883"/>
                  <a:ext cx="670867" cy="1839893"/>
                  <a:chOff x="1868522" y="2756883"/>
                  <a:chExt cx="670867" cy="1839893"/>
                </a:xfrm>
              </p:grpSpPr>
              <p:sp>
                <p:nvSpPr>
                  <p:cNvPr id="2341" name="Oval 2340"/>
                  <p:cNvSpPr/>
                  <p:nvPr/>
                </p:nvSpPr>
                <p:spPr>
                  <a:xfrm rot="36721" flipH="1">
                    <a:off x="2020211" y="4429916"/>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342" name="Oval 2341"/>
                  <p:cNvSpPr/>
                  <p:nvPr/>
                </p:nvSpPr>
                <p:spPr>
                  <a:xfrm rot="36721" flipH="1">
                    <a:off x="2048352" y="4365477"/>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343" name="Oval 2342"/>
                  <p:cNvSpPr/>
                  <p:nvPr/>
                </p:nvSpPr>
                <p:spPr>
                  <a:xfrm rot="36721" flipH="1">
                    <a:off x="2076493" y="4301037"/>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344" name="Oval 2343"/>
                  <p:cNvSpPr/>
                  <p:nvPr/>
                </p:nvSpPr>
                <p:spPr>
                  <a:xfrm rot="36721" flipH="1">
                    <a:off x="2104634" y="4236598"/>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345" name="Oval 2344"/>
                  <p:cNvSpPr/>
                  <p:nvPr/>
                </p:nvSpPr>
                <p:spPr>
                  <a:xfrm rot="36721" flipH="1">
                    <a:off x="2120382" y="4166735"/>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346" name="Oval 2345"/>
                  <p:cNvSpPr/>
                  <p:nvPr/>
                </p:nvSpPr>
                <p:spPr>
                  <a:xfrm rot="36721" flipH="1">
                    <a:off x="2136130" y="4096872"/>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347" name="Oval 2346"/>
                  <p:cNvSpPr/>
                  <p:nvPr/>
                </p:nvSpPr>
                <p:spPr>
                  <a:xfrm rot="36721" flipH="1">
                    <a:off x="2143105" y="4023172"/>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348" name="Oval 2347"/>
                  <p:cNvSpPr/>
                  <p:nvPr/>
                </p:nvSpPr>
                <p:spPr>
                  <a:xfrm rot="36721" flipH="1">
                    <a:off x="2155231" y="3951725"/>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349" name="Oval 2348"/>
                  <p:cNvSpPr/>
                  <p:nvPr/>
                </p:nvSpPr>
                <p:spPr>
                  <a:xfrm rot="36721" flipH="1">
                    <a:off x="2162688" y="3878235"/>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350" name="Oval 2349"/>
                  <p:cNvSpPr/>
                  <p:nvPr/>
                </p:nvSpPr>
                <p:spPr>
                  <a:xfrm rot="36721" flipH="1">
                    <a:off x="2154130" y="3797736"/>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351" name="Oval 2350"/>
                  <p:cNvSpPr/>
                  <p:nvPr/>
                </p:nvSpPr>
                <p:spPr>
                  <a:xfrm rot="36721" flipH="1">
                    <a:off x="2170357" y="3728084"/>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352" name="Oval 2351"/>
                  <p:cNvSpPr/>
                  <p:nvPr/>
                </p:nvSpPr>
                <p:spPr>
                  <a:xfrm rot="36721" flipH="1">
                    <a:off x="2157696" y="3645790"/>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353" name="Oval 2352"/>
                  <p:cNvSpPr/>
                  <p:nvPr/>
                </p:nvSpPr>
                <p:spPr>
                  <a:xfrm rot="36721" flipH="1">
                    <a:off x="2153241" y="3567087"/>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354" name="Oval 2353"/>
                  <p:cNvSpPr/>
                  <p:nvPr/>
                </p:nvSpPr>
                <p:spPr>
                  <a:xfrm rot="36721" flipH="1">
                    <a:off x="2144682" y="3486588"/>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355" name="Oval 2354"/>
                  <p:cNvSpPr/>
                  <p:nvPr/>
                </p:nvSpPr>
                <p:spPr>
                  <a:xfrm rot="36721" flipH="1">
                    <a:off x="2125882" y="3401609"/>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356" name="Oval 2355"/>
                  <p:cNvSpPr/>
                  <p:nvPr/>
                </p:nvSpPr>
                <p:spPr>
                  <a:xfrm rot="36721" flipH="1">
                    <a:off x="2098676" y="3312950"/>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357" name="Oval 2356"/>
                  <p:cNvSpPr/>
                  <p:nvPr/>
                </p:nvSpPr>
                <p:spPr>
                  <a:xfrm rot="36721" flipH="1">
                    <a:off x="2057040" y="3217978"/>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358" name="Oval 2357"/>
                  <p:cNvSpPr/>
                  <p:nvPr/>
                </p:nvSpPr>
                <p:spPr>
                  <a:xfrm rot="36721" flipH="1">
                    <a:off x="2035608" y="3131848"/>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359" name="Oval 2358"/>
                  <p:cNvSpPr/>
                  <p:nvPr/>
                </p:nvSpPr>
                <p:spPr>
                  <a:xfrm rot="36721" flipH="1">
                    <a:off x="1989869" y="3035080"/>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360" name="Oval 2359"/>
                  <p:cNvSpPr/>
                  <p:nvPr/>
                </p:nvSpPr>
                <p:spPr>
                  <a:xfrm rot="36721" flipH="1">
                    <a:off x="1940030" y="2936517"/>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361" name="Oval 2360"/>
                  <p:cNvSpPr/>
                  <p:nvPr/>
                </p:nvSpPr>
                <p:spPr>
                  <a:xfrm rot="36721" flipH="1">
                    <a:off x="1907091" y="2845351"/>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362" name="Oval 2361"/>
                  <p:cNvSpPr/>
                  <p:nvPr/>
                </p:nvSpPr>
                <p:spPr>
                  <a:xfrm rot="36721" flipH="1">
                    <a:off x="1868522" y="2756883"/>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grpSp>
            <p:grpSp>
              <p:nvGrpSpPr>
                <p:cNvPr id="22" name="Group 2035"/>
                <p:cNvGrpSpPr/>
                <p:nvPr/>
              </p:nvGrpSpPr>
              <p:grpSpPr>
                <a:xfrm>
                  <a:off x="2290315" y="2762074"/>
                  <a:ext cx="831456" cy="1894342"/>
                  <a:chOff x="2290315" y="2762074"/>
                  <a:chExt cx="831456" cy="1894342"/>
                </a:xfrm>
              </p:grpSpPr>
              <p:sp>
                <p:nvSpPr>
                  <p:cNvPr id="2317" name="Oval 1036"/>
                  <p:cNvSpPr/>
                  <p:nvPr/>
                </p:nvSpPr>
                <p:spPr>
                  <a:xfrm rot="975412" flipH="1">
                    <a:off x="2290315" y="4523775"/>
                    <a:ext cx="344454" cy="132641"/>
                  </a:xfrm>
                  <a:custGeom>
                    <a:avLst/>
                    <a:gdLst/>
                    <a:ahLst/>
                    <a:cxnLst/>
                    <a:rect l="l" t="t" r="r" b="b"/>
                    <a:pathLst>
                      <a:path w="344454" h="132641">
                        <a:moveTo>
                          <a:pt x="277307" y="19051"/>
                        </a:moveTo>
                        <a:cubicBezTo>
                          <a:pt x="263638" y="13950"/>
                          <a:pt x="248316" y="9722"/>
                          <a:pt x="231760" y="6556"/>
                        </a:cubicBezTo>
                        <a:cubicBezTo>
                          <a:pt x="209685" y="2335"/>
                          <a:pt x="185414" y="0"/>
                          <a:pt x="159938" y="0"/>
                        </a:cubicBezTo>
                        <a:cubicBezTo>
                          <a:pt x="90856" y="0"/>
                          <a:pt x="30640" y="17166"/>
                          <a:pt x="0" y="43755"/>
                        </a:cubicBezTo>
                        <a:lnTo>
                          <a:pt x="304819" y="132641"/>
                        </a:lnTo>
                        <a:cubicBezTo>
                          <a:pt x="330050" y="120388"/>
                          <a:pt x="344454" y="102669"/>
                          <a:pt x="344454" y="83430"/>
                        </a:cubicBezTo>
                        <a:cubicBezTo>
                          <a:pt x="344454" y="57511"/>
                          <a:pt x="318315" y="34354"/>
                          <a:pt x="277307" y="19051"/>
                        </a:cubicBezTo>
                        <a:close/>
                      </a:path>
                    </a:pathLst>
                  </a:cu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318" name="Oval 1037"/>
                  <p:cNvSpPr/>
                  <p:nvPr/>
                </p:nvSpPr>
                <p:spPr>
                  <a:xfrm rot="975412" flipH="1">
                    <a:off x="2330256" y="4472185"/>
                    <a:ext cx="369032" cy="161407"/>
                  </a:xfrm>
                  <a:custGeom>
                    <a:avLst/>
                    <a:gdLst/>
                    <a:ahLst/>
                    <a:cxnLst/>
                    <a:rect l="l" t="t" r="r" b="b"/>
                    <a:pathLst>
                      <a:path w="369032" h="161407">
                        <a:moveTo>
                          <a:pt x="301885" y="19052"/>
                        </a:moveTo>
                        <a:cubicBezTo>
                          <a:pt x="288216" y="13951"/>
                          <a:pt x="272894" y="9723"/>
                          <a:pt x="256338" y="6556"/>
                        </a:cubicBezTo>
                        <a:cubicBezTo>
                          <a:pt x="234263" y="2335"/>
                          <a:pt x="209992" y="0"/>
                          <a:pt x="184516" y="0"/>
                        </a:cubicBezTo>
                        <a:cubicBezTo>
                          <a:pt x="82611" y="0"/>
                          <a:pt x="0" y="37353"/>
                          <a:pt x="0" y="83430"/>
                        </a:cubicBezTo>
                        <a:lnTo>
                          <a:pt x="5072" y="94791"/>
                        </a:lnTo>
                        <a:lnTo>
                          <a:pt x="233519" y="161407"/>
                        </a:lnTo>
                        <a:cubicBezTo>
                          <a:pt x="311745" y="154121"/>
                          <a:pt x="369032" y="121801"/>
                          <a:pt x="369032" y="83430"/>
                        </a:cubicBezTo>
                        <a:cubicBezTo>
                          <a:pt x="369032" y="57512"/>
                          <a:pt x="342893" y="34354"/>
                          <a:pt x="301885" y="19052"/>
                        </a:cubicBezTo>
                        <a:close/>
                      </a:path>
                    </a:pathLst>
                  </a:cu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319" name="Oval 2318"/>
                  <p:cNvSpPr/>
                  <p:nvPr/>
                </p:nvSpPr>
                <p:spPr>
                  <a:xfrm rot="975412" flipH="1">
                    <a:off x="2373952" y="4417620"/>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320" name="Oval 2319"/>
                  <p:cNvSpPr/>
                  <p:nvPr/>
                </p:nvSpPr>
                <p:spPr>
                  <a:xfrm rot="975412" flipH="1">
                    <a:off x="2418411" y="4363165"/>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321" name="Oval 2320"/>
                  <p:cNvSpPr/>
                  <p:nvPr/>
                </p:nvSpPr>
                <p:spPr>
                  <a:xfrm rot="975412" flipH="1">
                    <a:off x="2462869" y="4308708"/>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322" name="Oval 2321"/>
                  <p:cNvSpPr/>
                  <p:nvPr/>
                </p:nvSpPr>
                <p:spPr>
                  <a:xfrm rot="975412" flipH="1">
                    <a:off x="2507328" y="4254253"/>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323" name="Oval 2322"/>
                  <p:cNvSpPr/>
                  <p:nvPr/>
                </p:nvSpPr>
                <p:spPr>
                  <a:xfrm rot="975412" flipH="1">
                    <a:off x="2541314" y="4191229"/>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324" name="Oval 2323"/>
                  <p:cNvSpPr/>
                  <p:nvPr/>
                </p:nvSpPr>
                <p:spPr>
                  <a:xfrm rot="975412" flipH="1">
                    <a:off x="2575300" y="4128206"/>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325" name="Oval 2324"/>
                  <p:cNvSpPr/>
                  <p:nvPr/>
                </p:nvSpPr>
                <p:spPr>
                  <a:xfrm rot="975412" flipH="1">
                    <a:off x="2601873" y="4059119"/>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326" name="Oval 2325"/>
                  <p:cNvSpPr/>
                  <p:nvPr/>
                </p:nvSpPr>
                <p:spPr>
                  <a:xfrm rot="975412" flipH="1">
                    <a:off x="2632799" y="3993593"/>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327" name="Oval 2326"/>
                  <p:cNvSpPr/>
                  <p:nvPr/>
                </p:nvSpPr>
                <p:spPr>
                  <a:xfrm rot="975412" flipH="1">
                    <a:off x="2659777" y="3924838"/>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328" name="Oval 2327"/>
                  <p:cNvSpPr/>
                  <p:nvPr/>
                </p:nvSpPr>
                <p:spPr>
                  <a:xfrm rot="975412" flipH="1">
                    <a:off x="2673222" y="3845011"/>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329" name="Oval 2328"/>
                  <p:cNvSpPr/>
                  <p:nvPr/>
                </p:nvSpPr>
                <p:spPr>
                  <a:xfrm rot="975412" flipH="1">
                    <a:off x="2707613" y="3782320"/>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330" name="Oval 2329"/>
                  <p:cNvSpPr/>
                  <p:nvPr/>
                </p:nvSpPr>
                <p:spPr>
                  <a:xfrm rot="975412" flipH="1">
                    <a:off x="2717592" y="3699658"/>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331" name="Oval 2330"/>
                  <p:cNvSpPr/>
                  <p:nvPr/>
                </p:nvSpPr>
                <p:spPr>
                  <a:xfrm rot="975412" flipH="1">
                    <a:off x="2734502" y="3622667"/>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332" name="Oval 2331"/>
                  <p:cNvSpPr/>
                  <p:nvPr/>
                </p:nvSpPr>
                <p:spPr>
                  <a:xfrm rot="975412" flipH="1">
                    <a:off x="2747949" y="3542841"/>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333" name="Oval 2332"/>
                  <p:cNvSpPr/>
                  <p:nvPr/>
                </p:nvSpPr>
                <p:spPr>
                  <a:xfrm rot="975412" flipH="1">
                    <a:off x="2752739" y="3455934"/>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334" name="Oval 2333"/>
                  <p:cNvSpPr/>
                  <p:nvPr/>
                </p:nvSpPr>
                <p:spPr>
                  <a:xfrm rot="975412" flipH="1">
                    <a:off x="2750425" y="3363217"/>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335" name="Oval 2334"/>
                  <p:cNvSpPr/>
                  <p:nvPr/>
                </p:nvSpPr>
                <p:spPr>
                  <a:xfrm rot="975412" flipH="1">
                    <a:off x="2735917" y="3260525"/>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336" name="Oval 2335"/>
                  <p:cNvSpPr/>
                  <p:nvPr/>
                </p:nvSpPr>
                <p:spPr>
                  <a:xfrm rot="975412" flipH="1">
                    <a:off x="2738484" y="3171799"/>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337" name="Oval 2336"/>
                  <p:cNvSpPr/>
                  <p:nvPr/>
                </p:nvSpPr>
                <p:spPr>
                  <a:xfrm rot="975412" flipH="1">
                    <a:off x="2720510" y="3066270"/>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338" name="Oval 2337"/>
                  <p:cNvSpPr/>
                  <p:nvPr/>
                </p:nvSpPr>
                <p:spPr>
                  <a:xfrm rot="975412" flipH="1">
                    <a:off x="2699071" y="2957906"/>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339" name="Oval 2338"/>
                  <p:cNvSpPr/>
                  <p:nvPr/>
                </p:nvSpPr>
                <p:spPr>
                  <a:xfrm rot="975412" flipH="1">
                    <a:off x="2691912" y="2861225"/>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340" name="Oval 2339"/>
                  <p:cNvSpPr/>
                  <p:nvPr/>
                </p:nvSpPr>
                <p:spPr>
                  <a:xfrm rot="975412" flipH="1">
                    <a:off x="2675519" y="2762074"/>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grpSp>
            <p:grpSp>
              <p:nvGrpSpPr>
                <p:cNvPr id="23" name="Group 2036"/>
                <p:cNvGrpSpPr/>
                <p:nvPr/>
              </p:nvGrpSpPr>
              <p:grpSpPr>
                <a:xfrm>
                  <a:off x="1476381" y="3048356"/>
                  <a:ext cx="876981" cy="1516666"/>
                  <a:chOff x="1476381" y="3048356"/>
                  <a:chExt cx="876981" cy="1516666"/>
                </a:xfrm>
              </p:grpSpPr>
              <p:sp>
                <p:nvSpPr>
                  <p:cNvPr id="2299" name="Oval 2298"/>
                  <p:cNvSpPr/>
                  <p:nvPr/>
                </p:nvSpPr>
                <p:spPr>
                  <a:xfrm rot="21000444" flipH="1">
                    <a:off x="1981696" y="4398162"/>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300" name="Oval 2299"/>
                  <p:cNvSpPr/>
                  <p:nvPr/>
                </p:nvSpPr>
                <p:spPr>
                  <a:xfrm rot="21000444" flipH="1">
                    <a:off x="1984330" y="4326591"/>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301" name="Oval 2300"/>
                  <p:cNvSpPr/>
                  <p:nvPr/>
                </p:nvSpPr>
                <p:spPr>
                  <a:xfrm rot="21000444" flipH="1">
                    <a:off x="1977640" y="4252865"/>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302" name="Oval 2301"/>
                  <p:cNvSpPr/>
                  <p:nvPr/>
                </p:nvSpPr>
                <p:spPr>
                  <a:xfrm rot="21000444" flipH="1">
                    <a:off x="1976423" y="4180404"/>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303" name="Oval 2302"/>
                  <p:cNvSpPr/>
                  <p:nvPr/>
                </p:nvSpPr>
                <p:spPr>
                  <a:xfrm rot="21000444" flipH="1">
                    <a:off x="1970240" y="4106795"/>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304" name="Oval 2303"/>
                  <p:cNvSpPr/>
                  <p:nvPr/>
                </p:nvSpPr>
                <p:spPr>
                  <a:xfrm rot="21000444" flipH="1">
                    <a:off x="1959346" y="4029249"/>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305" name="Oval 2304"/>
                  <p:cNvSpPr/>
                  <p:nvPr/>
                </p:nvSpPr>
                <p:spPr>
                  <a:xfrm rot="20940000" flipH="1">
                    <a:off x="1950173" y="3957796"/>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306" name="Oval 2305"/>
                  <p:cNvSpPr/>
                  <p:nvPr/>
                </p:nvSpPr>
                <p:spPr>
                  <a:xfrm rot="21000444" flipH="1">
                    <a:off x="1934918" y="3879240"/>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307" name="Oval 2306"/>
                  <p:cNvSpPr/>
                  <p:nvPr/>
                </p:nvSpPr>
                <p:spPr>
                  <a:xfrm rot="21000444" flipH="1">
                    <a:off x="1903749" y="3802703"/>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308" name="Oval 2307"/>
                  <p:cNvSpPr/>
                  <p:nvPr/>
                </p:nvSpPr>
                <p:spPr>
                  <a:xfrm rot="21000444" flipH="1">
                    <a:off x="1880537" y="3725155"/>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309" name="Oval 2308"/>
                  <p:cNvSpPr/>
                  <p:nvPr/>
                </p:nvSpPr>
                <p:spPr>
                  <a:xfrm rot="21000444" flipH="1">
                    <a:off x="1846436" y="3645090"/>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310" name="Oval 2309"/>
                  <p:cNvSpPr/>
                  <p:nvPr/>
                </p:nvSpPr>
                <p:spPr>
                  <a:xfrm rot="21000444" flipH="1">
                    <a:off x="1803395" y="3562959"/>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311" name="Oval 2310"/>
                  <p:cNvSpPr/>
                  <p:nvPr/>
                </p:nvSpPr>
                <p:spPr>
                  <a:xfrm rot="21000444" flipH="1">
                    <a:off x="1745009" y="3477278"/>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312" name="Oval 2311"/>
                  <p:cNvSpPr/>
                  <p:nvPr/>
                </p:nvSpPr>
                <p:spPr>
                  <a:xfrm rot="21000444" flipH="1">
                    <a:off x="1708108" y="3396566"/>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313" name="Oval 2312"/>
                  <p:cNvSpPr/>
                  <p:nvPr/>
                </p:nvSpPr>
                <p:spPr>
                  <a:xfrm rot="21000444" flipH="1">
                    <a:off x="1645361" y="3309877"/>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314" name="Oval 2313"/>
                  <p:cNvSpPr/>
                  <p:nvPr/>
                </p:nvSpPr>
                <p:spPr>
                  <a:xfrm rot="21000444" flipH="1">
                    <a:off x="1578250" y="3222179"/>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315" name="Oval 2314"/>
                  <p:cNvSpPr/>
                  <p:nvPr/>
                </p:nvSpPr>
                <p:spPr>
                  <a:xfrm rot="21000444" flipH="1">
                    <a:off x="1529114" y="3138638"/>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316" name="Oval 2315"/>
                  <p:cNvSpPr/>
                  <p:nvPr/>
                </p:nvSpPr>
                <p:spPr>
                  <a:xfrm rot="21000444" flipH="1">
                    <a:off x="1476381" y="3048356"/>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grpSp>
            <p:grpSp>
              <p:nvGrpSpPr>
                <p:cNvPr id="24" name="Group 2037"/>
                <p:cNvGrpSpPr/>
                <p:nvPr/>
              </p:nvGrpSpPr>
              <p:grpSpPr>
                <a:xfrm>
                  <a:off x="2246801" y="3057234"/>
                  <a:ext cx="558722" cy="1583858"/>
                  <a:chOff x="2246801" y="3057234"/>
                  <a:chExt cx="558722" cy="1583858"/>
                </a:xfrm>
              </p:grpSpPr>
              <p:sp>
                <p:nvSpPr>
                  <p:cNvPr id="2280" name="Oval 996"/>
                  <p:cNvSpPr/>
                  <p:nvPr/>
                </p:nvSpPr>
                <p:spPr>
                  <a:xfrm rot="508489" flipH="1">
                    <a:off x="2298060" y="4524382"/>
                    <a:ext cx="361098" cy="116710"/>
                  </a:xfrm>
                  <a:custGeom>
                    <a:avLst/>
                    <a:gdLst/>
                    <a:ahLst/>
                    <a:cxnLst/>
                    <a:rect l="l" t="t" r="r" b="b"/>
                    <a:pathLst>
                      <a:path w="361098" h="116710">
                        <a:moveTo>
                          <a:pt x="248404" y="6556"/>
                        </a:moveTo>
                        <a:cubicBezTo>
                          <a:pt x="226329" y="2335"/>
                          <a:pt x="202058" y="0"/>
                          <a:pt x="176582" y="0"/>
                        </a:cubicBezTo>
                        <a:cubicBezTo>
                          <a:pt x="89161" y="0"/>
                          <a:pt x="15939" y="27489"/>
                          <a:pt x="0" y="65736"/>
                        </a:cubicBezTo>
                        <a:lnTo>
                          <a:pt x="342105" y="116710"/>
                        </a:lnTo>
                        <a:cubicBezTo>
                          <a:pt x="354880" y="108056"/>
                          <a:pt x="361097" y="96071"/>
                          <a:pt x="361098" y="83430"/>
                        </a:cubicBezTo>
                        <a:cubicBezTo>
                          <a:pt x="361097" y="48872"/>
                          <a:pt x="314629" y="19222"/>
                          <a:pt x="248404" y="6556"/>
                        </a:cubicBezTo>
                        <a:close/>
                      </a:path>
                    </a:pathLst>
                  </a:cu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281" name="Oval 997"/>
                  <p:cNvSpPr/>
                  <p:nvPr/>
                </p:nvSpPr>
                <p:spPr>
                  <a:xfrm rot="508489" flipH="1">
                    <a:off x="2319665" y="4457658"/>
                    <a:ext cx="369030" cy="164192"/>
                  </a:xfrm>
                  <a:custGeom>
                    <a:avLst/>
                    <a:gdLst/>
                    <a:ahLst/>
                    <a:cxnLst/>
                    <a:rect l="l" t="t" r="r" b="b"/>
                    <a:pathLst>
                      <a:path w="369030" h="164192">
                        <a:moveTo>
                          <a:pt x="256337" y="6556"/>
                        </a:moveTo>
                        <a:cubicBezTo>
                          <a:pt x="234262" y="2335"/>
                          <a:pt x="209991" y="0"/>
                          <a:pt x="184515" y="0"/>
                        </a:cubicBezTo>
                        <a:cubicBezTo>
                          <a:pt x="82610" y="0"/>
                          <a:pt x="0" y="37353"/>
                          <a:pt x="0" y="83430"/>
                        </a:cubicBezTo>
                        <a:cubicBezTo>
                          <a:pt x="0" y="105487"/>
                          <a:pt x="18930" y="125545"/>
                          <a:pt x="50156" y="139818"/>
                        </a:cubicBezTo>
                        <a:lnTo>
                          <a:pt x="213741" y="164192"/>
                        </a:lnTo>
                        <a:cubicBezTo>
                          <a:pt x="301817" y="159456"/>
                          <a:pt x="369030" y="124992"/>
                          <a:pt x="369030" y="83430"/>
                        </a:cubicBezTo>
                        <a:cubicBezTo>
                          <a:pt x="369030" y="48872"/>
                          <a:pt x="322562" y="19222"/>
                          <a:pt x="256337" y="6556"/>
                        </a:cubicBezTo>
                        <a:close/>
                      </a:path>
                    </a:pathLst>
                  </a:cu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282" name="Oval 2281"/>
                  <p:cNvSpPr/>
                  <p:nvPr/>
                </p:nvSpPr>
                <p:spPr>
                  <a:xfrm rot="508489" flipH="1">
                    <a:off x="2344615" y="4390594"/>
                    <a:ext cx="36903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283" name="Oval 2282"/>
                  <p:cNvSpPr/>
                  <p:nvPr/>
                </p:nvSpPr>
                <p:spPr>
                  <a:xfrm rot="508489" flipH="1">
                    <a:off x="2361599" y="4318542"/>
                    <a:ext cx="36903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284" name="Oval 2283"/>
                  <p:cNvSpPr/>
                  <p:nvPr/>
                </p:nvSpPr>
                <p:spPr>
                  <a:xfrm rot="508489" flipH="1">
                    <a:off x="2383376" y="4249427"/>
                    <a:ext cx="36903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285" name="Oval 2284"/>
                  <p:cNvSpPr/>
                  <p:nvPr/>
                </p:nvSpPr>
                <p:spPr>
                  <a:xfrm rot="508489" flipH="1">
                    <a:off x="2400806" y="4177648"/>
                    <a:ext cx="36903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286" name="Oval 2285"/>
                  <p:cNvSpPr/>
                  <p:nvPr/>
                </p:nvSpPr>
                <p:spPr>
                  <a:xfrm rot="508489" flipH="1">
                    <a:off x="2415646" y="4109064"/>
                    <a:ext cx="36903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287" name="Oval 2286"/>
                  <p:cNvSpPr/>
                  <p:nvPr/>
                </p:nvSpPr>
                <p:spPr>
                  <a:xfrm rot="508489" flipH="1">
                    <a:off x="2428922" y="4029959"/>
                    <a:ext cx="36903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288" name="Oval 2287"/>
                  <p:cNvSpPr/>
                  <p:nvPr/>
                </p:nvSpPr>
                <p:spPr>
                  <a:xfrm rot="508489" flipH="1">
                    <a:off x="2427626" y="3946706"/>
                    <a:ext cx="36903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289" name="Oval 2288"/>
                  <p:cNvSpPr/>
                  <p:nvPr/>
                </p:nvSpPr>
                <p:spPr>
                  <a:xfrm rot="508489" flipH="1">
                    <a:off x="2433969" y="3868132"/>
                    <a:ext cx="36903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290" name="Oval 2289"/>
                  <p:cNvSpPr/>
                  <p:nvPr/>
                </p:nvSpPr>
                <p:spPr>
                  <a:xfrm rot="508489" flipH="1">
                    <a:off x="2436493" y="3787219"/>
                    <a:ext cx="36903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291" name="Oval 2290"/>
                  <p:cNvSpPr/>
                  <p:nvPr/>
                </p:nvSpPr>
                <p:spPr>
                  <a:xfrm rot="508489" flipH="1">
                    <a:off x="2429483" y="3700463"/>
                    <a:ext cx="36903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292" name="Oval 2291"/>
                  <p:cNvSpPr/>
                  <p:nvPr/>
                </p:nvSpPr>
                <p:spPr>
                  <a:xfrm rot="508489" flipH="1">
                    <a:off x="2414648" y="3608913"/>
                    <a:ext cx="36903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293" name="Oval 2292"/>
                  <p:cNvSpPr/>
                  <p:nvPr/>
                </p:nvSpPr>
                <p:spPr>
                  <a:xfrm rot="508489" flipH="1">
                    <a:off x="2398702" y="3509133"/>
                    <a:ext cx="36903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294" name="Oval 2293"/>
                  <p:cNvSpPr/>
                  <p:nvPr/>
                </p:nvSpPr>
                <p:spPr>
                  <a:xfrm rot="508489" flipH="1">
                    <a:off x="2376925" y="3420875"/>
                    <a:ext cx="36903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295" name="Oval 2294"/>
                  <p:cNvSpPr/>
                  <p:nvPr/>
                </p:nvSpPr>
                <p:spPr>
                  <a:xfrm rot="508489" flipH="1">
                    <a:off x="2344841" y="3318755"/>
                    <a:ext cx="36903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296" name="Oval 2295"/>
                  <p:cNvSpPr/>
                  <p:nvPr/>
                </p:nvSpPr>
                <p:spPr>
                  <a:xfrm rot="508489" flipH="1">
                    <a:off x="2308939" y="3214295"/>
                    <a:ext cx="36903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297" name="Oval 2296"/>
                  <p:cNvSpPr/>
                  <p:nvPr/>
                </p:nvSpPr>
                <p:spPr>
                  <a:xfrm rot="360000" flipH="1">
                    <a:off x="2276451" y="3131805"/>
                    <a:ext cx="36903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298" name="Oval 2297"/>
                  <p:cNvSpPr/>
                  <p:nvPr/>
                </p:nvSpPr>
                <p:spPr>
                  <a:xfrm rot="508489" flipH="1">
                    <a:off x="2246801" y="3057234"/>
                    <a:ext cx="369029"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grpSp>
            <p:grpSp>
              <p:nvGrpSpPr>
                <p:cNvPr id="25" name="Group 2038"/>
                <p:cNvGrpSpPr/>
                <p:nvPr/>
              </p:nvGrpSpPr>
              <p:grpSpPr>
                <a:xfrm>
                  <a:off x="1073315" y="3371937"/>
                  <a:ext cx="999139" cy="1285768"/>
                  <a:chOff x="1073315" y="3371937"/>
                  <a:chExt cx="999139" cy="1285768"/>
                </a:xfrm>
              </p:grpSpPr>
              <p:sp>
                <p:nvSpPr>
                  <p:cNvPr id="2264" name="Oval 979"/>
                  <p:cNvSpPr/>
                  <p:nvPr/>
                </p:nvSpPr>
                <p:spPr>
                  <a:xfrm rot="20572747" flipH="1">
                    <a:off x="1685304" y="4521353"/>
                    <a:ext cx="343513" cy="136352"/>
                  </a:xfrm>
                  <a:custGeom>
                    <a:avLst/>
                    <a:gdLst/>
                    <a:ahLst/>
                    <a:cxnLst/>
                    <a:rect l="l" t="t" r="r" b="b"/>
                    <a:pathLst>
                      <a:path w="343513" h="136352">
                        <a:moveTo>
                          <a:pt x="54043" y="24437"/>
                        </a:moveTo>
                        <a:cubicBezTo>
                          <a:pt x="20652" y="39535"/>
                          <a:pt x="0" y="60393"/>
                          <a:pt x="0" y="83431"/>
                        </a:cubicBezTo>
                        <a:cubicBezTo>
                          <a:pt x="0" y="104978"/>
                          <a:pt x="18067" y="124617"/>
                          <a:pt x="48879" y="136352"/>
                        </a:cubicBezTo>
                        <a:lnTo>
                          <a:pt x="343513" y="45594"/>
                        </a:lnTo>
                        <a:cubicBezTo>
                          <a:pt x="314798" y="17448"/>
                          <a:pt x="254164" y="-1"/>
                          <a:pt x="184516" y="0"/>
                        </a:cubicBezTo>
                        <a:cubicBezTo>
                          <a:pt x="133563" y="0"/>
                          <a:pt x="87434" y="9339"/>
                          <a:pt x="54043" y="24437"/>
                        </a:cubicBezTo>
                        <a:close/>
                      </a:path>
                    </a:pathLst>
                  </a:cu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265" name="Oval 2264"/>
                  <p:cNvSpPr/>
                  <p:nvPr/>
                </p:nvSpPr>
                <p:spPr>
                  <a:xfrm rot="20572747" flipH="1">
                    <a:off x="1703423" y="4437659"/>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266" name="Oval 2265"/>
                  <p:cNvSpPr/>
                  <p:nvPr/>
                </p:nvSpPr>
                <p:spPr>
                  <a:xfrm rot="20572747" flipH="1">
                    <a:off x="1688165" y="4365386"/>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267" name="Oval 2266"/>
                  <p:cNvSpPr/>
                  <p:nvPr/>
                </p:nvSpPr>
                <p:spPr>
                  <a:xfrm rot="20572747" flipH="1">
                    <a:off x="1655519" y="4291322"/>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268" name="Oval 2267"/>
                  <p:cNvSpPr/>
                  <p:nvPr/>
                </p:nvSpPr>
                <p:spPr>
                  <a:xfrm rot="20572747" flipH="1">
                    <a:off x="1649782" y="4220031"/>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269" name="Oval 2268"/>
                  <p:cNvSpPr/>
                  <p:nvPr/>
                </p:nvSpPr>
                <p:spPr>
                  <a:xfrm rot="20572747" flipH="1">
                    <a:off x="1612683" y="4145509"/>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270" name="Oval 2269"/>
                  <p:cNvSpPr/>
                  <p:nvPr/>
                </p:nvSpPr>
                <p:spPr>
                  <a:xfrm rot="20572747" flipH="1">
                    <a:off x="1584490" y="4071902"/>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271" name="Oval 2270"/>
                  <p:cNvSpPr/>
                  <p:nvPr/>
                </p:nvSpPr>
                <p:spPr>
                  <a:xfrm rot="20572747" flipH="1">
                    <a:off x="1551844" y="3997839"/>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272" name="Oval 2271"/>
                  <p:cNvSpPr/>
                  <p:nvPr/>
                </p:nvSpPr>
                <p:spPr>
                  <a:xfrm rot="20572747" flipH="1">
                    <a:off x="1508081" y="3922629"/>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273" name="Oval 2272"/>
                  <p:cNvSpPr/>
                  <p:nvPr/>
                </p:nvSpPr>
                <p:spPr>
                  <a:xfrm rot="20572747" flipH="1">
                    <a:off x="1455192" y="3846477"/>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274" name="Oval 2273"/>
                  <p:cNvSpPr/>
                  <p:nvPr/>
                </p:nvSpPr>
                <p:spPr>
                  <a:xfrm rot="20572747" flipH="1">
                    <a:off x="1398954" y="3781043"/>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275" name="Oval 2274"/>
                  <p:cNvSpPr/>
                  <p:nvPr/>
                </p:nvSpPr>
                <p:spPr>
                  <a:xfrm rot="20572747" flipH="1">
                    <a:off x="1340014" y="3693208"/>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276" name="Oval 2275"/>
                  <p:cNvSpPr/>
                  <p:nvPr/>
                </p:nvSpPr>
                <p:spPr>
                  <a:xfrm rot="20572747" flipH="1">
                    <a:off x="1267006" y="3614983"/>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277" name="Oval 2276"/>
                  <p:cNvSpPr/>
                  <p:nvPr/>
                </p:nvSpPr>
                <p:spPr>
                  <a:xfrm rot="20572747" flipH="1">
                    <a:off x="1201861" y="3548630"/>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278" name="Oval 2277"/>
                  <p:cNvSpPr/>
                  <p:nvPr/>
                </p:nvSpPr>
                <p:spPr>
                  <a:xfrm rot="20572747" flipH="1">
                    <a:off x="1130429" y="3459507"/>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279" name="Oval 2278"/>
                  <p:cNvSpPr/>
                  <p:nvPr/>
                </p:nvSpPr>
                <p:spPr>
                  <a:xfrm rot="20572747" flipH="1">
                    <a:off x="1073315" y="3371937"/>
                    <a:ext cx="36903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grpSp>
            <p:grpSp>
              <p:nvGrpSpPr>
                <p:cNvPr id="26" name="Group 2039"/>
                <p:cNvGrpSpPr/>
                <p:nvPr/>
              </p:nvGrpSpPr>
              <p:grpSpPr>
                <a:xfrm>
                  <a:off x="1859644" y="3366402"/>
                  <a:ext cx="670867" cy="1251876"/>
                  <a:chOff x="1859644" y="3366402"/>
                  <a:chExt cx="670867" cy="1251876"/>
                </a:xfrm>
              </p:grpSpPr>
              <p:sp>
                <p:nvSpPr>
                  <p:cNvPr id="2250" name="Oval 963"/>
                  <p:cNvSpPr/>
                  <p:nvPr/>
                </p:nvSpPr>
                <p:spPr>
                  <a:xfrm rot="36721" flipH="1">
                    <a:off x="2134531" y="4560967"/>
                    <a:ext cx="341458" cy="57311"/>
                  </a:xfrm>
                  <a:custGeom>
                    <a:avLst/>
                    <a:gdLst/>
                    <a:ahLst/>
                    <a:cxnLst/>
                    <a:rect l="l" t="t" r="r" b="b"/>
                    <a:pathLst>
                      <a:path w="341458" h="57311">
                        <a:moveTo>
                          <a:pt x="169351" y="0"/>
                        </a:moveTo>
                        <a:cubicBezTo>
                          <a:pt x="91890" y="0"/>
                          <a:pt x="25577" y="21583"/>
                          <a:pt x="0" y="53664"/>
                        </a:cubicBezTo>
                        <a:lnTo>
                          <a:pt x="341458" y="57311"/>
                        </a:lnTo>
                        <a:cubicBezTo>
                          <a:pt x="318310" y="23310"/>
                          <a:pt x="249850" y="1"/>
                          <a:pt x="169351" y="0"/>
                        </a:cubicBezTo>
                        <a:close/>
                      </a:path>
                    </a:pathLst>
                  </a:cu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251" name="Oval 2250"/>
                  <p:cNvSpPr/>
                  <p:nvPr/>
                </p:nvSpPr>
                <p:spPr>
                  <a:xfrm rot="36721" flipH="1">
                    <a:off x="2145252" y="4407254"/>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252" name="Oval 2251"/>
                  <p:cNvSpPr/>
                  <p:nvPr/>
                </p:nvSpPr>
                <p:spPr>
                  <a:xfrm rot="36721" flipH="1">
                    <a:off x="2161479" y="4337602"/>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253" name="Oval 2252"/>
                  <p:cNvSpPr/>
                  <p:nvPr/>
                </p:nvSpPr>
                <p:spPr>
                  <a:xfrm rot="36721" flipH="1">
                    <a:off x="2148818" y="4255309"/>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254" name="Oval 2253"/>
                  <p:cNvSpPr/>
                  <p:nvPr/>
                </p:nvSpPr>
                <p:spPr>
                  <a:xfrm rot="36721" flipH="1">
                    <a:off x="2144363" y="4176606"/>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255" name="Oval 2254"/>
                  <p:cNvSpPr/>
                  <p:nvPr/>
                </p:nvSpPr>
                <p:spPr>
                  <a:xfrm rot="36721" flipH="1">
                    <a:off x="2135804" y="4096107"/>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256" name="Oval 2255"/>
                  <p:cNvSpPr/>
                  <p:nvPr/>
                </p:nvSpPr>
                <p:spPr>
                  <a:xfrm rot="36721" flipH="1">
                    <a:off x="2117004" y="4011127"/>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257" name="Oval 2256"/>
                  <p:cNvSpPr/>
                  <p:nvPr/>
                </p:nvSpPr>
                <p:spPr>
                  <a:xfrm rot="36721" flipH="1">
                    <a:off x="2089798" y="3922469"/>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258" name="Oval 2257"/>
                  <p:cNvSpPr/>
                  <p:nvPr/>
                </p:nvSpPr>
                <p:spPr>
                  <a:xfrm rot="36721" flipH="1">
                    <a:off x="2048162" y="3827497"/>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259" name="Oval 2258"/>
                  <p:cNvSpPr/>
                  <p:nvPr/>
                </p:nvSpPr>
                <p:spPr>
                  <a:xfrm rot="36721" flipH="1">
                    <a:off x="2026730" y="3741367"/>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260" name="Oval 2259"/>
                  <p:cNvSpPr/>
                  <p:nvPr/>
                </p:nvSpPr>
                <p:spPr>
                  <a:xfrm rot="36721" flipH="1">
                    <a:off x="1980991" y="3644599"/>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261" name="Oval 2260"/>
                  <p:cNvSpPr/>
                  <p:nvPr/>
                </p:nvSpPr>
                <p:spPr>
                  <a:xfrm rot="36721" flipH="1">
                    <a:off x="1931152" y="3546036"/>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262" name="Oval 2261"/>
                  <p:cNvSpPr/>
                  <p:nvPr/>
                </p:nvSpPr>
                <p:spPr>
                  <a:xfrm rot="36721" flipH="1">
                    <a:off x="1898213" y="3454870"/>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263" name="Oval 2262"/>
                  <p:cNvSpPr/>
                  <p:nvPr/>
                </p:nvSpPr>
                <p:spPr>
                  <a:xfrm rot="36721" flipH="1">
                    <a:off x="1859644" y="3366402"/>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grpSp>
            <p:grpSp>
              <p:nvGrpSpPr>
                <p:cNvPr id="27" name="Group 2040"/>
                <p:cNvGrpSpPr/>
                <p:nvPr/>
              </p:nvGrpSpPr>
              <p:grpSpPr>
                <a:xfrm>
                  <a:off x="2674512" y="3368340"/>
                  <a:ext cx="456137" cy="1288627"/>
                  <a:chOff x="2674512" y="3368340"/>
                  <a:chExt cx="456137" cy="1288627"/>
                </a:xfrm>
              </p:grpSpPr>
              <p:sp>
                <p:nvSpPr>
                  <p:cNvPr id="2236" name="Oval 949"/>
                  <p:cNvSpPr/>
                  <p:nvPr/>
                </p:nvSpPr>
                <p:spPr>
                  <a:xfrm rot="975412" flipH="1">
                    <a:off x="2674512" y="4527732"/>
                    <a:ext cx="339555" cy="129235"/>
                  </a:xfrm>
                  <a:custGeom>
                    <a:avLst/>
                    <a:gdLst/>
                    <a:ahLst/>
                    <a:cxnLst/>
                    <a:rect l="l" t="t" r="r" b="b"/>
                    <a:pathLst>
                      <a:path w="339555" h="129235">
                        <a:moveTo>
                          <a:pt x="272408" y="19052"/>
                        </a:moveTo>
                        <a:cubicBezTo>
                          <a:pt x="258739" y="13951"/>
                          <a:pt x="243417" y="9723"/>
                          <a:pt x="226861" y="6557"/>
                        </a:cubicBezTo>
                        <a:cubicBezTo>
                          <a:pt x="204786" y="2335"/>
                          <a:pt x="180515" y="0"/>
                          <a:pt x="155039" y="0"/>
                        </a:cubicBezTo>
                        <a:cubicBezTo>
                          <a:pt x="89261" y="0"/>
                          <a:pt x="31521" y="15563"/>
                          <a:pt x="0" y="40420"/>
                        </a:cubicBezTo>
                        <a:lnTo>
                          <a:pt x="304577" y="129235"/>
                        </a:lnTo>
                        <a:cubicBezTo>
                          <a:pt x="327090" y="117910"/>
                          <a:pt x="339555" y="101328"/>
                          <a:pt x="339555" y="83430"/>
                        </a:cubicBezTo>
                        <a:cubicBezTo>
                          <a:pt x="339555" y="57512"/>
                          <a:pt x="313416" y="34354"/>
                          <a:pt x="272408" y="19052"/>
                        </a:cubicBezTo>
                        <a:close/>
                      </a:path>
                    </a:pathLst>
                  </a:cu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237" name="Oval 2546"/>
                  <p:cNvSpPr/>
                  <p:nvPr/>
                </p:nvSpPr>
                <p:spPr>
                  <a:xfrm rot="975412" flipH="1">
                    <a:off x="2682100" y="4451277"/>
                    <a:ext cx="369032" cy="166860"/>
                  </a:xfrm>
                  <a:custGeom>
                    <a:avLst/>
                    <a:gdLst/>
                    <a:ahLst/>
                    <a:cxnLst/>
                    <a:rect l="l" t="t" r="r" b="b"/>
                    <a:pathLst>
                      <a:path w="369032" h="166860">
                        <a:moveTo>
                          <a:pt x="256338" y="6556"/>
                        </a:moveTo>
                        <a:cubicBezTo>
                          <a:pt x="234263" y="2335"/>
                          <a:pt x="209992" y="0"/>
                          <a:pt x="184516" y="0"/>
                        </a:cubicBezTo>
                        <a:cubicBezTo>
                          <a:pt x="82611" y="0"/>
                          <a:pt x="0" y="37353"/>
                          <a:pt x="0" y="83430"/>
                        </a:cubicBezTo>
                        <a:cubicBezTo>
                          <a:pt x="0" y="97773"/>
                          <a:pt x="8005" y="111271"/>
                          <a:pt x="23206" y="121743"/>
                        </a:cubicBezTo>
                        <a:lnTo>
                          <a:pt x="174922" y="165984"/>
                        </a:lnTo>
                        <a:lnTo>
                          <a:pt x="184516" y="166860"/>
                        </a:lnTo>
                        <a:cubicBezTo>
                          <a:pt x="286421" y="166860"/>
                          <a:pt x="369032" y="129507"/>
                          <a:pt x="369032" y="83430"/>
                        </a:cubicBezTo>
                        <a:cubicBezTo>
                          <a:pt x="369032" y="48872"/>
                          <a:pt x="322563" y="19222"/>
                          <a:pt x="256338" y="6556"/>
                        </a:cubicBezTo>
                        <a:close/>
                      </a:path>
                    </a:pathLst>
                  </a:cu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238" name="Oval 2237"/>
                  <p:cNvSpPr/>
                  <p:nvPr/>
                </p:nvSpPr>
                <p:spPr>
                  <a:xfrm rot="975412" flipH="1">
                    <a:off x="2716491" y="4388586"/>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239" name="Oval 2238"/>
                  <p:cNvSpPr/>
                  <p:nvPr/>
                </p:nvSpPr>
                <p:spPr>
                  <a:xfrm rot="975412" flipH="1">
                    <a:off x="2726470" y="4305924"/>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240" name="Oval 2239"/>
                  <p:cNvSpPr/>
                  <p:nvPr/>
                </p:nvSpPr>
                <p:spPr>
                  <a:xfrm rot="975412" flipH="1">
                    <a:off x="2743380" y="4228933"/>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241" name="Oval 2240"/>
                  <p:cNvSpPr/>
                  <p:nvPr/>
                </p:nvSpPr>
                <p:spPr>
                  <a:xfrm rot="975412" flipH="1">
                    <a:off x="2756827" y="4149107"/>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242" name="Oval 2241"/>
                  <p:cNvSpPr/>
                  <p:nvPr/>
                </p:nvSpPr>
                <p:spPr>
                  <a:xfrm rot="975412" flipH="1">
                    <a:off x="2761617" y="4062200"/>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243" name="Oval 2242"/>
                  <p:cNvSpPr/>
                  <p:nvPr/>
                </p:nvSpPr>
                <p:spPr>
                  <a:xfrm rot="975412" flipH="1">
                    <a:off x="2759303" y="3969483"/>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244" name="Oval 2243"/>
                  <p:cNvSpPr/>
                  <p:nvPr/>
                </p:nvSpPr>
                <p:spPr>
                  <a:xfrm rot="975412" flipH="1">
                    <a:off x="2744795" y="3866791"/>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245" name="Oval 2244"/>
                  <p:cNvSpPr/>
                  <p:nvPr/>
                </p:nvSpPr>
                <p:spPr>
                  <a:xfrm rot="975412" flipH="1">
                    <a:off x="2747362" y="3778065"/>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246" name="Oval 2245"/>
                  <p:cNvSpPr/>
                  <p:nvPr/>
                </p:nvSpPr>
                <p:spPr>
                  <a:xfrm rot="975412" flipH="1">
                    <a:off x="2729388" y="3672536"/>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247" name="Oval 2246"/>
                  <p:cNvSpPr/>
                  <p:nvPr/>
                </p:nvSpPr>
                <p:spPr>
                  <a:xfrm rot="975412" flipH="1">
                    <a:off x="2707948" y="3564172"/>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248" name="Oval 2247"/>
                  <p:cNvSpPr/>
                  <p:nvPr/>
                </p:nvSpPr>
                <p:spPr>
                  <a:xfrm rot="975412" flipH="1">
                    <a:off x="2700790" y="3467491"/>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249" name="Oval 2248"/>
                  <p:cNvSpPr/>
                  <p:nvPr/>
                </p:nvSpPr>
                <p:spPr>
                  <a:xfrm rot="975412" flipH="1">
                    <a:off x="2684397" y="3368340"/>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grpSp>
            <p:grpSp>
              <p:nvGrpSpPr>
                <p:cNvPr id="28" name="Group 2041"/>
                <p:cNvGrpSpPr/>
                <p:nvPr/>
              </p:nvGrpSpPr>
              <p:grpSpPr>
                <a:xfrm>
                  <a:off x="1467503" y="3670201"/>
                  <a:ext cx="825196" cy="970603"/>
                  <a:chOff x="1467503" y="3670201"/>
                  <a:chExt cx="825196" cy="970603"/>
                </a:xfrm>
              </p:grpSpPr>
              <p:sp>
                <p:nvSpPr>
                  <p:cNvPr id="2225" name="Oval 938"/>
                  <p:cNvSpPr/>
                  <p:nvPr/>
                </p:nvSpPr>
                <p:spPr>
                  <a:xfrm rot="21000444" flipH="1">
                    <a:off x="1923667" y="4501293"/>
                    <a:ext cx="369032" cy="139511"/>
                  </a:xfrm>
                  <a:custGeom>
                    <a:avLst/>
                    <a:gdLst/>
                    <a:ahLst/>
                    <a:cxnLst/>
                    <a:rect l="l" t="t" r="r" b="b"/>
                    <a:pathLst>
                      <a:path w="369032" h="139511">
                        <a:moveTo>
                          <a:pt x="112694" y="6556"/>
                        </a:moveTo>
                        <a:cubicBezTo>
                          <a:pt x="46469" y="19223"/>
                          <a:pt x="0" y="48872"/>
                          <a:pt x="0" y="83430"/>
                        </a:cubicBezTo>
                        <a:cubicBezTo>
                          <a:pt x="0" y="105721"/>
                          <a:pt x="19333" y="125969"/>
                          <a:pt x="51391" y="139511"/>
                        </a:cubicBezTo>
                        <a:lnTo>
                          <a:pt x="368976" y="83555"/>
                        </a:lnTo>
                        <a:lnTo>
                          <a:pt x="369032" y="83430"/>
                        </a:lnTo>
                        <a:cubicBezTo>
                          <a:pt x="369032" y="37353"/>
                          <a:pt x="286421" y="0"/>
                          <a:pt x="184516" y="0"/>
                        </a:cubicBezTo>
                        <a:cubicBezTo>
                          <a:pt x="159039" y="0"/>
                          <a:pt x="134769" y="2335"/>
                          <a:pt x="112694" y="6556"/>
                        </a:cubicBezTo>
                        <a:close/>
                      </a:path>
                    </a:pathLst>
                  </a:cu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226" name="Oval 2225"/>
                  <p:cNvSpPr/>
                  <p:nvPr/>
                </p:nvSpPr>
                <p:spPr>
                  <a:xfrm rot="21000444" flipH="1">
                    <a:off x="1894871" y="4424548"/>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227" name="Oval 2226"/>
                  <p:cNvSpPr/>
                  <p:nvPr/>
                </p:nvSpPr>
                <p:spPr>
                  <a:xfrm rot="21000444" flipH="1">
                    <a:off x="1871659" y="4347000"/>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228" name="Oval 2227"/>
                  <p:cNvSpPr/>
                  <p:nvPr/>
                </p:nvSpPr>
                <p:spPr>
                  <a:xfrm rot="21000444" flipH="1">
                    <a:off x="1837558" y="4266935"/>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229" name="Oval 2228"/>
                  <p:cNvSpPr/>
                  <p:nvPr/>
                </p:nvSpPr>
                <p:spPr>
                  <a:xfrm rot="21000444" flipH="1">
                    <a:off x="1794516" y="4184804"/>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230" name="Oval 2229"/>
                  <p:cNvSpPr/>
                  <p:nvPr/>
                </p:nvSpPr>
                <p:spPr>
                  <a:xfrm rot="21000444" flipH="1">
                    <a:off x="1736131" y="4099123"/>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231" name="Oval 2230"/>
                  <p:cNvSpPr/>
                  <p:nvPr/>
                </p:nvSpPr>
                <p:spPr>
                  <a:xfrm rot="21000444" flipH="1">
                    <a:off x="1699230" y="4018411"/>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232" name="Oval 2231"/>
                  <p:cNvSpPr/>
                  <p:nvPr/>
                </p:nvSpPr>
                <p:spPr>
                  <a:xfrm rot="21000444" flipH="1">
                    <a:off x="1636483" y="3931722"/>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233" name="Oval 2232"/>
                  <p:cNvSpPr/>
                  <p:nvPr/>
                </p:nvSpPr>
                <p:spPr>
                  <a:xfrm rot="21000444" flipH="1">
                    <a:off x="1569372" y="3844024"/>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234" name="Oval 2233"/>
                  <p:cNvSpPr/>
                  <p:nvPr/>
                </p:nvSpPr>
                <p:spPr>
                  <a:xfrm rot="21000444" flipH="1">
                    <a:off x="1520236" y="3760483"/>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235" name="Oval 2234"/>
                  <p:cNvSpPr/>
                  <p:nvPr/>
                </p:nvSpPr>
                <p:spPr>
                  <a:xfrm rot="21000444" flipH="1">
                    <a:off x="1467503" y="3670201"/>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grpSp>
            <p:grpSp>
              <p:nvGrpSpPr>
                <p:cNvPr id="29" name="Group 2042"/>
                <p:cNvGrpSpPr/>
                <p:nvPr/>
              </p:nvGrpSpPr>
              <p:grpSpPr>
                <a:xfrm>
                  <a:off x="2256973" y="3679726"/>
                  <a:ext cx="558722" cy="955530"/>
                  <a:chOff x="2256973" y="3679726"/>
                  <a:chExt cx="558722" cy="955530"/>
                </a:xfrm>
              </p:grpSpPr>
              <p:sp>
                <p:nvSpPr>
                  <p:cNvPr id="2215" name="Oval 928"/>
                  <p:cNvSpPr/>
                  <p:nvPr/>
                </p:nvSpPr>
                <p:spPr>
                  <a:xfrm rot="508489" flipH="1">
                    <a:off x="2445788" y="4490747"/>
                    <a:ext cx="369030" cy="144509"/>
                  </a:xfrm>
                  <a:custGeom>
                    <a:avLst/>
                    <a:gdLst/>
                    <a:ahLst/>
                    <a:cxnLst/>
                    <a:rect l="l" t="t" r="r" b="b"/>
                    <a:pathLst>
                      <a:path w="369030" h="144509">
                        <a:moveTo>
                          <a:pt x="256337" y="6556"/>
                        </a:moveTo>
                        <a:cubicBezTo>
                          <a:pt x="234262" y="2335"/>
                          <a:pt x="209991" y="0"/>
                          <a:pt x="184515" y="0"/>
                        </a:cubicBezTo>
                        <a:cubicBezTo>
                          <a:pt x="82610" y="0"/>
                          <a:pt x="0" y="37353"/>
                          <a:pt x="0" y="83430"/>
                        </a:cubicBezTo>
                        <a:lnTo>
                          <a:pt x="6870" y="100022"/>
                        </a:lnTo>
                        <a:lnTo>
                          <a:pt x="305439" y="144509"/>
                        </a:lnTo>
                        <a:cubicBezTo>
                          <a:pt x="344629" y="130938"/>
                          <a:pt x="369030" y="108472"/>
                          <a:pt x="369030" y="83430"/>
                        </a:cubicBezTo>
                        <a:cubicBezTo>
                          <a:pt x="369030" y="48872"/>
                          <a:pt x="322562" y="19222"/>
                          <a:pt x="256337" y="6556"/>
                        </a:cubicBezTo>
                        <a:close/>
                      </a:path>
                    </a:pathLst>
                  </a:cu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216" name="Oval 2215"/>
                  <p:cNvSpPr/>
                  <p:nvPr/>
                </p:nvSpPr>
                <p:spPr>
                  <a:xfrm rot="508489" flipH="1">
                    <a:off x="2446665" y="4409710"/>
                    <a:ext cx="36903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217" name="Oval 2216"/>
                  <p:cNvSpPr/>
                  <p:nvPr/>
                </p:nvSpPr>
                <p:spPr>
                  <a:xfrm rot="508489" flipH="1">
                    <a:off x="2439655" y="4322955"/>
                    <a:ext cx="36903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218" name="Oval 2217"/>
                  <p:cNvSpPr/>
                  <p:nvPr/>
                </p:nvSpPr>
                <p:spPr>
                  <a:xfrm rot="508489" flipH="1">
                    <a:off x="2424820" y="4231404"/>
                    <a:ext cx="36903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219" name="Oval 2218"/>
                  <p:cNvSpPr/>
                  <p:nvPr/>
                </p:nvSpPr>
                <p:spPr>
                  <a:xfrm rot="508489" flipH="1">
                    <a:off x="2408874" y="4131624"/>
                    <a:ext cx="36903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220" name="Oval 2219"/>
                  <p:cNvSpPr/>
                  <p:nvPr/>
                </p:nvSpPr>
                <p:spPr>
                  <a:xfrm rot="508489" flipH="1">
                    <a:off x="2387097" y="4043367"/>
                    <a:ext cx="36903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221" name="Oval 2220"/>
                  <p:cNvSpPr/>
                  <p:nvPr/>
                </p:nvSpPr>
                <p:spPr>
                  <a:xfrm rot="508489" flipH="1">
                    <a:off x="2355013" y="3941247"/>
                    <a:ext cx="36903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222" name="Oval 2221"/>
                  <p:cNvSpPr/>
                  <p:nvPr/>
                </p:nvSpPr>
                <p:spPr>
                  <a:xfrm rot="508489" flipH="1">
                    <a:off x="2319111" y="3836787"/>
                    <a:ext cx="36903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223" name="Oval 2222"/>
                  <p:cNvSpPr/>
                  <p:nvPr/>
                </p:nvSpPr>
                <p:spPr>
                  <a:xfrm rot="360000" flipH="1">
                    <a:off x="2286623" y="3754297"/>
                    <a:ext cx="36903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224" name="Oval 2223"/>
                  <p:cNvSpPr/>
                  <p:nvPr/>
                </p:nvSpPr>
                <p:spPr>
                  <a:xfrm rot="508489" flipH="1">
                    <a:off x="2256973" y="3679726"/>
                    <a:ext cx="369029"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grpSp>
            <p:grpSp>
              <p:nvGrpSpPr>
                <p:cNvPr id="30" name="Group 2043"/>
                <p:cNvGrpSpPr/>
                <p:nvPr/>
              </p:nvGrpSpPr>
              <p:grpSpPr>
                <a:xfrm>
                  <a:off x="1073315" y="3981420"/>
                  <a:ext cx="750822" cy="640821"/>
                  <a:chOff x="1073315" y="3981420"/>
                  <a:chExt cx="750822" cy="640821"/>
                </a:xfrm>
              </p:grpSpPr>
              <p:sp>
                <p:nvSpPr>
                  <p:cNvPr id="2208" name="Oval 920"/>
                  <p:cNvSpPr/>
                  <p:nvPr/>
                </p:nvSpPr>
                <p:spPr>
                  <a:xfrm rot="20572747" flipH="1">
                    <a:off x="1455105" y="4455974"/>
                    <a:ext cx="369032" cy="166267"/>
                  </a:xfrm>
                  <a:custGeom>
                    <a:avLst/>
                    <a:gdLst/>
                    <a:ahLst/>
                    <a:cxnLst/>
                    <a:rect l="l" t="t" r="r" b="b"/>
                    <a:pathLst>
                      <a:path w="369032" h="166267">
                        <a:moveTo>
                          <a:pt x="54043" y="24436"/>
                        </a:moveTo>
                        <a:cubicBezTo>
                          <a:pt x="20652" y="39534"/>
                          <a:pt x="0" y="60392"/>
                          <a:pt x="0" y="83430"/>
                        </a:cubicBezTo>
                        <a:cubicBezTo>
                          <a:pt x="0" y="128523"/>
                          <a:pt x="79122" y="165262"/>
                          <a:pt x="178027" y="166267"/>
                        </a:cubicBezTo>
                        <a:lnTo>
                          <a:pt x="357422" y="111007"/>
                        </a:lnTo>
                        <a:cubicBezTo>
                          <a:pt x="365185" y="102910"/>
                          <a:pt x="369032" y="93373"/>
                          <a:pt x="369032" y="83430"/>
                        </a:cubicBezTo>
                        <a:cubicBezTo>
                          <a:pt x="369032" y="37353"/>
                          <a:pt x="286421" y="0"/>
                          <a:pt x="184516" y="0"/>
                        </a:cubicBezTo>
                        <a:cubicBezTo>
                          <a:pt x="133563" y="0"/>
                          <a:pt x="87434" y="9338"/>
                          <a:pt x="54043" y="24436"/>
                        </a:cubicBezTo>
                        <a:close/>
                      </a:path>
                    </a:pathLst>
                  </a:cu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209" name="Oval 2208"/>
                  <p:cNvSpPr/>
                  <p:nvPr/>
                </p:nvSpPr>
                <p:spPr>
                  <a:xfrm rot="20572747" flipH="1">
                    <a:off x="1398954" y="4390526"/>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210" name="Oval 2209"/>
                  <p:cNvSpPr/>
                  <p:nvPr/>
                </p:nvSpPr>
                <p:spPr>
                  <a:xfrm rot="20572747" flipH="1">
                    <a:off x="1340014" y="4302691"/>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211" name="Oval 2210"/>
                  <p:cNvSpPr/>
                  <p:nvPr/>
                </p:nvSpPr>
                <p:spPr>
                  <a:xfrm rot="20572747" flipH="1">
                    <a:off x="1267005" y="4224467"/>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212" name="Oval 2211"/>
                  <p:cNvSpPr/>
                  <p:nvPr/>
                </p:nvSpPr>
                <p:spPr>
                  <a:xfrm rot="20572747" flipH="1">
                    <a:off x="1201861" y="4158113"/>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213" name="Oval 2212"/>
                  <p:cNvSpPr/>
                  <p:nvPr/>
                </p:nvSpPr>
                <p:spPr>
                  <a:xfrm rot="20572747" flipH="1">
                    <a:off x="1130429" y="4068990"/>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214" name="Oval 2213"/>
                  <p:cNvSpPr/>
                  <p:nvPr/>
                </p:nvSpPr>
                <p:spPr>
                  <a:xfrm rot="20572747" flipH="1">
                    <a:off x="1073315" y="3981420"/>
                    <a:ext cx="369029"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grpSp>
            <p:grpSp>
              <p:nvGrpSpPr>
                <p:cNvPr id="31" name="Group 2044"/>
                <p:cNvGrpSpPr/>
                <p:nvPr/>
              </p:nvGrpSpPr>
              <p:grpSpPr>
                <a:xfrm>
                  <a:off x="1859644" y="3988215"/>
                  <a:ext cx="557549" cy="627955"/>
                  <a:chOff x="1859644" y="3988215"/>
                  <a:chExt cx="557549" cy="627955"/>
                </a:xfrm>
              </p:grpSpPr>
              <p:sp>
                <p:nvSpPr>
                  <p:cNvPr id="2202" name="Oval 2201"/>
                  <p:cNvSpPr/>
                  <p:nvPr/>
                </p:nvSpPr>
                <p:spPr>
                  <a:xfrm rot="36721" flipH="1">
                    <a:off x="2048161" y="4449310"/>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203" name="Oval 2202"/>
                  <p:cNvSpPr/>
                  <p:nvPr/>
                </p:nvSpPr>
                <p:spPr>
                  <a:xfrm rot="36721" flipH="1">
                    <a:off x="2026730" y="4363180"/>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204" name="Oval 2203"/>
                  <p:cNvSpPr/>
                  <p:nvPr/>
                </p:nvSpPr>
                <p:spPr>
                  <a:xfrm rot="36721" flipH="1">
                    <a:off x="1980991" y="4266412"/>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205" name="Oval 2204"/>
                  <p:cNvSpPr/>
                  <p:nvPr/>
                </p:nvSpPr>
                <p:spPr>
                  <a:xfrm rot="36721" flipH="1">
                    <a:off x="1931152" y="4167849"/>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206" name="Oval 2205"/>
                  <p:cNvSpPr/>
                  <p:nvPr/>
                </p:nvSpPr>
                <p:spPr>
                  <a:xfrm rot="36721" flipH="1">
                    <a:off x="1898213" y="4076683"/>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207" name="Oval 2206"/>
                  <p:cNvSpPr/>
                  <p:nvPr/>
                </p:nvSpPr>
                <p:spPr>
                  <a:xfrm rot="36721" flipH="1">
                    <a:off x="1859644" y="3988215"/>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grpSp>
            <p:grpSp>
              <p:nvGrpSpPr>
                <p:cNvPr id="1312" name="Group 2045"/>
                <p:cNvGrpSpPr/>
                <p:nvPr/>
              </p:nvGrpSpPr>
              <p:grpSpPr>
                <a:xfrm>
                  <a:off x="2684396" y="3995579"/>
                  <a:ext cx="431998" cy="650788"/>
                  <a:chOff x="2684396" y="3995579"/>
                  <a:chExt cx="431998" cy="650788"/>
                </a:xfrm>
              </p:grpSpPr>
              <p:sp>
                <p:nvSpPr>
                  <p:cNvPr id="2196" name="Oval 1421"/>
                  <p:cNvSpPr/>
                  <p:nvPr/>
                </p:nvSpPr>
                <p:spPr>
                  <a:xfrm rot="975412" flipH="1">
                    <a:off x="2746869" y="4493597"/>
                    <a:ext cx="363922" cy="152770"/>
                  </a:xfrm>
                  <a:custGeom>
                    <a:avLst/>
                    <a:gdLst/>
                    <a:ahLst/>
                    <a:cxnLst/>
                    <a:rect l="l" t="t" r="r" b="b"/>
                    <a:pathLst>
                      <a:path w="363922" h="152770">
                        <a:moveTo>
                          <a:pt x="296776" y="19052"/>
                        </a:moveTo>
                        <a:cubicBezTo>
                          <a:pt x="283106" y="13951"/>
                          <a:pt x="267785" y="9723"/>
                          <a:pt x="251228" y="6557"/>
                        </a:cubicBezTo>
                        <a:cubicBezTo>
                          <a:pt x="229153" y="2335"/>
                          <a:pt x="204883" y="0"/>
                          <a:pt x="179406" y="0"/>
                        </a:cubicBezTo>
                        <a:cubicBezTo>
                          <a:pt x="86850" y="0"/>
                          <a:pt x="10210" y="30814"/>
                          <a:pt x="0" y="71932"/>
                        </a:cubicBezTo>
                        <a:lnTo>
                          <a:pt x="277218" y="152770"/>
                        </a:lnTo>
                        <a:cubicBezTo>
                          <a:pt x="329442" y="139325"/>
                          <a:pt x="363923" y="113198"/>
                          <a:pt x="363922" y="83430"/>
                        </a:cubicBezTo>
                        <a:cubicBezTo>
                          <a:pt x="363922" y="57511"/>
                          <a:pt x="337784" y="34354"/>
                          <a:pt x="296776" y="19052"/>
                        </a:cubicBezTo>
                        <a:close/>
                      </a:path>
                    </a:pathLst>
                  </a:cu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scene3d>
                    <a:camera prst="orthographicFront">
                      <a:rot lat="0" lon="0" rev="0"/>
                    </a:camera>
                    <a:lightRig rig="balanced" dir="t">
                      <a:rot lat="0" lon="0" rev="8700000"/>
                    </a:lightRig>
                  </a:scene3d>
                  <a:sp3d>
                    <a:bevelT w="38100" h="19050"/>
                  </a:sp3d>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800" b="0" i="0" u="none" strike="noStrike" kern="0" cap="none" spc="0" normalizeH="0" baseline="0" noProof="0" smtClean="0">
                      <a:ln>
                        <a:noFill/>
                      </a:ln>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197" name="Oval 1422"/>
                  <p:cNvSpPr/>
                  <p:nvPr/>
                </p:nvSpPr>
                <p:spPr>
                  <a:xfrm rot="975412" flipH="1">
                    <a:off x="2747362" y="4405304"/>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198" name="Oval 1423"/>
                  <p:cNvSpPr/>
                  <p:nvPr/>
                </p:nvSpPr>
                <p:spPr>
                  <a:xfrm rot="975412" flipH="1">
                    <a:off x="2729387" y="4299775"/>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199" name="Oval 2198"/>
                  <p:cNvSpPr/>
                  <p:nvPr/>
                </p:nvSpPr>
                <p:spPr>
                  <a:xfrm rot="975412" flipH="1">
                    <a:off x="2707948" y="4191411"/>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200" name="Oval 2199"/>
                  <p:cNvSpPr/>
                  <p:nvPr/>
                </p:nvSpPr>
                <p:spPr>
                  <a:xfrm rot="975412" flipH="1">
                    <a:off x="2700789" y="4094730"/>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201" name="Oval 2200"/>
                  <p:cNvSpPr/>
                  <p:nvPr/>
                </p:nvSpPr>
                <p:spPr>
                  <a:xfrm rot="975412" flipH="1">
                    <a:off x="2684396" y="3995579"/>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grpSp>
            <p:grpSp>
              <p:nvGrpSpPr>
                <p:cNvPr id="1313" name="Group 2046"/>
                <p:cNvGrpSpPr/>
                <p:nvPr/>
              </p:nvGrpSpPr>
              <p:grpSpPr>
                <a:xfrm>
                  <a:off x="1885739" y="2062850"/>
                  <a:ext cx="469180" cy="1143095"/>
                  <a:chOff x="1885739" y="2062850"/>
                  <a:chExt cx="469180" cy="1143095"/>
                </a:xfrm>
              </p:grpSpPr>
              <p:sp>
                <p:nvSpPr>
                  <p:cNvPr id="2180" name="Oval 2179"/>
                  <p:cNvSpPr/>
                  <p:nvPr/>
                </p:nvSpPr>
                <p:spPr>
                  <a:xfrm rot="21000444" flipH="1">
                    <a:off x="1885739" y="3039085"/>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181" name="Oval 2180"/>
                  <p:cNvSpPr/>
                  <p:nvPr/>
                </p:nvSpPr>
                <p:spPr>
                  <a:xfrm rot="21000444" flipH="1">
                    <a:off x="1901551" y="2970564"/>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182" name="Oval 2181"/>
                  <p:cNvSpPr/>
                  <p:nvPr/>
                </p:nvSpPr>
                <p:spPr>
                  <a:xfrm rot="21000444" flipH="1">
                    <a:off x="1917365" y="2902042"/>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183" name="Oval 2182"/>
                  <p:cNvSpPr/>
                  <p:nvPr/>
                </p:nvSpPr>
                <p:spPr>
                  <a:xfrm rot="21000444" flipH="1">
                    <a:off x="1933178" y="2833519"/>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184" name="Oval 2183"/>
                  <p:cNvSpPr/>
                  <p:nvPr/>
                </p:nvSpPr>
                <p:spPr>
                  <a:xfrm rot="21000444" flipH="1">
                    <a:off x="1948991" y="2764996"/>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185" name="Oval 2184"/>
                  <p:cNvSpPr/>
                  <p:nvPr/>
                </p:nvSpPr>
                <p:spPr>
                  <a:xfrm rot="21000444" flipH="1">
                    <a:off x="1964805" y="2696472"/>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186" name="Oval 2185"/>
                  <p:cNvSpPr/>
                  <p:nvPr/>
                </p:nvSpPr>
                <p:spPr>
                  <a:xfrm rot="21000444" flipH="1">
                    <a:off x="1980618" y="2627949"/>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187" name="Oval 2186"/>
                  <p:cNvSpPr/>
                  <p:nvPr/>
                </p:nvSpPr>
                <p:spPr>
                  <a:xfrm rot="21000444" flipH="1">
                    <a:off x="1983253" y="2556379"/>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188" name="Oval 2187"/>
                  <p:cNvSpPr/>
                  <p:nvPr/>
                </p:nvSpPr>
                <p:spPr>
                  <a:xfrm rot="21000444" flipH="1">
                    <a:off x="1985887" y="2484808"/>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189" name="Oval 2188"/>
                  <p:cNvSpPr/>
                  <p:nvPr/>
                </p:nvSpPr>
                <p:spPr>
                  <a:xfrm rot="21000444" flipH="1">
                    <a:off x="1979197" y="2411083"/>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190" name="Oval 2189"/>
                  <p:cNvSpPr/>
                  <p:nvPr/>
                </p:nvSpPr>
                <p:spPr>
                  <a:xfrm rot="21000444" flipH="1">
                    <a:off x="1977980" y="2338621"/>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191" name="Oval 2190"/>
                  <p:cNvSpPr/>
                  <p:nvPr/>
                </p:nvSpPr>
                <p:spPr>
                  <a:xfrm rot="21000444" flipH="1">
                    <a:off x="1971797" y="2265012"/>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192" name="Oval 2191"/>
                  <p:cNvSpPr/>
                  <p:nvPr/>
                </p:nvSpPr>
                <p:spPr>
                  <a:xfrm rot="21000444" flipH="1">
                    <a:off x="1960903" y="2187466"/>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193" name="Oval 2192"/>
                  <p:cNvSpPr/>
                  <p:nvPr/>
                </p:nvSpPr>
                <p:spPr>
                  <a:xfrm rot="20940000" flipH="1">
                    <a:off x="1951730" y="2116013"/>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194" name="Oval 1369"/>
                  <p:cNvSpPr/>
                  <p:nvPr/>
                </p:nvSpPr>
                <p:spPr>
                  <a:xfrm rot="21000444" flipH="1">
                    <a:off x="1938804" y="2064106"/>
                    <a:ext cx="369032" cy="140010"/>
                  </a:xfrm>
                  <a:custGeom>
                    <a:avLst/>
                    <a:gdLst/>
                    <a:ahLst/>
                    <a:cxnLst/>
                    <a:rect l="l" t="t" r="r" b="b"/>
                    <a:pathLst>
                      <a:path w="369032" h="140010">
                        <a:moveTo>
                          <a:pt x="111088" y="36226"/>
                        </a:moveTo>
                        <a:lnTo>
                          <a:pt x="378" y="55733"/>
                        </a:lnTo>
                        <a:lnTo>
                          <a:pt x="0" y="56580"/>
                        </a:lnTo>
                        <a:cubicBezTo>
                          <a:pt x="0" y="102657"/>
                          <a:pt x="82611" y="140010"/>
                          <a:pt x="184516" y="140010"/>
                        </a:cubicBezTo>
                        <a:cubicBezTo>
                          <a:pt x="286421" y="140010"/>
                          <a:pt x="369032" y="102657"/>
                          <a:pt x="369032" y="56580"/>
                        </a:cubicBezTo>
                        <a:cubicBezTo>
                          <a:pt x="369032" y="34077"/>
                          <a:pt x="349328" y="13655"/>
                          <a:pt x="316693" y="0"/>
                        </a:cubicBezTo>
                        <a:close/>
                      </a:path>
                    </a:pathLst>
                  </a:cu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195" name="Oval 1370"/>
                  <p:cNvSpPr/>
                  <p:nvPr/>
                </p:nvSpPr>
                <p:spPr>
                  <a:xfrm rot="21000444" flipH="1">
                    <a:off x="1908421" y="2062850"/>
                    <a:ext cx="294047" cy="71721"/>
                  </a:xfrm>
                  <a:custGeom>
                    <a:avLst/>
                    <a:gdLst/>
                    <a:ahLst/>
                    <a:cxnLst/>
                    <a:rect l="l" t="t" r="r" b="b"/>
                    <a:pathLst>
                      <a:path w="294047" h="71721">
                        <a:moveTo>
                          <a:pt x="294047" y="0"/>
                        </a:moveTo>
                        <a:lnTo>
                          <a:pt x="0" y="51810"/>
                        </a:lnTo>
                        <a:cubicBezTo>
                          <a:pt x="31117" y="64790"/>
                          <a:pt x="71433" y="71721"/>
                          <a:pt x="115328" y="71721"/>
                        </a:cubicBezTo>
                        <a:cubicBezTo>
                          <a:pt x="207760" y="71721"/>
                          <a:pt x="284319" y="40990"/>
                          <a:pt x="294047" y="0"/>
                        </a:cubicBezTo>
                        <a:close/>
                      </a:path>
                    </a:pathLst>
                  </a:cu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grpSp>
            <p:grpSp>
              <p:nvGrpSpPr>
                <p:cNvPr id="1314" name="Group 2047"/>
                <p:cNvGrpSpPr/>
                <p:nvPr/>
              </p:nvGrpSpPr>
              <p:grpSpPr>
                <a:xfrm>
                  <a:off x="2113880" y="2063475"/>
                  <a:ext cx="723730" cy="1137014"/>
                  <a:chOff x="2113880" y="2063475"/>
                  <a:chExt cx="723730" cy="1137014"/>
                </a:xfrm>
              </p:grpSpPr>
              <p:sp>
                <p:nvSpPr>
                  <p:cNvPr id="2164" name="Oval 2163"/>
                  <p:cNvSpPr/>
                  <p:nvPr/>
                </p:nvSpPr>
                <p:spPr>
                  <a:xfrm rot="508489" flipH="1">
                    <a:off x="2113880" y="3033629"/>
                    <a:ext cx="369031"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165" name="Oval 2164"/>
                  <p:cNvSpPr/>
                  <p:nvPr/>
                </p:nvSpPr>
                <p:spPr>
                  <a:xfrm rot="508489" flipH="1">
                    <a:off x="2150562" y="2973650"/>
                    <a:ext cx="369031"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166" name="Oval 2165"/>
                  <p:cNvSpPr/>
                  <p:nvPr/>
                </p:nvSpPr>
                <p:spPr>
                  <a:xfrm rot="508489" flipH="1">
                    <a:off x="2187245" y="2913670"/>
                    <a:ext cx="369031"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167" name="Oval 2166"/>
                  <p:cNvSpPr/>
                  <p:nvPr/>
                </p:nvSpPr>
                <p:spPr>
                  <a:xfrm rot="508489" flipH="1">
                    <a:off x="2223928" y="2853691"/>
                    <a:ext cx="369031"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168" name="Oval 2167"/>
                  <p:cNvSpPr/>
                  <p:nvPr/>
                </p:nvSpPr>
                <p:spPr>
                  <a:xfrm rot="508489" flipH="1">
                    <a:off x="2260612" y="2793711"/>
                    <a:ext cx="369031"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169" name="Oval 2168"/>
                  <p:cNvSpPr/>
                  <p:nvPr/>
                </p:nvSpPr>
                <p:spPr>
                  <a:xfrm rot="508489" flipH="1">
                    <a:off x="2297294" y="2733730"/>
                    <a:ext cx="369031"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170" name="Oval 2169"/>
                  <p:cNvSpPr/>
                  <p:nvPr/>
                </p:nvSpPr>
                <p:spPr>
                  <a:xfrm rot="508489" flipH="1">
                    <a:off x="2333977" y="2673750"/>
                    <a:ext cx="369031"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171" name="Oval 2170"/>
                  <p:cNvSpPr/>
                  <p:nvPr/>
                </p:nvSpPr>
                <p:spPr>
                  <a:xfrm rot="508489" flipH="1">
                    <a:off x="2359125" y="2606701"/>
                    <a:ext cx="369031"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172" name="Oval 2171"/>
                  <p:cNvSpPr/>
                  <p:nvPr/>
                </p:nvSpPr>
                <p:spPr>
                  <a:xfrm rot="508489" flipH="1">
                    <a:off x="2384271" y="2539652"/>
                    <a:ext cx="369031"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173" name="Oval 2172"/>
                  <p:cNvSpPr/>
                  <p:nvPr/>
                </p:nvSpPr>
                <p:spPr>
                  <a:xfrm rot="508489" flipH="1">
                    <a:off x="2401256" y="2467600"/>
                    <a:ext cx="369031"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174" name="Oval 2173"/>
                  <p:cNvSpPr/>
                  <p:nvPr/>
                </p:nvSpPr>
                <p:spPr>
                  <a:xfrm rot="508489" flipH="1">
                    <a:off x="2423033" y="2398485"/>
                    <a:ext cx="369031"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175" name="Oval 2174"/>
                  <p:cNvSpPr/>
                  <p:nvPr/>
                </p:nvSpPr>
                <p:spPr>
                  <a:xfrm rot="508489" flipH="1">
                    <a:off x="2440462" y="2326706"/>
                    <a:ext cx="369031"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176" name="Oval 2175"/>
                  <p:cNvSpPr/>
                  <p:nvPr/>
                </p:nvSpPr>
                <p:spPr>
                  <a:xfrm rot="508489" flipH="1">
                    <a:off x="2455303" y="2258122"/>
                    <a:ext cx="369031"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177" name="Oval 2176"/>
                  <p:cNvSpPr/>
                  <p:nvPr/>
                </p:nvSpPr>
                <p:spPr>
                  <a:xfrm rot="508489" flipH="1">
                    <a:off x="2468579" y="2179017"/>
                    <a:ext cx="369031"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178" name="Oval 5620"/>
                  <p:cNvSpPr/>
                  <p:nvPr/>
                </p:nvSpPr>
                <p:spPr>
                  <a:xfrm rot="508489" flipH="1">
                    <a:off x="2467283" y="2095764"/>
                    <a:ext cx="369032" cy="166860"/>
                  </a:xfrm>
                  <a:custGeom>
                    <a:avLst/>
                    <a:gdLst/>
                    <a:ahLst/>
                    <a:cxnLst/>
                    <a:rect l="l" t="t" r="r" b="b"/>
                    <a:pathLst>
                      <a:path w="369032" h="166860">
                        <a:moveTo>
                          <a:pt x="256338" y="6556"/>
                        </a:moveTo>
                        <a:cubicBezTo>
                          <a:pt x="234263" y="2335"/>
                          <a:pt x="209992" y="0"/>
                          <a:pt x="184516" y="0"/>
                        </a:cubicBezTo>
                        <a:cubicBezTo>
                          <a:pt x="82611" y="0"/>
                          <a:pt x="0" y="37353"/>
                          <a:pt x="0" y="83430"/>
                        </a:cubicBezTo>
                        <a:cubicBezTo>
                          <a:pt x="0" y="129507"/>
                          <a:pt x="82611" y="166860"/>
                          <a:pt x="184516" y="166860"/>
                        </a:cubicBezTo>
                        <a:cubicBezTo>
                          <a:pt x="286421" y="166860"/>
                          <a:pt x="369032" y="129507"/>
                          <a:pt x="369032" y="83430"/>
                        </a:cubicBezTo>
                        <a:cubicBezTo>
                          <a:pt x="369032" y="48873"/>
                          <a:pt x="322563" y="19222"/>
                          <a:pt x="256338" y="6556"/>
                        </a:cubicBezTo>
                        <a:close/>
                      </a:path>
                    </a:pathLst>
                  </a:cu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179" name="Oval 1354"/>
                  <p:cNvSpPr/>
                  <p:nvPr/>
                </p:nvSpPr>
                <p:spPr>
                  <a:xfrm rot="508489" flipH="1">
                    <a:off x="2464128" y="2063475"/>
                    <a:ext cx="362961" cy="118974"/>
                  </a:xfrm>
                  <a:custGeom>
                    <a:avLst/>
                    <a:gdLst/>
                    <a:ahLst/>
                    <a:cxnLst/>
                    <a:rect l="l" t="t" r="r" b="b"/>
                    <a:pathLst>
                      <a:path w="362961" h="118974">
                        <a:moveTo>
                          <a:pt x="362961" y="50894"/>
                        </a:moveTo>
                        <a:lnTo>
                          <a:pt x="21388" y="0"/>
                        </a:lnTo>
                        <a:cubicBezTo>
                          <a:pt x="7153" y="9184"/>
                          <a:pt x="0" y="21987"/>
                          <a:pt x="0" y="35544"/>
                        </a:cubicBezTo>
                        <a:cubicBezTo>
                          <a:pt x="0" y="81621"/>
                          <a:pt x="82611" y="118974"/>
                          <a:pt x="184516" y="118974"/>
                        </a:cubicBezTo>
                        <a:cubicBezTo>
                          <a:pt x="274163" y="118974"/>
                          <a:pt x="348878" y="90067"/>
                          <a:pt x="362961" y="50894"/>
                        </a:cubicBezTo>
                        <a:close/>
                      </a:path>
                    </a:pathLst>
                  </a:cu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grpSp>
            <p:grpSp>
              <p:nvGrpSpPr>
                <p:cNvPr id="1315" name="Group 2048"/>
                <p:cNvGrpSpPr/>
                <p:nvPr/>
              </p:nvGrpSpPr>
              <p:grpSpPr>
                <a:xfrm>
                  <a:off x="1473886" y="2044936"/>
                  <a:ext cx="647491" cy="1409690"/>
                  <a:chOff x="1473886" y="2044936"/>
                  <a:chExt cx="647491" cy="1409690"/>
                </a:xfrm>
              </p:grpSpPr>
              <p:sp>
                <p:nvSpPr>
                  <p:cNvPr id="2145" name="Oval 2144"/>
                  <p:cNvSpPr/>
                  <p:nvPr/>
                </p:nvSpPr>
                <p:spPr>
                  <a:xfrm rot="20572747" flipH="1">
                    <a:off x="1709166" y="3287766"/>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146" name="Oval 2145"/>
                  <p:cNvSpPr/>
                  <p:nvPr/>
                </p:nvSpPr>
                <p:spPr>
                  <a:xfrm rot="20572747" flipH="1">
                    <a:off x="1716363" y="3217810"/>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147" name="Oval 2146"/>
                  <p:cNvSpPr/>
                  <p:nvPr/>
                </p:nvSpPr>
                <p:spPr>
                  <a:xfrm rot="20572747" flipH="1">
                    <a:off x="1723559" y="3147853"/>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148" name="Oval 2147"/>
                  <p:cNvSpPr/>
                  <p:nvPr/>
                </p:nvSpPr>
                <p:spPr>
                  <a:xfrm rot="20572747" flipH="1">
                    <a:off x="1730756" y="3077895"/>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149" name="Oval 2148"/>
                  <p:cNvSpPr/>
                  <p:nvPr/>
                </p:nvSpPr>
                <p:spPr>
                  <a:xfrm rot="20572747" flipH="1">
                    <a:off x="1737952" y="3007938"/>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150" name="Oval 2149"/>
                  <p:cNvSpPr/>
                  <p:nvPr/>
                </p:nvSpPr>
                <p:spPr>
                  <a:xfrm rot="20572747" flipH="1">
                    <a:off x="1745148" y="2937981"/>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151" name="Oval 2150"/>
                  <p:cNvSpPr/>
                  <p:nvPr/>
                </p:nvSpPr>
                <p:spPr>
                  <a:xfrm rot="20572747" flipH="1">
                    <a:off x="1752346" y="2868023"/>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152" name="Oval 2151"/>
                  <p:cNvSpPr/>
                  <p:nvPr/>
                </p:nvSpPr>
                <p:spPr>
                  <a:xfrm rot="20572747" flipH="1">
                    <a:off x="1746087" y="2796679"/>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153" name="Oval 2152"/>
                  <p:cNvSpPr/>
                  <p:nvPr/>
                </p:nvSpPr>
                <p:spPr>
                  <a:xfrm rot="20572747" flipH="1">
                    <a:off x="1739829" y="2725334"/>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154" name="Oval 2153"/>
                  <p:cNvSpPr/>
                  <p:nvPr/>
                </p:nvSpPr>
                <p:spPr>
                  <a:xfrm rot="20572747" flipH="1">
                    <a:off x="1724049" y="2653009"/>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155" name="Oval 2154"/>
                  <p:cNvSpPr/>
                  <p:nvPr/>
                </p:nvSpPr>
                <p:spPr>
                  <a:xfrm rot="20572747" flipH="1">
                    <a:off x="1713858" y="2581260"/>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156" name="Oval 2155"/>
                  <p:cNvSpPr/>
                  <p:nvPr/>
                </p:nvSpPr>
                <p:spPr>
                  <a:xfrm rot="20572747" flipH="1">
                    <a:off x="1698600" y="2508986"/>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157" name="Oval 2156"/>
                  <p:cNvSpPr/>
                  <p:nvPr/>
                </p:nvSpPr>
                <p:spPr>
                  <a:xfrm rot="20572747" flipH="1">
                    <a:off x="1665954" y="2434923"/>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158" name="Oval 2157"/>
                  <p:cNvSpPr/>
                  <p:nvPr/>
                </p:nvSpPr>
                <p:spPr>
                  <a:xfrm rot="20572747" flipH="1">
                    <a:off x="1660217" y="2363632"/>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159" name="Oval 2158"/>
                  <p:cNvSpPr/>
                  <p:nvPr/>
                </p:nvSpPr>
                <p:spPr>
                  <a:xfrm rot="20572747" flipH="1">
                    <a:off x="1623118" y="2289110"/>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160" name="Oval 2159"/>
                  <p:cNvSpPr/>
                  <p:nvPr/>
                </p:nvSpPr>
                <p:spPr>
                  <a:xfrm rot="20572747" flipH="1">
                    <a:off x="1594925" y="2215503"/>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161" name="Oval 2160"/>
                  <p:cNvSpPr/>
                  <p:nvPr/>
                </p:nvSpPr>
                <p:spPr>
                  <a:xfrm rot="20572747" flipH="1">
                    <a:off x="1562279" y="2141439"/>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162" name="Oval 1337"/>
                  <p:cNvSpPr/>
                  <p:nvPr/>
                </p:nvSpPr>
                <p:spPr>
                  <a:xfrm rot="20572747" flipH="1">
                    <a:off x="1519232" y="2070999"/>
                    <a:ext cx="369032" cy="161983"/>
                  </a:xfrm>
                  <a:custGeom>
                    <a:avLst/>
                    <a:gdLst/>
                    <a:ahLst/>
                    <a:cxnLst/>
                    <a:rect l="l" t="t" r="r" b="b"/>
                    <a:pathLst>
                      <a:path w="369032" h="161983">
                        <a:moveTo>
                          <a:pt x="230422" y="0"/>
                        </a:moveTo>
                        <a:lnTo>
                          <a:pt x="3921" y="69771"/>
                        </a:lnTo>
                        <a:lnTo>
                          <a:pt x="0" y="78553"/>
                        </a:lnTo>
                        <a:cubicBezTo>
                          <a:pt x="0" y="124630"/>
                          <a:pt x="82611" y="161983"/>
                          <a:pt x="184516" y="161983"/>
                        </a:cubicBezTo>
                        <a:cubicBezTo>
                          <a:pt x="286421" y="161983"/>
                          <a:pt x="369032" y="124630"/>
                          <a:pt x="369032" y="78553"/>
                        </a:cubicBezTo>
                        <a:cubicBezTo>
                          <a:pt x="369032" y="39676"/>
                          <a:pt x="310220" y="7009"/>
                          <a:pt x="230422" y="0"/>
                        </a:cubicBezTo>
                        <a:close/>
                      </a:path>
                    </a:pathLst>
                  </a:cu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163" name="Oval 1338"/>
                  <p:cNvSpPr/>
                  <p:nvPr/>
                </p:nvSpPr>
                <p:spPr>
                  <a:xfrm rot="20572747" flipH="1">
                    <a:off x="1473886" y="2044936"/>
                    <a:ext cx="316326" cy="118692"/>
                  </a:xfrm>
                  <a:custGeom>
                    <a:avLst/>
                    <a:gdLst/>
                    <a:ahLst/>
                    <a:cxnLst/>
                    <a:rect l="l" t="t" r="r" b="b"/>
                    <a:pathLst>
                      <a:path w="316326" h="118692">
                        <a:moveTo>
                          <a:pt x="295862" y="0"/>
                        </a:moveTo>
                        <a:lnTo>
                          <a:pt x="0" y="91137"/>
                        </a:lnTo>
                        <a:cubicBezTo>
                          <a:pt x="32518" y="108900"/>
                          <a:pt x="79635" y="118692"/>
                          <a:pt x="131810" y="118692"/>
                        </a:cubicBezTo>
                        <a:cubicBezTo>
                          <a:pt x="233715" y="118692"/>
                          <a:pt x="316326" y="81339"/>
                          <a:pt x="316326" y="35262"/>
                        </a:cubicBezTo>
                        <a:cubicBezTo>
                          <a:pt x="316326" y="21977"/>
                          <a:pt x="309459" y="9418"/>
                          <a:pt x="295862" y="0"/>
                        </a:cubicBezTo>
                        <a:close/>
                      </a:path>
                    </a:pathLst>
                  </a:cu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grpSp>
            <p:grpSp>
              <p:nvGrpSpPr>
                <p:cNvPr id="1316" name="Group 2049"/>
                <p:cNvGrpSpPr/>
                <p:nvPr/>
              </p:nvGrpSpPr>
              <p:grpSpPr>
                <a:xfrm>
                  <a:off x="1937345" y="2085528"/>
                  <a:ext cx="603601" cy="1470595"/>
                  <a:chOff x="1937345" y="2085528"/>
                  <a:chExt cx="603601" cy="1470595"/>
                </a:xfrm>
              </p:grpSpPr>
              <p:sp>
                <p:nvSpPr>
                  <p:cNvPr id="2125" name="Oval 2124"/>
                  <p:cNvSpPr/>
                  <p:nvPr/>
                </p:nvSpPr>
                <p:spPr>
                  <a:xfrm rot="36721" flipH="1">
                    <a:off x="1937345" y="3389263"/>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126" name="Oval 2125"/>
                  <p:cNvSpPr/>
                  <p:nvPr/>
                </p:nvSpPr>
                <p:spPr>
                  <a:xfrm rot="36721" flipH="1">
                    <a:off x="1965486" y="3324825"/>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127" name="Oval 2126"/>
                  <p:cNvSpPr/>
                  <p:nvPr/>
                </p:nvSpPr>
                <p:spPr>
                  <a:xfrm rot="36721" flipH="1">
                    <a:off x="1993627" y="3260386"/>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128" name="Oval 2127"/>
                  <p:cNvSpPr/>
                  <p:nvPr/>
                </p:nvSpPr>
                <p:spPr>
                  <a:xfrm rot="36721" flipH="1">
                    <a:off x="2021768" y="3195946"/>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129" name="Oval 2128"/>
                  <p:cNvSpPr/>
                  <p:nvPr/>
                </p:nvSpPr>
                <p:spPr>
                  <a:xfrm rot="36721" flipH="1">
                    <a:off x="2049909" y="3131507"/>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130" name="Oval 2129"/>
                  <p:cNvSpPr/>
                  <p:nvPr/>
                </p:nvSpPr>
                <p:spPr>
                  <a:xfrm rot="36721" flipH="1">
                    <a:off x="2078050" y="3067067"/>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131" name="Oval 2130"/>
                  <p:cNvSpPr/>
                  <p:nvPr/>
                </p:nvSpPr>
                <p:spPr>
                  <a:xfrm rot="36721" flipH="1">
                    <a:off x="2106191" y="3002628"/>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132" name="Oval 2131"/>
                  <p:cNvSpPr/>
                  <p:nvPr/>
                </p:nvSpPr>
                <p:spPr>
                  <a:xfrm rot="36721" flipH="1">
                    <a:off x="2121939" y="2932765"/>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133" name="Oval 2132"/>
                  <p:cNvSpPr/>
                  <p:nvPr/>
                </p:nvSpPr>
                <p:spPr>
                  <a:xfrm rot="36721" flipH="1">
                    <a:off x="2137687" y="2862902"/>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134" name="Oval 2133"/>
                  <p:cNvSpPr/>
                  <p:nvPr/>
                </p:nvSpPr>
                <p:spPr>
                  <a:xfrm rot="36721" flipH="1">
                    <a:off x="2144662" y="2789202"/>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135" name="Oval 2134"/>
                  <p:cNvSpPr/>
                  <p:nvPr/>
                </p:nvSpPr>
                <p:spPr>
                  <a:xfrm rot="36721" flipH="1">
                    <a:off x="2156788" y="2717755"/>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136" name="Oval 2135"/>
                  <p:cNvSpPr/>
                  <p:nvPr/>
                </p:nvSpPr>
                <p:spPr>
                  <a:xfrm rot="36721" flipH="1">
                    <a:off x="2164245" y="2644265"/>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137" name="Oval 2136"/>
                  <p:cNvSpPr/>
                  <p:nvPr/>
                </p:nvSpPr>
                <p:spPr>
                  <a:xfrm rot="36721" flipH="1">
                    <a:off x="2155687" y="2563766"/>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138" name="Oval 2137"/>
                  <p:cNvSpPr/>
                  <p:nvPr/>
                </p:nvSpPr>
                <p:spPr>
                  <a:xfrm rot="36721" flipH="1">
                    <a:off x="2171914" y="2494114"/>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139" name="Oval 2138"/>
                  <p:cNvSpPr/>
                  <p:nvPr/>
                </p:nvSpPr>
                <p:spPr>
                  <a:xfrm rot="36721" flipH="1">
                    <a:off x="2159253" y="2411820"/>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140" name="Oval 2139"/>
                  <p:cNvSpPr/>
                  <p:nvPr/>
                </p:nvSpPr>
                <p:spPr>
                  <a:xfrm rot="36721" flipH="1">
                    <a:off x="2154798" y="2333117"/>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141" name="Oval 2140"/>
                  <p:cNvSpPr/>
                  <p:nvPr/>
                </p:nvSpPr>
                <p:spPr>
                  <a:xfrm rot="36721" flipH="1">
                    <a:off x="2146239" y="2252618"/>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142" name="Oval 2141"/>
                  <p:cNvSpPr/>
                  <p:nvPr/>
                </p:nvSpPr>
                <p:spPr>
                  <a:xfrm rot="36721" flipH="1">
                    <a:off x="2127439" y="2167639"/>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143" name="Oval 3867"/>
                  <p:cNvSpPr/>
                  <p:nvPr/>
                </p:nvSpPr>
                <p:spPr>
                  <a:xfrm rot="36721" flipH="1">
                    <a:off x="2100198" y="2085528"/>
                    <a:ext cx="369032" cy="160312"/>
                  </a:xfrm>
                  <a:custGeom>
                    <a:avLst/>
                    <a:gdLst/>
                    <a:ahLst/>
                    <a:cxnLst/>
                    <a:rect l="l" t="t" r="r" b="b"/>
                    <a:pathLst>
                      <a:path w="369032" h="160312">
                        <a:moveTo>
                          <a:pt x="261520" y="1588"/>
                        </a:moveTo>
                        <a:lnTo>
                          <a:pt x="112791" y="0"/>
                        </a:lnTo>
                        <a:cubicBezTo>
                          <a:pt x="46513" y="12645"/>
                          <a:pt x="0" y="42308"/>
                          <a:pt x="0" y="76882"/>
                        </a:cubicBezTo>
                        <a:cubicBezTo>
                          <a:pt x="0" y="122959"/>
                          <a:pt x="82611" y="160312"/>
                          <a:pt x="184516" y="160312"/>
                        </a:cubicBezTo>
                        <a:cubicBezTo>
                          <a:pt x="286421" y="160312"/>
                          <a:pt x="369032" y="122959"/>
                          <a:pt x="369032" y="76882"/>
                        </a:cubicBezTo>
                        <a:cubicBezTo>
                          <a:pt x="369032" y="43252"/>
                          <a:pt x="325025" y="14270"/>
                          <a:pt x="261520" y="1588"/>
                        </a:cubicBezTo>
                        <a:close/>
                      </a:path>
                    </a:pathLst>
                  </a:cu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144" name="Oval 1319"/>
                  <p:cNvSpPr/>
                  <p:nvPr/>
                </p:nvSpPr>
                <p:spPr>
                  <a:xfrm rot="36721" flipH="1">
                    <a:off x="2049153" y="2086178"/>
                    <a:ext cx="353062" cy="64508"/>
                  </a:xfrm>
                  <a:custGeom>
                    <a:avLst/>
                    <a:gdLst/>
                    <a:ahLst/>
                    <a:cxnLst/>
                    <a:rect l="l" t="t" r="r" b="b"/>
                    <a:pathLst>
                      <a:path w="353062" h="64508">
                        <a:moveTo>
                          <a:pt x="353062" y="3771"/>
                        </a:moveTo>
                        <a:lnTo>
                          <a:pt x="0" y="0"/>
                        </a:lnTo>
                        <a:cubicBezTo>
                          <a:pt x="17775" y="37383"/>
                          <a:pt x="90604" y="64508"/>
                          <a:pt x="177445" y="64508"/>
                        </a:cubicBezTo>
                        <a:cubicBezTo>
                          <a:pt x="261273" y="64508"/>
                          <a:pt x="332046" y="39232"/>
                          <a:pt x="353062" y="3771"/>
                        </a:cubicBezTo>
                        <a:close/>
                      </a:path>
                    </a:pathLst>
                  </a:cu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grpSp>
            <p:grpSp>
              <p:nvGrpSpPr>
                <p:cNvPr id="1317" name="Group 2050"/>
                <p:cNvGrpSpPr/>
                <p:nvPr/>
              </p:nvGrpSpPr>
              <p:grpSpPr>
                <a:xfrm>
                  <a:off x="2251012" y="2041481"/>
                  <a:ext cx="881194" cy="1459484"/>
                  <a:chOff x="2251012" y="2041481"/>
                  <a:chExt cx="881194" cy="1459484"/>
                </a:xfrm>
              </p:grpSpPr>
              <p:sp>
                <p:nvSpPr>
                  <p:cNvPr id="2105" name="Oval 2104"/>
                  <p:cNvSpPr/>
                  <p:nvPr/>
                </p:nvSpPr>
                <p:spPr>
                  <a:xfrm rot="975412" flipH="1">
                    <a:off x="2251012" y="3334105"/>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106" name="Oval 2105"/>
                  <p:cNvSpPr/>
                  <p:nvPr/>
                </p:nvSpPr>
                <p:spPr>
                  <a:xfrm rot="975412" flipH="1">
                    <a:off x="2295469" y="3279650"/>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107" name="Oval 2106"/>
                  <p:cNvSpPr/>
                  <p:nvPr/>
                </p:nvSpPr>
                <p:spPr>
                  <a:xfrm rot="975412" flipH="1">
                    <a:off x="2339928" y="3225195"/>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108" name="Oval 2107"/>
                  <p:cNvSpPr/>
                  <p:nvPr/>
                </p:nvSpPr>
                <p:spPr>
                  <a:xfrm rot="975412" flipH="1">
                    <a:off x="2384387" y="3170740"/>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109" name="Oval 2108"/>
                  <p:cNvSpPr/>
                  <p:nvPr/>
                </p:nvSpPr>
                <p:spPr>
                  <a:xfrm rot="975412" flipH="1">
                    <a:off x="2428846" y="3116285"/>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110" name="Oval 2109"/>
                  <p:cNvSpPr/>
                  <p:nvPr/>
                </p:nvSpPr>
                <p:spPr>
                  <a:xfrm rot="975412" flipH="1">
                    <a:off x="2473304" y="3061828"/>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111" name="Oval 2110"/>
                  <p:cNvSpPr/>
                  <p:nvPr/>
                </p:nvSpPr>
                <p:spPr>
                  <a:xfrm rot="975412" flipH="1">
                    <a:off x="2517763" y="3007373"/>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112" name="Oval 2111"/>
                  <p:cNvSpPr/>
                  <p:nvPr/>
                </p:nvSpPr>
                <p:spPr>
                  <a:xfrm rot="975412" flipH="1">
                    <a:off x="2551749" y="2944349"/>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113" name="Oval 2112"/>
                  <p:cNvSpPr/>
                  <p:nvPr/>
                </p:nvSpPr>
                <p:spPr>
                  <a:xfrm rot="975412" flipH="1">
                    <a:off x="2585735" y="2881326"/>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114" name="Oval 2113"/>
                  <p:cNvSpPr/>
                  <p:nvPr/>
                </p:nvSpPr>
                <p:spPr>
                  <a:xfrm rot="975412" flipH="1">
                    <a:off x="2612308" y="2812239"/>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115" name="Oval 2114"/>
                  <p:cNvSpPr/>
                  <p:nvPr/>
                </p:nvSpPr>
                <p:spPr>
                  <a:xfrm rot="975412" flipH="1">
                    <a:off x="2643234" y="2746713"/>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116" name="Oval 2115"/>
                  <p:cNvSpPr/>
                  <p:nvPr/>
                </p:nvSpPr>
                <p:spPr>
                  <a:xfrm rot="975412" flipH="1">
                    <a:off x="2670212" y="2677958"/>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117" name="Oval 2116"/>
                  <p:cNvSpPr/>
                  <p:nvPr/>
                </p:nvSpPr>
                <p:spPr>
                  <a:xfrm rot="975412" flipH="1">
                    <a:off x="2683657" y="2598131"/>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118" name="Oval 2117"/>
                  <p:cNvSpPr/>
                  <p:nvPr/>
                </p:nvSpPr>
                <p:spPr>
                  <a:xfrm rot="975412" flipH="1">
                    <a:off x="2718048" y="2535440"/>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119" name="Oval 2118"/>
                  <p:cNvSpPr/>
                  <p:nvPr/>
                </p:nvSpPr>
                <p:spPr>
                  <a:xfrm rot="975412" flipH="1">
                    <a:off x="2728027" y="2452778"/>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120" name="Oval 2119"/>
                  <p:cNvSpPr/>
                  <p:nvPr/>
                </p:nvSpPr>
                <p:spPr>
                  <a:xfrm rot="975412" flipH="1">
                    <a:off x="2744937" y="2375787"/>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121" name="Oval 2120"/>
                  <p:cNvSpPr/>
                  <p:nvPr/>
                </p:nvSpPr>
                <p:spPr>
                  <a:xfrm rot="975412" flipH="1">
                    <a:off x="2758384" y="2295961"/>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122" name="Oval 2121"/>
                  <p:cNvSpPr/>
                  <p:nvPr/>
                </p:nvSpPr>
                <p:spPr>
                  <a:xfrm rot="975412" flipH="1">
                    <a:off x="2763174" y="2209054"/>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123" name="Oval 2122"/>
                  <p:cNvSpPr/>
                  <p:nvPr/>
                </p:nvSpPr>
                <p:spPr>
                  <a:xfrm rot="975412" flipH="1">
                    <a:off x="2760860" y="2116337"/>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124" name="Oval 1299"/>
                  <p:cNvSpPr/>
                  <p:nvPr/>
                </p:nvSpPr>
                <p:spPr>
                  <a:xfrm rot="975412" flipH="1">
                    <a:off x="2695571" y="2041481"/>
                    <a:ext cx="322225" cy="118403"/>
                  </a:xfrm>
                  <a:custGeom>
                    <a:avLst/>
                    <a:gdLst/>
                    <a:ahLst/>
                    <a:cxnLst/>
                    <a:rect l="l" t="t" r="r" b="b"/>
                    <a:pathLst>
                      <a:path w="322225" h="118403">
                        <a:moveTo>
                          <a:pt x="322225" y="87557"/>
                        </a:moveTo>
                        <a:lnTo>
                          <a:pt x="21964" y="0"/>
                        </a:lnTo>
                        <a:cubicBezTo>
                          <a:pt x="7272" y="8399"/>
                          <a:pt x="0" y="21301"/>
                          <a:pt x="0" y="34973"/>
                        </a:cubicBezTo>
                        <a:cubicBezTo>
                          <a:pt x="0" y="81050"/>
                          <a:pt x="82611" y="118403"/>
                          <a:pt x="184516" y="118403"/>
                        </a:cubicBezTo>
                        <a:cubicBezTo>
                          <a:pt x="240091" y="118403"/>
                          <a:pt x="289928" y="107294"/>
                          <a:pt x="322225" y="87557"/>
                        </a:cubicBezTo>
                        <a:close/>
                      </a:path>
                    </a:pathLst>
                  </a:cu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grpSp>
            <p:grpSp>
              <p:nvGrpSpPr>
                <p:cNvPr id="1318" name="Group 2051"/>
                <p:cNvGrpSpPr/>
                <p:nvPr/>
              </p:nvGrpSpPr>
              <p:grpSpPr>
                <a:xfrm>
                  <a:off x="1584764" y="2058625"/>
                  <a:ext cx="770155" cy="1768856"/>
                  <a:chOff x="1584764" y="2058625"/>
                  <a:chExt cx="770155" cy="1768856"/>
                </a:xfrm>
              </p:grpSpPr>
              <p:sp>
                <p:nvSpPr>
                  <p:cNvPr id="2082" name="Oval 2081"/>
                  <p:cNvSpPr/>
                  <p:nvPr/>
                </p:nvSpPr>
                <p:spPr>
                  <a:xfrm rot="21000444" flipH="1">
                    <a:off x="1885739" y="3660621"/>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083" name="Oval 2082"/>
                  <p:cNvSpPr/>
                  <p:nvPr/>
                </p:nvSpPr>
                <p:spPr>
                  <a:xfrm rot="21000444" flipH="1">
                    <a:off x="1901551" y="3592100"/>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084" name="Oval 2083"/>
                  <p:cNvSpPr/>
                  <p:nvPr/>
                </p:nvSpPr>
                <p:spPr>
                  <a:xfrm rot="21000444" flipH="1">
                    <a:off x="1917365" y="3523578"/>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085" name="Oval 2084"/>
                  <p:cNvSpPr/>
                  <p:nvPr/>
                </p:nvSpPr>
                <p:spPr>
                  <a:xfrm rot="21000444" flipH="1">
                    <a:off x="1933178" y="3455055"/>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086" name="Oval 2085"/>
                  <p:cNvSpPr/>
                  <p:nvPr/>
                </p:nvSpPr>
                <p:spPr>
                  <a:xfrm rot="21000444" flipH="1">
                    <a:off x="1948991" y="3386532"/>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087" name="Oval 2086"/>
                  <p:cNvSpPr/>
                  <p:nvPr/>
                </p:nvSpPr>
                <p:spPr>
                  <a:xfrm rot="21000444" flipH="1">
                    <a:off x="1964805" y="3318008"/>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088" name="Oval 2087"/>
                  <p:cNvSpPr/>
                  <p:nvPr/>
                </p:nvSpPr>
                <p:spPr>
                  <a:xfrm rot="21000444" flipH="1">
                    <a:off x="1980618" y="3249485"/>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089" name="Oval 2088"/>
                  <p:cNvSpPr/>
                  <p:nvPr/>
                </p:nvSpPr>
                <p:spPr>
                  <a:xfrm rot="21000444" flipH="1">
                    <a:off x="1983253" y="3177915"/>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090" name="Oval 2089"/>
                  <p:cNvSpPr/>
                  <p:nvPr/>
                </p:nvSpPr>
                <p:spPr>
                  <a:xfrm rot="21000444" flipH="1">
                    <a:off x="1985887" y="3106344"/>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091" name="Oval 2090"/>
                  <p:cNvSpPr/>
                  <p:nvPr/>
                </p:nvSpPr>
                <p:spPr>
                  <a:xfrm rot="21000444" flipH="1">
                    <a:off x="1979197" y="3032619"/>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092" name="Oval 2091"/>
                  <p:cNvSpPr/>
                  <p:nvPr/>
                </p:nvSpPr>
                <p:spPr>
                  <a:xfrm rot="21000444" flipH="1">
                    <a:off x="1977980" y="2960157"/>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093" name="Oval 2092"/>
                  <p:cNvSpPr/>
                  <p:nvPr/>
                </p:nvSpPr>
                <p:spPr>
                  <a:xfrm rot="21000444" flipH="1">
                    <a:off x="1971797" y="2886548"/>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094" name="Oval 2093"/>
                  <p:cNvSpPr/>
                  <p:nvPr/>
                </p:nvSpPr>
                <p:spPr>
                  <a:xfrm rot="21000444" flipH="1">
                    <a:off x="1960903" y="2809002"/>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095" name="Oval 2094"/>
                  <p:cNvSpPr/>
                  <p:nvPr/>
                </p:nvSpPr>
                <p:spPr>
                  <a:xfrm rot="20940000" flipH="1">
                    <a:off x="1951730" y="2737549"/>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096" name="Oval 2095"/>
                  <p:cNvSpPr/>
                  <p:nvPr/>
                </p:nvSpPr>
                <p:spPr>
                  <a:xfrm rot="21000444" flipH="1">
                    <a:off x="1936475" y="2658994"/>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097" name="Oval 2096"/>
                  <p:cNvSpPr/>
                  <p:nvPr/>
                </p:nvSpPr>
                <p:spPr>
                  <a:xfrm rot="21000444" flipH="1">
                    <a:off x="1905306" y="2582456"/>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098" name="Oval 2097"/>
                  <p:cNvSpPr/>
                  <p:nvPr/>
                </p:nvSpPr>
                <p:spPr>
                  <a:xfrm rot="21000444" flipH="1">
                    <a:off x="1882094" y="2504908"/>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099" name="Oval 2098"/>
                  <p:cNvSpPr/>
                  <p:nvPr/>
                </p:nvSpPr>
                <p:spPr>
                  <a:xfrm rot="21000444" flipH="1">
                    <a:off x="1847993" y="2424843"/>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100" name="Oval 2099"/>
                  <p:cNvSpPr/>
                  <p:nvPr/>
                </p:nvSpPr>
                <p:spPr>
                  <a:xfrm rot="21000444" flipH="1">
                    <a:off x="1804952" y="2342712"/>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101" name="Oval 2100"/>
                  <p:cNvSpPr/>
                  <p:nvPr/>
                </p:nvSpPr>
                <p:spPr>
                  <a:xfrm rot="21000444" flipH="1">
                    <a:off x="1746566" y="2257031"/>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102" name="Oval 2101"/>
                  <p:cNvSpPr/>
                  <p:nvPr/>
                </p:nvSpPr>
                <p:spPr>
                  <a:xfrm rot="21000444" flipH="1">
                    <a:off x="1709665" y="2176319"/>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103" name="Oval 5545"/>
                  <p:cNvSpPr/>
                  <p:nvPr/>
                </p:nvSpPr>
                <p:spPr>
                  <a:xfrm rot="21000444" flipH="1">
                    <a:off x="1646918" y="2089630"/>
                    <a:ext cx="369032" cy="166860"/>
                  </a:xfrm>
                  <a:custGeom>
                    <a:avLst/>
                    <a:gdLst/>
                    <a:ahLst/>
                    <a:cxnLst/>
                    <a:rect l="l" t="t" r="r" b="b"/>
                    <a:pathLst>
                      <a:path w="369032" h="166860">
                        <a:moveTo>
                          <a:pt x="151118" y="3049"/>
                        </a:moveTo>
                        <a:lnTo>
                          <a:pt x="87336" y="14287"/>
                        </a:lnTo>
                        <a:cubicBezTo>
                          <a:pt x="34702" y="27367"/>
                          <a:pt x="0" y="53566"/>
                          <a:pt x="0" y="83430"/>
                        </a:cubicBezTo>
                        <a:cubicBezTo>
                          <a:pt x="0" y="129507"/>
                          <a:pt x="82611" y="166860"/>
                          <a:pt x="184516" y="166860"/>
                        </a:cubicBezTo>
                        <a:cubicBezTo>
                          <a:pt x="286421" y="166860"/>
                          <a:pt x="369032" y="129507"/>
                          <a:pt x="369032" y="83430"/>
                        </a:cubicBezTo>
                        <a:cubicBezTo>
                          <a:pt x="369032" y="37353"/>
                          <a:pt x="286421" y="0"/>
                          <a:pt x="184516" y="0"/>
                        </a:cubicBezTo>
                        <a:cubicBezTo>
                          <a:pt x="173063" y="0"/>
                          <a:pt x="161854" y="472"/>
                          <a:pt x="151118" y="3049"/>
                        </a:cubicBezTo>
                        <a:close/>
                      </a:path>
                    </a:pathLst>
                  </a:cu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104" name="Oval 1279"/>
                  <p:cNvSpPr/>
                  <p:nvPr/>
                </p:nvSpPr>
                <p:spPr>
                  <a:xfrm rot="21000444" flipH="1">
                    <a:off x="1584764" y="2058625"/>
                    <a:ext cx="352588" cy="111172"/>
                  </a:xfrm>
                  <a:custGeom>
                    <a:avLst/>
                    <a:gdLst/>
                    <a:ahLst/>
                    <a:cxnLst/>
                    <a:rect l="l" t="t" r="r" b="b"/>
                    <a:pathLst>
                      <a:path w="352588" h="111172">
                        <a:moveTo>
                          <a:pt x="341317" y="0"/>
                        </a:moveTo>
                        <a:lnTo>
                          <a:pt x="0" y="60138"/>
                        </a:lnTo>
                        <a:cubicBezTo>
                          <a:pt x="27386" y="90582"/>
                          <a:pt x="92411" y="111172"/>
                          <a:pt x="168072" y="111172"/>
                        </a:cubicBezTo>
                        <a:cubicBezTo>
                          <a:pt x="269977" y="111172"/>
                          <a:pt x="352588" y="73819"/>
                          <a:pt x="352588" y="27742"/>
                        </a:cubicBezTo>
                        <a:cubicBezTo>
                          <a:pt x="352588" y="17863"/>
                          <a:pt x="348791" y="8387"/>
                          <a:pt x="341317" y="0"/>
                        </a:cubicBezTo>
                        <a:close/>
                      </a:path>
                    </a:pathLst>
                  </a:cu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grpSp>
            <p:grpSp>
              <p:nvGrpSpPr>
                <p:cNvPr id="1319" name="Group 2052"/>
                <p:cNvGrpSpPr/>
                <p:nvPr/>
              </p:nvGrpSpPr>
              <p:grpSpPr>
                <a:xfrm>
                  <a:off x="2113880" y="2060956"/>
                  <a:ext cx="731300" cy="1761350"/>
                  <a:chOff x="2113880" y="2060956"/>
                  <a:chExt cx="731300" cy="1761350"/>
                </a:xfrm>
              </p:grpSpPr>
              <p:sp>
                <p:nvSpPr>
                  <p:cNvPr id="2059" name="Oval 2058"/>
                  <p:cNvSpPr/>
                  <p:nvPr/>
                </p:nvSpPr>
                <p:spPr>
                  <a:xfrm rot="508489" flipH="1">
                    <a:off x="2113880" y="3655446"/>
                    <a:ext cx="369031"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060" name="Oval 2059"/>
                  <p:cNvSpPr/>
                  <p:nvPr/>
                </p:nvSpPr>
                <p:spPr>
                  <a:xfrm rot="508489" flipH="1">
                    <a:off x="2150562" y="3595467"/>
                    <a:ext cx="369031"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061" name="Oval 2060"/>
                  <p:cNvSpPr/>
                  <p:nvPr/>
                </p:nvSpPr>
                <p:spPr>
                  <a:xfrm rot="508489" flipH="1">
                    <a:off x="2187245" y="3535487"/>
                    <a:ext cx="369031"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062" name="Oval 2061"/>
                  <p:cNvSpPr/>
                  <p:nvPr/>
                </p:nvSpPr>
                <p:spPr>
                  <a:xfrm rot="508489" flipH="1">
                    <a:off x="2223928" y="3475508"/>
                    <a:ext cx="369031"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063" name="Oval 2062"/>
                  <p:cNvSpPr/>
                  <p:nvPr/>
                </p:nvSpPr>
                <p:spPr>
                  <a:xfrm rot="508489" flipH="1">
                    <a:off x="2260612" y="3415528"/>
                    <a:ext cx="369031"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064" name="Oval 2063"/>
                  <p:cNvSpPr/>
                  <p:nvPr/>
                </p:nvSpPr>
                <p:spPr>
                  <a:xfrm rot="508489" flipH="1">
                    <a:off x="2297294" y="3355547"/>
                    <a:ext cx="369031"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065" name="Oval 2064"/>
                  <p:cNvSpPr/>
                  <p:nvPr/>
                </p:nvSpPr>
                <p:spPr>
                  <a:xfrm rot="508489" flipH="1">
                    <a:off x="2333977" y="3295567"/>
                    <a:ext cx="369031"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066" name="Oval 2065"/>
                  <p:cNvSpPr/>
                  <p:nvPr/>
                </p:nvSpPr>
                <p:spPr>
                  <a:xfrm rot="508489" flipH="1">
                    <a:off x="2359125" y="3228518"/>
                    <a:ext cx="369031"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067" name="Oval 2066"/>
                  <p:cNvSpPr/>
                  <p:nvPr/>
                </p:nvSpPr>
                <p:spPr>
                  <a:xfrm rot="508489" flipH="1">
                    <a:off x="2384271" y="3161469"/>
                    <a:ext cx="369031"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068" name="Oval 2067"/>
                  <p:cNvSpPr/>
                  <p:nvPr/>
                </p:nvSpPr>
                <p:spPr>
                  <a:xfrm rot="508489" flipH="1">
                    <a:off x="2401256" y="3089417"/>
                    <a:ext cx="369031"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069" name="Oval 2068"/>
                  <p:cNvSpPr/>
                  <p:nvPr/>
                </p:nvSpPr>
                <p:spPr>
                  <a:xfrm rot="508489" flipH="1">
                    <a:off x="2423033" y="3020302"/>
                    <a:ext cx="369031"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070" name="Oval 2069"/>
                  <p:cNvSpPr/>
                  <p:nvPr/>
                </p:nvSpPr>
                <p:spPr>
                  <a:xfrm rot="508489" flipH="1">
                    <a:off x="2440462" y="2948523"/>
                    <a:ext cx="369031"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071" name="Oval 2070"/>
                  <p:cNvSpPr/>
                  <p:nvPr/>
                </p:nvSpPr>
                <p:spPr>
                  <a:xfrm rot="508489" flipH="1">
                    <a:off x="2455303" y="2879939"/>
                    <a:ext cx="369031"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072" name="Oval 2071"/>
                  <p:cNvSpPr/>
                  <p:nvPr/>
                </p:nvSpPr>
                <p:spPr>
                  <a:xfrm rot="508489" flipH="1">
                    <a:off x="2468579" y="2800834"/>
                    <a:ext cx="369031"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073" name="Oval 2072"/>
                  <p:cNvSpPr/>
                  <p:nvPr/>
                </p:nvSpPr>
                <p:spPr>
                  <a:xfrm rot="508489" flipH="1">
                    <a:off x="2467283" y="2717581"/>
                    <a:ext cx="369031"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074" name="Oval 2073"/>
                  <p:cNvSpPr/>
                  <p:nvPr/>
                </p:nvSpPr>
                <p:spPr>
                  <a:xfrm rot="508489" flipH="1">
                    <a:off x="2473626" y="2639007"/>
                    <a:ext cx="369031"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075" name="Oval 2074"/>
                  <p:cNvSpPr/>
                  <p:nvPr/>
                </p:nvSpPr>
                <p:spPr>
                  <a:xfrm rot="508489" flipH="1">
                    <a:off x="2476149" y="2558094"/>
                    <a:ext cx="369031"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076" name="Oval 2075"/>
                  <p:cNvSpPr/>
                  <p:nvPr/>
                </p:nvSpPr>
                <p:spPr>
                  <a:xfrm rot="508489" flipH="1">
                    <a:off x="2469139" y="2471338"/>
                    <a:ext cx="369031"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077" name="Oval 2076"/>
                  <p:cNvSpPr/>
                  <p:nvPr/>
                </p:nvSpPr>
                <p:spPr>
                  <a:xfrm rot="508489" flipH="1">
                    <a:off x="2454305" y="2379788"/>
                    <a:ext cx="369031"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078" name="Oval 2077"/>
                  <p:cNvSpPr/>
                  <p:nvPr/>
                </p:nvSpPr>
                <p:spPr>
                  <a:xfrm rot="508489" flipH="1">
                    <a:off x="2438359" y="2280008"/>
                    <a:ext cx="369031"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079" name="Oval 2078"/>
                  <p:cNvSpPr/>
                  <p:nvPr/>
                </p:nvSpPr>
                <p:spPr>
                  <a:xfrm rot="508489" flipH="1">
                    <a:off x="2416582" y="2191750"/>
                    <a:ext cx="369031"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080" name="Oval 3804"/>
                  <p:cNvSpPr/>
                  <p:nvPr/>
                </p:nvSpPr>
                <p:spPr>
                  <a:xfrm rot="508489" flipH="1">
                    <a:off x="2384498" y="2089630"/>
                    <a:ext cx="369032" cy="166860"/>
                  </a:xfrm>
                  <a:custGeom>
                    <a:avLst/>
                    <a:gdLst/>
                    <a:ahLst/>
                    <a:cxnLst/>
                    <a:rect l="l" t="t" r="r" b="b"/>
                    <a:pathLst>
                      <a:path w="369032" h="166860">
                        <a:moveTo>
                          <a:pt x="256338" y="6556"/>
                        </a:moveTo>
                        <a:cubicBezTo>
                          <a:pt x="234263" y="2335"/>
                          <a:pt x="209992" y="0"/>
                          <a:pt x="184516" y="0"/>
                        </a:cubicBezTo>
                        <a:cubicBezTo>
                          <a:pt x="82611" y="0"/>
                          <a:pt x="0" y="37353"/>
                          <a:pt x="0" y="83430"/>
                        </a:cubicBezTo>
                        <a:cubicBezTo>
                          <a:pt x="0" y="129507"/>
                          <a:pt x="82611" y="166860"/>
                          <a:pt x="184516" y="166860"/>
                        </a:cubicBezTo>
                        <a:cubicBezTo>
                          <a:pt x="286421" y="166860"/>
                          <a:pt x="369032" y="129507"/>
                          <a:pt x="369032" y="83430"/>
                        </a:cubicBezTo>
                        <a:cubicBezTo>
                          <a:pt x="369032" y="48872"/>
                          <a:pt x="322563" y="19222"/>
                          <a:pt x="256338" y="6556"/>
                        </a:cubicBezTo>
                        <a:close/>
                      </a:path>
                    </a:pathLst>
                  </a:cu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081" name="Oval 1256"/>
                  <p:cNvSpPr/>
                  <p:nvPr/>
                </p:nvSpPr>
                <p:spPr>
                  <a:xfrm rot="508489" flipH="1">
                    <a:off x="2298938" y="2060956"/>
                    <a:ext cx="324394" cy="80826"/>
                  </a:xfrm>
                  <a:custGeom>
                    <a:avLst/>
                    <a:gdLst/>
                    <a:ahLst/>
                    <a:cxnLst/>
                    <a:rect l="l" t="t" r="r" b="b"/>
                    <a:pathLst>
                      <a:path w="324394" h="80826">
                        <a:moveTo>
                          <a:pt x="324394" y="48335"/>
                        </a:moveTo>
                        <a:lnTo>
                          <a:pt x="0" y="0"/>
                        </a:lnTo>
                        <a:cubicBezTo>
                          <a:pt x="2575" y="44889"/>
                          <a:pt x="83968" y="80826"/>
                          <a:pt x="183923" y="80826"/>
                        </a:cubicBezTo>
                        <a:cubicBezTo>
                          <a:pt x="241095" y="80826"/>
                          <a:pt x="292194" y="69070"/>
                          <a:pt x="324394" y="48335"/>
                        </a:cubicBezTo>
                        <a:close/>
                      </a:path>
                    </a:pathLst>
                  </a:cu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grpSp>
            <p:grpSp>
              <p:nvGrpSpPr>
                <p:cNvPr id="1328" name="Group 2053"/>
                <p:cNvGrpSpPr/>
                <p:nvPr/>
              </p:nvGrpSpPr>
              <p:grpSpPr>
                <a:xfrm>
                  <a:off x="2025832" y="2060973"/>
                  <a:ext cx="403372" cy="278475"/>
                  <a:chOff x="2025832" y="2060973"/>
                  <a:chExt cx="403372" cy="278475"/>
                </a:xfrm>
              </p:grpSpPr>
              <p:sp>
                <p:nvSpPr>
                  <p:cNvPr id="2055" name="Oval 2054"/>
                  <p:cNvSpPr/>
                  <p:nvPr/>
                </p:nvSpPr>
                <p:spPr>
                  <a:xfrm rot="599556">
                    <a:off x="2059804" y="2172588"/>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056" name="Oval 2055"/>
                  <p:cNvSpPr/>
                  <p:nvPr/>
                </p:nvSpPr>
                <p:spPr>
                  <a:xfrm rot="599556">
                    <a:off x="2043975" y="2104067"/>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057" name="Oval 871"/>
                  <p:cNvSpPr/>
                  <p:nvPr/>
                </p:nvSpPr>
                <p:spPr>
                  <a:xfrm rot="599556">
                    <a:off x="2025832" y="2062011"/>
                    <a:ext cx="369400" cy="140192"/>
                  </a:xfrm>
                  <a:custGeom>
                    <a:avLst/>
                    <a:gdLst/>
                    <a:ahLst/>
                    <a:cxnLst/>
                    <a:rect l="l" t="t" r="r" b="b"/>
                    <a:pathLst>
                      <a:path w="369400" h="140192">
                        <a:moveTo>
                          <a:pt x="310" y="56070"/>
                        </a:moveTo>
                        <a:lnTo>
                          <a:pt x="318542" y="0"/>
                        </a:lnTo>
                        <a:cubicBezTo>
                          <a:pt x="350173" y="14355"/>
                          <a:pt x="369400" y="34544"/>
                          <a:pt x="369400" y="56762"/>
                        </a:cubicBezTo>
                        <a:cubicBezTo>
                          <a:pt x="369400" y="102839"/>
                          <a:pt x="286707" y="140192"/>
                          <a:pt x="184700" y="140192"/>
                        </a:cubicBezTo>
                        <a:cubicBezTo>
                          <a:pt x="82693" y="140192"/>
                          <a:pt x="0" y="102839"/>
                          <a:pt x="0" y="56762"/>
                        </a:cubicBezTo>
                        <a:close/>
                      </a:path>
                    </a:pathLst>
                  </a:cu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058" name="Oval 872"/>
                  <p:cNvSpPr/>
                  <p:nvPr/>
                </p:nvSpPr>
                <p:spPr>
                  <a:xfrm rot="599556">
                    <a:off x="2064697" y="2060973"/>
                    <a:ext cx="305955" cy="77240"/>
                  </a:xfrm>
                  <a:custGeom>
                    <a:avLst/>
                    <a:gdLst/>
                    <a:ahLst/>
                    <a:cxnLst/>
                    <a:rect l="l" t="t" r="r" b="b"/>
                    <a:pathLst>
                      <a:path w="305955" h="77240">
                        <a:moveTo>
                          <a:pt x="0" y="53907"/>
                        </a:moveTo>
                        <a:lnTo>
                          <a:pt x="305955" y="0"/>
                        </a:lnTo>
                        <a:cubicBezTo>
                          <a:pt x="300904" y="43354"/>
                          <a:pt x="221266" y="77240"/>
                          <a:pt x="124107" y="77240"/>
                        </a:cubicBezTo>
                        <a:cubicBezTo>
                          <a:pt x="76024" y="77240"/>
                          <a:pt x="32232" y="68941"/>
                          <a:pt x="0" y="53907"/>
                        </a:cubicBezTo>
                        <a:close/>
                      </a:path>
                    </a:pathLst>
                  </a:cu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grpSp>
          </p:grpSp>
          <p:grpSp>
            <p:nvGrpSpPr>
              <p:cNvPr id="1329" name="Group 1451"/>
              <p:cNvGrpSpPr/>
              <p:nvPr/>
            </p:nvGrpSpPr>
            <p:grpSpPr>
              <a:xfrm>
                <a:off x="1181315" y="2040471"/>
                <a:ext cx="2059564" cy="2618385"/>
                <a:chOff x="1181315" y="2040471"/>
                <a:chExt cx="2059564" cy="2618385"/>
              </a:xfrm>
            </p:grpSpPr>
            <p:grpSp>
              <p:nvGrpSpPr>
                <p:cNvPr id="1334" name="Group 1452"/>
                <p:cNvGrpSpPr/>
                <p:nvPr/>
              </p:nvGrpSpPr>
              <p:grpSpPr>
                <a:xfrm>
                  <a:off x="1181315" y="2040471"/>
                  <a:ext cx="2059564" cy="2488125"/>
                  <a:chOff x="1181315" y="2040471"/>
                  <a:chExt cx="2059564" cy="2488125"/>
                </a:xfrm>
              </p:grpSpPr>
              <p:grpSp>
                <p:nvGrpSpPr>
                  <p:cNvPr id="1335" name="Group 1653"/>
                  <p:cNvGrpSpPr/>
                  <p:nvPr/>
                </p:nvGrpSpPr>
                <p:grpSpPr>
                  <a:xfrm>
                    <a:off x="1726117" y="2060621"/>
                    <a:ext cx="474717" cy="281474"/>
                    <a:chOff x="1738279" y="3429993"/>
                    <a:chExt cx="474717" cy="281474"/>
                  </a:xfrm>
                </p:grpSpPr>
                <p:sp>
                  <p:nvSpPr>
                    <p:cNvPr id="2016" name="Oval 2015"/>
                    <p:cNvSpPr/>
                    <p:nvPr/>
                  </p:nvSpPr>
                  <p:spPr>
                    <a:xfrm rot="21091511">
                      <a:off x="1843596" y="3544607"/>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017" name="Oval 2016"/>
                    <p:cNvSpPr/>
                    <p:nvPr/>
                  </p:nvSpPr>
                  <p:spPr>
                    <a:xfrm rot="21091511">
                      <a:off x="1806878" y="3484628"/>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018" name="Oval 866"/>
                    <p:cNvSpPr/>
                    <p:nvPr/>
                  </p:nvSpPr>
                  <p:spPr>
                    <a:xfrm rot="21091511">
                      <a:off x="1771297" y="3440015"/>
                      <a:ext cx="369400" cy="151410"/>
                    </a:xfrm>
                    <a:custGeom>
                      <a:avLst/>
                      <a:gdLst/>
                      <a:ahLst/>
                      <a:cxnLst/>
                      <a:rect l="l" t="t" r="r" b="b"/>
                      <a:pathLst>
                        <a:path w="369400" h="151410">
                          <a:moveTo>
                            <a:pt x="84083" y="0"/>
                          </a:moveTo>
                          <a:lnTo>
                            <a:pt x="357712" y="40771"/>
                          </a:lnTo>
                          <a:cubicBezTo>
                            <a:pt x="365630" y="48701"/>
                            <a:pt x="369400" y="58142"/>
                            <a:pt x="369400" y="67980"/>
                          </a:cubicBezTo>
                          <a:cubicBezTo>
                            <a:pt x="369400" y="114057"/>
                            <a:pt x="286707" y="151410"/>
                            <a:pt x="184700" y="151410"/>
                          </a:cubicBezTo>
                          <a:cubicBezTo>
                            <a:pt x="82693" y="151410"/>
                            <a:pt x="0" y="114057"/>
                            <a:pt x="0" y="67980"/>
                          </a:cubicBezTo>
                          <a:cubicBezTo>
                            <a:pt x="0" y="38764"/>
                            <a:pt x="33247" y="13055"/>
                            <a:pt x="84083" y="0"/>
                          </a:cubicBezTo>
                          <a:close/>
                        </a:path>
                      </a:pathLst>
                    </a:cu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019" name="Oval 867"/>
                    <p:cNvSpPr/>
                    <p:nvPr/>
                  </p:nvSpPr>
                  <p:spPr>
                    <a:xfrm rot="21091511">
                      <a:off x="1738279" y="3429993"/>
                      <a:ext cx="353282" cy="102373"/>
                    </a:xfrm>
                    <a:custGeom>
                      <a:avLst/>
                      <a:gdLst/>
                      <a:ahLst/>
                      <a:cxnLst/>
                      <a:rect l="l" t="t" r="r" b="b"/>
                      <a:pathLst>
                        <a:path w="353282" h="102373">
                          <a:moveTo>
                            <a:pt x="6203" y="0"/>
                          </a:moveTo>
                          <a:lnTo>
                            <a:pt x="353282" y="51715"/>
                          </a:lnTo>
                          <a:cubicBezTo>
                            <a:pt x="325456" y="81805"/>
                            <a:pt x="260395" y="102373"/>
                            <a:pt x="184700" y="102373"/>
                          </a:cubicBezTo>
                          <a:cubicBezTo>
                            <a:pt x="82693" y="102373"/>
                            <a:pt x="0" y="65020"/>
                            <a:pt x="0" y="18943"/>
                          </a:cubicBezTo>
                          <a:close/>
                        </a:path>
                      </a:pathLst>
                    </a:cu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020" name="Oval 868"/>
                    <p:cNvSpPr/>
                    <p:nvPr/>
                  </p:nvSpPr>
                  <p:spPr>
                    <a:xfrm rot="21091511">
                      <a:off x="1742069" y="3439907"/>
                      <a:ext cx="211151" cy="37390"/>
                    </a:xfrm>
                    <a:custGeom>
                      <a:avLst/>
                      <a:gdLst/>
                      <a:ahLst/>
                      <a:cxnLst/>
                      <a:rect l="l" t="t" r="r" b="b"/>
                      <a:pathLst>
                        <a:path w="211151" h="37390">
                          <a:moveTo>
                            <a:pt x="0" y="0"/>
                          </a:moveTo>
                          <a:lnTo>
                            <a:pt x="211151" y="31462"/>
                          </a:lnTo>
                          <a:cubicBezTo>
                            <a:pt x="191969" y="35694"/>
                            <a:pt x="171107" y="37390"/>
                            <a:pt x="149368" y="37390"/>
                          </a:cubicBezTo>
                          <a:cubicBezTo>
                            <a:pt x="87049" y="37390"/>
                            <a:pt x="31941" y="23449"/>
                            <a:pt x="0" y="0"/>
                          </a:cubicBezTo>
                          <a:close/>
                        </a:path>
                      </a:pathLst>
                    </a:cu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grpSp>
              <p:grpSp>
                <p:nvGrpSpPr>
                  <p:cNvPr id="1341" name="Group 1654"/>
                  <p:cNvGrpSpPr/>
                  <p:nvPr/>
                </p:nvGrpSpPr>
                <p:grpSpPr>
                  <a:xfrm>
                    <a:off x="2209421" y="2046375"/>
                    <a:ext cx="405418" cy="556653"/>
                    <a:chOff x="2221583" y="3415747"/>
                    <a:chExt cx="405418" cy="556653"/>
                  </a:xfrm>
                </p:grpSpPr>
                <p:sp>
                  <p:nvSpPr>
                    <p:cNvPr id="2008" name="Oval 2007"/>
                    <p:cNvSpPr/>
                    <p:nvPr/>
                  </p:nvSpPr>
                  <p:spPr>
                    <a:xfrm rot="1027253">
                      <a:off x="2257601" y="3805540"/>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009" name="Oval 2008"/>
                    <p:cNvSpPr/>
                    <p:nvPr/>
                  </p:nvSpPr>
                  <p:spPr>
                    <a:xfrm rot="1027253">
                      <a:off x="2250397" y="3735584"/>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010" name="Oval 2009"/>
                    <p:cNvSpPr/>
                    <p:nvPr/>
                  </p:nvSpPr>
                  <p:spPr>
                    <a:xfrm rot="1027253">
                      <a:off x="2243194" y="3665627"/>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011" name="Oval 2010"/>
                    <p:cNvSpPr/>
                    <p:nvPr/>
                  </p:nvSpPr>
                  <p:spPr>
                    <a:xfrm rot="1027253">
                      <a:off x="2235990" y="3595669"/>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012" name="Oval 2011"/>
                    <p:cNvSpPr/>
                    <p:nvPr/>
                  </p:nvSpPr>
                  <p:spPr>
                    <a:xfrm rot="1027253">
                      <a:off x="2228787" y="3525712"/>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013" name="Oval 861"/>
                    <p:cNvSpPr/>
                    <p:nvPr/>
                  </p:nvSpPr>
                  <p:spPr>
                    <a:xfrm rot="1027253">
                      <a:off x="2221583" y="3455755"/>
                      <a:ext cx="369400" cy="166860"/>
                    </a:xfrm>
                    <a:custGeom>
                      <a:avLst/>
                      <a:gdLst/>
                      <a:ahLst/>
                      <a:cxnLst/>
                      <a:rect l="l" t="t" r="r" b="b"/>
                      <a:pathLst>
                        <a:path w="369400" h="166860">
                          <a:moveTo>
                            <a:pt x="119095" y="16251"/>
                          </a:moveTo>
                          <a:lnTo>
                            <a:pt x="166451" y="1664"/>
                          </a:lnTo>
                          <a:cubicBezTo>
                            <a:pt x="172377" y="138"/>
                            <a:pt x="178503" y="0"/>
                            <a:pt x="184700" y="0"/>
                          </a:cubicBezTo>
                          <a:cubicBezTo>
                            <a:pt x="286707" y="0"/>
                            <a:pt x="369400" y="37353"/>
                            <a:pt x="369400" y="83430"/>
                          </a:cubicBezTo>
                          <a:cubicBezTo>
                            <a:pt x="369400" y="129507"/>
                            <a:pt x="286707" y="166860"/>
                            <a:pt x="184700" y="166860"/>
                          </a:cubicBezTo>
                          <a:cubicBezTo>
                            <a:pt x="82693" y="166860"/>
                            <a:pt x="0" y="129507"/>
                            <a:pt x="0" y="83430"/>
                          </a:cubicBezTo>
                          <a:cubicBezTo>
                            <a:pt x="0" y="68850"/>
                            <a:pt x="8279" y="55144"/>
                            <a:pt x="24386" y="45426"/>
                          </a:cubicBezTo>
                          <a:close/>
                        </a:path>
                      </a:pathLst>
                    </a:cu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014" name="Oval 862"/>
                    <p:cNvSpPr/>
                    <p:nvPr/>
                  </p:nvSpPr>
                  <p:spPr>
                    <a:xfrm rot="1027253">
                      <a:off x="2230137" y="3415747"/>
                      <a:ext cx="349134" cy="139282"/>
                    </a:xfrm>
                    <a:custGeom>
                      <a:avLst/>
                      <a:gdLst/>
                      <a:ahLst/>
                      <a:cxnLst/>
                      <a:rect l="l" t="t" r="r" b="b"/>
                      <a:pathLst>
                        <a:path w="349134" h="139282">
                          <a:moveTo>
                            <a:pt x="299698" y="0"/>
                          </a:moveTo>
                          <a:cubicBezTo>
                            <a:pt x="330522" y="14096"/>
                            <a:pt x="349134" y="33993"/>
                            <a:pt x="349134" y="55852"/>
                          </a:cubicBezTo>
                          <a:cubicBezTo>
                            <a:pt x="349134" y="101929"/>
                            <a:pt x="266441" y="139282"/>
                            <a:pt x="164434" y="139282"/>
                          </a:cubicBezTo>
                          <a:cubicBezTo>
                            <a:pt x="92119" y="139282"/>
                            <a:pt x="29511" y="120510"/>
                            <a:pt x="0" y="92319"/>
                          </a:cubicBezTo>
                          <a:close/>
                        </a:path>
                      </a:pathLst>
                    </a:cu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015" name="Oval 863"/>
                    <p:cNvSpPr/>
                    <p:nvPr/>
                  </p:nvSpPr>
                  <p:spPr>
                    <a:xfrm rot="1027253">
                      <a:off x="2332156" y="3418540"/>
                      <a:ext cx="240325" cy="79275"/>
                    </a:xfrm>
                    <a:custGeom>
                      <a:avLst/>
                      <a:gdLst/>
                      <a:ahLst/>
                      <a:cxnLst/>
                      <a:rect l="l" t="t" r="r" b="b"/>
                      <a:pathLst>
                        <a:path w="240325" h="79275">
                          <a:moveTo>
                            <a:pt x="0" y="74030"/>
                          </a:moveTo>
                          <a:lnTo>
                            <a:pt x="240325" y="0"/>
                          </a:lnTo>
                          <a:cubicBezTo>
                            <a:pt x="237017" y="44227"/>
                            <a:pt x="156329" y="79275"/>
                            <a:pt x="57520" y="79275"/>
                          </a:cubicBezTo>
                          <a:close/>
                        </a:path>
                      </a:pathLst>
                    </a:cu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grpSp>
              <p:grpSp>
                <p:nvGrpSpPr>
                  <p:cNvPr id="1342" name="Group 1655"/>
                  <p:cNvGrpSpPr/>
                  <p:nvPr/>
                </p:nvGrpSpPr>
                <p:grpSpPr>
                  <a:xfrm>
                    <a:off x="1800572" y="2081492"/>
                    <a:ext cx="568265" cy="604409"/>
                    <a:chOff x="1812734" y="3450864"/>
                    <a:chExt cx="568265" cy="604409"/>
                  </a:xfrm>
                </p:grpSpPr>
                <p:sp>
                  <p:nvSpPr>
                    <p:cNvPr id="1999" name="Oval 1998"/>
                    <p:cNvSpPr/>
                    <p:nvPr/>
                  </p:nvSpPr>
                  <p:spPr>
                    <a:xfrm rot="21563279">
                      <a:off x="2011599" y="3888413"/>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000" name="Oval 1999"/>
                    <p:cNvSpPr/>
                    <p:nvPr/>
                  </p:nvSpPr>
                  <p:spPr>
                    <a:xfrm rot="21563279">
                      <a:off x="1983429" y="3823975"/>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001" name="Oval 2000"/>
                    <p:cNvSpPr/>
                    <p:nvPr/>
                  </p:nvSpPr>
                  <p:spPr>
                    <a:xfrm rot="21563279">
                      <a:off x="1955261" y="3759536"/>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002" name="Oval 2001"/>
                    <p:cNvSpPr/>
                    <p:nvPr/>
                  </p:nvSpPr>
                  <p:spPr>
                    <a:xfrm rot="21563279">
                      <a:off x="1927092" y="3695096"/>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003" name="Oval 2002"/>
                    <p:cNvSpPr/>
                    <p:nvPr/>
                  </p:nvSpPr>
                  <p:spPr>
                    <a:xfrm rot="21563279">
                      <a:off x="1898923" y="3630657"/>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004" name="Oval 2003"/>
                    <p:cNvSpPr/>
                    <p:nvPr/>
                  </p:nvSpPr>
                  <p:spPr>
                    <a:xfrm rot="21563279">
                      <a:off x="1870754" y="3566217"/>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005" name="Oval 2004"/>
                    <p:cNvSpPr/>
                    <p:nvPr/>
                  </p:nvSpPr>
                  <p:spPr>
                    <a:xfrm rot="21563279">
                      <a:off x="1842585" y="3501778"/>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006" name="Oval 854"/>
                    <p:cNvSpPr/>
                    <p:nvPr/>
                  </p:nvSpPr>
                  <p:spPr>
                    <a:xfrm rot="21563279">
                      <a:off x="1826926" y="3451591"/>
                      <a:ext cx="369400" cy="147185"/>
                    </a:xfrm>
                    <a:custGeom>
                      <a:avLst/>
                      <a:gdLst/>
                      <a:ahLst/>
                      <a:cxnLst/>
                      <a:rect l="l" t="t" r="r" b="b"/>
                      <a:pathLst>
                        <a:path w="369400" h="147185">
                          <a:moveTo>
                            <a:pt x="69730" y="0"/>
                          </a:moveTo>
                          <a:lnTo>
                            <a:pt x="308029" y="2546"/>
                          </a:lnTo>
                          <a:cubicBezTo>
                            <a:pt x="345833" y="17045"/>
                            <a:pt x="369400" y="39157"/>
                            <a:pt x="369400" y="63755"/>
                          </a:cubicBezTo>
                          <a:cubicBezTo>
                            <a:pt x="369400" y="109832"/>
                            <a:pt x="286707" y="147185"/>
                            <a:pt x="184700" y="147185"/>
                          </a:cubicBezTo>
                          <a:cubicBezTo>
                            <a:pt x="82693" y="147185"/>
                            <a:pt x="0" y="109832"/>
                            <a:pt x="0" y="63755"/>
                          </a:cubicBezTo>
                          <a:cubicBezTo>
                            <a:pt x="0" y="37414"/>
                            <a:pt x="27025" y="13924"/>
                            <a:pt x="69730" y="0"/>
                          </a:cubicBezTo>
                          <a:close/>
                        </a:path>
                      </a:pathLst>
                    </a:cu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007" name="Oval 855"/>
                    <p:cNvSpPr/>
                    <p:nvPr/>
                  </p:nvSpPr>
                  <p:spPr>
                    <a:xfrm rot="21563279">
                      <a:off x="1812734" y="3450864"/>
                      <a:ext cx="366126" cy="78050"/>
                    </a:xfrm>
                    <a:custGeom>
                      <a:avLst/>
                      <a:gdLst/>
                      <a:ahLst/>
                      <a:cxnLst/>
                      <a:rect l="l" t="t" r="r" b="b"/>
                      <a:pathLst>
                        <a:path w="366126" h="78050">
                          <a:moveTo>
                            <a:pt x="0" y="0"/>
                          </a:moveTo>
                          <a:lnTo>
                            <a:pt x="366126" y="3911"/>
                          </a:lnTo>
                          <a:cubicBezTo>
                            <a:pt x="356558" y="45731"/>
                            <a:pt x="278384" y="78050"/>
                            <a:pt x="183499" y="78050"/>
                          </a:cubicBezTo>
                          <a:cubicBezTo>
                            <a:pt x="85580" y="78050"/>
                            <a:pt x="5459" y="43631"/>
                            <a:pt x="0" y="0"/>
                          </a:cubicBezTo>
                          <a:close/>
                        </a:path>
                      </a:pathLst>
                    </a:cu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grpSp>
              <p:grpSp>
                <p:nvGrpSpPr>
                  <p:cNvPr id="1343" name="Group 1656"/>
                  <p:cNvGrpSpPr/>
                  <p:nvPr/>
                </p:nvGrpSpPr>
                <p:grpSpPr>
                  <a:xfrm>
                    <a:off x="1350500" y="2047248"/>
                    <a:ext cx="712887" cy="587120"/>
                    <a:chOff x="1362662" y="3416620"/>
                    <a:chExt cx="712887" cy="587120"/>
                  </a:xfrm>
                </p:grpSpPr>
                <p:sp>
                  <p:nvSpPr>
                    <p:cNvPr id="1989" name="Oval 1988"/>
                    <p:cNvSpPr/>
                    <p:nvPr/>
                  </p:nvSpPr>
                  <p:spPr>
                    <a:xfrm rot="20624588">
                      <a:off x="1706149" y="3836880"/>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990" name="Oval 1989"/>
                    <p:cNvSpPr/>
                    <p:nvPr/>
                  </p:nvSpPr>
                  <p:spPr>
                    <a:xfrm rot="20624588">
                      <a:off x="1661648" y="3782425"/>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991" name="Oval 1990"/>
                    <p:cNvSpPr/>
                    <p:nvPr/>
                  </p:nvSpPr>
                  <p:spPr>
                    <a:xfrm rot="20624588">
                      <a:off x="1617144" y="3727970"/>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992" name="Oval 1991"/>
                    <p:cNvSpPr/>
                    <p:nvPr/>
                  </p:nvSpPr>
                  <p:spPr>
                    <a:xfrm rot="20624588">
                      <a:off x="1572641" y="3673515"/>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993" name="Oval 1992"/>
                    <p:cNvSpPr/>
                    <p:nvPr/>
                  </p:nvSpPr>
                  <p:spPr>
                    <a:xfrm rot="20624588">
                      <a:off x="1528139" y="3619060"/>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994" name="Oval 1993"/>
                    <p:cNvSpPr/>
                    <p:nvPr/>
                  </p:nvSpPr>
                  <p:spPr>
                    <a:xfrm rot="20624588">
                      <a:off x="1483636" y="3564603"/>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995" name="Oval 1994"/>
                    <p:cNvSpPr/>
                    <p:nvPr/>
                  </p:nvSpPr>
                  <p:spPr>
                    <a:xfrm rot="20624588">
                      <a:off x="1439132" y="3510148"/>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996" name="Oval 844"/>
                    <p:cNvSpPr/>
                    <p:nvPr/>
                  </p:nvSpPr>
                  <p:spPr>
                    <a:xfrm rot="20624588">
                      <a:off x="1405300" y="3448446"/>
                      <a:ext cx="369400" cy="165512"/>
                    </a:xfrm>
                    <a:custGeom>
                      <a:avLst/>
                      <a:gdLst/>
                      <a:ahLst/>
                      <a:cxnLst/>
                      <a:rect l="l" t="t" r="r" b="b"/>
                      <a:pathLst>
                        <a:path w="369400" h="165512">
                          <a:moveTo>
                            <a:pt x="170714" y="0"/>
                          </a:moveTo>
                          <a:lnTo>
                            <a:pt x="356991" y="54319"/>
                          </a:lnTo>
                          <a:cubicBezTo>
                            <a:pt x="365422" y="62289"/>
                            <a:pt x="369400" y="71976"/>
                            <a:pt x="369400" y="82082"/>
                          </a:cubicBezTo>
                          <a:cubicBezTo>
                            <a:pt x="369400" y="128159"/>
                            <a:pt x="286707" y="165512"/>
                            <a:pt x="184700" y="165512"/>
                          </a:cubicBezTo>
                          <a:cubicBezTo>
                            <a:pt x="82693" y="165512"/>
                            <a:pt x="0" y="128159"/>
                            <a:pt x="0" y="82082"/>
                          </a:cubicBezTo>
                          <a:cubicBezTo>
                            <a:pt x="0" y="38134"/>
                            <a:pt x="75228" y="2123"/>
                            <a:pt x="170714" y="0"/>
                          </a:cubicBezTo>
                          <a:close/>
                        </a:path>
                      </a:pathLst>
                    </a:cu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997" name="Oval 845"/>
                    <p:cNvSpPr/>
                    <p:nvPr/>
                  </p:nvSpPr>
                  <p:spPr>
                    <a:xfrm rot="20624588">
                      <a:off x="1375738" y="3416620"/>
                      <a:ext cx="350068" cy="136439"/>
                    </a:xfrm>
                    <a:custGeom>
                      <a:avLst/>
                      <a:gdLst/>
                      <a:ahLst/>
                      <a:cxnLst/>
                      <a:rect l="l" t="t" r="r" b="b"/>
                      <a:pathLst>
                        <a:path w="350068" h="136439">
                          <a:moveTo>
                            <a:pt x="45281" y="0"/>
                          </a:moveTo>
                          <a:lnTo>
                            <a:pt x="350068" y="88877"/>
                          </a:lnTo>
                          <a:cubicBezTo>
                            <a:pt x="320748" y="117328"/>
                            <a:pt x="257665" y="136439"/>
                            <a:pt x="184700" y="136439"/>
                          </a:cubicBezTo>
                          <a:cubicBezTo>
                            <a:pt x="82693" y="136439"/>
                            <a:pt x="0" y="99086"/>
                            <a:pt x="0" y="53009"/>
                          </a:cubicBezTo>
                          <a:cubicBezTo>
                            <a:pt x="0" y="32238"/>
                            <a:pt x="16804" y="13239"/>
                            <a:pt x="45281" y="0"/>
                          </a:cubicBezTo>
                          <a:close/>
                        </a:path>
                      </a:pathLst>
                    </a:cu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998" name="Oval 846"/>
                    <p:cNvSpPr/>
                    <p:nvPr/>
                  </p:nvSpPr>
                  <p:spPr>
                    <a:xfrm rot="20624588">
                      <a:off x="1362662" y="3420015"/>
                      <a:ext cx="243758" cy="76757"/>
                    </a:xfrm>
                    <a:custGeom>
                      <a:avLst/>
                      <a:gdLst/>
                      <a:ahLst/>
                      <a:cxnLst/>
                      <a:rect l="l" t="t" r="r" b="b"/>
                      <a:pathLst>
                        <a:path w="243758" h="76757">
                          <a:moveTo>
                            <a:pt x="0" y="0"/>
                          </a:moveTo>
                          <a:lnTo>
                            <a:pt x="243758" y="71081"/>
                          </a:lnTo>
                          <a:cubicBezTo>
                            <a:pt x="224413" y="75037"/>
                            <a:pt x="203415" y="76757"/>
                            <a:pt x="181529" y="76757"/>
                          </a:cubicBezTo>
                          <a:cubicBezTo>
                            <a:pt x="84730" y="76757"/>
                            <a:pt x="5323" y="43121"/>
                            <a:pt x="0" y="0"/>
                          </a:cubicBezTo>
                          <a:close/>
                        </a:path>
                      </a:pathLst>
                    </a:cu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grpSp>
              <p:grpSp>
                <p:nvGrpSpPr>
                  <p:cNvPr id="2629" name="Group 1657"/>
                  <p:cNvGrpSpPr/>
                  <p:nvPr/>
                </p:nvGrpSpPr>
                <p:grpSpPr>
                  <a:xfrm>
                    <a:off x="1959555" y="2060313"/>
                    <a:ext cx="469649" cy="906377"/>
                    <a:chOff x="1971717" y="3429685"/>
                    <a:chExt cx="469649" cy="906377"/>
                  </a:xfrm>
                </p:grpSpPr>
                <p:sp>
                  <p:nvSpPr>
                    <p:cNvPr id="1976" name="Oval 1975"/>
                    <p:cNvSpPr/>
                    <p:nvPr/>
                  </p:nvSpPr>
                  <p:spPr>
                    <a:xfrm rot="599556">
                      <a:off x="2071966" y="4169202"/>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977" name="Oval 1976"/>
                    <p:cNvSpPr/>
                    <p:nvPr/>
                  </p:nvSpPr>
                  <p:spPr>
                    <a:xfrm rot="599556">
                      <a:off x="2056137" y="4100681"/>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978" name="Oval 1977"/>
                    <p:cNvSpPr/>
                    <p:nvPr/>
                  </p:nvSpPr>
                  <p:spPr>
                    <a:xfrm rot="599556">
                      <a:off x="2040307" y="4032159"/>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979" name="Oval 1978"/>
                    <p:cNvSpPr/>
                    <p:nvPr/>
                  </p:nvSpPr>
                  <p:spPr>
                    <a:xfrm rot="599556">
                      <a:off x="2024479" y="3963636"/>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980" name="Oval 1979"/>
                    <p:cNvSpPr/>
                    <p:nvPr/>
                  </p:nvSpPr>
                  <p:spPr>
                    <a:xfrm rot="599556">
                      <a:off x="2008650" y="3895113"/>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981" name="Oval 1980"/>
                    <p:cNvSpPr/>
                    <p:nvPr/>
                  </p:nvSpPr>
                  <p:spPr>
                    <a:xfrm rot="599556">
                      <a:off x="1992821" y="3826589"/>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982" name="Oval 1981"/>
                    <p:cNvSpPr/>
                    <p:nvPr/>
                  </p:nvSpPr>
                  <p:spPr>
                    <a:xfrm rot="599556">
                      <a:off x="1976992" y="3758066"/>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983" name="Oval 1982"/>
                    <p:cNvSpPr/>
                    <p:nvPr/>
                  </p:nvSpPr>
                  <p:spPr>
                    <a:xfrm rot="599556">
                      <a:off x="1974354" y="3686496"/>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984" name="Oval 1983"/>
                    <p:cNvSpPr/>
                    <p:nvPr/>
                  </p:nvSpPr>
                  <p:spPr>
                    <a:xfrm rot="599556">
                      <a:off x="1971717" y="3614925"/>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985" name="Oval 1984"/>
                    <p:cNvSpPr/>
                    <p:nvPr/>
                  </p:nvSpPr>
                  <p:spPr>
                    <a:xfrm rot="599556">
                      <a:off x="1978415" y="3541200"/>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986" name="Oval 1985"/>
                    <p:cNvSpPr/>
                    <p:nvPr/>
                  </p:nvSpPr>
                  <p:spPr>
                    <a:xfrm rot="599556">
                      <a:off x="1979633" y="3468738"/>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987" name="Oval 835"/>
                    <p:cNvSpPr/>
                    <p:nvPr/>
                  </p:nvSpPr>
                  <p:spPr>
                    <a:xfrm rot="599556">
                      <a:off x="1985700" y="3429685"/>
                      <a:ext cx="366501" cy="132295"/>
                    </a:xfrm>
                    <a:custGeom>
                      <a:avLst/>
                      <a:gdLst/>
                      <a:ahLst/>
                      <a:cxnLst/>
                      <a:rect l="l" t="t" r="r" b="b"/>
                      <a:pathLst>
                        <a:path w="366501" h="132295">
                          <a:moveTo>
                            <a:pt x="0" y="57656"/>
                          </a:moveTo>
                          <a:lnTo>
                            <a:pt x="327229" y="0"/>
                          </a:lnTo>
                          <a:cubicBezTo>
                            <a:pt x="352252" y="12115"/>
                            <a:pt x="366501" y="29738"/>
                            <a:pt x="366501" y="48865"/>
                          </a:cubicBezTo>
                          <a:cubicBezTo>
                            <a:pt x="366501" y="94942"/>
                            <a:pt x="283808" y="132295"/>
                            <a:pt x="181801" y="132295"/>
                          </a:cubicBezTo>
                          <a:cubicBezTo>
                            <a:pt x="86636" y="132295"/>
                            <a:pt x="8281" y="99785"/>
                            <a:pt x="0" y="57656"/>
                          </a:cubicBezTo>
                          <a:close/>
                        </a:path>
                      </a:pathLst>
                    </a:cu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988" name="Oval 836"/>
                    <p:cNvSpPr/>
                    <p:nvPr/>
                  </p:nvSpPr>
                  <p:spPr>
                    <a:xfrm rot="599556">
                      <a:off x="2086936" y="3435148"/>
                      <a:ext cx="253609" cy="55845"/>
                    </a:xfrm>
                    <a:custGeom>
                      <a:avLst/>
                      <a:gdLst/>
                      <a:ahLst/>
                      <a:cxnLst/>
                      <a:rect l="l" t="t" r="r" b="b"/>
                      <a:pathLst>
                        <a:path w="253609" h="55845">
                          <a:moveTo>
                            <a:pt x="0" y="44684"/>
                          </a:moveTo>
                          <a:lnTo>
                            <a:pt x="253609" y="0"/>
                          </a:lnTo>
                          <a:cubicBezTo>
                            <a:pt x="230263" y="33563"/>
                            <a:pt x="162999" y="55845"/>
                            <a:pt x="84213" y="55845"/>
                          </a:cubicBezTo>
                          <a:cubicBezTo>
                            <a:pt x="53669" y="55845"/>
                            <a:pt x="24857" y="52496"/>
                            <a:pt x="0" y="44684"/>
                          </a:cubicBezTo>
                          <a:close/>
                        </a:path>
                      </a:pathLst>
                    </a:cu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grpSp>
              <p:grpSp>
                <p:nvGrpSpPr>
                  <p:cNvPr id="2639" name="Group 1658"/>
                  <p:cNvGrpSpPr/>
                  <p:nvPr/>
                </p:nvGrpSpPr>
                <p:grpSpPr>
                  <a:xfrm>
                    <a:off x="1493136" y="2059928"/>
                    <a:ext cx="707698" cy="895613"/>
                    <a:chOff x="1505298" y="3429300"/>
                    <a:chExt cx="707698" cy="895613"/>
                  </a:xfrm>
                </p:grpSpPr>
                <p:sp>
                  <p:nvSpPr>
                    <p:cNvPr id="1962" name="Oval 1961"/>
                    <p:cNvSpPr/>
                    <p:nvPr/>
                  </p:nvSpPr>
                  <p:spPr>
                    <a:xfrm rot="21091511">
                      <a:off x="1843596" y="4158053"/>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963" name="Oval 1962"/>
                    <p:cNvSpPr/>
                    <p:nvPr/>
                  </p:nvSpPr>
                  <p:spPr>
                    <a:xfrm rot="21091511">
                      <a:off x="1806878" y="4098074"/>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964" name="Oval 1963"/>
                    <p:cNvSpPr/>
                    <p:nvPr/>
                  </p:nvSpPr>
                  <p:spPr>
                    <a:xfrm rot="21091511">
                      <a:off x="1770158" y="4038094"/>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965" name="Oval 1964"/>
                    <p:cNvSpPr/>
                    <p:nvPr/>
                  </p:nvSpPr>
                  <p:spPr>
                    <a:xfrm rot="21091511">
                      <a:off x="1733438" y="3978115"/>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966" name="Oval 1965"/>
                    <p:cNvSpPr/>
                    <p:nvPr/>
                  </p:nvSpPr>
                  <p:spPr>
                    <a:xfrm rot="21091511">
                      <a:off x="1696718" y="3918135"/>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967" name="Oval 1966"/>
                    <p:cNvSpPr/>
                    <p:nvPr/>
                  </p:nvSpPr>
                  <p:spPr>
                    <a:xfrm rot="21091511">
                      <a:off x="1660000" y="3858154"/>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968" name="Oval 1967"/>
                    <p:cNvSpPr/>
                    <p:nvPr/>
                  </p:nvSpPr>
                  <p:spPr>
                    <a:xfrm rot="21091511">
                      <a:off x="1623280" y="3798174"/>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969" name="Oval 1968"/>
                    <p:cNvSpPr/>
                    <p:nvPr/>
                  </p:nvSpPr>
                  <p:spPr>
                    <a:xfrm rot="21091511">
                      <a:off x="1598107" y="3731125"/>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970" name="Oval 1969"/>
                    <p:cNvSpPr/>
                    <p:nvPr/>
                  </p:nvSpPr>
                  <p:spPr>
                    <a:xfrm rot="21091511">
                      <a:off x="1572935" y="3664076"/>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971" name="Oval 1970"/>
                    <p:cNvSpPr/>
                    <p:nvPr/>
                  </p:nvSpPr>
                  <p:spPr>
                    <a:xfrm rot="21091511">
                      <a:off x="1555933" y="3592024"/>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972" name="Oval 1971"/>
                    <p:cNvSpPr/>
                    <p:nvPr/>
                  </p:nvSpPr>
                  <p:spPr>
                    <a:xfrm rot="21091511">
                      <a:off x="1534136" y="3522909"/>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973" name="Oval 3731"/>
                    <p:cNvSpPr/>
                    <p:nvPr/>
                  </p:nvSpPr>
                  <p:spPr>
                    <a:xfrm rot="21091511">
                      <a:off x="1516737" y="3451789"/>
                      <a:ext cx="369400" cy="166198"/>
                    </a:xfrm>
                    <a:custGeom>
                      <a:avLst/>
                      <a:gdLst/>
                      <a:ahLst/>
                      <a:cxnLst/>
                      <a:rect l="l" t="t" r="r" b="b"/>
                      <a:pathLst>
                        <a:path w="369400" h="166198">
                          <a:moveTo>
                            <a:pt x="177443" y="0"/>
                          </a:moveTo>
                          <a:lnTo>
                            <a:pt x="294518" y="17444"/>
                          </a:lnTo>
                          <a:cubicBezTo>
                            <a:pt x="340180" y="31070"/>
                            <a:pt x="369400" y="55378"/>
                            <a:pt x="369400" y="82768"/>
                          </a:cubicBezTo>
                          <a:cubicBezTo>
                            <a:pt x="369400" y="128845"/>
                            <a:pt x="286707" y="166198"/>
                            <a:pt x="184700" y="166198"/>
                          </a:cubicBezTo>
                          <a:cubicBezTo>
                            <a:pt x="82693" y="166198"/>
                            <a:pt x="0" y="128845"/>
                            <a:pt x="0" y="82768"/>
                          </a:cubicBezTo>
                          <a:cubicBezTo>
                            <a:pt x="0" y="37790"/>
                            <a:pt x="78794" y="1125"/>
                            <a:pt x="177443" y="0"/>
                          </a:cubicBezTo>
                          <a:close/>
                        </a:path>
                      </a:pathLst>
                    </a:cu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974" name="Oval 822"/>
                    <p:cNvSpPr/>
                    <p:nvPr/>
                  </p:nvSpPr>
                  <p:spPr>
                    <a:xfrm rot="21091511">
                      <a:off x="1505298" y="3429300"/>
                      <a:ext cx="365663" cy="120127"/>
                    </a:xfrm>
                    <a:custGeom>
                      <a:avLst/>
                      <a:gdLst/>
                      <a:ahLst/>
                      <a:cxnLst/>
                      <a:rect l="l" t="t" r="r" b="b"/>
                      <a:pathLst>
                        <a:path w="365663" h="120127">
                          <a:moveTo>
                            <a:pt x="21275" y="0"/>
                          </a:moveTo>
                          <a:lnTo>
                            <a:pt x="365663" y="51315"/>
                          </a:lnTo>
                          <a:cubicBezTo>
                            <a:pt x="350888" y="90573"/>
                            <a:pt x="275434" y="120127"/>
                            <a:pt x="184700" y="120127"/>
                          </a:cubicBezTo>
                          <a:cubicBezTo>
                            <a:pt x="82693" y="120127"/>
                            <a:pt x="0" y="82774"/>
                            <a:pt x="0" y="36697"/>
                          </a:cubicBezTo>
                          <a:cubicBezTo>
                            <a:pt x="0" y="23021"/>
                            <a:pt x="7285" y="10114"/>
                            <a:pt x="21275" y="0"/>
                          </a:cubicBezTo>
                          <a:close/>
                        </a:path>
                      </a:pathLst>
                    </a:cu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975" name="Oval 823"/>
                    <p:cNvSpPr/>
                    <p:nvPr/>
                  </p:nvSpPr>
                  <p:spPr>
                    <a:xfrm rot="21091511">
                      <a:off x="1532156" y="3437582"/>
                      <a:ext cx="216795" cy="38301"/>
                    </a:xfrm>
                    <a:custGeom>
                      <a:avLst/>
                      <a:gdLst/>
                      <a:ahLst/>
                      <a:cxnLst/>
                      <a:rect l="l" t="t" r="r" b="b"/>
                      <a:pathLst>
                        <a:path w="216795" h="38301">
                          <a:moveTo>
                            <a:pt x="0" y="0"/>
                          </a:moveTo>
                          <a:lnTo>
                            <a:pt x="216795" y="32302"/>
                          </a:lnTo>
                          <a:cubicBezTo>
                            <a:pt x="196433" y="36368"/>
                            <a:pt x="174229" y="38301"/>
                            <a:pt x="151026" y="38301"/>
                          </a:cubicBezTo>
                          <a:cubicBezTo>
                            <a:pt x="87742" y="38301"/>
                            <a:pt x="31891" y="23925"/>
                            <a:pt x="0" y="0"/>
                          </a:cubicBezTo>
                          <a:close/>
                        </a:path>
                      </a:pathLst>
                    </a:cu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grpSp>
              <p:grpSp>
                <p:nvGrpSpPr>
                  <p:cNvPr id="2640" name="Group 1659"/>
                  <p:cNvGrpSpPr/>
                  <p:nvPr/>
                </p:nvGrpSpPr>
                <p:grpSpPr>
                  <a:xfrm>
                    <a:off x="2202217" y="2040471"/>
                    <a:ext cx="517477" cy="1176004"/>
                    <a:chOff x="2214379" y="3409843"/>
                    <a:chExt cx="517477" cy="1176004"/>
                  </a:xfrm>
                </p:grpSpPr>
                <p:sp>
                  <p:nvSpPr>
                    <p:cNvPr id="1946" name="Oval 1945"/>
                    <p:cNvSpPr/>
                    <p:nvPr/>
                  </p:nvSpPr>
                  <p:spPr>
                    <a:xfrm rot="1027253">
                      <a:off x="2257601" y="4418987"/>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947" name="Oval 1946"/>
                    <p:cNvSpPr/>
                    <p:nvPr/>
                  </p:nvSpPr>
                  <p:spPr>
                    <a:xfrm rot="1027253">
                      <a:off x="2250397" y="4349031"/>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948" name="Oval 1947"/>
                    <p:cNvSpPr/>
                    <p:nvPr/>
                  </p:nvSpPr>
                  <p:spPr>
                    <a:xfrm rot="1027253">
                      <a:off x="2243194" y="4279074"/>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949" name="Oval 1948"/>
                    <p:cNvSpPr/>
                    <p:nvPr/>
                  </p:nvSpPr>
                  <p:spPr>
                    <a:xfrm rot="1027253">
                      <a:off x="2235990" y="4209116"/>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950" name="Oval 1949"/>
                    <p:cNvSpPr/>
                    <p:nvPr/>
                  </p:nvSpPr>
                  <p:spPr>
                    <a:xfrm rot="1027253">
                      <a:off x="2228787" y="4139159"/>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951" name="Oval 1950"/>
                    <p:cNvSpPr/>
                    <p:nvPr/>
                  </p:nvSpPr>
                  <p:spPr>
                    <a:xfrm rot="1027253">
                      <a:off x="2221583" y="4069202"/>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952" name="Oval 1951"/>
                    <p:cNvSpPr/>
                    <p:nvPr/>
                  </p:nvSpPr>
                  <p:spPr>
                    <a:xfrm rot="1027253">
                      <a:off x="2214379" y="3999244"/>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953" name="Oval 1952"/>
                    <p:cNvSpPr/>
                    <p:nvPr/>
                  </p:nvSpPr>
                  <p:spPr>
                    <a:xfrm rot="1027253">
                      <a:off x="2220643" y="3927900"/>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954" name="Oval 1953"/>
                    <p:cNvSpPr/>
                    <p:nvPr/>
                  </p:nvSpPr>
                  <p:spPr>
                    <a:xfrm rot="1027253">
                      <a:off x="2226908" y="3856555"/>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955" name="Oval 1954"/>
                    <p:cNvSpPr/>
                    <p:nvPr/>
                  </p:nvSpPr>
                  <p:spPr>
                    <a:xfrm rot="1027253">
                      <a:off x="2242704" y="3784230"/>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956" name="Oval 1955"/>
                    <p:cNvSpPr/>
                    <p:nvPr/>
                  </p:nvSpPr>
                  <p:spPr>
                    <a:xfrm rot="1027253">
                      <a:off x="2252905" y="3712481"/>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957" name="Oval 1956"/>
                    <p:cNvSpPr/>
                    <p:nvPr/>
                  </p:nvSpPr>
                  <p:spPr>
                    <a:xfrm rot="1027253">
                      <a:off x="2268178" y="3640207"/>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958" name="Oval 1957"/>
                    <p:cNvSpPr/>
                    <p:nvPr/>
                  </p:nvSpPr>
                  <p:spPr>
                    <a:xfrm rot="1027253">
                      <a:off x="2300856" y="3566144"/>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959" name="Oval 1958"/>
                    <p:cNvSpPr/>
                    <p:nvPr/>
                  </p:nvSpPr>
                  <p:spPr>
                    <a:xfrm rot="1027253">
                      <a:off x="2306600" y="3494853"/>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960" name="Oval 808"/>
                    <p:cNvSpPr/>
                    <p:nvPr/>
                  </p:nvSpPr>
                  <p:spPr>
                    <a:xfrm rot="1027253">
                      <a:off x="2343762" y="3428069"/>
                      <a:ext cx="368211" cy="159126"/>
                    </a:xfrm>
                    <a:custGeom>
                      <a:avLst/>
                      <a:gdLst/>
                      <a:ahLst/>
                      <a:cxnLst/>
                      <a:rect l="l" t="t" r="r" b="b"/>
                      <a:pathLst>
                        <a:path w="368211" h="159126">
                          <a:moveTo>
                            <a:pt x="0" y="79910"/>
                          </a:moveTo>
                          <a:lnTo>
                            <a:pt x="259414" y="0"/>
                          </a:lnTo>
                          <a:cubicBezTo>
                            <a:pt x="323599" y="12715"/>
                            <a:pt x="368211" y="41853"/>
                            <a:pt x="368211" y="75696"/>
                          </a:cubicBezTo>
                          <a:cubicBezTo>
                            <a:pt x="368211" y="121773"/>
                            <a:pt x="285518" y="159126"/>
                            <a:pt x="183511" y="159126"/>
                          </a:cubicBezTo>
                          <a:cubicBezTo>
                            <a:pt x="84698" y="159126"/>
                            <a:pt x="4008" y="124075"/>
                            <a:pt x="0" y="79910"/>
                          </a:cubicBezTo>
                          <a:close/>
                        </a:path>
                      </a:pathLst>
                    </a:cu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961" name="Oval 809"/>
                    <p:cNvSpPr/>
                    <p:nvPr/>
                  </p:nvSpPr>
                  <p:spPr>
                    <a:xfrm rot="1027253">
                      <a:off x="2426287" y="3409843"/>
                      <a:ext cx="305569" cy="111921"/>
                    </a:xfrm>
                    <a:custGeom>
                      <a:avLst/>
                      <a:gdLst/>
                      <a:ahLst/>
                      <a:cxnLst/>
                      <a:rect l="l" t="t" r="r" b="b"/>
                      <a:pathLst>
                        <a:path w="305569" h="111921">
                          <a:moveTo>
                            <a:pt x="0" y="90428"/>
                          </a:moveTo>
                          <a:lnTo>
                            <a:pt x="293559" y="0"/>
                          </a:lnTo>
                          <a:cubicBezTo>
                            <a:pt x="301526" y="8541"/>
                            <a:pt x="305569" y="18303"/>
                            <a:pt x="305569" y="28491"/>
                          </a:cubicBezTo>
                          <a:cubicBezTo>
                            <a:pt x="305569" y="74568"/>
                            <a:pt x="222876" y="111921"/>
                            <a:pt x="120869" y="111921"/>
                          </a:cubicBezTo>
                          <a:cubicBezTo>
                            <a:pt x="74457" y="111921"/>
                            <a:pt x="32043" y="104188"/>
                            <a:pt x="0" y="90428"/>
                          </a:cubicBezTo>
                          <a:close/>
                        </a:path>
                      </a:pathLst>
                    </a:cu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grpSp>
              <p:grpSp>
                <p:nvGrpSpPr>
                  <p:cNvPr id="2641" name="Group 1660"/>
                  <p:cNvGrpSpPr/>
                  <p:nvPr/>
                </p:nvGrpSpPr>
                <p:grpSpPr>
                  <a:xfrm>
                    <a:off x="1764634" y="2082426"/>
                    <a:ext cx="604203" cy="1222009"/>
                    <a:chOff x="1776796" y="3451798"/>
                    <a:chExt cx="604203" cy="1222009"/>
                  </a:xfrm>
                </p:grpSpPr>
                <p:sp>
                  <p:nvSpPr>
                    <p:cNvPr id="1929" name="Oval 1928"/>
                    <p:cNvSpPr/>
                    <p:nvPr/>
                  </p:nvSpPr>
                  <p:spPr>
                    <a:xfrm rot="21563279">
                      <a:off x="2011599" y="4506947"/>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930" name="Oval 1929"/>
                    <p:cNvSpPr/>
                    <p:nvPr/>
                  </p:nvSpPr>
                  <p:spPr>
                    <a:xfrm rot="21563279">
                      <a:off x="1983429" y="4442509"/>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931" name="Oval 1930"/>
                    <p:cNvSpPr/>
                    <p:nvPr/>
                  </p:nvSpPr>
                  <p:spPr>
                    <a:xfrm rot="21563279">
                      <a:off x="1955261" y="4378070"/>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932" name="Oval 1931"/>
                    <p:cNvSpPr/>
                    <p:nvPr/>
                  </p:nvSpPr>
                  <p:spPr>
                    <a:xfrm rot="21563279">
                      <a:off x="1927092" y="4313630"/>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933" name="Oval 1932"/>
                    <p:cNvSpPr/>
                    <p:nvPr/>
                  </p:nvSpPr>
                  <p:spPr>
                    <a:xfrm rot="21563279">
                      <a:off x="1898923" y="4249191"/>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934" name="Oval 1933"/>
                    <p:cNvSpPr/>
                    <p:nvPr/>
                  </p:nvSpPr>
                  <p:spPr>
                    <a:xfrm rot="21563279">
                      <a:off x="1870754" y="4184751"/>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935" name="Oval 1934"/>
                    <p:cNvSpPr/>
                    <p:nvPr/>
                  </p:nvSpPr>
                  <p:spPr>
                    <a:xfrm rot="21563279">
                      <a:off x="1842585" y="4120312"/>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936" name="Oval 1935"/>
                    <p:cNvSpPr/>
                    <p:nvPr/>
                  </p:nvSpPr>
                  <p:spPr>
                    <a:xfrm rot="21563279">
                      <a:off x="1826821" y="4050449"/>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937" name="Oval 1936"/>
                    <p:cNvSpPr/>
                    <p:nvPr/>
                  </p:nvSpPr>
                  <p:spPr>
                    <a:xfrm rot="21563279">
                      <a:off x="1811058" y="3980586"/>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938" name="Oval 1937"/>
                    <p:cNvSpPr/>
                    <p:nvPr/>
                  </p:nvSpPr>
                  <p:spPr>
                    <a:xfrm rot="21563279">
                      <a:off x="1804075" y="3906886"/>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939" name="Oval 1938"/>
                    <p:cNvSpPr/>
                    <p:nvPr/>
                  </p:nvSpPr>
                  <p:spPr>
                    <a:xfrm rot="21563279">
                      <a:off x="1791937" y="3835439"/>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940" name="Oval 1939"/>
                    <p:cNvSpPr/>
                    <p:nvPr/>
                  </p:nvSpPr>
                  <p:spPr>
                    <a:xfrm rot="21563279">
                      <a:off x="1784473" y="3761949"/>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941" name="Oval 1940"/>
                    <p:cNvSpPr/>
                    <p:nvPr/>
                  </p:nvSpPr>
                  <p:spPr>
                    <a:xfrm rot="21563279">
                      <a:off x="1793040" y="3681450"/>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942" name="Oval 1941"/>
                    <p:cNvSpPr/>
                    <p:nvPr/>
                  </p:nvSpPr>
                  <p:spPr>
                    <a:xfrm rot="21563279">
                      <a:off x="1776796" y="3611798"/>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943" name="Oval 1942"/>
                    <p:cNvSpPr/>
                    <p:nvPr/>
                  </p:nvSpPr>
                  <p:spPr>
                    <a:xfrm rot="21563279">
                      <a:off x="1789470" y="3529504"/>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944" name="Oval 792"/>
                    <p:cNvSpPr/>
                    <p:nvPr/>
                  </p:nvSpPr>
                  <p:spPr>
                    <a:xfrm rot="21563279">
                      <a:off x="1793938" y="3452607"/>
                      <a:ext cx="369400" cy="165055"/>
                    </a:xfrm>
                    <a:custGeom>
                      <a:avLst/>
                      <a:gdLst/>
                      <a:ahLst/>
                      <a:cxnLst/>
                      <a:rect l="l" t="t" r="r" b="b"/>
                      <a:pathLst>
                        <a:path w="369400" h="165055">
                          <a:moveTo>
                            <a:pt x="164908" y="0"/>
                          </a:moveTo>
                          <a:lnTo>
                            <a:pt x="209744" y="479"/>
                          </a:lnTo>
                          <a:cubicBezTo>
                            <a:pt x="299953" y="4500"/>
                            <a:pt x="369400" y="39399"/>
                            <a:pt x="369400" y="81625"/>
                          </a:cubicBezTo>
                          <a:cubicBezTo>
                            <a:pt x="369400" y="127702"/>
                            <a:pt x="286707" y="165055"/>
                            <a:pt x="184700" y="165055"/>
                          </a:cubicBezTo>
                          <a:cubicBezTo>
                            <a:pt x="82693" y="165055"/>
                            <a:pt x="0" y="127702"/>
                            <a:pt x="0" y="81625"/>
                          </a:cubicBezTo>
                          <a:cubicBezTo>
                            <a:pt x="0" y="38578"/>
                            <a:pt x="72175" y="3146"/>
                            <a:pt x="164908" y="0"/>
                          </a:cubicBezTo>
                          <a:close/>
                        </a:path>
                      </a:pathLst>
                    </a:cu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945" name="Oval 793"/>
                    <p:cNvSpPr/>
                    <p:nvPr/>
                  </p:nvSpPr>
                  <p:spPr>
                    <a:xfrm rot="21563279">
                      <a:off x="1802933" y="3451798"/>
                      <a:ext cx="368932" cy="85365"/>
                    </a:xfrm>
                    <a:custGeom>
                      <a:avLst/>
                      <a:gdLst/>
                      <a:ahLst/>
                      <a:cxnLst/>
                      <a:rect l="l" t="t" r="r" b="b"/>
                      <a:pathLst>
                        <a:path w="368932" h="85365">
                          <a:moveTo>
                            <a:pt x="432" y="0"/>
                          </a:moveTo>
                          <a:lnTo>
                            <a:pt x="368932" y="3936"/>
                          </a:lnTo>
                          <a:cubicBezTo>
                            <a:pt x="366976" y="49097"/>
                            <a:pt x="285215" y="85365"/>
                            <a:pt x="184700" y="85365"/>
                          </a:cubicBezTo>
                          <a:cubicBezTo>
                            <a:pt x="82693" y="85365"/>
                            <a:pt x="0" y="48012"/>
                            <a:pt x="0" y="1935"/>
                          </a:cubicBezTo>
                          <a:close/>
                        </a:path>
                      </a:pathLst>
                    </a:cu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grpSp>
              <p:grpSp>
                <p:nvGrpSpPr>
                  <p:cNvPr id="2642" name="Group 1661"/>
                  <p:cNvGrpSpPr/>
                  <p:nvPr/>
                </p:nvGrpSpPr>
                <p:grpSpPr>
                  <a:xfrm>
                    <a:off x="1186927" y="2044901"/>
                    <a:ext cx="876460" cy="1216710"/>
                    <a:chOff x="1199089" y="3414273"/>
                    <a:chExt cx="876460" cy="1216710"/>
                  </a:xfrm>
                </p:grpSpPr>
                <p:sp>
                  <p:nvSpPr>
                    <p:cNvPr id="1911" name="Oval 1910"/>
                    <p:cNvSpPr/>
                    <p:nvPr/>
                  </p:nvSpPr>
                  <p:spPr>
                    <a:xfrm rot="20624588">
                      <a:off x="1706149" y="4464123"/>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912" name="Oval 1911"/>
                    <p:cNvSpPr/>
                    <p:nvPr/>
                  </p:nvSpPr>
                  <p:spPr>
                    <a:xfrm rot="20624588">
                      <a:off x="1661648" y="4409668"/>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913" name="Oval 1912"/>
                    <p:cNvSpPr/>
                    <p:nvPr/>
                  </p:nvSpPr>
                  <p:spPr>
                    <a:xfrm rot="20624588">
                      <a:off x="1617144" y="4355213"/>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914" name="Oval 1913"/>
                    <p:cNvSpPr/>
                    <p:nvPr/>
                  </p:nvSpPr>
                  <p:spPr>
                    <a:xfrm rot="20624588">
                      <a:off x="1572641" y="4300758"/>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915" name="Oval 1914"/>
                    <p:cNvSpPr/>
                    <p:nvPr/>
                  </p:nvSpPr>
                  <p:spPr>
                    <a:xfrm rot="20624588">
                      <a:off x="1528139" y="4246303"/>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916" name="Oval 1915"/>
                    <p:cNvSpPr/>
                    <p:nvPr/>
                  </p:nvSpPr>
                  <p:spPr>
                    <a:xfrm rot="20624588">
                      <a:off x="1483636" y="4191846"/>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917" name="Oval 1916"/>
                    <p:cNvSpPr/>
                    <p:nvPr/>
                  </p:nvSpPr>
                  <p:spPr>
                    <a:xfrm rot="20624588">
                      <a:off x="1439132" y="4137391"/>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918" name="Oval 1917"/>
                    <p:cNvSpPr/>
                    <p:nvPr/>
                  </p:nvSpPr>
                  <p:spPr>
                    <a:xfrm rot="20624588">
                      <a:off x="1405112" y="4074367"/>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919" name="Oval 1918"/>
                    <p:cNvSpPr/>
                    <p:nvPr/>
                  </p:nvSpPr>
                  <p:spPr>
                    <a:xfrm rot="20624588">
                      <a:off x="1371093" y="4011344"/>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920" name="Oval 1919"/>
                    <p:cNvSpPr/>
                    <p:nvPr/>
                  </p:nvSpPr>
                  <p:spPr>
                    <a:xfrm rot="20624588">
                      <a:off x="1344494" y="3942257"/>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921" name="Oval 1920"/>
                    <p:cNvSpPr/>
                    <p:nvPr/>
                  </p:nvSpPr>
                  <p:spPr>
                    <a:xfrm rot="20624588">
                      <a:off x="1313537" y="3876731"/>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922" name="Oval 1921"/>
                    <p:cNvSpPr/>
                    <p:nvPr/>
                  </p:nvSpPr>
                  <p:spPr>
                    <a:xfrm rot="20624588">
                      <a:off x="1286532" y="3807976"/>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923" name="Oval 1922"/>
                    <p:cNvSpPr/>
                    <p:nvPr/>
                  </p:nvSpPr>
                  <p:spPr>
                    <a:xfrm rot="20624588">
                      <a:off x="1273074" y="3728149"/>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924" name="Oval 1923"/>
                    <p:cNvSpPr/>
                    <p:nvPr/>
                  </p:nvSpPr>
                  <p:spPr>
                    <a:xfrm rot="20624588">
                      <a:off x="1238648" y="3665458"/>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925" name="Oval 1924"/>
                    <p:cNvSpPr/>
                    <p:nvPr/>
                  </p:nvSpPr>
                  <p:spPr>
                    <a:xfrm rot="20624588">
                      <a:off x="1228659" y="3582796"/>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926" name="Oval 1925"/>
                    <p:cNvSpPr/>
                    <p:nvPr/>
                  </p:nvSpPr>
                  <p:spPr>
                    <a:xfrm rot="20624588">
                      <a:off x="1211731" y="3505805"/>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927" name="Oval 775"/>
                    <p:cNvSpPr/>
                    <p:nvPr/>
                  </p:nvSpPr>
                  <p:spPr>
                    <a:xfrm rot="20624588">
                      <a:off x="1199089" y="3431697"/>
                      <a:ext cx="369400" cy="161027"/>
                    </a:xfrm>
                    <a:custGeom>
                      <a:avLst/>
                      <a:gdLst/>
                      <a:ahLst/>
                      <a:cxnLst/>
                      <a:rect l="l" t="t" r="r" b="b"/>
                      <a:pathLst>
                        <a:path w="369400" h="161027">
                          <a:moveTo>
                            <a:pt x="120734" y="0"/>
                          </a:moveTo>
                          <a:lnTo>
                            <a:pt x="366787" y="71750"/>
                          </a:lnTo>
                          <a:cubicBezTo>
                            <a:pt x="369231" y="73451"/>
                            <a:pt x="369400" y="75515"/>
                            <a:pt x="369400" y="77597"/>
                          </a:cubicBezTo>
                          <a:cubicBezTo>
                            <a:pt x="369400" y="123674"/>
                            <a:pt x="286707" y="161027"/>
                            <a:pt x="184700" y="161027"/>
                          </a:cubicBezTo>
                          <a:cubicBezTo>
                            <a:pt x="82693" y="161027"/>
                            <a:pt x="0" y="123674"/>
                            <a:pt x="0" y="77597"/>
                          </a:cubicBezTo>
                          <a:cubicBezTo>
                            <a:pt x="0" y="41697"/>
                            <a:pt x="50200" y="11092"/>
                            <a:pt x="120734" y="0"/>
                          </a:cubicBezTo>
                          <a:close/>
                        </a:path>
                      </a:pathLst>
                    </a:cu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928" name="Oval 776"/>
                    <p:cNvSpPr/>
                    <p:nvPr/>
                  </p:nvSpPr>
                  <p:spPr>
                    <a:xfrm rot="20624588">
                      <a:off x="1204219" y="3414273"/>
                      <a:ext cx="292145" cy="101160"/>
                    </a:xfrm>
                    <a:custGeom>
                      <a:avLst/>
                      <a:gdLst/>
                      <a:ahLst/>
                      <a:cxnLst/>
                      <a:rect l="l" t="t" r="r" b="b"/>
                      <a:pathLst>
                        <a:path w="292145" h="101160">
                          <a:moveTo>
                            <a:pt x="5421" y="0"/>
                          </a:moveTo>
                          <a:lnTo>
                            <a:pt x="292145" y="83610"/>
                          </a:lnTo>
                          <a:cubicBezTo>
                            <a:pt x="262395" y="95312"/>
                            <a:pt x="225059" y="101160"/>
                            <a:pt x="184700" y="101160"/>
                          </a:cubicBezTo>
                          <a:cubicBezTo>
                            <a:pt x="82693" y="101160"/>
                            <a:pt x="0" y="63807"/>
                            <a:pt x="0" y="17730"/>
                          </a:cubicBezTo>
                          <a:close/>
                        </a:path>
                      </a:pathLst>
                    </a:cu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grpSp>
              <p:grpSp>
                <p:nvGrpSpPr>
                  <p:cNvPr id="2643" name="Group 1662"/>
                  <p:cNvGrpSpPr/>
                  <p:nvPr/>
                </p:nvGrpSpPr>
                <p:grpSpPr>
                  <a:xfrm>
                    <a:off x="1959555" y="2055321"/>
                    <a:ext cx="605099" cy="1526282"/>
                    <a:chOff x="1971717" y="3424693"/>
                    <a:chExt cx="605099" cy="1526282"/>
                  </a:xfrm>
                </p:grpSpPr>
                <p:sp>
                  <p:nvSpPr>
                    <p:cNvPr id="1891" name="Oval 1890"/>
                    <p:cNvSpPr/>
                    <p:nvPr/>
                  </p:nvSpPr>
                  <p:spPr>
                    <a:xfrm rot="599556">
                      <a:off x="2071966" y="4784115"/>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892" name="Oval 1891"/>
                    <p:cNvSpPr/>
                    <p:nvPr/>
                  </p:nvSpPr>
                  <p:spPr>
                    <a:xfrm rot="599556">
                      <a:off x="2056137" y="4715594"/>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893" name="Oval 1892"/>
                    <p:cNvSpPr/>
                    <p:nvPr/>
                  </p:nvSpPr>
                  <p:spPr>
                    <a:xfrm rot="599556">
                      <a:off x="2040307" y="4647072"/>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894" name="Oval 1893"/>
                    <p:cNvSpPr/>
                    <p:nvPr/>
                  </p:nvSpPr>
                  <p:spPr>
                    <a:xfrm rot="599556">
                      <a:off x="2024479" y="4578549"/>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895" name="Oval 1894"/>
                    <p:cNvSpPr/>
                    <p:nvPr/>
                  </p:nvSpPr>
                  <p:spPr>
                    <a:xfrm rot="599556">
                      <a:off x="2008650" y="4510026"/>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896" name="Oval 1895"/>
                    <p:cNvSpPr/>
                    <p:nvPr/>
                  </p:nvSpPr>
                  <p:spPr>
                    <a:xfrm rot="599556">
                      <a:off x="1992821" y="4441502"/>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897" name="Oval 1896"/>
                    <p:cNvSpPr/>
                    <p:nvPr/>
                  </p:nvSpPr>
                  <p:spPr>
                    <a:xfrm rot="599556">
                      <a:off x="1976992" y="4372979"/>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898" name="Oval 1897"/>
                    <p:cNvSpPr/>
                    <p:nvPr/>
                  </p:nvSpPr>
                  <p:spPr>
                    <a:xfrm rot="599556">
                      <a:off x="1974354" y="4301409"/>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899" name="Oval 1898"/>
                    <p:cNvSpPr/>
                    <p:nvPr/>
                  </p:nvSpPr>
                  <p:spPr>
                    <a:xfrm rot="599556">
                      <a:off x="1971717" y="4229838"/>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900" name="Oval 1899"/>
                    <p:cNvSpPr/>
                    <p:nvPr/>
                  </p:nvSpPr>
                  <p:spPr>
                    <a:xfrm rot="599556">
                      <a:off x="1978415" y="4156113"/>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901" name="Oval 1900"/>
                    <p:cNvSpPr/>
                    <p:nvPr/>
                  </p:nvSpPr>
                  <p:spPr>
                    <a:xfrm rot="599556">
                      <a:off x="1979633" y="4083651"/>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902" name="Oval 1901"/>
                    <p:cNvSpPr/>
                    <p:nvPr/>
                  </p:nvSpPr>
                  <p:spPr>
                    <a:xfrm rot="599556">
                      <a:off x="1985821" y="4010042"/>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903" name="Oval 1902"/>
                    <p:cNvSpPr/>
                    <p:nvPr/>
                  </p:nvSpPr>
                  <p:spPr>
                    <a:xfrm rot="599556">
                      <a:off x="1996726" y="3932496"/>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904" name="Oval 1903"/>
                    <p:cNvSpPr/>
                    <p:nvPr/>
                  </p:nvSpPr>
                  <p:spPr>
                    <a:xfrm rot="660000">
                      <a:off x="2005909" y="3861043"/>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905" name="Oval 1904"/>
                    <p:cNvSpPr/>
                    <p:nvPr/>
                  </p:nvSpPr>
                  <p:spPr>
                    <a:xfrm rot="599556">
                      <a:off x="2021179" y="3782488"/>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906" name="Oval 1905"/>
                    <p:cNvSpPr/>
                    <p:nvPr/>
                  </p:nvSpPr>
                  <p:spPr>
                    <a:xfrm rot="599556">
                      <a:off x="2052379" y="3705950"/>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907" name="Oval 1906"/>
                    <p:cNvSpPr/>
                    <p:nvPr/>
                  </p:nvSpPr>
                  <p:spPr>
                    <a:xfrm rot="599556">
                      <a:off x="2075614" y="3628402"/>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908" name="Oval 1907"/>
                    <p:cNvSpPr/>
                    <p:nvPr/>
                  </p:nvSpPr>
                  <p:spPr>
                    <a:xfrm rot="599556">
                      <a:off x="2109750" y="3548337"/>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909" name="Oval 1908"/>
                    <p:cNvSpPr/>
                    <p:nvPr/>
                  </p:nvSpPr>
                  <p:spPr>
                    <a:xfrm rot="599556">
                      <a:off x="2152834" y="3466206"/>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910" name="Oval 757"/>
                    <p:cNvSpPr/>
                    <p:nvPr/>
                  </p:nvSpPr>
                  <p:spPr>
                    <a:xfrm rot="599556">
                      <a:off x="2213475" y="3424693"/>
                      <a:ext cx="363341" cy="122884"/>
                    </a:xfrm>
                    <a:custGeom>
                      <a:avLst/>
                      <a:gdLst/>
                      <a:ahLst/>
                      <a:cxnLst/>
                      <a:rect l="l" t="t" r="r" b="b"/>
                      <a:pathLst>
                        <a:path w="363341" h="122884">
                          <a:moveTo>
                            <a:pt x="0" y="59625"/>
                          </a:moveTo>
                          <a:lnTo>
                            <a:pt x="112803" y="39750"/>
                          </a:lnTo>
                          <a:lnTo>
                            <a:pt x="338408" y="0"/>
                          </a:lnTo>
                          <a:cubicBezTo>
                            <a:pt x="354717" y="10603"/>
                            <a:pt x="363341" y="24574"/>
                            <a:pt x="363341" y="39454"/>
                          </a:cubicBezTo>
                          <a:cubicBezTo>
                            <a:pt x="363341" y="85531"/>
                            <a:pt x="280648" y="122884"/>
                            <a:pt x="178641" y="122884"/>
                          </a:cubicBezTo>
                          <a:cubicBezTo>
                            <a:pt x="92244" y="122884"/>
                            <a:pt x="19701" y="96088"/>
                            <a:pt x="0" y="59625"/>
                          </a:cubicBezTo>
                          <a:close/>
                        </a:path>
                      </a:pathLst>
                    </a:cu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grpSp>
              <p:grpSp>
                <p:nvGrpSpPr>
                  <p:cNvPr id="2644" name="Group 1663"/>
                  <p:cNvGrpSpPr/>
                  <p:nvPr/>
                </p:nvGrpSpPr>
                <p:grpSpPr>
                  <a:xfrm>
                    <a:off x="1468804" y="2062270"/>
                    <a:ext cx="732030" cy="1508183"/>
                    <a:chOff x="1480966" y="3431642"/>
                    <a:chExt cx="732030" cy="1508183"/>
                  </a:xfrm>
                </p:grpSpPr>
                <p:sp>
                  <p:nvSpPr>
                    <p:cNvPr id="1870" name="Oval 1869"/>
                    <p:cNvSpPr/>
                    <p:nvPr/>
                  </p:nvSpPr>
                  <p:spPr>
                    <a:xfrm rot="21091511">
                      <a:off x="1843596" y="4772965"/>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871" name="Oval 1870"/>
                    <p:cNvSpPr/>
                    <p:nvPr/>
                  </p:nvSpPr>
                  <p:spPr>
                    <a:xfrm rot="21091511">
                      <a:off x="1806878" y="4712986"/>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872" name="Oval 1871"/>
                    <p:cNvSpPr/>
                    <p:nvPr/>
                  </p:nvSpPr>
                  <p:spPr>
                    <a:xfrm rot="21091511">
                      <a:off x="1770158" y="4653006"/>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873" name="Oval 1872"/>
                    <p:cNvSpPr/>
                    <p:nvPr/>
                  </p:nvSpPr>
                  <p:spPr>
                    <a:xfrm rot="21091511">
                      <a:off x="1733438" y="4593027"/>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874" name="Oval 1873"/>
                    <p:cNvSpPr/>
                    <p:nvPr/>
                  </p:nvSpPr>
                  <p:spPr>
                    <a:xfrm rot="21091511">
                      <a:off x="1696718" y="4533047"/>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875" name="Oval 1874"/>
                    <p:cNvSpPr/>
                    <p:nvPr/>
                  </p:nvSpPr>
                  <p:spPr>
                    <a:xfrm rot="21091511">
                      <a:off x="1660000" y="4473066"/>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876" name="Oval 1875"/>
                    <p:cNvSpPr/>
                    <p:nvPr/>
                  </p:nvSpPr>
                  <p:spPr>
                    <a:xfrm rot="21091511">
                      <a:off x="1623280" y="4413086"/>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877" name="Oval 1876"/>
                    <p:cNvSpPr/>
                    <p:nvPr/>
                  </p:nvSpPr>
                  <p:spPr>
                    <a:xfrm rot="21091511">
                      <a:off x="1598107" y="4346037"/>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878" name="Oval 1877"/>
                    <p:cNvSpPr/>
                    <p:nvPr/>
                  </p:nvSpPr>
                  <p:spPr>
                    <a:xfrm rot="21091511">
                      <a:off x="1572935" y="4278988"/>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879" name="Oval 1878"/>
                    <p:cNvSpPr/>
                    <p:nvPr/>
                  </p:nvSpPr>
                  <p:spPr>
                    <a:xfrm rot="21091511">
                      <a:off x="1555933" y="4206936"/>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880" name="Oval 1879"/>
                    <p:cNvSpPr/>
                    <p:nvPr/>
                  </p:nvSpPr>
                  <p:spPr>
                    <a:xfrm rot="21091511">
                      <a:off x="1534136" y="4137821"/>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881" name="Oval 1880"/>
                    <p:cNvSpPr/>
                    <p:nvPr/>
                  </p:nvSpPr>
                  <p:spPr>
                    <a:xfrm rot="21091511">
                      <a:off x="1516688" y="4066042"/>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882" name="Oval 1881"/>
                    <p:cNvSpPr/>
                    <p:nvPr/>
                  </p:nvSpPr>
                  <p:spPr>
                    <a:xfrm rot="21091511">
                      <a:off x="1501833" y="3997458"/>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883" name="Oval 1882"/>
                    <p:cNvSpPr/>
                    <p:nvPr/>
                  </p:nvSpPr>
                  <p:spPr>
                    <a:xfrm rot="21091511">
                      <a:off x="1488543" y="3918353"/>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884" name="Oval 1883"/>
                    <p:cNvSpPr/>
                    <p:nvPr/>
                  </p:nvSpPr>
                  <p:spPr>
                    <a:xfrm rot="21091511">
                      <a:off x="1489840" y="3835100"/>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885" name="Oval 1884"/>
                    <p:cNvSpPr/>
                    <p:nvPr/>
                  </p:nvSpPr>
                  <p:spPr>
                    <a:xfrm rot="21091511">
                      <a:off x="1483492" y="3756526"/>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886" name="Oval 1885"/>
                    <p:cNvSpPr/>
                    <p:nvPr/>
                  </p:nvSpPr>
                  <p:spPr>
                    <a:xfrm rot="21091511">
                      <a:off x="1480966" y="3675613"/>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887" name="Oval 1886"/>
                    <p:cNvSpPr/>
                    <p:nvPr/>
                  </p:nvSpPr>
                  <p:spPr>
                    <a:xfrm rot="21091511">
                      <a:off x="1487982" y="3588857"/>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888" name="Oval 1887"/>
                    <p:cNvSpPr/>
                    <p:nvPr/>
                  </p:nvSpPr>
                  <p:spPr>
                    <a:xfrm rot="21091511">
                      <a:off x="1502831" y="3497307"/>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889" name="Oval 736"/>
                    <p:cNvSpPr/>
                    <p:nvPr/>
                  </p:nvSpPr>
                  <p:spPr>
                    <a:xfrm rot="21091511">
                      <a:off x="1521322" y="3431642"/>
                      <a:ext cx="369394" cy="132559"/>
                    </a:xfrm>
                    <a:custGeom>
                      <a:avLst/>
                      <a:gdLst/>
                      <a:ahLst/>
                      <a:cxnLst/>
                      <a:rect l="l" t="t" r="r" b="b"/>
                      <a:pathLst>
                        <a:path w="369394" h="132559">
                          <a:moveTo>
                            <a:pt x="39494" y="0"/>
                          </a:moveTo>
                          <a:lnTo>
                            <a:pt x="369394" y="49156"/>
                          </a:lnTo>
                          <a:cubicBezTo>
                            <a:pt x="369368" y="95220"/>
                            <a:pt x="286688" y="132559"/>
                            <a:pt x="184700" y="132559"/>
                          </a:cubicBezTo>
                          <a:cubicBezTo>
                            <a:pt x="82693" y="132559"/>
                            <a:pt x="0" y="95206"/>
                            <a:pt x="0" y="49129"/>
                          </a:cubicBezTo>
                          <a:cubicBezTo>
                            <a:pt x="0" y="29938"/>
                            <a:pt x="14346" y="12259"/>
                            <a:pt x="39494" y="0"/>
                          </a:cubicBezTo>
                          <a:close/>
                        </a:path>
                      </a:pathLst>
                    </a:cu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890" name="Oval 737"/>
                    <p:cNvSpPr/>
                    <p:nvPr/>
                  </p:nvSpPr>
                  <p:spPr>
                    <a:xfrm rot="21091511">
                      <a:off x="1570040" y="3443797"/>
                      <a:ext cx="248258" cy="47156"/>
                    </a:xfrm>
                    <a:custGeom>
                      <a:avLst/>
                      <a:gdLst/>
                      <a:ahLst/>
                      <a:cxnLst/>
                      <a:rect l="l" t="t" r="r" b="b"/>
                      <a:pathLst>
                        <a:path w="248258" h="47156">
                          <a:moveTo>
                            <a:pt x="0" y="0"/>
                          </a:moveTo>
                          <a:lnTo>
                            <a:pt x="248258" y="36991"/>
                          </a:lnTo>
                          <a:cubicBezTo>
                            <a:pt x="223306" y="43872"/>
                            <a:pt x="194760" y="47156"/>
                            <a:pt x="164515" y="47156"/>
                          </a:cubicBezTo>
                          <a:cubicBezTo>
                            <a:pt x="92108" y="47156"/>
                            <a:pt x="29432" y="28336"/>
                            <a:pt x="0" y="0"/>
                          </a:cubicBezTo>
                          <a:close/>
                        </a:path>
                      </a:pathLst>
                    </a:custGeom>
                    <a:gradFill flip="none" rotWithShape="1">
                      <a:gsLst>
                        <a:gs pos="2000">
                          <a:sysClr val="window" lastClr="FFFFFF">
                            <a:lumMod val="65000"/>
                          </a:sysClr>
                        </a:gs>
                        <a:gs pos="44000">
                          <a:sysClr val="window" lastClr="FFFFFF">
                            <a:lumMod val="85000"/>
                          </a:sysClr>
                        </a:gs>
                        <a:gs pos="88000">
                          <a:sysClr val="windowText" lastClr="000000">
                            <a:lumMod val="85000"/>
                            <a:lumOff val="15000"/>
                          </a:sysClr>
                        </a:gs>
                      </a:gsLst>
                      <a:lin ang="10800000" scaled="1"/>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0" h="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grpSp>
              <p:grpSp>
                <p:nvGrpSpPr>
                  <p:cNvPr id="2645" name="Group 1664"/>
                  <p:cNvGrpSpPr/>
                  <p:nvPr/>
                </p:nvGrpSpPr>
                <p:grpSpPr>
                  <a:xfrm>
                    <a:off x="2202217" y="2041236"/>
                    <a:ext cx="970722" cy="1779976"/>
                    <a:chOff x="2214379" y="3410608"/>
                    <a:chExt cx="970722" cy="1779976"/>
                  </a:xfrm>
                </p:grpSpPr>
                <p:sp>
                  <p:nvSpPr>
                    <p:cNvPr id="1846" name="Oval 1845"/>
                    <p:cNvSpPr/>
                    <p:nvPr/>
                  </p:nvSpPr>
                  <p:spPr>
                    <a:xfrm rot="1027253">
                      <a:off x="2257601" y="5023724"/>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847" name="Oval 1846"/>
                    <p:cNvSpPr/>
                    <p:nvPr/>
                  </p:nvSpPr>
                  <p:spPr>
                    <a:xfrm rot="1027253">
                      <a:off x="2250397" y="4953768"/>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848" name="Oval 1847"/>
                    <p:cNvSpPr/>
                    <p:nvPr/>
                  </p:nvSpPr>
                  <p:spPr>
                    <a:xfrm rot="1027253">
                      <a:off x="2243194" y="4883811"/>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849" name="Oval 1848"/>
                    <p:cNvSpPr/>
                    <p:nvPr/>
                  </p:nvSpPr>
                  <p:spPr>
                    <a:xfrm rot="1027253">
                      <a:off x="2235990" y="4813853"/>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850" name="Oval 1849"/>
                    <p:cNvSpPr/>
                    <p:nvPr/>
                  </p:nvSpPr>
                  <p:spPr>
                    <a:xfrm rot="1027253">
                      <a:off x="2228787" y="4743896"/>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851" name="Oval 1850"/>
                    <p:cNvSpPr/>
                    <p:nvPr/>
                  </p:nvSpPr>
                  <p:spPr>
                    <a:xfrm rot="1027253">
                      <a:off x="2221583" y="4673939"/>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852" name="Oval 1851"/>
                    <p:cNvSpPr/>
                    <p:nvPr/>
                  </p:nvSpPr>
                  <p:spPr>
                    <a:xfrm rot="1027253">
                      <a:off x="2214379" y="4603981"/>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853" name="Oval 1852"/>
                    <p:cNvSpPr/>
                    <p:nvPr/>
                  </p:nvSpPr>
                  <p:spPr>
                    <a:xfrm rot="1027253">
                      <a:off x="2220643" y="4532637"/>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854" name="Oval 1853"/>
                    <p:cNvSpPr/>
                    <p:nvPr/>
                  </p:nvSpPr>
                  <p:spPr>
                    <a:xfrm rot="1027253">
                      <a:off x="2226908" y="4461292"/>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855" name="Oval 1854"/>
                    <p:cNvSpPr/>
                    <p:nvPr/>
                  </p:nvSpPr>
                  <p:spPr>
                    <a:xfrm rot="1027253">
                      <a:off x="2242704" y="4388967"/>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856" name="Oval 1855"/>
                    <p:cNvSpPr/>
                    <p:nvPr/>
                  </p:nvSpPr>
                  <p:spPr>
                    <a:xfrm rot="1027253">
                      <a:off x="2252905" y="4317218"/>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857" name="Oval 1856"/>
                    <p:cNvSpPr/>
                    <p:nvPr/>
                  </p:nvSpPr>
                  <p:spPr>
                    <a:xfrm rot="1027253">
                      <a:off x="2268178" y="4244944"/>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858" name="Oval 1857"/>
                    <p:cNvSpPr/>
                    <p:nvPr/>
                  </p:nvSpPr>
                  <p:spPr>
                    <a:xfrm rot="1027253">
                      <a:off x="2300856" y="4170881"/>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859" name="Oval 1858"/>
                    <p:cNvSpPr/>
                    <p:nvPr/>
                  </p:nvSpPr>
                  <p:spPr>
                    <a:xfrm rot="1027253">
                      <a:off x="2306600" y="4099590"/>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860" name="Oval 1859"/>
                    <p:cNvSpPr/>
                    <p:nvPr/>
                  </p:nvSpPr>
                  <p:spPr>
                    <a:xfrm rot="1027253">
                      <a:off x="2343736" y="4025068"/>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861" name="Oval 1860"/>
                    <p:cNvSpPr/>
                    <p:nvPr/>
                  </p:nvSpPr>
                  <p:spPr>
                    <a:xfrm rot="1027253">
                      <a:off x="2371957" y="3951461"/>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862" name="Oval 1861"/>
                    <p:cNvSpPr/>
                    <p:nvPr/>
                  </p:nvSpPr>
                  <p:spPr>
                    <a:xfrm rot="1027253">
                      <a:off x="2404635" y="3877397"/>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863" name="Oval 1862"/>
                    <p:cNvSpPr/>
                    <p:nvPr/>
                  </p:nvSpPr>
                  <p:spPr>
                    <a:xfrm rot="1027253">
                      <a:off x="2448443" y="3802188"/>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864" name="Oval 1863"/>
                    <p:cNvSpPr/>
                    <p:nvPr/>
                  </p:nvSpPr>
                  <p:spPr>
                    <a:xfrm rot="1027253">
                      <a:off x="2501384" y="3726036"/>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865" name="Oval 1864"/>
                    <p:cNvSpPr/>
                    <p:nvPr/>
                  </p:nvSpPr>
                  <p:spPr>
                    <a:xfrm rot="1027253">
                      <a:off x="2557678" y="3660602"/>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866" name="Oval 1865"/>
                    <p:cNvSpPr/>
                    <p:nvPr/>
                  </p:nvSpPr>
                  <p:spPr>
                    <a:xfrm rot="1027253">
                      <a:off x="2616676" y="3572767"/>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867" name="Oval 1866"/>
                    <p:cNvSpPr/>
                    <p:nvPr/>
                  </p:nvSpPr>
                  <p:spPr>
                    <a:xfrm rot="1027253">
                      <a:off x="2689758" y="3494542"/>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868" name="Oval 715"/>
                    <p:cNvSpPr/>
                    <p:nvPr/>
                  </p:nvSpPr>
                  <p:spPr>
                    <a:xfrm rot="1027253">
                      <a:off x="2754051" y="3434273"/>
                      <a:ext cx="369400" cy="160639"/>
                    </a:xfrm>
                    <a:custGeom>
                      <a:avLst/>
                      <a:gdLst/>
                      <a:ahLst/>
                      <a:cxnLst/>
                      <a:rect l="l" t="t" r="r" b="b"/>
                      <a:pathLst>
                        <a:path w="369400" h="160639">
                          <a:moveTo>
                            <a:pt x="854" y="75298"/>
                          </a:moveTo>
                          <a:lnTo>
                            <a:pt x="245297" y="0"/>
                          </a:lnTo>
                          <a:cubicBezTo>
                            <a:pt x="317646" y="9765"/>
                            <a:pt x="369399" y="40758"/>
                            <a:pt x="369400" y="77209"/>
                          </a:cubicBezTo>
                          <a:cubicBezTo>
                            <a:pt x="369400" y="123286"/>
                            <a:pt x="286707" y="160639"/>
                            <a:pt x="184700" y="160639"/>
                          </a:cubicBezTo>
                          <a:cubicBezTo>
                            <a:pt x="82693" y="160639"/>
                            <a:pt x="0" y="123286"/>
                            <a:pt x="0" y="77209"/>
                          </a:cubicBezTo>
                          <a:close/>
                        </a:path>
                      </a:pathLst>
                    </a:cu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869" name="Oval 716"/>
                    <p:cNvSpPr/>
                    <p:nvPr/>
                  </p:nvSpPr>
                  <p:spPr>
                    <a:xfrm rot="1027253">
                      <a:off x="2892690" y="3410608"/>
                      <a:ext cx="292411" cy="105287"/>
                    </a:xfrm>
                    <a:custGeom>
                      <a:avLst/>
                      <a:gdLst/>
                      <a:ahLst/>
                      <a:cxnLst/>
                      <a:rect l="l" t="t" r="r" b="b"/>
                      <a:pathLst>
                        <a:path w="292411" h="105287">
                          <a:moveTo>
                            <a:pt x="0" y="87756"/>
                          </a:moveTo>
                          <a:lnTo>
                            <a:pt x="284886" y="0"/>
                          </a:lnTo>
                          <a:cubicBezTo>
                            <a:pt x="290069" y="6593"/>
                            <a:pt x="292411" y="14101"/>
                            <a:pt x="292411" y="21857"/>
                          </a:cubicBezTo>
                          <a:cubicBezTo>
                            <a:pt x="292411" y="67934"/>
                            <a:pt x="209718" y="105287"/>
                            <a:pt x="107711" y="105287"/>
                          </a:cubicBezTo>
                          <a:cubicBezTo>
                            <a:pt x="67260" y="105287"/>
                            <a:pt x="29847" y="99413"/>
                            <a:pt x="0" y="87756"/>
                          </a:cubicBezTo>
                          <a:close/>
                        </a:path>
                      </a:pathLst>
                    </a:cu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grpSp>
              <p:grpSp>
                <p:nvGrpSpPr>
                  <p:cNvPr id="2646" name="Group 1665"/>
                  <p:cNvGrpSpPr/>
                  <p:nvPr/>
                </p:nvGrpSpPr>
                <p:grpSpPr>
                  <a:xfrm>
                    <a:off x="1764634" y="2082328"/>
                    <a:ext cx="621487" cy="1837019"/>
                    <a:chOff x="1776796" y="3451700"/>
                    <a:chExt cx="621487" cy="1837019"/>
                  </a:xfrm>
                </p:grpSpPr>
                <p:sp>
                  <p:nvSpPr>
                    <p:cNvPr id="1822" name="Oval 1821"/>
                    <p:cNvSpPr/>
                    <p:nvPr/>
                  </p:nvSpPr>
                  <p:spPr>
                    <a:xfrm rot="21563279">
                      <a:off x="2011599" y="5121859"/>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823" name="Oval 1822"/>
                    <p:cNvSpPr/>
                    <p:nvPr/>
                  </p:nvSpPr>
                  <p:spPr>
                    <a:xfrm rot="21563279">
                      <a:off x="1983429" y="5057421"/>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824" name="Oval 1823"/>
                    <p:cNvSpPr/>
                    <p:nvPr/>
                  </p:nvSpPr>
                  <p:spPr>
                    <a:xfrm rot="21563279">
                      <a:off x="1955261" y="4992982"/>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825" name="Oval 1824"/>
                    <p:cNvSpPr/>
                    <p:nvPr/>
                  </p:nvSpPr>
                  <p:spPr>
                    <a:xfrm rot="21563279">
                      <a:off x="1927092" y="4928542"/>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826" name="Oval 1825"/>
                    <p:cNvSpPr/>
                    <p:nvPr/>
                  </p:nvSpPr>
                  <p:spPr>
                    <a:xfrm rot="21563279">
                      <a:off x="1898923" y="4864103"/>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827" name="Oval 1826"/>
                    <p:cNvSpPr/>
                    <p:nvPr/>
                  </p:nvSpPr>
                  <p:spPr>
                    <a:xfrm rot="21563279">
                      <a:off x="1870754" y="4799663"/>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828" name="Oval 1827"/>
                    <p:cNvSpPr/>
                    <p:nvPr/>
                  </p:nvSpPr>
                  <p:spPr>
                    <a:xfrm rot="21563279">
                      <a:off x="1842585" y="4735224"/>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829" name="Oval 1828"/>
                    <p:cNvSpPr/>
                    <p:nvPr/>
                  </p:nvSpPr>
                  <p:spPr>
                    <a:xfrm rot="21563279">
                      <a:off x="1826821" y="4665361"/>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830" name="Oval 1829"/>
                    <p:cNvSpPr/>
                    <p:nvPr/>
                  </p:nvSpPr>
                  <p:spPr>
                    <a:xfrm rot="21563279">
                      <a:off x="1811058" y="4595498"/>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831" name="Oval 1830"/>
                    <p:cNvSpPr/>
                    <p:nvPr/>
                  </p:nvSpPr>
                  <p:spPr>
                    <a:xfrm rot="21563279">
                      <a:off x="1804075" y="4521798"/>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832" name="Oval 1831"/>
                    <p:cNvSpPr/>
                    <p:nvPr/>
                  </p:nvSpPr>
                  <p:spPr>
                    <a:xfrm rot="21563279">
                      <a:off x="1791937" y="4450351"/>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833" name="Oval 1832"/>
                    <p:cNvSpPr/>
                    <p:nvPr/>
                  </p:nvSpPr>
                  <p:spPr>
                    <a:xfrm rot="21563279">
                      <a:off x="1784473" y="4376861"/>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834" name="Oval 1833"/>
                    <p:cNvSpPr/>
                    <p:nvPr/>
                  </p:nvSpPr>
                  <p:spPr>
                    <a:xfrm rot="21563279">
                      <a:off x="1793040" y="4296362"/>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835" name="Oval 1834"/>
                    <p:cNvSpPr/>
                    <p:nvPr/>
                  </p:nvSpPr>
                  <p:spPr>
                    <a:xfrm rot="21563279">
                      <a:off x="1776796" y="4226710"/>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836" name="Oval 1835"/>
                    <p:cNvSpPr/>
                    <p:nvPr/>
                  </p:nvSpPr>
                  <p:spPr>
                    <a:xfrm rot="21563279">
                      <a:off x="1789470" y="4144416"/>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837" name="Oval 1836"/>
                    <p:cNvSpPr/>
                    <p:nvPr/>
                  </p:nvSpPr>
                  <p:spPr>
                    <a:xfrm rot="21563279">
                      <a:off x="1793929" y="4065713"/>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838" name="Oval 1837"/>
                    <p:cNvSpPr/>
                    <p:nvPr/>
                  </p:nvSpPr>
                  <p:spPr>
                    <a:xfrm rot="21563279">
                      <a:off x="1802497" y="3985214"/>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839" name="Oval 1838"/>
                    <p:cNvSpPr/>
                    <p:nvPr/>
                  </p:nvSpPr>
                  <p:spPr>
                    <a:xfrm rot="21563279">
                      <a:off x="1821316" y="3900235"/>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840" name="Oval 1839"/>
                    <p:cNvSpPr/>
                    <p:nvPr/>
                  </p:nvSpPr>
                  <p:spPr>
                    <a:xfrm rot="21563279">
                      <a:off x="1848549" y="3811576"/>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841" name="Oval 1840"/>
                    <p:cNvSpPr/>
                    <p:nvPr/>
                  </p:nvSpPr>
                  <p:spPr>
                    <a:xfrm rot="21563279">
                      <a:off x="1890227" y="3716604"/>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842" name="Oval 1841"/>
                    <p:cNvSpPr/>
                    <p:nvPr/>
                  </p:nvSpPr>
                  <p:spPr>
                    <a:xfrm rot="21563279">
                      <a:off x="1911679" y="3630474"/>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843" name="Oval 1842"/>
                    <p:cNvSpPr/>
                    <p:nvPr/>
                  </p:nvSpPr>
                  <p:spPr>
                    <a:xfrm rot="21563279">
                      <a:off x="1957463" y="3533706"/>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844" name="Oval 691"/>
                    <p:cNvSpPr/>
                    <p:nvPr/>
                  </p:nvSpPr>
                  <p:spPr>
                    <a:xfrm rot="21563279">
                      <a:off x="2007442" y="3451700"/>
                      <a:ext cx="369400" cy="150303"/>
                    </a:xfrm>
                    <a:custGeom>
                      <a:avLst/>
                      <a:gdLst/>
                      <a:ahLst/>
                      <a:cxnLst/>
                      <a:rect l="l" t="t" r="r" b="b"/>
                      <a:pathLst>
                        <a:path w="369400" h="150303">
                          <a:moveTo>
                            <a:pt x="79971" y="0"/>
                          </a:moveTo>
                          <a:lnTo>
                            <a:pt x="297044" y="2318"/>
                          </a:lnTo>
                          <a:cubicBezTo>
                            <a:pt x="341261" y="16085"/>
                            <a:pt x="369400" y="39995"/>
                            <a:pt x="369400" y="66873"/>
                          </a:cubicBezTo>
                          <a:cubicBezTo>
                            <a:pt x="369400" y="112950"/>
                            <a:pt x="286707" y="150303"/>
                            <a:pt x="184700" y="150303"/>
                          </a:cubicBezTo>
                          <a:cubicBezTo>
                            <a:pt x="82693" y="150303"/>
                            <a:pt x="0" y="112950"/>
                            <a:pt x="0" y="66873"/>
                          </a:cubicBezTo>
                          <a:cubicBezTo>
                            <a:pt x="0" y="38466"/>
                            <a:pt x="31431" y="13375"/>
                            <a:pt x="79971" y="0"/>
                          </a:cubicBezTo>
                          <a:close/>
                        </a:path>
                      </a:pathLst>
                    </a:cu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845" name="Oval 692"/>
                    <p:cNvSpPr/>
                    <p:nvPr/>
                  </p:nvSpPr>
                  <p:spPr>
                    <a:xfrm rot="21563279">
                      <a:off x="2050269" y="3451904"/>
                      <a:ext cx="348014" cy="58944"/>
                    </a:xfrm>
                    <a:custGeom>
                      <a:avLst/>
                      <a:gdLst/>
                      <a:ahLst/>
                      <a:cxnLst/>
                      <a:rect l="l" t="t" r="r" b="b"/>
                      <a:pathLst>
                        <a:path w="348014" h="58944">
                          <a:moveTo>
                            <a:pt x="0" y="0"/>
                          </a:moveTo>
                          <a:lnTo>
                            <a:pt x="348014" y="3718"/>
                          </a:lnTo>
                          <a:cubicBezTo>
                            <a:pt x="322799" y="36190"/>
                            <a:pt x="254949" y="58944"/>
                            <a:pt x="175333" y="58944"/>
                          </a:cubicBezTo>
                          <a:cubicBezTo>
                            <a:pt x="92666" y="58944"/>
                            <a:pt x="22683" y="34412"/>
                            <a:pt x="0" y="0"/>
                          </a:cubicBezTo>
                          <a:close/>
                        </a:path>
                      </a:pathLst>
                    </a:cu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grpSp>
              <p:grpSp>
                <p:nvGrpSpPr>
                  <p:cNvPr id="2647" name="Group 1666"/>
                  <p:cNvGrpSpPr/>
                  <p:nvPr/>
                </p:nvGrpSpPr>
                <p:grpSpPr>
                  <a:xfrm>
                    <a:off x="1181315" y="2042099"/>
                    <a:ext cx="882072" cy="1829337"/>
                    <a:chOff x="1193477" y="3411471"/>
                    <a:chExt cx="882072" cy="1829337"/>
                  </a:xfrm>
                </p:grpSpPr>
                <p:sp>
                  <p:nvSpPr>
                    <p:cNvPr id="1798" name="Oval 1797"/>
                    <p:cNvSpPr/>
                    <p:nvPr/>
                  </p:nvSpPr>
                  <p:spPr>
                    <a:xfrm rot="20624588">
                      <a:off x="1706149" y="5073948"/>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799" name="Oval 1798"/>
                    <p:cNvSpPr/>
                    <p:nvPr/>
                  </p:nvSpPr>
                  <p:spPr>
                    <a:xfrm rot="20624588">
                      <a:off x="1661648" y="5019493"/>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800" name="Oval 1799"/>
                    <p:cNvSpPr/>
                    <p:nvPr/>
                  </p:nvSpPr>
                  <p:spPr>
                    <a:xfrm rot="20624588">
                      <a:off x="1617144" y="4965038"/>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801" name="Oval 1800"/>
                    <p:cNvSpPr/>
                    <p:nvPr/>
                  </p:nvSpPr>
                  <p:spPr>
                    <a:xfrm rot="20624588">
                      <a:off x="1572641" y="4910583"/>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802" name="Oval 1801"/>
                    <p:cNvSpPr/>
                    <p:nvPr/>
                  </p:nvSpPr>
                  <p:spPr>
                    <a:xfrm rot="20624588">
                      <a:off x="1528139" y="4856128"/>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803" name="Oval 1802"/>
                    <p:cNvSpPr/>
                    <p:nvPr/>
                  </p:nvSpPr>
                  <p:spPr>
                    <a:xfrm rot="20624588">
                      <a:off x="1483636" y="4801671"/>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804" name="Oval 1803"/>
                    <p:cNvSpPr/>
                    <p:nvPr/>
                  </p:nvSpPr>
                  <p:spPr>
                    <a:xfrm rot="20624588">
                      <a:off x="1439132" y="4747216"/>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805" name="Oval 1804"/>
                    <p:cNvSpPr/>
                    <p:nvPr/>
                  </p:nvSpPr>
                  <p:spPr>
                    <a:xfrm rot="20624588">
                      <a:off x="1405112" y="4684192"/>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806" name="Oval 1805"/>
                    <p:cNvSpPr/>
                    <p:nvPr/>
                  </p:nvSpPr>
                  <p:spPr>
                    <a:xfrm rot="20624588">
                      <a:off x="1371093" y="4621169"/>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807" name="Oval 1806"/>
                    <p:cNvSpPr/>
                    <p:nvPr/>
                  </p:nvSpPr>
                  <p:spPr>
                    <a:xfrm rot="20624588">
                      <a:off x="1344494" y="4552082"/>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808" name="Oval 1807"/>
                    <p:cNvSpPr/>
                    <p:nvPr/>
                  </p:nvSpPr>
                  <p:spPr>
                    <a:xfrm rot="20624588">
                      <a:off x="1313537" y="4486556"/>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809" name="Oval 1808"/>
                    <p:cNvSpPr/>
                    <p:nvPr/>
                  </p:nvSpPr>
                  <p:spPr>
                    <a:xfrm rot="20624588">
                      <a:off x="1286532" y="4417801"/>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810" name="Oval 1809"/>
                    <p:cNvSpPr/>
                    <p:nvPr/>
                  </p:nvSpPr>
                  <p:spPr>
                    <a:xfrm rot="20624588">
                      <a:off x="1273074" y="4337974"/>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811" name="Oval 1810"/>
                    <p:cNvSpPr/>
                    <p:nvPr/>
                  </p:nvSpPr>
                  <p:spPr>
                    <a:xfrm rot="20624588">
                      <a:off x="1238648" y="4275283"/>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812" name="Oval 1811"/>
                    <p:cNvSpPr/>
                    <p:nvPr/>
                  </p:nvSpPr>
                  <p:spPr>
                    <a:xfrm rot="20624588">
                      <a:off x="1228659" y="4192621"/>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813" name="Oval 1812"/>
                    <p:cNvSpPr/>
                    <p:nvPr/>
                  </p:nvSpPr>
                  <p:spPr>
                    <a:xfrm rot="20624588">
                      <a:off x="1211731" y="4115630"/>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814" name="Oval 1813"/>
                    <p:cNvSpPr/>
                    <p:nvPr/>
                  </p:nvSpPr>
                  <p:spPr>
                    <a:xfrm rot="20624588">
                      <a:off x="1198272" y="4035804"/>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815" name="Oval 1814"/>
                    <p:cNvSpPr/>
                    <p:nvPr/>
                  </p:nvSpPr>
                  <p:spPr>
                    <a:xfrm rot="20624588">
                      <a:off x="1193477" y="3948897"/>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816" name="Oval 1815"/>
                    <p:cNvSpPr/>
                    <p:nvPr/>
                  </p:nvSpPr>
                  <p:spPr>
                    <a:xfrm rot="20624588">
                      <a:off x="1195793" y="3856180"/>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817" name="Oval 1816"/>
                    <p:cNvSpPr/>
                    <p:nvPr/>
                  </p:nvSpPr>
                  <p:spPr>
                    <a:xfrm rot="20624588">
                      <a:off x="1210315" y="3753488"/>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818" name="Oval 1817"/>
                    <p:cNvSpPr/>
                    <p:nvPr/>
                  </p:nvSpPr>
                  <p:spPr>
                    <a:xfrm rot="20624588">
                      <a:off x="1207746" y="3664762"/>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819" name="Oval 1818"/>
                    <p:cNvSpPr/>
                    <p:nvPr/>
                  </p:nvSpPr>
                  <p:spPr>
                    <a:xfrm rot="20624588">
                      <a:off x="1225738" y="3559233"/>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820" name="Oval 667"/>
                    <p:cNvSpPr/>
                    <p:nvPr/>
                  </p:nvSpPr>
                  <p:spPr>
                    <a:xfrm rot="20624588">
                      <a:off x="1247199" y="3450869"/>
                      <a:ext cx="369400" cy="166860"/>
                    </a:xfrm>
                    <a:custGeom>
                      <a:avLst/>
                      <a:gdLst/>
                      <a:ahLst/>
                      <a:cxnLst/>
                      <a:rect l="l" t="t" r="r" b="b"/>
                      <a:pathLst>
                        <a:path w="369400" h="166860">
                          <a:moveTo>
                            <a:pt x="191885" y="655"/>
                          </a:moveTo>
                          <a:lnTo>
                            <a:pt x="347567" y="46052"/>
                          </a:lnTo>
                          <a:cubicBezTo>
                            <a:pt x="361875" y="56425"/>
                            <a:pt x="369400" y="69531"/>
                            <a:pt x="369400" y="83430"/>
                          </a:cubicBezTo>
                          <a:cubicBezTo>
                            <a:pt x="369400" y="129507"/>
                            <a:pt x="286707" y="166860"/>
                            <a:pt x="184700" y="166860"/>
                          </a:cubicBezTo>
                          <a:cubicBezTo>
                            <a:pt x="82693" y="166860"/>
                            <a:pt x="0" y="129507"/>
                            <a:pt x="0" y="83430"/>
                          </a:cubicBezTo>
                          <a:cubicBezTo>
                            <a:pt x="0" y="37353"/>
                            <a:pt x="82693" y="0"/>
                            <a:pt x="184700" y="0"/>
                          </a:cubicBezTo>
                          <a:close/>
                        </a:path>
                      </a:pathLst>
                    </a:cu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821" name="Oval 668"/>
                    <p:cNvSpPr/>
                    <p:nvPr/>
                  </p:nvSpPr>
                  <p:spPr>
                    <a:xfrm rot="20624588">
                      <a:off x="1263228" y="3411471"/>
                      <a:ext cx="311152" cy="111869"/>
                    </a:xfrm>
                    <a:custGeom>
                      <a:avLst/>
                      <a:gdLst/>
                      <a:ahLst/>
                      <a:cxnLst/>
                      <a:rect l="l" t="t" r="r" b="b"/>
                      <a:pathLst>
                        <a:path w="311152" h="111869">
                          <a:moveTo>
                            <a:pt x="12484" y="0"/>
                          </a:moveTo>
                          <a:lnTo>
                            <a:pt x="311152" y="87093"/>
                          </a:lnTo>
                          <a:cubicBezTo>
                            <a:pt x="278876" y="103127"/>
                            <a:pt x="234048" y="111869"/>
                            <a:pt x="184700" y="111869"/>
                          </a:cubicBezTo>
                          <a:cubicBezTo>
                            <a:pt x="82693" y="111869"/>
                            <a:pt x="0" y="74516"/>
                            <a:pt x="0" y="28439"/>
                          </a:cubicBezTo>
                          <a:close/>
                        </a:path>
                      </a:pathLst>
                    </a:cu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71450" h="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grpSp>
              <p:grpSp>
                <p:nvGrpSpPr>
                  <p:cNvPr id="2648" name="Group 16949"/>
                  <p:cNvGrpSpPr/>
                  <p:nvPr/>
                </p:nvGrpSpPr>
                <p:grpSpPr>
                  <a:xfrm>
                    <a:off x="1959555" y="2175635"/>
                    <a:ext cx="877856" cy="2023054"/>
                    <a:chOff x="-989784" y="3560362"/>
                    <a:chExt cx="678117" cy="1562743"/>
                  </a:xfrm>
                </p:grpSpPr>
                <p:sp>
                  <p:nvSpPr>
                    <p:cNvPr id="1773" name="Oval 1772"/>
                    <p:cNvSpPr/>
                    <p:nvPr/>
                  </p:nvSpPr>
                  <p:spPr>
                    <a:xfrm rot="599556">
                      <a:off x="-912345" y="4994211"/>
                      <a:ext cx="285350" cy="128894"/>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774" name="Oval 1773"/>
                    <p:cNvSpPr/>
                    <p:nvPr/>
                  </p:nvSpPr>
                  <p:spPr>
                    <a:xfrm rot="599556">
                      <a:off x="-924572" y="4941280"/>
                      <a:ext cx="285350" cy="128894"/>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775" name="Oval 1774"/>
                    <p:cNvSpPr/>
                    <p:nvPr/>
                  </p:nvSpPr>
                  <p:spPr>
                    <a:xfrm rot="599556">
                      <a:off x="-936800" y="4888349"/>
                      <a:ext cx="285350" cy="128894"/>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776" name="Oval 1775"/>
                    <p:cNvSpPr/>
                    <p:nvPr/>
                  </p:nvSpPr>
                  <p:spPr>
                    <a:xfrm rot="599556">
                      <a:off x="-949027" y="4835417"/>
                      <a:ext cx="285350" cy="128894"/>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777" name="Oval 1776"/>
                    <p:cNvSpPr/>
                    <p:nvPr/>
                  </p:nvSpPr>
                  <p:spPr>
                    <a:xfrm rot="599556">
                      <a:off x="-961254" y="4782485"/>
                      <a:ext cx="285350" cy="128894"/>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778" name="Oval 1777"/>
                    <p:cNvSpPr/>
                    <p:nvPr/>
                  </p:nvSpPr>
                  <p:spPr>
                    <a:xfrm rot="599556">
                      <a:off x="-973482" y="4729553"/>
                      <a:ext cx="285350" cy="128894"/>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779" name="Oval 1778"/>
                    <p:cNvSpPr/>
                    <p:nvPr/>
                  </p:nvSpPr>
                  <p:spPr>
                    <a:xfrm rot="599556">
                      <a:off x="-985709" y="4676621"/>
                      <a:ext cx="285350" cy="128894"/>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780" name="Oval 1779"/>
                    <p:cNvSpPr/>
                    <p:nvPr/>
                  </p:nvSpPr>
                  <p:spPr>
                    <a:xfrm rot="599556">
                      <a:off x="-987747" y="4621335"/>
                      <a:ext cx="285350" cy="128894"/>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781" name="Oval 1780"/>
                    <p:cNvSpPr/>
                    <p:nvPr/>
                  </p:nvSpPr>
                  <p:spPr>
                    <a:xfrm rot="599556">
                      <a:off x="-989784" y="4566049"/>
                      <a:ext cx="285350" cy="128894"/>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782" name="Oval 1781"/>
                    <p:cNvSpPr/>
                    <p:nvPr/>
                  </p:nvSpPr>
                  <p:spPr>
                    <a:xfrm rot="599556">
                      <a:off x="-984610" y="4509098"/>
                      <a:ext cx="285350" cy="128894"/>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783" name="Oval 1782"/>
                    <p:cNvSpPr/>
                    <p:nvPr/>
                  </p:nvSpPr>
                  <p:spPr>
                    <a:xfrm rot="599556">
                      <a:off x="-983669" y="4453124"/>
                      <a:ext cx="285350" cy="128894"/>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784" name="Oval 1783"/>
                    <p:cNvSpPr/>
                    <p:nvPr/>
                  </p:nvSpPr>
                  <p:spPr>
                    <a:xfrm rot="599556">
                      <a:off x="-978889" y="4396263"/>
                      <a:ext cx="285350" cy="128894"/>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785" name="Oval 1784"/>
                    <p:cNvSpPr/>
                    <p:nvPr/>
                  </p:nvSpPr>
                  <p:spPr>
                    <a:xfrm rot="599556">
                      <a:off x="-970465" y="4336361"/>
                      <a:ext cx="285350" cy="128894"/>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786" name="Oval 1785"/>
                    <p:cNvSpPr/>
                    <p:nvPr/>
                  </p:nvSpPr>
                  <p:spPr>
                    <a:xfrm rot="660000">
                      <a:off x="-963372" y="4281166"/>
                      <a:ext cx="285350" cy="128894"/>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787" name="Oval 1786"/>
                    <p:cNvSpPr/>
                    <p:nvPr/>
                  </p:nvSpPr>
                  <p:spPr>
                    <a:xfrm rot="599556">
                      <a:off x="-951576" y="4220484"/>
                      <a:ext cx="285350" cy="128894"/>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788" name="Oval 1787"/>
                    <p:cNvSpPr/>
                    <p:nvPr/>
                  </p:nvSpPr>
                  <p:spPr>
                    <a:xfrm rot="599556">
                      <a:off x="-927475" y="4161361"/>
                      <a:ext cx="285350" cy="128894"/>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789" name="Oval 1788"/>
                    <p:cNvSpPr/>
                    <p:nvPr/>
                  </p:nvSpPr>
                  <p:spPr>
                    <a:xfrm rot="599556">
                      <a:off x="-909527" y="4101458"/>
                      <a:ext cx="285350" cy="128894"/>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790" name="Oval 1789"/>
                    <p:cNvSpPr/>
                    <p:nvPr/>
                  </p:nvSpPr>
                  <p:spPr>
                    <a:xfrm rot="599556">
                      <a:off x="-883158" y="4039610"/>
                      <a:ext cx="285350" cy="128894"/>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791" name="Oval 1790"/>
                    <p:cNvSpPr/>
                    <p:nvPr/>
                  </p:nvSpPr>
                  <p:spPr>
                    <a:xfrm rot="599556">
                      <a:off x="-849877" y="3976166"/>
                      <a:ext cx="285350" cy="128894"/>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792" name="Oval 1791"/>
                    <p:cNvSpPr/>
                    <p:nvPr/>
                  </p:nvSpPr>
                  <p:spPr>
                    <a:xfrm rot="599556">
                      <a:off x="-804731" y="3909980"/>
                      <a:ext cx="285350" cy="128894"/>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793" name="Oval 1792"/>
                    <p:cNvSpPr/>
                    <p:nvPr/>
                  </p:nvSpPr>
                  <p:spPr>
                    <a:xfrm rot="599556">
                      <a:off x="-776198" y="3847633"/>
                      <a:ext cx="285350" cy="128894"/>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794" name="Oval 1793"/>
                    <p:cNvSpPr/>
                    <p:nvPr/>
                  </p:nvSpPr>
                  <p:spPr>
                    <a:xfrm rot="599556">
                      <a:off x="-727679" y="3778829"/>
                      <a:ext cx="285350" cy="128894"/>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795" name="Oval 1794"/>
                    <p:cNvSpPr/>
                    <p:nvPr/>
                  </p:nvSpPr>
                  <p:spPr>
                    <a:xfrm rot="599556">
                      <a:off x="-675787" y="3711085"/>
                      <a:ext cx="285350" cy="128894"/>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796" name="Oval 1795"/>
                    <p:cNvSpPr/>
                    <p:nvPr/>
                  </p:nvSpPr>
                  <p:spPr>
                    <a:xfrm rot="599556">
                      <a:off x="-637793" y="3635517"/>
                      <a:ext cx="285350" cy="128894"/>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797" name="Oval 1796"/>
                    <p:cNvSpPr/>
                    <p:nvPr/>
                  </p:nvSpPr>
                  <p:spPr>
                    <a:xfrm rot="599556">
                      <a:off x="-597017" y="3560362"/>
                      <a:ext cx="285350" cy="128894"/>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grpSp>
              <p:grpSp>
                <p:nvGrpSpPr>
                  <p:cNvPr id="2649" name="Group 1668"/>
                  <p:cNvGrpSpPr/>
                  <p:nvPr/>
                </p:nvGrpSpPr>
                <p:grpSpPr>
                  <a:xfrm>
                    <a:off x="1468804" y="2177048"/>
                    <a:ext cx="732030" cy="2008483"/>
                    <a:chOff x="3889532" y="1611708"/>
                    <a:chExt cx="732030" cy="2008483"/>
                  </a:xfrm>
                </p:grpSpPr>
                <p:sp>
                  <p:nvSpPr>
                    <p:cNvPr id="1748" name="Oval 1747"/>
                    <p:cNvSpPr/>
                    <p:nvPr/>
                  </p:nvSpPr>
                  <p:spPr>
                    <a:xfrm rot="21091511">
                      <a:off x="4252162" y="3453331"/>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749" name="Oval 1748"/>
                    <p:cNvSpPr/>
                    <p:nvPr/>
                  </p:nvSpPr>
                  <p:spPr>
                    <a:xfrm rot="21091511">
                      <a:off x="4215444" y="3393352"/>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750" name="Oval 1749"/>
                    <p:cNvSpPr/>
                    <p:nvPr/>
                  </p:nvSpPr>
                  <p:spPr>
                    <a:xfrm rot="21091511">
                      <a:off x="4178724" y="3333372"/>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751" name="Oval 1750"/>
                    <p:cNvSpPr/>
                    <p:nvPr/>
                  </p:nvSpPr>
                  <p:spPr>
                    <a:xfrm rot="21091511">
                      <a:off x="4142004" y="3273393"/>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752" name="Oval 1751"/>
                    <p:cNvSpPr/>
                    <p:nvPr/>
                  </p:nvSpPr>
                  <p:spPr>
                    <a:xfrm rot="21091511">
                      <a:off x="4105284" y="3213413"/>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753" name="Oval 1752"/>
                    <p:cNvSpPr/>
                    <p:nvPr/>
                  </p:nvSpPr>
                  <p:spPr>
                    <a:xfrm rot="21091511">
                      <a:off x="4068566" y="3153432"/>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754" name="Oval 1753"/>
                    <p:cNvSpPr/>
                    <p:nvPr/>
                  </p:nvSpPr>
                  <p:spPr>
                    <a:xfrm rot="21091511">
                      <a:off x="4031846" y="3093452"/>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755" name="Oval 1754"/>
                    <p:cNvSpPr/>
                    <p:nvPr/>
                  </p:nvSpPr>
                  <p:spPr>
                    <a:xfrm rot="21091511">
                      <a:off x="4006673" y="3026403"/>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756" name="Oval 1755"/>
                    <p:cNvSpPr/>
                    <p:nvPr/>
                  </p:nvSpPr>
                  <p:spPr>
                    <a:xfrm rot="21091511">
                      <a:off x="3981501" y="2959354"/>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757" name="Oval 1756"/>
                    <p:cNvSpPr/>
                    <p:nvPr/>
                  </p:nvSpPr>
                  <p:spPr>
                    <a:xfrm rot="21091511">
                      <a:off x="3964499" y="2887302"/>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758" name="Oval 1757"/>
                    <p:cNvSpPr/>
                    <p:nvPr/>
                  </p:nvSpPr>
                  <p:spPr>
                    <a:xfrm rot="21091511">
                      <a:off x="3942702" y="2818187"/>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759" name="Oval 1758"/>
                    <p:cNvSpPr/>
                    <p:nvPr/>
                  </p:nvSpPr>
                  <p:spPr>
                    <a:xfrm rot="21091511">
                      <a:off x="3925254" y="2746408"/>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760" name="Oval 1759"/>
                    <p:cNvSpPr/>
                    <p:nvPr/>
                  </p:nvSpPr>
                  <p:spPr>
                    <a:xfrm rot="21091511">
                      <a:off x="3910399" y="2677824"/>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761" name="Oval 1760"/>
                    <p:cNvSpPr/>
                    <p:nvPr/>
                  </p:nvSpPr>
                  <p:spPr>
                    <a:xfrm rot="21091511">
                      <a:off x="3897109" y="2598719"/>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762" name="Oval 1761"/>
                    <p:cNvSpPr/>
                    <p:nvPr/>
                  </p:nvSpPr>
                  <p:spPr>
                    <a:xfrm rot="21091511">
                      <a:off x="3898406" y="2515466"/>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763" name="Oval 1762"/>
                    <p:cNvSpPr/>
                    <p:nvPr/>
                  </p:nvSpPr>
                  <p:spPr>
                    <a:xfrm rot="21091511">
                      <a:off x="3892058" y="2436892"/>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764" name="Oval 1763"/>
                    <p:cNvSpPr/>
                    <p:nvPr/>
                  </p:nvSpPr>
                  <p:spPr>
                    <a:xfrm rot="21091511">
                      <a:off x="3889532" y="2355979"/>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765" name="Oval 1764"/>
                    <p:cNvSpPr/>
                    <p:nvPr/>
                  </p:nvSpPr>
                  <p:spPr>
                    <a:xfrm rot="21091511">
                      <a:off x="3896548" y="2269223"/>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766" name="Oval 1765"/>
                    <p:cNvSpPr/>
                    <p:nvPr/>
                  </p:nvSpPr>
                  <p:spPr>
                    <a:xfrm rot="21091511">
                      <a:off x="3911397" y="2177673"/>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767" name="Oval 1766"/>
                    <p:cNvSpPr/>
                    <p:nvPr/>
                  </p:nvSpPr>
                  <p:spPr>
                    <a:xfrm rot="21091511">
                      <a:off x="3927360" y="2077893"/>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768" name="Oval 1767"/>
                    <p:cNvSpPr/>
                    <p:nvPr/>
                  </p:nvSpPr>
                  <p:spPr>
                    <a:xfrm rot="21091511">
                      <a:off x="3949159" y="1989635"/>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769" name="Oval 1768"/>
                    <p:cNvSpPr/>
                    <p:nvPr/>
                  </p:nvSpPr>
                  <p:spPr>
                    <a:xfrm rot="21091511">
                      <a:off x="3981274" y="1887515"/>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770" name="Oval 1769"/>
                    <p:cNvSpPr/>
                    <p:nvPr/>
                  </p:nvSpPr>
                  <p:spPr>
                    <a:xfrm rot="21091511">
                      <a:off x="4017212" y="1783055"/>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771" name="Oval 1770"/>
                    <p:cNvSpPr/>
                    <p:nvPr/>
                  </p:nvSpPr>
                  <p:spPr>
                    <a:xfrm rot="21240000">
                      <a:off x="4049732" y="1700565"/>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772" name="Oval 1771"/>
                    <p:cNvSpPr/>
                    <p:nvPr/>
                  </p:nvSpPr>
                  <p:spPr>
                    <a:xfrm rot="21091511">
                      <a:off x="4079414" y="1611708"/>
                      <a:ext cx="369398"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grpSp>
              <p:grpSp>
                <p:nvGrpSpPr>
                  <p:cNvPr id="2650" name="Group 16951"/>
                  <p:cNvGrpSpPr/>
                  <p:nvPr/>
                </p:nvGrpSpPr>
                <p:grpSpPr>
                  <a:xfrm>
                    <a:off x="2202217" y="2495834"/>
                    <a:ext cx="1038662" cy="1939088"/>
                    <a:chOff x="-802335" y="3828583"/>
                    <a:chExt cx="802335" cy="1497887"/>
                  </a:xfrm>
                </p:grpSpPr>
                <p:sp>
                  <p:nvSpPr>
                    <p:cNvPr id="1723" name="Oval 1722"/>
                    <p:cNvSpPr/>
                    <p:nvPr/>
                  </p:nvSpPr>
                  <p:spPr>
                    <a:xfrm rot="1027253">
                      <a:off x="-768947" y="5197576"/>
                      <a:ext cx="285350" cy="128894"/>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724" name="Oval 1723"/>
                    <p:cNvSpPr/>
                    <p:nvPr/>
                  </p:nvSpPr>
                  <p:spPr>
                    <a:xfrm rot="1027253">
                      <a:off x="-774512" y="5143537"/>
                      <a:ext cx="285350" cy="128894"/>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725" name="Oval 1724"/>
                    <p:cNvSpPr/>
                    <p:nvPr/>
                  </p:nvSpPr>
                  <p:spPr>
                    <a:xfrm rot="1027253">
                      <a:off x="-780076" y="5089497"/>
                      <a:ext cx="285350" cy="128894"/>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726" name="Oval 1725"/>
                    <p:cNvSpPr/>
                    <p:nvPr/>
                  </p:nvSpPr>
                  <p:spPr>
                    <a:xfrm rot="1027253">
                      <a:off x="-785641" y="5035457"/>
                      <a:ext cx="285350" cy="128894"/>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727" name="Oval 1726"/>
                    <p:cNvSpPr/>
                    <p:nvPr/>
                  </p:nvSpPr>
                  <p:spPr>
                    <a:xfrm rot="1027253">
                      <a:off x="-791205" y="4981417"/>
                      <a:ext cx="285350" cy="128894"/>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728" name="Oval 1727"/>
                    <p:cNvSpPr/>
                    <p:nvPr/>
                  </p:nvSpPr>
                  <p:spPr>
                    <a:xfrm rot="1027253">
                      <a:off x="-796770" y="4927377"/>
                      <a:ext cx="285350" cy="128894"/>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729" name="Oval 1728"/>
                    <p:cNvSpPr/>
                    <p:nvPr/>
                  </p:nvSpPr>
                  <p:spPr>
                    <a:xfrm rot="1027253">
                      <a:off x="-802335" y="4873337"/>
                      <a:ext cx="285350" cy="128894"/>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730" name="Oval 1729"/>
                    <p:cNvSpPr/>
                    <p:nvPr/>
                  </p:nvSpPr>
                  <p:spPr>
                    <a:xfrm rot="1027253">
                      <a:off x="-797496" y="4818226"/>
                      <a:ext cx="285350" cy="128894"/>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731" name="Oval 1730"/>
                    <p:cNvSpPr/>
                    <p:nvPr/>
                  </p:nvSpPr>
                  <p:spPr>
                    <a:xfrm rot="1027253">
                      <a:off x="-792657" y="4763114"/>
                      <a:ext cx="285350" cy="128894"/>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732" name="Oval 1731"/>
                    <p:cNvSpPr/>
                    <p:nvPr/>
                  </p:nvSpPr>
                  <p:spPr>
                    <a:xfrm rot="1027253">
                      <a:off x="-780455" y="4707245"/>
                      <a:ext cx="285350" cy="128894"/>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733" name="Oval 1732"/>
                    <p:cNvSpPr/>
                    <p:nvPr/>
                  </p:nvSpPr>
                  <p:spPr>
                    <a:xfrm rot="1027253">
                      <a:off x="-772575" y="4651821"/>
                      <a:ext cx="285350" cy="128894"/>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734" name="Oval 1733"/>
                    <p:cNvSpPr/>
                    <p:nvPr/>
                  </p:nvSpPr>
                  <p:spPr>
                    <a:xfrm rot="1027253">
                      <a:off x="-760777" y="4595992"/>
                      <a:ext cx="285350" cy="128894"/>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735" name="Oval 1734"/>
                    <p:cNvSpPr/>
                    <p:nvPr/>
                  </p:nvSpPr>
                  <p:spPr>
                    <a:xfrm rot="1027253">
                      <a:off x="-735534" y="4538780"/>
                      <a:ext cx="285350" cy="128894"/>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736" name="Oval 1735"/>
                    <p:cNvSpPr/>
                    <p:nvPr/>
                  </p:nvSpPr>
                  <p:spPr>
                    <a:xfrm rot="1027253">
                      <a:off x="-731097" y="4483710"/>
                      <a:ext cx="285350" cy="128894"/>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737" name="Oval 1736"/>
                    <p:cNvSpPr/>
                    <p:nvPr/>
                  </p:nvSpPr>
                  <p:spPr>
                    <a:xfrm rot="1027253">
                      <a:off x="-702411" y="4426144"/>
                      <a:ext cx="285350" cy="128894"/>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738" name="Oval 1737"/>
                    <p:cNvSpPr/>
                    <p:nvPr/>
                  </p:nvSpPr>
                  <p:spPr>
                    <a:xfrm rot="1027253">
                      <a:off x="-680611" y="4369285"/>
                      <a:ext cx="285350" cy="128894"/>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739" name="Oval 1738"/>
                    <p:cNvSpPr/>
                    <p:nvPr/>
                  </p:nvSpPr>
                  <p:spPr>
                    <a:xfrm rot="1027253">
                      <a:off x="-655368" y="4312073"/>
                      <a:ext cx="285350" cy="128894"/>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740" name="Oval 1739"/>
                    <p:cNvSpPr/>
                    <p:nvPr/>
                  </p:nvSpPr>
                  <p:spPr>
                    <a:xfrm rot="1027253">
                      <a:off x="-621528" y="4253976"/>
                      <a:ext cx="285350" cy="128894"/>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741" name="Oval 1740"/>
                    <p:cNvSpPr/>
                    <p:nvPr/>
                  </p:nvSpPr>
                  <p:spPr>
                    <a:xfrm rot="1027253">
                      <a:off x="-580632" y="4195151"/>
                      <a:ext cx="285350" cy="128894"/>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742" name="Oval 1741"/>
                    <p:cNvSpPr/>
                    <p:nvPr/>
                  </p:nvSpPr>
                  <p:spPr>
                    <a:xfrm rot="1027253">
                      <a:off x="-537147" y="4144605"/>
                      <a:ext cx="285350" cy="128894"/>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743" name="Oval 1742"/>
                    <p:cNvSpPr/>
                    <p:nvPr/>
                  </p:nvSpPr>
                  <p:spPr>
                    <a:xfrm rot="1027253">
                      <a:off x="-491573" y="4076755"/>
                      <a:ext cx="285350" cy="128894"/>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744" name="Oval 1743"/>
                    <p:cNvSpPr/>
                    <p:nvPr/>
                  </p:nvSpPr>
                  <p:spPr>
                    <a:xfrm rot="1027253">
                      <a:off x="-435119" y="4016329"/>
                      <a:ext cx="285350" cy="128894"/>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745" name="Oval 1744"/>
                    <p:cNvSpPr/>
                    <p:nvPr/>
                  </p:nvSpPr>
                  <p:spPr>
                    <a:xfrm rot="1027253">
                      <a:off x="-384747" y="3965073"/>
                      <a:ext cx="285350" cy="128894"/>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746" name="Oval 1745"/>
                    <p:cNvSpPr/>
                    <p:nvPr/>
                  </p:nvSpPr>
                  <p:spPr>
                    <a:xfrm rot="1027253">
                      <a:off x="-329513" y="3896228"/>
                      <a:ext cx="285350" cy="128894"/>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747" name="Oval 1746"/>
                    <p:cNvSpPr/>
                    <p:nvPr/>
                  </p:nvSpPr>
                  <p:spPr>
                    <a:xfrm rot="1027253">
                      <a:off x="-285349" y="3828583"/>
                      <a:ext cx="285349" cy="128894"/>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grpSp>
              <p:grpSp>
                <p:nvGrpSpPr>
                  <p:cNvPr id="2651" name="Group 16952"/>
                  <p:cNvGrpSpPr/>
                  <p:nvPr/>
                </p:nvGrpSpPr>
                <p:grpSpPr>
                  <a:xfrm>
                    <a:off x="1755925" y="2495386"/>
                    <a:ext cx="671536" cy="2033210"/>
                    <a:chOff x="-1133627" y="3814782"/>
                    <a:chExt cx="518741" cy="1570593"/>
                  </a:xfrm>
                </p:grpSpPr>
                <p:sp>
                  <p:nvSpPr>
                    <p:cNvPr id="1698" name="Oval 1697"/>
                    <p:cNvSpPr/>
                    <p:nvPr/>
                  </p:nvSpPr>
                  <p:spPr>
                    <a:xfrm rot="21563279">
                      <a:off x="-952249" y="5256481"/>
                      <a:ext cx="285350" cy="128894"/>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699" name="Oval 1698"/>
                    <p:cNvSpPr/>
                    <p:nvPr/>
                  </p:nvSpPr>
                  <p:spPr>
                    <a:xfrm rot="21563279">
                      <a:off x="-974009" y="5206704"/>
                      <a:ext cx="285350" cy="128894"/>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700" name="Oval 1699"/>
                    <p:cNvSpPr/>
                    <p:nvPr/>
                  </p:nvSpPr>
                  <p:spPr>
                    <a:xfrm rot="21563279">
                      <a:off x="-995768" y="5156927"/>
                      <a:ext cx="285350" cy="128894"/>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701" name="Oval 1700"/>
                    <p:cNvSpPr/>
                    <p:nvPr/>
                  </p:nvSpPr>
                  <p:spPr>
                    <a:xfrm rot="21563279">
                      <a:off x="-1017528" y="5107149"/>
                      <a:ext cx="285350" cy="128894"/>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702" name="Oval 1701"/>
                    <p:cNvSpPr/>
                    <p:nvPr/>
                  </p:nvSpPr>
                  <p:spPr>
                    <a:xfrm rot="21563279">
                      <a:off x="-1039288" y="5057372"/>
                      <a:ext cx="285350" cy="128894"/>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703" name="Oval 1702"/>
                    <p:cNvSpPr/>
                    <p:nvPr/>
                  </p:nvSpPr>
                  <p:spPr>
                    <a:xfrm rot="21563279">
                      <a:off x="-1061047" y="5007594"/>
                      <a:ext cx="285350" cy="128894"/>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704" name="Oval 1703"/>
                    <p:cNvSpPr/>
                    <p:nvPr/>
                  </p:nvSpPr>
                  <p:spPr>
                    <a:xfrm rot="21563279">
                      <a:off x="-1082807" y="4957817"/>
                      <a:ext cx="285350" cy="128894"/>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705" name="Oval 1704"/>
                    <p:cNvSpPr/>
                    <p:nvPr/>
                  </p:nvSpPr>
                  <p:spPr>
                    <a:xfrm rot="21563279">
                      <a:off x="-1094984" y="4903850"/>
                      <a:ext cx="285350" cy="128894"/>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706" name="Oval 1705"/>
                    <p:cNvSpPr/>
                    <p:nvPr/>
                  </p:nvSpPr>
                  <p:spPr>
                    <a:xfrm rot="21563279">
                      <a:off x="-1107161" y="4849883"/>
                      <a:ext cx="285350" cy="128894"/>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707" name="Oval 1706"/>
                    <p:cNvSpPr/>
                    <p:nvPr/>
                  </p:nvSpPr>
                  <p:spPr>
                    <a:xfrm rot="21563279">
                      <a:off x="-1112555" y="4792952"/>
                      <a:ext cx="285350" cy="128894"/>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708" name="Oval 1707"/>
                    <p:cNvSpPr/>
                    <p:nvPr/>
                  </p:nvSpPr>
                  <p:spPr>
                    <a:xfrm rot="21563279">
                      <a:off x="-1121931" y="4737761"/>
                      <a:ext cx="285350" cy="128894"/>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709" name="Oval 1708"/>
                    <p:cNvSpPr/>
                    <p:nvPr/>
                  </p:nvSpPr>
                  <p:spPr>
                    <a:xfrm rot="21563279">
                      <a:off x="-1127697" y="4680992"/>
                      <a:ext cx="285350" cy="128894"/>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710" name="Oval 1709"/>
                    <p:cNvSpPr/>
                    <p:nvPr/>
                  </p:nvSpPr>
                  <p:spPr>
                    <a:xfrm rot="21563279">
                      <a:off x="-1121079" y="4618809"/>
                      <a:ext cx="285350" cy="128894"/>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711" name="Oval 1710"/>
                    <p:cNvSpPr/>
                    <p:nvPr/>
                  </p:nvSpPr>
                  <p:spPr>
                    <a:xfrm rot="21563279">
                      <a:off x="-1133627" y="4565005"/>
                      <a:ext cx="285350" cy="128894"/>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712" name="Oval 1711"/>
                    <p:cNvSpPr/>
                    <p:nvPr/>
                  </p:nvSpPr>
                  <p:spPr>
                    <a:xfrm rot="21563279">
                      <a:off x="-1123837" y="4501436"/>
                      <a:ext cx="285350" cy="128894"/>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713" name="Oval 1712"/>
                    <p:cNvSpPr/>
                    <p:nvPr/>
                  </p:nvSpPr>
                  <p:spPr>
                    <a:xfrm rot="21563279">
                      <a:off x="-1120392" y="4440640"/>
                      <a:ext cx="285350" cy="128894"/>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714" name="Oval 1713"/>
                    <p:cNvSpPr/>
                    <p:nvPr/>
                  </p:nvSpPr>
                  <p:spPr>
                    <a:xfrm rot="21563279">
                      <a:off x="-1113774" y="4378457"/>
                      <a:ext cx="285350" cy="128894"/>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715" name="Oval 1714"/>
                    <p:cNvSpPr/>
                    <p:nvPr/>
                  </p:nvSpPr>
                  <p:spPr>
                    <a:xfrm rot="21563279">
                      <a:off x="-1099237" y="4312813"/>
                      <a:ext cx="285350" cy="128894"/>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716" name="Oval 1715"/>
                    <p:cNvSpPr/>
                    <p:nvPr/>
                  </p:nvSpPr>
                  <p:spPr>
                    <a:xfrm rot="21563279">
                      <a:off x="-1078200" y="4244327"/>
                      <a:ext cx="285350" cy="128894"/>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717" name="Oval 1716"/>
                    <p:cNvSpPr/>
                    <p:nvPr/>
                  </p:nvSpPr>
                  <p:spPr>
                    <a:xfrm rot="21563279">
                      <a:off x="-1046005" y="4170964"/>
                      <a:ext cx="285350" cy="128894"/>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718" name="Oval 1717"/>
                    <p:cNvSpPr/>
                    <p:nvPr/>
                  </p:nvSpPr>
                  <p:spPr>
                    <a:xfrm rot="21563279">
                      <a:off x="-1029434" y="4104431"/>
                      <a:ext cx="285350" cy="128894"/>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719" name="Oval 1718"/>
                    <p:cNvSpPr/>
                    <p:nvPr/>
                  </p:nvSpPr>
                  <p:spPr>
                    <a:xfrm rot="21563279">
                      <a:off x="-994067" y="4029681"/>
                      <a:ext cx="285350" cy="128894"/>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720" name="Oval 1719"/>
                    <p:cNvSpPr/>
                    <p:nvPr/>
                  </p:nvSpPr>
                  <p:spPr>
                    <a:xfrm rot="21563279">
                      <a:off x="-955529" y="3953544"/>
                      <a:ext cx="285350" cy="128894"/>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721" name="Oval 1720"/>
                    <p:cNvSpPr/>
                    <p:nvPr/>
                  </p:nvSpPr>
                  <p:spPr>
                    <a:xfrm rot="21563279">
                      <a:off x="-930059" y="3883121"/>
                      <a:ext cx="285350" cy="128894"/>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722" name="Oval 1721"/>
                    <p:cNvSpPr/>
                    <p:nvPr/>
                  </p:nvSpPr>
                  <p:spPr>
                    <a:xfrm rot="21563279">
                      <a:off x="-900235" y="3814782"/>
                      <a:ext cx="285349" cy="128894"/>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grpSp>
              <p:grpSp>
                <p:nvGrpSpPr>
                  <p:cNvPr id="2652" name="Group 16953"/>
                  <p:cNvGrpSpPr/>
                  <p:nvPr/>
                </p:nvGrpSpPr>
                <p:grpSpPr>
                  <a:xfrm>
                    <a:off x="1200365" y="2491482"/>
                    <a:ext cx="882072" cy="1997676"/>
                    <a:chOff x="-1597678" y="3819122"/>
                    <a:chExt cx="681374" cy="1543143"/>
                  </a:xfrm>
                </p:grpSpPr>
                <p:sp>
                  <p:nvSpPr>
                    <p:cNvPr id="1673" name="Oval 1672"/>
                    <p:cNvSpPr/>
                    <p:nvPr/>
                  </p:nvSpPr>
                  <p:spPr>
                    <a:xfrm rot="20624588">
                      <a:off x="-1201654" y="5233371"/>
                      <a:ext cx="285350" cy="128894"/>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674" name="Oval 1673"/>
                    <p:cNvSpPr/>
                    <p:nvPr/>
                  </p:nvSpPr>
                  <p:spPr>
                    <a:xfrm rot="20624588">
                      <a:off x="-1236030" y="5191306"/>
                      <a:ext cx="285350" cy="128894"/>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675" name="Oval 1674"/>
                    <p:cNvSpPr/>
                    <p:nvPr/>
                  </p:nvSpPr>
                  <p:spPr>
                    <a:xfrm rot="20624588">
                      <a:off x="-1270408" y="5149241"/>
                      <a:ext cx="285350" cy="128894"/>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676" name="Oval 1675"/>
                    <p:cNvSpPr/>
                    <p:nvPr/>
                  </p:nvSpPr>
                  <p:spPr>
                    <a:xfrm rot="20624588">
                      <a:off x="-1304785" y="5107176"/>
                      <a:ext cx="285350" cy="128894"/>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677" name="Oval 1676"/>
                    <p:cNvSpPr/>
                    <p:nvPr/>
                  </p:nvSpPr>
                  <p:spPr>
                    <a:xfrm rot="20624588">
                      <a:off x="-1339162" y="5065111"/>
                      <a:ext cx="285350" cy="128894"/>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678" name="Oval 1677"/>
                    <p:cNvSpPr/>
                    <p:nvPr/>
                  </p:nvSpPr>
                  <p:spPr>
                    <a:xfrm rot="20624588">
                      <a:off x="-1373539" y="5023045"/>
                      <a:ext cx="285350" cy="128894"/>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679" name="Oval 1678"/>
                    <p:cNvSpPr/>
                    <p:nvPr/>
                  </p:nvSpPr>
                  <p:spPr>
                    <a:xfrm rot="20624588">
                      <a:off x="-1407917" y="4980980"/>
                      <a:ext cx="285350" cy="128894"/>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680" name="Oval 1679"/>
                    <p:cNvSpPr/>
                    <p:nvPr/>
                  </p:nvSpPr>
                  <p:spPr>
                    <a:xfrm rot="20624588">
                      <a:off x="-1434196" y="4932296"/>
                      <a:ext cx="285350" cy="128894"/>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681" name="Oval 1680"/>
                    <p:cNvSpPr/>
                    <p:nvPr/>
                  </p:nvSpPr>
                  <p:spPr>
                    <a:xfrm rot="20624588">
                      <a:off x="-1460475" y="4883613"/>
                      <a:ext cx="285350" cy="128894"/>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682" name="Oval 1681"/>
                    <p:cNvSpPr/>
                    <p:nvPr/>
                  </p:nvSpPr>
                  <p:spPr>
                    <a:xfrm rot="20624588">
                      <a:off x="-1481022" y="4830245"/>
                      <a:ext cx="285350" cy="128894"/>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683" name="Oval 1682"/>
                    <p:cNvSpPr/>
                    <p:nvPr/>
                  </p:nvSpPr>
                  <p:spPr>
                    <a:xfrm rot="20624588">
                      <a:off x="-1504935" y="4779628"/>
                      <a:ext cx="285350" cy="128894"/>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684" name="Oval 1683"/>
                    <p:cNvSpPr/>
                    <p:nvPr/>
                  </p:nvSpPr>
                  <p:spPr>
                    <a:xfrm rot="20624588">
                      <a:off x="-1525796" y="4726517"/>
                      <a:ext cx="285350" cy="128894"/>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685" name="Oval 1684"/>
                    <p:cNvSpPr/>
                    <p:nvPr/>
                  </p:nvSpPr>
                  <p:spPr>
                    <a:xfrm rot="20624588">
                      <a:off x="-1536192" y="4664853"/>
                      <a:ext cx="285350" cy="128894"/>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686" name="Oval 1685"/>
                    <p:cNvSpPr/>
                    <p:nvPr/>
                  </p:nvSpPr>
                  <p:spPr>
                    <a:xfrm rot="20624588">
                      <a:off x="-1562785" y="4616426"/>
                      <a:ext cx="285350" cy="128894"/>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687" name="Oval 1686"/>
                    <p:cNvSpPr/>
                    <p:nvPr/>
                  </p:nvSpPr>
                  <p:spPr>
                    <a:xfrm rot="20624588">
                      <a:off x="-1570501" y="4552572"/>
                      <a:ext cx="285350" cy="128894"/>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688" name="Oval 1687"/>
                    <p:cNvSpPr/>
                    <p:nvPr/>
                  </p:nvSpPr>
                  <p:spPr>
                    <a:xfrm rot="20624588">
                      <a:off x="-1583577" y="4493099"/>
                      <a:ext cx="285350" cy="128894"/>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689" name="Oval 1688"/>
                    <p:cNvSpPr/>
                    <p:nvPr/>
                  </p:nvSpPr>
                  <p:spPr>
                    <a:xfrm rot="20624588">
                      <a:off x="-1593974" y="4431436"/>
                      <a:ext cx="285350" cy="128894"/>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690" name="Oval 1689"/>
                    <p:cNvSpPr/>
                    <p:nvPr/>
                  </p:nvSpPr>
                  <p:spPr>
                    <a:xfrm rot="20624588">
                      <a:off x="-1597678" y="4364303"/>
                      <a:ext cx="285350" cy="128894"/>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691" name="Oval 1690"/>
                    <p:cNvSpPr/>
                    <p:nvPr/>
                  </p:nvSpPr>
                  <p:spPr>
                    <a:xfrm rot="20624588">
                      <a:off x="-1595889" y="4292682"/>
                      <a:ext cx="285350" cy="128894"/>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692" name="Oval 1691"/>
                    <p:cNvSpPr/>
                    <p:nvPr/>
                  </p:nvSpPr>
                  <p:spPr>
                    <a:xfrm rot="20624588">
                      <a:off x="-1584671" y="4213355"/>
                      <a:ext cx="285350" cy="128894"/>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693" name="Oval 1692"/>
                    <p:cNvSpPr/>
                    <p:nvPr/>
                  </p:nvSpPr>
                  <p:spPr>
                    <a:xfrm rot="20624588">
                      <a:off x="-1586656" y="4144817"/>
                      <a:ext cx="285350" cy="128894"/>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694" name="Oval 1693"/>
                    <p:cNvSpPr/>
                    <p:nvPr/>
                  </p:nvSpPr>
                  <p:spPr>
                    <a:xfrm rot="20624588">
                      <a:off x="-1572757" y="4063299"/>
                      <a:ext cx="285350" cy="128894"/>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695" name="Oval 1694"/>
                    <p:cNvSpPr/>
                    <p:nvPr/>
                  </p:nvSpPr>
                  <p:spPr>
                    <a:xfrm rot="20624588">
                      <a:off x="-1556179" y="3979591"/>
                      <a:ext cx="285350" cy="128894"/>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696" name="Oval 1695"/>
                    <p:cNvSpPr/>
                    <p:nvPr/>
                  </p:nvSpPr>
                  <p:spPr>
                    <a:xfrm rot="20624588">
                      <a:off x="-1550644" y="3903069"/>
                      <a:ext cx="285350" cy="128894"/>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697" name="Oval 1696"/>
                    <p:cNvSpPr/>
                    <p:nvPr/>
                  </p:nvSpPr>
                  <p:spPr>
                    <a:xfrm rot="20624588">
                      <a:off x="-1537967" y="3819122"/>
                      <a:ext cx="285349" cy="128894"/>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grpSp>
            </p:grpSp>
            <p:grpSp>
              <p:nvGrpSpPr>
                <p:cNvPr id="2653" name="Group 1453"/>
                <p:cNvGrpSpPr/>
                <p:nvPr/>
              </p:nvGrpSpPr>
              <p:grpSpPr>
                <a:xfrm>
                  <a:off x="1959555" y="2795905"/>
                  <a:ext cx="877856" cy="1849337"/>
                  <a:chOff x="1959555" y="2795905"/>
                  <a:chExt cx="877856" cy="1849337"/>
                </a:xfrm>
              </p:grpSpPr>
              <p:sp>
                <p:nvSpPr>
                  <p:cNvPr id="1630" name="Oval 496"/>
                  <p:cNvSpPr/>
                  <p:nvPr/>
                </p:nvSpPr>
                <p:spPr>
                  <a:xfrm rot="599556">
                    <a:off x="2051103" y="4556670"/>
                    <a:ext cx="325332" cy="88572"/>
                  </a:xfrm>
                  <a:custGeom>
                    <a:avLst/>
                    <a:gdLst/>
                    <a:ahLst/>
                    <a:cxnLst/>
                    <a:rect l="l" t="t" r="r" b="b"/>
                    <a:pathLst>
                      <a:path w="325332" h="88572">
                        <a:moveTo>
                          <a:pt x="112806" y="6556"/>
                        </a:moveTo>
                        <a:cubicBezTo>
                          <a:pt x="134903" y="2335"/>
                          <a:pt x="159198" y="0"/>
                          <a:pt x="184700" y="0"/>
                        </a:cubicBezTo>
                        <a:cubicBezTo>
                          <a:pt x="241662" y="0"/>
                          <a:pt x="292602" y="11648"/>
                          <a:pt x="325332" y="31557"/>
                        </a:cubicBezTo>
                        <a:lnTo>
                          <a:pt x="1742" y="88572"/>
                        </a:lnTo>
                        <a:cubicBezTo>
                          <a:pt x="126" y="87015"/>
                          <a:pt x="0" y="85229"/>
                          <a:pt x="0" y="83430"/>
                        </a:cubicBezTo>
                        <a:cubicBezTo>
                          <a:pt x="0" y="48872"/>
                          <a:pt x="46515" y="19222"/>
                          <a:pt x="112806" y="6556"/>
                        </a:cubicBezTo>
                        <a:close/>
                      </a:path>
                    </a:pathLst>
                  </a:cu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631" name="Oval 497"/>
                  <p:cNvSpPr/>
                  <p:nvPr/>
                </p:nvSpPr>
                <p:spPr>
                  <a:xfrm rot="599556">
                    <a:off x="2029902" y="4491531"/>
                    <a:ext cx="369400" cy="146618"/>
                  </a:xfrm>
                  <a:custGeom>
                    <a:avLst/>
                    <a:gdLst/>
                    <a:ahLst/>
                    <a:cxnLst/>
                    <a:rect l="l" t="t" r="r" b="b"/>
                    <a:pathLst>
                      <a:path w="369400" h="146618">
                        <a:moveTo>
                          <a:pt x="112806" y="6557"/>
                        </a:moveTo>
                        <a:cubicBezTo>
                          <a:pt x="134904" y="2335"/>
                          <a:pt x="159198" y="0"/>
                          <a:pt x="184700" y="0"/>
                        </a:cubicBezTo>
                        <a:cubicBezTo>
                          <a:pt x="286707" y="0"/>
                          <a:pt x="369400" y="37353"/>
                          <a:pt x="369400" y="83430"/>
                        </a:cubicBezTo>
                        <a:lnTo>
                          <a:pt x="364578" y="94220"/>
                        </a:lnTo>
                        <a:lnTo>
                          <a:pt x="67188" y="146618"/>
                        </a:lnTo>
                        <a:cubicBezTo>
                          <a:pt x="26022" y="132380"/>
                          <a:pt x="0" y="109277"/>
                          <a:pt x="0" y="83430"/>
                        </a:cubicBezTo>
                        <a:cubicBezTo>
                          <a:pt x="0" y="48872"/>
                          <a:pt x="46515" y="19222"/>
                          <a:pt x="112806" y="6557"/>
                        </a:cubicBezTo>
                        <a:close/>
                      </a:path>
                    </a:pathLst>
                  </a:cu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632" name="Oval 1631"/>
                  <p:cNvSpPr/>
                  <p:nvPr/>
                </p:nvSpPr>
                <p:spPr>
                  <a:xfrm rot="599556">
                    <a:off x="2012317" y="4422854"/>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633" name="Oval 1632"/>
                  <p:cNvSpPr/>
                  <p:nvPr/>
                </p:nvSpPr>
                <p:spPr>
                  <a:xfrm rot="599556">
                    <a:off x="1996489" y="4354330"/>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634" name="Oval 1633"/>
                  <p:cNvSpPr/>
                  <p:nvPr/>
                </p:nvSpPr>
                <p:spPr>
                  <a:xfrm rot="599556">
                    <a:off x="1980659" y="4285807"/>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635" name="Oval 1634"/>
                  <p:cNvSpPr/>
                  <p:nvPr/>
                </p:nvSpPr>
                <p:spPr>
                  <a:xfrm rot="599556">
                    <a:off x="1964830" y="4217286"/>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636" name="Oval 1635"/>
                  <p:cNvSpPr/>
                  <p:nvPr/>
                </p:nvSpPr>
                <p:spPr>
                  <a:xfrm rot="599556">
                    <a:off x="1962192" y="4145714"/>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637" name="Oval 1636"/>
                  <p:cNvSpPr/>
                  <p:nvPr/>
                </p:nvSpPr>
                <p:spPr>
                  <a:xfrm rot="599556">
                    <a:off x="1959555" y="4074144"/>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638" name="Oval 1637"/>
                  <p:cNvSpPr/>
                  <p:nvPr/>
                </p:nvSpPr>
                <p:spPr>
                  <a:xfrm rot="599556">
                    <a:off x="1966253" y="4000416"/>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639" name="Oval 1638"/>
                  <p:cNvSpPr/>
                  <p:nvPr/>
                </p:nvSpPr>
                <p:spPr>
                  <a:xfrm rot="599556">
                    <a:off x="1967471" y="3927954"/>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640" name="Oval 1639"/>
                  <p:cNvSpPr/>
                  <p:nvPr/>
                </p:nvSpPr>
                <p:spPr>
                  <a:xfrm rot="599556">
                    <a:off x="1973659" y="3854346"/>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641" name="Oval 1640"/>
                  <p:cNvSpPr/>
                  <p:nvPr/>
                </p:nvSpPr>
                <p:spPr>
                  <a:xfrm rot="599556">
                    <a:off x="1984564" y="3776800"/>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642" name="Oval 1641"/>
                  <p:cNvSpPr/>
                  <p:nvPr/>
                </p:nvSpPr>
                <p:spPr>
                  <a:xfrm rot="660000">
                    <a:off x="1993747" y="3705346"/>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643" name="Oval 1642"/>
                  <p:cNvSpPr/>
                  <p:nvPr/>
                </p:nvSpPr>
                <p:spPr>
                  <a:xfrm rot="599556">
                    <a:off x="2009017" y="3626789"/>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644" name="Oval 1643"/>
                  <p:cNvSpPr/>
                  <p:nvPr/>
                </p:nvSpPr>
                <p:spPr>
                  <a:xfrm rot="599556">
                    <a:off x="2040217" y="3550249"/>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645" name="Oval 1644"/>
                  <p:cNvSpPr/>
                  <p:nvPr/>
                </p:nvSpPr>
                <p:spPr>
                  <a:xfrm rot="599556">
                    <a:off x="2063452" y="3472698"/>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646" name="Oval 1645"/>
                  <p:cNvSpPr/>
                  <p:nvPr/>
                </p:nvSpPr>
                <p:spPr>
                  <a:xfrm rot="599556">
                    <a:off x="2097588" y="3392636"/>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647" name="Oval 1646"/>
                  <p:cNvSpPr/>
                  <p:nvPr/>
                </p:nvSpPr>
                <p:spPr>
                  <a:xfrm rot="599556">
                    <a:off x="2140672" y="3310509"/>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648" name="Oval 1647"/>
                  <p:cNvSpPr/>
                  <p:nvPr/>
                </p:nvSpPr>
                <p:spPr>
                  <a:xfrm rot="599556">
                    <a:off x="2199116" y="3224825"/>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649" name="Oval 1648"/>
                  <p:cNvSpPr/>
                  <p:nvPr/>
                </p:nvSpPr>
                <p:spPr>
                  <a:xfrm rot="599556">
                    <a:off x="2236053" y="3144114"/>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650" name="Oval 1649"/>
                  <p:cNvSpPr/>
                  <p:nvPr/>
                </p:nvSpPr>
                <p:spPr>
                  <a:xfrm rot="599556">
                    <a:off x="2298863" y="3057427"/>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651" name="Oval 1650"/>
                  <p:cNvSpPr/>
                  <p:nvPr/>
                </p:nvSpPr>
                <p:spPr>
                  <a:xfrm rot="599556">
                    <a:off x="2366040" y="2969725"/>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652" name="Oval 1651"/>
                  <p:cNvSpPr/>
                  <p:nvPr/>
                </p:nvSpPr>
                <p:spPr>
                  <a:xfrm rot="599556">
                    <a:off x="2415224" y="2886175"/>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653" name="Oval 1652"/>
                  <p:cNvSpPr/>
                  <p:nvPr/>
                </p:nvSpPr>
                <p:spPr>
                  <a:xfrm rot="599556">
                    <a:off x="2468011" y="2795905"/>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grpSp>
            <p:grpSp>
              <p:nvGrpSpPr>
                <p:cNvPr id="2654" name="Group 1454"/>
                <p:cNvGrpSpPr/>
                <p:nvPr/>
              </p:nvGrpSpPr>
              <p:grpSpPr>
                <a:xfrm>
                  <a:off x="1468805" y="2799531"/>
                  <a:ext cx="686114" cy="1841040"/>
                  <a:chOff x="1468805" y="2799531"/>
                  <a:chExt cx="686114" cy="1841040"/>
                </a:xfrm>
              </p:grpSpPr>
              <p:sp>
                <p:nvSpPr>
                  <p:cNvPr id="1606" name="Oval 472"/>
                  <p:cNvSpPr/>
                  <p:nvPr/>
                </p:nvSpPr>
                <p:spPr>
                  <a:xfrm rot="21091511">
                    <a:off x="1835902" y="4564005"/>
                    <a:ext cx="319017" cy="76566"/>
                  </a:xfrm>
                  <a:custGeom>
                    <a:avLst/>
                    <a:gdLst/>
                    <a:ahLst/>
                    <a:cxnLst/>
                    <a:rect l="l" t="t" r="r" b="b"/>
                    <a:pathLst>
                      <a:path w="319017" h="76566">
                        <a:moveTo>
                          <a:pt x="208508" y="6556"/>
                        </a:moveTo>
                        <a:cubicBezTo>
                          <a:pt x="270167" y="18337"/>
                          <a:pt x="314715" y="44810"/>
                          <a:pt x="319017" y="76566"/>
                        </a:cubicBezTo>
                        <a:lnTo>
                          <a:pt x="0" y="29032"/>
                        </a:lnTo>
                        <a:cubicBezTo>
                          <a:pt x="32921" y="10707"/>
                          <a:pt x="82000" y="0"/>
                          <a:pt x="136614" y="0"/>
                        </a:cubicBezTo>
                        <a:cubicBezTo>
                          <a:pt x="162116" y="0"/>
                          <a:pt x="186411" y="2335"/>
                          <a:pt x="208508" y="6556"/>
                        </a:cubicBezTo>
                        <a:close/>
                      </a:path>
                    </a:pathLst>
                  </a:cu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607" name="Oval 473"/>
                  <p:cNvSpPr/>
                  <p:nvPr/>
                </p:nvSpPr>
                <p:spPr>
                  <a:xfrm rot="21091511">
                    <a:off x="1755639" y="4507082"/>
                    <a:ext cx="369201" cy="132164"/>
                  </a:xfrm>
                  <a:custGeom>
                    <a:avLst/>
                    <a:gdLst/>
                    <a:ahLst/>
                    <a:cxnLst/>
                    <a:rect l="l" t="t" r="r" b="b"/>
                    <a:pathLst>
                      <a:path w="369201" h="132164">
                        <a:moveTo>
                          <a:pt x="256394" y="6556"/>
                        </a:moveTo>
                        <a:cubicBezTo>
                          <a:pt x="322686" y="19222"/>
                          <a:pt x="369201" y="48872"/>
                          <a:pt x="369201" y="83430"/>
                        </a:cubicBezTo>
                        <a:cubicBezTo>
                          <a:pt x="369201" y="101917"/>
                          <a:pt x="355888" y="119000"/>
                          <a:pt x="333054" y="132164"/>
                        </a:cubicBezTo>
                        <a:lnTo>
                          <a:pt x="0" y="82539"/>
                        </a:lnTo>
                        <a:cubicBezTo>
                          <a:pt x="875" y="36870"/>
                          <a:pt x="83156" y="0"/>
                          <a:pt x="184501" y="0"/>
                        </a:cubicBezTo>
                        <a:cubicBezTo>
                          <a:pt x="210003" y="0"/>
                          <a:pt x="234297" y="2334"/>
                          <a:pt x="256394" y="6556"/>
                        </a:cubicBezTo>
                        <a:close/>
                      </a:path>
                    </a:pathLst>
                  </a:cu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608" name="Oval 474"/>
                  <p:cNvSpPr/>
                  <p:nvPr/>
                </p:nvSpPr>
                <p:spPr>
                  <a:xfrm rot="21091511">
                    <a:off x="1721277" y="4446928"/>
                    <a:ext cx="369400" cy="166860"/>
                  </a:xfrm>
                  <a:custGeom>
                    <a:avLst/>
                    <a:gdLst/>
                    <a:ahLst/>
                    <a:cxnLst/>
                    <a:rect l="l" t="t" r="r" b="b"/>
                    <a:pathLst>
                      <a:path w="369400" h="166860">
                        <a:moveTo>
                          <a:pt x="256593" y="6557"/>
                        </a:moveTo>
                        <a:cubicBezTo>
                          <a:pt x="322885" y="19222"/>
                          <a:pt x="369400" y="48872"/>
                          <a:pt x="369400" y="83430"/>
                        </a:cubicBezTo>
                        <a:cubicBezTo>
                          <a:pt x="369400" y="129507"/>
                          <a:pt x="286707" y="166860"/>
                          <a:pt x="184700" y="166860"/>
                        </a:cubicBezTo>
                        <a:cubicBezTo>
                          <a:pt x="82693" y="166860"/>
                          <a:pt x="0" y="129507"/>
                          <a:pt x="0" y="83430"/>
                        </a:cubicBezTo>
                        <a:cubicBezTo>
                          <a:pt x="0" y="37353"/>
                          <a:pt x="82693" y="0"/>
                          <a:pt x="184700" y="0"/>
                        </a:cubicBezTo>
                        <a:cubicBezTo>
                          <a:pt x="210202" y="0"/>
                          <a:pt x="234496" y="2335"/>
                          <a:pt x="256593" y="6557"/>
                        </a:cubicBezTo>
                        <a:close/>
                      </a:path>
                    </a:pathLst>
                  </a:cu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609" name="Oval 1608"/>
                  <p:cNvSpPr/>
                  <p:nvPr/>
                </p:nvSpPr>
                <p:spPr>
                  <a:xfrm rot="21091511">
                    <a:off x="1684557" y="4386947"/>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610" name="Oval 1609"/>
                  <p:cNvSpPr/>
                  <p:nvPr/>
                </p:nvSpPr>
                <p:spPr>
                  <a:xfrm rot="21091511">
                    <a:off x="1647839" y="4326966"/>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611" name="Oval 1610"/>
                  <p:cNvSpPr/>
                  <p:nvPr/>
                </p:nvSpPr>
                <p:spPr>
                  <a:xfrm rot="21091511">
                    <a:off x="1611119" y="4266987"/>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612" name="Oval 1611"/>
                  <p:cNvSpPr/>
                  <p:nvPr/>
                </p:nvSpPr>
                <p:spPr>
                  <a:xfrm rot="21091511">
                    <a:off x="1585946" y="4199939"/>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613" name="Oval 1612"/>
                  <p:cNvSpPr/>
                  <p:nvPr/>
                </p:nvSpPr>
                <p:spPr>
                  <a:xfrm rot="21091511">
                    <a:off x="1560774" y="4132889"/>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614" name="Oval 1613"/>
                  <p:cNvSpPr/>
                  <p:nvPr/>
                </p:nvSpPr>
                <p:spPr>
                  <a:xfrm rot="21091511">
                    <a:off x="1543772" y="4060837"/>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615" name="Oval 1614"/>
                  <p:cNvSpPr/>
                  <p:nvPr/>
                </p:nvSpPr>
                <p:spPr>
                  <a:xfrm rot="21091511">
                    <a:off x="1521975" y="3991721"/>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616" name="Oval 1615"/>
                  <p:cNvSpPr/>
                  <p:nvPr/>
                </p:nvSpPr>
                <p:spPr>
                  <a:xfrm rot="21091511">
                    <a:off x="1504527" y="3919944"/>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617" name="Oval 1616"/>
                  <p:cNvSpPr/>
                  <p:nvPr/>
                </p:nvSpPr>
                <p:spPr>
                  <a:xfrm rot="21091511">
                    <a:off x="1489672" y="3851358"/>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618" name="Oval 1617"/>
                  <p:cNvSpPr/>
                  <p:nvPr/>
                </p:nvSpPr>
                <p:spPr>
                  <a:xfrm rot="21091511">
                    <a:off x="1476382" y="3772254"/>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619" name="Oval 1618"/>
                  <p:cNvSpPr/>
                  <p:nvPr/>
                </p:nvSpPr>
                <p:spPr>
                  <a:xfrm rot="21091511">
                    <a:off x="1477679" y="3689001"/>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620" name="Oval 1619"/>
                  <p:cNvSpPr/>
                  <p:nvPr/>
                </p:nvSpPr>
                <p:spPr>
                  <a:xfrm rot="21091511">
                    <a:off x="1471331" y="3610425"/>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621" name="Oval 1620"/>
                  <p:cNvSpPr/>
                  <p:nvPr/>
                </p:nvSpPr>
                <p:spPr>
                  <a:xfrm rot="21091511">
                    <a:off x="1468805" y="3529508"/>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622" name="Oval 1621"/>
                  <p:cNvSpPr/>
                  <p:nvPr/>
                </p:nvSpPr>
                <p:spPr>
                  <a:xfrm rot="21091511">
                    <a:off x="1475820" y="3442754"/>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623" name="Oval 1622"/>
                  <p:cNvSpPr/>
                  <p:nvPr/>
                </p:nvSpPr>
                <p:spPr>
                  <a:xfrm rot="21091511">
                    <a:off x="1500024" y="3347063"/>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624" name="Oval 1623"/>
                  <p:cNvSpPr/>
                  <p:nvPr/>
                </p:nvSpPr>
                <p:spPr>
                  <a:xfrm rot="21091511">
                    <a:off x="1506632" y="3251422"/>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625" name="Oval 1624"/>
                  <p:cNvSpPr/>
                  <p:nvPr/>
                </p:nvSpPr>
                <p:spPr>
                  <a:xfrm rot="21091511">
                    <a:off x="1528431" y="3163170"/>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626" name="Oval 1625"/>
                  <p:cNvSpPr/>
                  <p:nvPr/>
                </p:nvSpPr>
                <p:spPr>
                  <a:xfrm rot="21091511">
                    <a:off x="1560546" y="3061049"/>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627" name="Oval 1626"/>
                  <p:cNvSpPr/>
                  <p:nvPr/>
                </p:nvSpPr>
                <p:spPr>
                  <a:xfrm rot="21091511">
                    <a:off x="1596484" y="2956588"/>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628" name="Oval 1627"/>
                  <p:cNvSpPr/>
                  <p:nvPr/>
                </p:nvSpPr>
                <p:spPr>
                  <a:xfrm rot="21240000">
                    <a:off x="1629003" y="2874089"/>
                    <a:ext cx="369401"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629" name="Oval 1628"/>
                  <p:cNvSpPr/>
                  <p:nvPr/>
                </p:nvSpPr>
                <p:spPr>
                  <a:xfrm rot="21091511">
                    <a:off x="1658686" y="2799531"/>
                    <a:ext cx="369398"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grpSp>
            <p:grpSp>
              <p:nvGrpSpPr>
                <p:cNvPr id="2655" name="Group 1455"/>
                <p:cNvGrpSpPr/>
                <p:nvPr/>
              </p:nvGrpSpPr>
              <p:grpSpPr>
                <a:xfrm>
                  <a:off x="2202381" y="3108041"/>
                  <a:ext cx="1038498" cy="1515872"/>
                  <a:chOff x="2202381" y="3108041"/>
                  <a:chExt cx="1038498" cy="1515872"/>
                </a:xfrm>
              </p:grpSpPr>
              <p:sp>
                <p:nvSpPr>
                  <p:cNvPr id="1587" name="Oval 452"/>
                  <p:cNvSpPr/>
                  <p:nvPr/>
                </p:nvSpPr>
                <p:spPr>
                  <a:xfrm rot="1027253">
                    <a:off x="2202381" y="4458166"/>
                    <a:ext cx="369400" cy="165747"/>
                  </a:xfrm>
                  <a:custGeom>
                    <a:avLst/>
                    <a:gdLst/>
                    <a:ahLst/>
                    <a:cxnLst/>
                    <a:rect l="l" t="t" r="r" b="b"/>
                    <a:pathLst>
                      <a:path w="369400" h="165747">
                        <a:moveTo>
                          <a:pt x="54097" y="24436"/>
                        </a:moveTo>
                        <a:cubicBezTo>
                          <a:pt x="87521" y="9338"/>
                          <a:pt x="133696" y="0"/>
                          <a:pt x="184700" y="0"/>
                        </a:cubicBezTo>
                        <a:cubicBezTo>
                          <a:pt x="286707" y="0"/>
                          <a:pt x="369400" y="37353"/>
                          <a:pt x="369400" y="83430"/>
                        </a:cubicBezTo>
                        <a:lnTo>
                          <a:pt x="359718" y="108075"/>
                        </a:lnTo>
                        <a:lnTo>
                          <a:pt x="172495" y="165747"/>
                        </a:lnTo>
                        <a:cubicBezTo>
                          <a:pt x="76163" y="163835"/>
                          <a:pt x="0" y="127650"/>
                          <a:pt x="0" y="83430"/>
                        </a:cubicBezTo>
                        <a:cubicBezTo>
                          <a:pt x="0" y="60391"/>
                          <a:pt x="20673" y="39534"/>
                          <a:pt x="54097" y="24436"/>
                        </a:cubicBezTo>
                        <a:close/>
                      </a:path>
                    </a:pathLst>
                  </a:cu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588" name="Oval 1587"/>
                  <p:cNvSpPr/>
                  <p:nvPr/>
                </p:nvSpPr>
                <p:spPr>
                  <a:xfrm rot="1027253">
                    <a:off x="2208480" y="4386799"/>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589" name="Oval 1588"/>
                  <p:cNvSpPr/>
                  <p:nvPr/>
                </p:nvSpPr>
                <p:spPr>
                  <a:xfrm rot="1027253">
                    <a:off x="2214746" y="4315451"/>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590" name="Oval 1589"/>
                  <p:cNvSpPr/>
                  <p:nvPr/>
                </p:nvSpPr>
                <p:spPr>
                  <a:xfrm rot="1027253">
                    <a:off x="2230542" y="4243126"/>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591" name="Oval 1590"/>
                  <p:cNvSpPr/>
                  <p:nvPr/>
                </p:nvSpPr>
                <p:spPr>
                  <a:xfrm rot="1027253">
                    <a:off x="2240743" y="4171376"/>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592" name="Oval 1591"/>
                  <p:cNvSpPr/>
                  <p:nvPr/>
                </p:nvSpPr>
                <p:spPr>
                  <a:xfrm rot="1027253">
                    <a:off x="2256016" y="4099106"/>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593" name="Oval 1592"/>
                  <p:cNvSpPr/>
                  <p:nvPr/>
                </p:nvSpPr>
                <p:spPr>
                  <a:xfrm rot="1027253">
                    <a:off x="2288694" y="4025043"/>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594" name="Oval 1593"/>
                  <p:cNvSpPr/>
                  <p:nvPr/>
                </p:nvSpPr>
                <p:spPr>
                  <a:xfrm rot="1027253">
                    <a:off x="2294439" y="3953752"/>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595" name="Oval 1594"/>
                  <p:cNvSpPr/>
                  <p:nvPr/>
                </p:nvSpPr>
                <p:spPr>
                  <a:xfrm rot="1027253">
                    <a:off x="2331574" y="3879226"/>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596" name="Oval 1595"/>
                  <p:cNvSpPr/>
                  <p:nvPr/>
                </p:nvSpPr>
                <p:spPr>
                  <a:xfrm rot="1027253">
                    <a:off x="2359794" y="3805617"/>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597" name="Oval 1596"/>
                  <p:cNvSpPr/>
                  <p:nvPr/>
                </p:nvSpPr>
                <p:spPr>
                  <a:xfrm rot="1027253">
                    <a:off x="2392474" y="3731556"/>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598" name="Oval 1597"/>
                  <p:cNvSpPr/>
                  <p:nvPr/>
                </p:nvSpPr>
                <p:spPr>
                  <a:xfrm rot="1027253">
                    <a:off x="2436281" y="3656345"/>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599" name="Oval 1598"/>
                  <p:cNvSpPr/>
                  <p:nvPr/>
                </p:nvSpPr>
                <p:spPr>
                  <a:xfrm rot="1027253">
                    <a:off x="2489222" y="3580197"/>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600" name="Oval 1599"/>
                  <p:cNvSpPr/>
                  <p:nvPr/>
                </p:nvSpPr>
                <p:spPr>
                  <a:xfrm rot="1027253">
                    <a:off x="2545516" y="3514757"/>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601" name="Oval 1600"/>
                  <p:cNvSpPr/>
                  <p:nvPr/>
                </p:nvSpPr>
                <p:spPr>
                  <a:xfrm rot="1027253">
                    <a:off x="2604514" y="3426917"/>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602" name="Oval 1601"/>
                  <p:cNvSpPr/>
                  <p:nvPr/>
                </p:nvSpPr>
                <p:spPr>
                  <a:xfrm rot="1027253">
                    <a:off x="2677596" y="3348698"/>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603" name="Oval 1602"/>
                  <p:cNvSpPr/>
                  <p:nvPr/>
                </p:nvSpPr>
                <p:spPr>
                  <a:xfrm rot="1027253">
                    <a:off x="2742805" y="3282348"/>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604" name="Oval 1603"/>
                  <p:cNvSpPr/>
                  <p:nvPr/>
                </p:nvSpPr>
                <p:spPr>
                  <a:xfrm rot="1027253">
                    <a:off x="2814309" y="3193218"/>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605" name="Oval 1604"/>
                  <p:cNvSpPr/>
                  <p:nvPr/>
                </p:nvSpPr>
                <p:spPr>
                  <a:xfrm rot="1027253">
                    <a:off x="2871482" y="3108041"/>
                    <a:ext cx="369397"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grpSp>
            <p:grpSp>
              <p:nvGrpSpPr>
                <p:cNvPr id="1344" name="Group 1456"/>
                <p:cNvGrpSpPr/>
                <p:nvPr/>
              </p:nvGrpSpPr>
              <p:grpSpPr>
                <a:xfrm>
                  <a:off x="1755925" y="3108843"/>
                  <a:ext cx="671538" cy="1509737"/>
                  <a:chOff x="1755925" y="3108843"/>
                  <a:chExt cx="671538" cy="1509737"/>
                </a:xfrm>
              </p:grpSpPr>
              <p:sp>
                <p:nvSpPr>
                  <p:cNvPr id="1569" name="Oval 432"/>
                  <p:cNvSpPr/>
                  <p:nvPr/>
                </p:nvSpPr>
                <p:spPr>
                  <a:xfrm rot="21563279">
                    <a:off x="1805592" y="4518689"/>
                    <a:ext cx="369400" cy="99891"/>
                  </a:xfrm>
                  <a:custGeom>
                    <a:avLst/>
                    <a:gdLst/>
                    <a:ahLst/>
                    <a:cxnLst/>
                    <a:rect l="l" t="t" r="r" b="b"/>
                    <a:pathLst>
                      <a:path w="369400" h="99891">
                        <a:moveTo>
                          <a:pt x="184700" y="0"/>
                        </a:moveTo>
                        <a:cubicBezTo>
                          <a:pt x="286707" y="0"/>
                          <a:pt x="369400" y="37353"/>
                          <a:pt x="369400" y="83430"/>
                        </a:cubicBezTo>
                        <a:lnTo>
                          <a:pt x="365370" y="99891"/>
                        </a:lnTo>
                        <a:lnTo>
                          <a:pt x="5465" y="96047"/>
                        </a:lnTo>
                        <a:cubicBezTo>
                          <a:pt x="852" y="92694"/>
                          <a:pt x="0" y="88107"/>
                          <a:pt x="0" y="83430"/>
                        </a:cubicBezTo>
                        <a:cubicBezTo>
                          <a:pt x="0" y="37353"/>
                          <a:pt x="82693" y="0"/>
                          <a:pt x="184700" y="0"/>
                        </a:cubicBezTo>
                        <a:close/>
                      </a:path>
                    </a:pathLst>
                  </a:cu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570" name="Oval 1569"/>
                  <p:cNvSpPr/>
                  <p:nvPr/>
                </p:nvSpPr>
                <p:spPr>
                  <a:xfrm rot="21563279">
                    <a:off x="1790187" y="4448824"/>
                    <a:ext cx="369399"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571" name="Oval 1570"/>
                  <p:cNvSpPr/>
                  <p:nvPr/>
                </p:nvSpPr>
                <p:spPr>
                  <a:xfrm rot="21563279">
                    <a:off x="1783204" y="4375126"/>
                    <a:ext cx="369399"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572" name="Oval 1571"/>
                  <p:cNvSpPr/>
                  <p:nvPr/>
                </p:nvSpPr>
                <p:spPr>
                  <a:xfrm rot="21563279">
                    <a:off x="1771066" y="4303677"/>
                    <a:ext cx="369399"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573" name="Oval 1572"/>
                  <p:cNvSpPr/>
                  <p:nvPr/>
                </p:nvSpPr>
                <p:spPr>
                  <a:xfrm rot="21563279">
                    <a:off x="1763602" y="4230186"/>
                    <a:ext cx="369399"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574" name="Oval 1573"/>
                  <p:cNvSpPr/>
                  <p:nvPr/>
                </p:nvSpPr>
                <p:spPr>
                  <a:xfrm rot="21563279">
                    <a:off x="1772169" y="4149687"/>
                    <a:ext cx="369399"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575" name="Oval 1574"/>
                  <p:cNvSpPr/>
                  <p:nvPr/>
                </p:nvSpPr>
                <p:spPr>
                  <a:xfrm rot="21563279">
                    <a:off x="1755925" y="4080035"/>
                    <a:ext cx="369399"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576" name="Oval 1575"/>
                  <p:cNvSpPr/>
                  <p:nvPr/>
                </p:nvSpPr>
                <p:spPr>
                  <a:xfrm rot="21563279">
                    <a:off x="1768600" y="3997739"/>
                    <a:ext cx="369399"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577" name="Oval 1576"/>
                  <p:cNvSpPr/>
                  <p:nvPr/>
                </p:nvSpPr>
                <p:spPr>
                  <a:xfrm rot="21563279">
                    <a:off x="1773058" y="3919032"/>
                    <a:ext cx="369399"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578" name="Oval 1577"/>
                  <p:cNvSpPr/>
                  <p:nvPr/>
                </p:nvSpPr>
                <p:spPr>
                  <a:xfrm rot="21563279">
                    <a:off x="1781627" y="3838531"/>
                    <a:ext cx="369399"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579" name="Oval 1578"/>
                  <p:cNvSpPr/>
                  <p:nvPr/>
                </p:nvSpPr>
                <p:spPr>
                  <a:xfrm rot="21563279">
                    <a:off x="1800447" y="3753549"/>
                    <a:ext cx="369399"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580" name="Oval 1579"/>
                  <p:cNvSpPr/>
                  <p:nvPr/>
                </p:nvSpPr>
                <p:spPr>
                  <a:xfrm rot="21563279">
                    <a:off x="1827681" y="3664888"/>
                    <a:ext cx="369399"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581" name="Oval 1580"/>
                  <p:cNvSpPr/>
                  <p:nvPr/>
                </p:nvSpPr>
                <p:spPr>
                  <a:xfrm rot="21563279">
                    <a:off x="1869359" y="3569912"/>
                    <a:ext cx="369399"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582" name="Oval 1581"/>
                  <p:cNvSpPr/>
                  <p:nvPr/>
                </p:nvSpPr>
                <p:spPr>
                  <a:xfrm rot="21563279">
                    <a:off x="1890810" y="3483787"/>
                    <a:ext cx="369399"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583" name="Oval 1582"/>
                  <p:cNvSpPr/>
                  <p:nvPr/>
                </p:nvSpPr>
                <p:spPr>
                  <a:xfrm rot="21563279">
                    <a:off x="1936592" y="3387020"/>
                    <a:ext cx="36940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584" name="Oval 1583"/>
                  <p:cNvSpPr/>
                  <p:nvPr/>
                </p:nvSpPr>
                <p:spPr>
                  <a:xfrm rot="21563279">
                    <a:off x="1986483" y="3288459"/>
                    <a:ext cx="369399"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585" name="Oval 1584"/>
                  <p:cNvSpPr/>
                  <p:nvPr/>
                </p:nvSpPr>
                <p:spPr>
                  <a:xfrm rot="21563279">
                    <a:off x="2019455" y="3197300"/>
                    <a:ext cx="36940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586" name="Oval 1585"/>
                  <p:cNvSpPr/>
                  <p:nvPr/>
                </p:nvSpPr>
                <p:spPr>
                  <a:xfrm rot="21563279">
                    <a:off x="2058065" y="3108843"/>
                    <a:ext cx="369398"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grpSp>
            <p:grpSp>
              <p:nvGrpSpPr>
                <p:cNvPr id="1345" name="Group 1457"/>
                <p:cNvGrpSpPr/>
                <p:nvPr/>
              </p:nvGrpSpPr>
              <p:grpSpPr>
                <a:xfrm>
                  <a:off x="1200371" y="3121930"/>
                  <a:ext cx="572570" cy="1536755"/>
                  <a:chOff x="1200371" y="3121930"/>
                  <a:chExt cx="572570" cy="1536755"/>
                </a:xfrm>
              </p:grpSpPr>
              <p:sp>
                <p:nvSpPr>
                  <p:cNvPr id="1551" name="Oval 413"/>
                  <p:cNvSpPr/>
                  <p:nvPr/>
                </p:nvSpPr>
                <p:spPr>
                  <a:xfrm rot="20624588">
                    <a:off x="1457246" y="4544610"/>
                    <a:ext cx="315695" cy="114075"/>
                  </a:xfrm>
                  <a:custGeom>
                    <a:avLst/>
                    <a:gdLst/>
                    <a:ahLst/>
                    <a:cxnLst/>
                    <a:rect l="l" t="t" r="r" b="b"/>
                    <a:pathLst>
                      <a:path w="315695" h="114075">
                        <a:moveTo>
                          <a:pt x="248481" y="19051"/>
                        </a:moveTo>
                        <a:cubicBezTo>
                          <a:pt x="289530" y="34354"/>
                          <a:pt x="315695" y="57512"/>
                          <a:pt x="315695" y="83430"/>
                        </a:cubicBezTo>
                        <a:cubicBezTo>
                          <a:pt x="315695" y="94888"/>
                          <a:pt x="310581" y="105807"/>
                          <a:pt x="299870" y="114075"/>
                        </a:cubicBezTo>
                        <a:lnTo>
                          <a:pt x="0" y="26632"/>
                        </a:lnTo>
                        <a:cubicBezTo>
                          <a:pt x="32561" y="9594"/>
                          <a:pt x="79298" y="0"/>
                          <a:pt x="130995" y="0"/>
                        </a:cubicBezTo>
                        <a:cubicBezTo>
                          <a:pt x="156497" y="0"/>
                          <a:pt x="180792" y="2335"/>
                          <a:pt x="202889" y="6556"/>
                        </a:cubicBezTo>
                        <a:cubicBezTo>
                          <a:pt x="219462" y="9723"/>
                          <a:pt x="234799" y="13951"/>
                          <a:pt x="248481" y="19051"/>
                        </a:cubicBezTo>
                        <a:close/>
                      </a:path>
                    </a:pathLst>
                  </a:cu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552" name="Oval 414"/>
                  <p:cNvSpPr/>
                  <p:nvPr/>
                </p:nvSpPr>
                <p:spPr>
                  <a:xfrm rot="20624588">
                    <a:off x="1377781" y="4488078"/>
                    <a:ext cx="367973" cy="155413"/>
                  </a:xfrm>
                  <a:custGeom>
                    <a:avLst/>
                    <a:gdLst/>
                    <a:ahLst/>
                    <a:cxnLst/>
                    <a:rect l="l" t="t" r="r" b="b"/>
                    <a:pathLst>
                      <a:path w="367973" h="155413">
                        <a:moveTo>
                          <a:pt x="300760" y="19051"/>
                        </a:moveTo>
                        <a:cubicBezTo>
                          <a:pt x="341808" y="34354"/>
                          <a:pt x="367973" y="57511"/>
                          <a:pt x="367973" y="83430"/>
                        </a:cubicBezTo>
                        <a:cubicBezTo>
                          <a:pt x="367973" y="115510"/>
                          <a:pt x="327888" y="143362"/>
                          <a:pt x="268778" y="155413"/>
                        </a:cubicBezTo>
                        <a:lnTo>
                          <a:pt x="0" y="77036"/>
                        </a:lnTo>
                        <a:cubicBezTo>
                          <a:pt x="6520" y="33868"/>
                          <a:pt x="86141" y="0"/>
                          <a:pt x="183273" y="0"/>
                        </a:cubicBezTo>
                        <a:cubicBezTo>
                          <a:pt x="208775" y="0"/>
                          <a:pt x="233069" y="2334"/>
                          <a:pt x="255167" y="6556"/>
                        </a:cubicBezTo>
                        <a:cubicBezTo>
                          <a:pt x="271740" y="9723"/>
                          <a:pt x="287077" y="13951"/>
                          <a:pt x="300760" y="19051"/>
                        </a:cubicBezTo>
                        <a:close/>
                      </a:path>
                    </a:pathLst>
                  </a:cu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553" name="Oval 1552"/>
                  <p:cNvSpPr/>
                  <p:nvPr/>
                </p:nvSpPr>
                <p:spPr>
                  <a:xfrm rot="20624588">
                    <a:off x="1351386" y="4418961"/>
                    <a:ext cx="369399"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554" name="Oval 1553"/>
                  <p:cNvSpPr/>
                  <p:nvPr/>
                </p:nvSpPr>
                <p:spPr>
                  <a:xfrm rot="20624588">
                    <a:off x="1320430" y="4353433"/>
                    <a:ext cx="369399"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555" name="Oval 1554"/>
                  <p:cNvSpPr/>
                  <p:nvPr/>
                </p:nvSpPr>
                <p:spPr>
                  <a:xfrm rot="20624588">
                    <a:off x="1293425" y="4284677"/>
                    <a:ext cx="369399"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556" name="Oval 1555"/>
                  <p:cNvSpPr/>
                  <p:nvPr/>
                </p:nvSpPr>
                <p:spPr>
                  <a:xfrm rot="20624588">
                    <a:off x="1279967" y="4204849"/>
                    <a:ext cx="369399"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557" name="Oval 1556"/>
                  <p:cNvSpPr/>
                  <p:nvPr/>
                </p:nvSpPr>
                <p:spPr>
                  <a:xfrm rot="20624588">
                    <a:off x="1245541" y="4142159"/>
                    <a:ext cx="369399"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558" name="Oval 1557"/>
                  <p:cNvSpPr/>
                  <p:nvPr/>
                </p:nvSpPr>
                <p:spPr>
                  <a:xfrm rot="20624588">
                    <a:off x="1235553" y="4059496"/>
                    <a:ext cx="369399"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559" name="Oval 1558"/>
                  <p:cNvSpPr/>
                  <p:nvPr/>
                </p:nvSpPr>
                <p:spPr>
                  <a:xfrm rot="20624588">
                    <a:off x="1218625" y="3982507"/>
                    <a:ext cx="369399"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560" name="Oval 1559"/>
                  <p:cNvSpPr/>
                  <p:nvPr/>
                </p:nvSpPr>
                <p:spPr>
                  <a:xfrm rot="20624588">
                    <a:off x="1205166" y="3902679"/>
                    <a:ext cx="369399"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561" name="Oval 1560"/>
                  <p:cNvSpPr/>
                  <p:nvPr/>
                </p:nvSpPr>
                <p:spPr>
                  <a:xfrm rot="20624588">
                    <a:off x="1200371" y="3815775"/>
                    <a:ext cx="369399"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562" name="Oval 1561"/>
                  <p:cNvSpPr/>
                  <p:nvPr/>
                </p:nvSpPr>
                <p:spPr>
                  <a:xfrm rot="20624588">
                    <a:off x="1202687" y="3723061"/>
                    <a:ext cx="369399"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563" name="Oval 1562"/>
                  <p:cNvSpPr/>
                  <p:nvPr/>
                </p:nvSpPr>
                <p:spPr>
                  <a:xfrm rot="20624588">
                    <a:off x="1217209" y="3620369"/>
                    <a:ext cx="369399"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564" name="Oval 1563"/>
                  <p:cNvSpPr/>
                  <p:nvPr/>
                </p:nvSpPr>
                <p:spPr>
                  <a:xfrm rot="20624588">
                    <a:off x="1214642" y="3531648"/>
                    <a:ext cx="369399"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565" name="Oval 1564"/>
                  <p:cNvSpPr/>
                  <p:nvPr/>
                </p:nvSpPr>
                <p:spPr>
                  <a:xfrm rot="20624588">
                    <a:off x="1232637" y="3426118"/>
                    <a:ext cx="369398"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566" name="Oval 1565"/>
                  <p:cNvSpPr/>
                  <p:nvPr/>
                </p:nvSpPr>
                <p:spPr>
                  <a:xfrm rot="20624588">
                    <a:off x="1254096" y="3317758"/>
                    <a:ext cx="369399"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567" name="Oval 1566"/>
                  <p:cNvSpPr/>
                  <p:nvPr/>
                </p:nvSpPr>
                <p:spPr>
                  <a:xfrm rot="20624588">
                    <a:off x="1261262" y="3221069"/>
                    <a:ext cx="369399"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568" name="Oval 1567"/>
                  <p:cNvSpPr/>
                  <p:nvPr/>
                </p:nvSpPr>
                <p:spPr>
                  <a:xfrm rot="20624588">
                    <a:off x="1277675" y="3121930"/>
                    <a:ext cx="369397"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grpSp>
            <p:grpSp>
              <p:nvGrpSpPr>
                <p:cNvPr id="1406" name="Group 1458"/>
                <p:cNvGrpSpPr/>
                <p:nvPr/>
              </p:nvGrpSpPr>
              <p:grpSpPr>
                <a:xfrm>
                  <a:off x="1973703" y="3422844"/>
                  <a:ext cx="863708" cy="1222843"/>
                  <a:chOff x="1973703" y="3422844"/>
                  <a:chExt cx="863708" cy="1222843"/>
                </a:xfrm>
              </p:grpSpPr>
              <p:sp>
                <p:nvSpPr>
                  <p:cNvPr id="1536" name="Oval 398"/>
                  <p:cNvSpPr/>
                  <p:nvPr/>
                </p:nvSpPr>
                <p:spPr>
                  <a:xfrm rot="599556">
                    <a:off x="1973703" y="4547970"/>
                    <a:ext cx="338672" cy="97717"/>
                  </a:xfrm>
                  <a:custGeom>
                    <a:avLst/>
                    <a:gdLst/>
                    <a:ahLst/>
                    <a:cxnLst/>
                    <a:rect l="l" t="t" r="r" b="b"/>
                    <a:pathLst>
                      <a:path w="338672" h="97717">
                        <a:moveTo>
                          <a:pt x="112806" y="6556"/>
                        </a:moveTo>
                        <a:cubicBezTo>
                          <a:pt x="134904" y="2335"/>
                          <a:pt x="159198" y="0"/>
                          <a:pt x="184700" y="0"/>
                        </a:cubicBezTo>
                        <a:cubicBezTo>
                          <a:pt x="249577" y="0"/>
                          <a:pt x="306642" y="15110"/>
                          <a:pt x="338672" y="39147"/>
                        </a:cubicBezTo>
                        <a:lnTo>
                          <a:pt x="6252" y="97717"/>
                        </a:lnTo>
                        <a:cubicBezTo>
                          <a:pt x="1105" y="93962"/>
                          <a:pt x="1" y="88754"/>
                          <a:pt x="0" y="83430"/>
                        </a:cubicBezTo>
                        <a:cubicBezTo>
                          <a:pt x="0" y="48872"/>
                          <a:pt x="46515" y="19222"/>
                          <a:pt x="112806" y="6556"/>
                        </a:cubicBezTo>
                        <a:close/>
                      </a:path>
                    </a:pathLst>
                  </a:cu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537" name="Oval 399"/>
                  <p:cNvSpPr/>
                  <p:nvPr/>
                </p:nvSpPr>
                <p:spPr>
                  <a:xfrm rot="599556">
                    <a:off x="1974587" y="4476587"/>
                    <a:ext cx="369400" cy="156166"/>
                  </a:xfrm>
                  <a:custGeom>
                    <a:avLst/>
                    <a:gdLst/>
                    <a:ahLst/>
                    <a:cxnLst/>
                    <a:rect l="l" t="t" r="r" b="b"/>
                    <a:pathLst>
                      <a:path w="369400" h="156166">
                        <a:moveTo>
                          <a:pt x="112806" y="6557"/>
                        </a:moveTo>
                        <a:cubicBezTo>
                          <a:pt x="134903" y="2335"/>
                          <a:pt x="159198" y="0"/>
                          <a:pt x="184700" y="0"/>
                        </a:cubicBezTo>
                        <a:cubicBezTo>
                          <a:pt x="286707" y="0"/>
                          <a:pt x="369400" y="37353"/>
                          <a:pt x="369400" y="83430"/>
                        </a:cubicBezTo>
                        <a:lnTo>
                          <a:pt x="358901" y="110321"/>
                        </a:lnTo>
                        <a:lnTo>
                          <a:pt x="98705" y="156166"/>
                        </a:lnTo>
                        <a:cubicBezTo>
                          <a:pt x="39952" y="143270"/>
                          <a:pt x="0" y="115458"/>
                          <a:pt x="0" y="83430"/>
                        </a:cubicBezTo>
                        <a:cubicBezTo>
                          <a:pt x="0" y="48872"/>
                          <a:pt x="46515" y="19222"/>
                          <a:pt x="112806" y="6557"/>
                        </a:cubicBezTo>
                        <a:close/>
                      </a:path>
                    </a:pathLst>
                  </a:cu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538" name="Oval 1537"/>
                  <p:cNvSpPr/>
                  <p:nvPr/>
                </p:nvSpPr>
                <p:spPr>
                  <a:xfrm rot="599556">
                    <a:off x="1984564" y="4398956"/>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539" name="Oval 1538"/>
                  <p:cNvSpPr/>
                  <p:nvPr/>
                </p:nvSpPr>
                <p:spPr>
                  <a:xfrm rot="660000">
                    <a:off x="1993747" y="4327506"/>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540" name="Oval 1539"/>
                  <p:cNvSpPr/>
                  <p:nvPr/>
                </p:nvSpPr>
                <p:spPr>
                  <a:xfrm rot="599556">
                    <a:off x="2009017" y="4248947"/>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541" name="Oval 1540"/>
                  <p:cNvSpPr/>
                  <p:nvPr/>
                </p:nvSpPr>
                <p:spPr>
                  <a:xfrm rot="599556">
                    <a:off x="2040217" y="4172412"/>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542" name="Oval 1541"/>
                  <p:cNvSpPr/>
                  <p:nvPr/>
                </p:nvSpPr>
                <p:spPr>
                  <a:xfrm rot="599556">
                    <a:off x="2063452" y="4094868"/>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543" name="Oval 1542"/>
                  <p:cNvSpPr/>
                  <p:nvPr/>
                </p:nvSpPr>
                <p:spPr>
                  <a:xfrm rot="599556">
                    <a:off x="2097588" y="4014807"/>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544" name="Oval 1543"/>
                  <p:cNvSpPr/>
                  <p:nvPr/>
                </p:nvSpPr>
                <p:spPr>
                  <a:xfrm rot="599556">
                    <a:off x="2140672" y="3932675"/>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545" name="Oval 1544"/>
                  <p:cNvSpPr/>
                  <p:nvPr/>
                </p:nvSpPr>
                <p:spPr>
                  <a:xfrm rot="599556">
                    <a:off x="2199116" y="3846990"/>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546" name="Oval 1545"/>
                  <p:cNvSpPr/>
                  <p:nvPr/>
                </p:nvSpPr>
                <p:spPr>
                  <a:xfrm rot="599556">
                    <a:off x="2236053" y="3766274"/>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547" name="Oval 1546"/>
                  <p:cNvSpPr/>
                  <p:nvPr/>
                </p:nvSpPr>
                <p:spPr>
                  <a:xfrm rot="599556">
                    <a:off x="2298863" y="3679591"/>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548" name="Oval 1547"/>
                  <p:cNvSpPr/>
                  <p:nvPr/>
                </p:nvSpPr>
                <p:spPr>
                  <a:xfrm rot="599556">
                    <a:off x="2366040" y="3591895"/>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549" name="Oval 1548"/>
                  <p:cNvSpPr/>
                  <p:nvPr/>
                </p:nvSpPr>
                <p:spPr>
                  <a:xfrm rot="599556">
                    <a:off x="2415224" y="3508351"/>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550" name="Oval 1549"/>
                  <p:cNvSpPr/>
                  <p:nvPr/>
                </p:nvSpPr>
                <p:spPr>
                  <a:xfrm rot="599556">
                    <a:off x="2468011" y="3422844"/>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grpSp>
            <p:grpSp>
              <p:nvGrpSpPr>
                <p:cNvPr id="1407" name="Group 1459"/>
                <p:cNvGrpSpPr/>
                <p:nvPr/>
              </p:nvGrpSpPr>
              <p:grpSpPr>
                <a:xfrm>
                  <a:off x="1468803" y="3426770"/>
                  <a:ext cx="559281" cy="1215099"/>
                  <a:chOff x="1468803" y="3426770"/>
                  <a:chExt cx="559281" cy="1215099"/>
                </a:xfrm>
              </p:grpSpPr>
              <p:sp>
                <p:nvSpPr>
                  <p:cNvPr id="1522" name="Oval 383"/>
                  <p:cNvSpPr/>
                  <p:nvPr/>
                </p:nvSpPr>
                <p:spPr>
                  <a:xfrm rot="21091511">
                    <a:off x="1522703" y="4545836"/>
                    <a:ext cx="345876" cy="96033"/>
                  </a:xfrm>
                  <a:custGeom>
                    <a:avLst/>
                    <a:gdLst/>
                    <a:ahLst/>
                    <a:cxnLst/>
                    <a:rect l="l" t="t" r="r" b="b"/>
                    <a:pathLst>
                      <a:path w="345876" h="96033">
                        <a:moveTo>
                          <a:pt x="233070" y="6556"/>
                        </a:moveTo>
                        <a:cubicBezTo>
                          <a:pt x="299361" y="19222"/>
                          <a:pt x="345876" y="48872"/>
                          <a:pt x="345876" y="83430"/>
                        </a:cubicBezTo>
                        <a:lnTo>
                          <a:pt x="340523" y="96033"/>
                        </a:lnTo>
                        <a:lnTo>
                          <a:pt x="0" y="45295"/>
                        </a:lnTo>
                        <a:cubicBezTo>
                          <a:pt x="29798" y="17727"/>
                          <a:pt x="90904" y="0"/>
                          <a:pt x="161176" y="0"/>
                        </a:cubicBezTo>
                        <a:cubicBezTo>
                          <a:pt x="186678" y="0"/>
                          <a:pt x="210972" y="2334"/>
                          <a:pt x="233070" y="6556"/>
                        </a:cubicBezTo>
                        <a:close/>
                      </a:path>
                    </a:pathLst>
                  </a:cu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523" name="Oval 384"/>
                  <p:cNvSpPr/>
                  <p:nvPr/>
                </p:nvSpPr>
                <p:spPr>
                  <a:xfrm rot="21091511">
                    <a:off x="1488671" y="4478671"/>
                    <a:ext cx="369400" cy="153310"/>
                  </a:xfrm>
                  <a:custGeom>
                    <a:avLst/>
                    <a:gdLst/>
                    <a:ahLst/>
                    <a:cxnLst/>
                    <a:rect l="l" t="t" r="r" b="b"/>
                    <a:pathLst>
                      <a:path w="369400" h="153310">
                        <a:moveTo>
                          <a:pt x="256593" y="6556"/>
                        </a:moveTo>
                        <a:cubicBezTo>
                          <a:pt x="322885" y="19222"/>
                          <a:pt x="369400" y="48872"/>
                          <a:pt x="369400" y="83430"/>
                        </a:cubicBezTo>
                        <a:cubicBezTo>
                          <a:pt x="369400" y="113158"/>
                          <a:pt x="334979" y="139254"/>
                          <a:pt x="283078" y="153310"/>
                        </a:cubicBezTo>
                        <a:lnTo>
                          <a:pt x="12453" y="112987"/>
                        </a:lnTo>
                        <a:cubicBezTo>
                          <a:pt x="4318" y="104032"/>
                          <a:pt x="0" y="93959"/>
                          <a:pt x="0" y="83430"/>
                        </a:cubicBezTo>
                        <a:cubicBezTo>
                          <a:pt x="0" y="37353"/>
                          <a:pt x="82693" y="0"/>
                          <a:pt x="184700" y="0"/>
                        </a:cubicBezTo>
                        <a:cubicBezTo>
                          <a:pt x="210202" y="0"/>
                          <a:pt x="234496" y="2334"/>
                          <a:pt x="256593" y="6556"/>
                        </a:cubicBezTo>
                        <a:close/>
                      </a:path>
                    </a:pathLst>
                  </a:cu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524" name="Oval 1523"/>
                  <p:cNvSpPr/>
                  <p:nvPr/>
                </p:nvSpPr>
                <p:spPr>
                  <a:xfrm rot="21091511">
                    <a:off x="1476381" y="4399495"/>
                    <a:ext cx="369399"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525" name="Oval 1524"/>
                  <p:cNvSpPr/>
                  <p:nvPr/>
                </p:nvSpPr>
                <p:spPr>
                  <a:xfrm rot="21091511">
                    <a:off x="1477678" y="4316237"/>
                    <a:ext cx="369399"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526" name="Oval 1525"/>
                  <p:cNvSpPr/>
                  <p:nvPr/>
                </p:nvSpPr>
                <p:spPr>
                  <a:xfrm rot="21091511">
                    <a:off x="1471330" y="4237666"/>
                    <a:ext cx="369399"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527" name="Oval 1526"/>
                  <p:cNvSpPr/>
                  <p:nvPr/>
                </p:nvSpPr>
                <p:spPr>
                  <a:xfrm rot="21091511">
                    <a:off x="1468803" y="4156755"/>
                    <a:ext cx="369399"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528" name="Oval 1527"/>
                  <p:cNvSpPr/>
                  <p:nvPr/>
                </p:nvSpPr>
                <p:spPr>
                  <a:xfrm rot="21091511">
                    <a:off x="1475821" y="4070003"/>
                    <a:ext cx="369399"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529" name="Oval 1528"/>
                  <p:cNvSpPr/>
                  <p:nvPr/>
                </p:nvSpPr>
                <p:spPr>
                  <a:xfrm rot="21091511">
                    <a:off x="1490669" y="3978453"/>
                    <a:ext cx="369399"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530" name="Oval 1529"/>
                  <p:cNvSpPr/>
                  <p:nvPr/>
                </p:nvSpPr>
                <p:spPr>
                  <a:xfrm rot="21091511">
                    <a:off x="1506632" y="3878673"/>
                    <a:ext cx="369399"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531" name="Oval 1530"/>
                  <p:cNvSpPr/>
                  <p:nvPr/>
                </p:nvSpPr>
                <p:spPr>
                  <a:xfrm rot="21091511">
                    <a:off x="1528431" y="3790412"/>
                    <a:ext cx="369399"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532" name="Oval 1531"/>
                  <p:cNvSpPr/>
                  <p:nvPr/>
                </p:nvSpPr>
                <p:spPr>
                  <a:xfrm rot="21091511">
                    <a:off x="1560546" y="3688283"/>
                    <a:ext cx="369399"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533" name="Oval 1532"/>
                  <p:cNvSpPr/>
                  <p:nvPr/>
                </p:nvSpPr>
                <p:spPr>
                  <a:xfrm rot="21091511">
                    <a:off x="1596484" y="3583830"/>
                    <a:ext cx="369399"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534" name="Oval 1533"/>
                  <p:cNvSpPr/>
                  <p:nvPr/>
                </p:nvSpPr>
                <p:spPr>
                  <a:xfrm rot="21240000">
                    <a:off x="1629003" y="3501328"/>
                    <a:ext cx="369399"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535" name="Oval 1534"/>
                  <p:cNvSpPr/>
                  <p:nvPr/>
                </p:nvSpPr>
                <p:spPr>
                  <a:xfrm rot="21091511">
                    <a:off x="1658686" y="3426770"/>
                    <a:ext cx="369398"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grpSp>
            <p:grpSp>
              <p:nvGrpSpPr>
                <p:cNvPr id="1408" name="Group 1460"/>
                <p:cNvGrpSpPr/>
                <p:nvPr/>
              </p:nvGrpSpPr>
              <p:grpSpPr>
                <a:xfrm>
                  <a:off x="2334763" y="3732905"/>
                  <a:ext cx="906116" cy="919235"/>
                  <a:chOff x="2334763" y="3732905"/>
                  <a:chExt cx="906116" cy="919235"/>
                </a:xfrm>
              </p:grpSpPr>
              <p:sp>
                <p:nvSpPr>
                  <p:cNvPr id="1511" name="Oval 371"/>
                  <p:cNvSpPr/>
                  <p:nvPr/>
                </p:nvSpPr>
                <p:spPr>
                  <a:xfrm rot="1027253">
                    <a:off x="2334763" y="4505076"/>
                    <a:ext cx="356947" cy="147064"/>
                  </a:xfrm>
                  <a:custGeom>
                    <a:avLst/>
                    <a:gdLst/>
                    <a:ahLst/>
                    <a:cxnLst/>
                    <a:rect l="l" t="t" r="r" b="b"/>
                    <a:pathLst>
                      <a:path w="356947" h="147064">
                        <a:moveTo>
                          <a:pt x="54098" y="24436"/>
                        </a:moveTo>
                        <a:cubicBezTo>
                          <a:pt x="87522" y="9338"/>
                          <a:pt x="133696" y="0"/>
                          <a:pt x="184700" y="0"/>
                        </a:cubicBezTo>
                        <a:cubicBezTo>
                          <a:pt x="265956" y="0"/>
                          <a:pt x="334957" y="23702"/>
                          <a:pt x="356947" y="58357"/>
                        </a:cubicBezTo>
                        <a:lnTo>
                          <a:pt x="68976" y="147064"/>
                        </a:lnTo>
                        <a:cubicBezTo>
                          <a:pt x="26757" y="133028"/>
                          <a:pt x="0" y="109641"/>
                          <a:pt x="0" y="83430"/>
                        </a:cubicBezTo>
                        <a:cubicBezTo>
                          <a:pt x="0" y="60393"/>
                          <a:pt x="20673" y="39534"/>
                          <a:pt x="54098" y="24436"/>
                        </a:cubicBezTo>
                        <a:close/>
                      </a:path>
                    </a:pathLst>
                  </a:cu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512" name="Oval 372"/>
                  <p:cNvSpPr/>
                  <p:nvPr/>
                </p:nvSpPr>
                <p:spPr>
                  <a:xfrm rot="1027253">
                    <a:off x="2359794" y="4432861"/>
                    <a:ext cx="369400" cy="166860"/>
                  </a:xfrm>
                  <a:custGeom>
                    <a:avLst/>
                    <a:gdLst/>
                    <a:ahLst/>
                    <a:cxnLst/>
                    <a:rect l="l" t="t" r="r" b="b"/>
                    <a:pathLst>
                      <a:path w="369400" h="166860">
                        <a:moveTo>
                          <a:pt x="54097" y="24436"/>
                        </a:moveTo>
                        <a:cubicBezTo>
                          <a:pt x="87521" y="9338"/>
                          <a:pt x="133696" y="0"/>
                          <a:pt x="184700" y="0"/>
                        </a:cubicBezTo>
                        <a:cubicBezTo>
                          <a:pt x="286707" y="0"/>
                          <a:pt x="369400" y="37353"/>
                          <a:pt x="369400" y="83430"/>
                        </a:cubicBezTo>
                        <a:cubicBezTo>
                          <a:pt x="369400" y="129507"/>
                          <a:pt x="286707" y="166860"/>
                          <a:pt x="184700" y="166860"/>
                        </a:cubicBezTo>
                        <a:cubicBezTo>
                          <a:pt x="82693" y="166860"/>
                          <a:pt x="0" y="129507"/>
                          <a:pt x="0" y="83430"/>
                        </a:cubicBezTo>
                        <a:cubicBezTo>
                          <a:pt x="0" y="60392"/>
                          <a:pt x="20673" y="39534"/>
                          <a:pt x="54097" y="24436"/>
                        </a:cubicBezTo>
                        <a:close/>
                      </a:path>
                    </a:pathLst>
                  </a:cu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513" name="Oval 1512"/>
                  <p:cNvSpPr/>
                  <p:nvPr/>
                </p:nvSpPr>
                <p:spPr>
                  <a:xfrm rot="1027253">
                    <a:off x="2392474" y="4358799"/>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514" name="Oval 1513"/>
                  <p:cNvSpPr/>
                  <p:nvPr/>
                </p:nvSpPr>
                <p:spPr>
                  <a:xfrm rot="1027253">
                    <a:off x="2436281" y="4283594"/>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515" name="Oval 1514"/>
                  <p:cNvSpPr/>
                  <p:nvPr/>
                </p:nvSpPr>
                <p:spPr>
                  <a:xfrm rot="1027253">
                    <a:off x="2489222" y="4207439"/>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516" name="Oval 1515"/>
                  <p:cNvSpPr/>
                  <p:nvPr/>
                </p:nvSpPr>
                <p:spPr>
                  <a:xfrm rot="1027253">
                    <a:off x="2545516" y="4142001"/>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517" name="Oval 1516"/>
                  <p:cNvSpPr/>
                  <p:nvPr/>
                </p:nvSpPr>
                <p:spPr>
                  <a:xfrm rot="1027253">
                    <a:off x="2604514" y="4054170"/>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518" name="Oval 1517"/>
                  <p:cNvSpPr/>
                  <p:nvPr/>
                </p:nvSpPr>
                <p:spPr>
                  <a:xfrm rot="1027253">
                    <a:off x="2677596" y="3975949"/>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519" name="Oval 1518"/>
                  <p:cNvSpPr/>
                  <p:nvPr/>
                </p:nvSpPr>
                <p:spPr>
                  <a:xfrm rot="1027253">
                    <a:off x="2742805" y="3909594"/>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520" name="Oval 1519"/>
                  <p:cNvSpPr/>
                  <p:nvPr/>
                </p:nvSpPr>
                <p:spPr>
                  <a:xfrm rot="1027253">
                    <a:off x="2814309" y="3820463"/>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521" name="Oval 1520"/>
                  <p:cNvSpPr/>
                  <p:nvPr/>
                </p:nvSpPr>
                <p:spPr>
                  <a:xfrm rot="1027253">
                    <a:off x="2871482" y="3732905"/>
                    <a:ext cx="369397"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grpSp>
            <p:grpSp>
              <p:nvGrpSpPr>
                <p:cNvPr id="1409" name="Group 1461"/>
                <p:cNvGrpSpPr/>
                <p:nvPr/>
              </p:nvGrpSpPr>
              <p:grpSpPr>
                <a:xfrm>
                  <a:off x="1774009" y="3732138"/>
                  <a:ext cx="653451" cy="886473"/>
                  <a:chOff x="1774009" y="3732138"/>
                  <a:chExt cx="653451" cy="886473"/>
                </a:xfrm>
              </p:grpSpPr>
              <p:sp>
                <p:nvSpPr>
                  <p:cNvPr id="1501" name="Oval 360"/>
                  <p:cNvSpPr/>
                  <p:nvPr/>
                </p:nvSpPr>
                <p:spPr>
                  <a:xfrm rot="21563279">
                    <a:off x="1774009" y="4537571"/>
                    <a:ext cx="367458" cy="81040"/>
                  </a:xfrm>
                  <a:custGeom>
                    <a:avLst/>
                    <a:gdLst/>
                    <a:ahLst/>
                    <a:cxnLst/>
                    <a:rect l="l" t="t" r="r" b="b"/>
                    <a:pathLst>
                      <a:path w="367458" h="81040">
                        <a:moveTo>
                          <a:pt x="183291" y="0"/>
                        </a:moveTo>
                        <a:cubicBezTo>
                          <a:pt x="283507" y="0"/>
                          <a:pt x="365082" y="36053"/>
                          <a:pt x="367458" y="81040"/>
                        </a:cubicBezTo>
                        <a:lnTo>
                          <a:pt x="0" y="77115"/>
                        </a:lnTo>
                        <a:cubicBezTo>
                          <a:pt x="6438" y="33911"/>
                          <a:pt x="86097" y="0"/>
                          <a:pt x="183291" y="0"/>
                        </a:cubicBezTo>
                        <a:close/>
                      </a:path>
                    </a:pathLst>
                  </a:cu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502" name="Oval 1828"/>
                  <p:cNvSpPr/>
                  <p:nvPr/>
                </p:nvSpPr>
                <p:spPr>
                  <a:xfrm rot="21563279">
                    <a:off x="1781590" y="4457074"/>
                    <a:ext cx="369400" cy="160340"/>
                  </a:xfrm>
                  <a:custGeom>
                    <a:avLst/>
                    <a:gdLst/>
                    <a:ahLst/>
                    <a:cxnLst/>
                    <a:rect l="l" t="t" r="r" b="b"/>
                    <a:pathLst>
                      <a:path w="369400" h="160340">
                        <a:moveTo>
                          <a:pt x="184700" y="0"/>
                        </a:moveTo>
                        <a:cubicBezTo>
                          <a:pt x="286707" y="0"/>
                          <a:pt x="369400" y="37353"/>
                          <a:pt x="369400" y="83430"/>
                        </a:cubicBezTo>
                        <a:cubicBezTo>
                          <a:pt x="369400" y="118056"/>
                          <a:pt x="322701" y="147756"/>
                          <a:pt x="256192" y="160340"/>
                        </a:cubicBezTo>
                        <a:lnTo>
                          <a:pt x="107719" y="158754"/>
                        </a:lnTo>
                        <a:cubicBezTo>
                          <a:pt x="44098" y="146073"/>
                          <a:pt x="0" y="117077"/>
                          <a:pt x="0" y="83429"/>
                        </a:cubicBezTo>
                        <a:cubicBezTo>
                          <a:pt x="0" y="37353"/>
                          <a:pt x="82693" y="-1"/>
                          <a:pt x="184700" y="0"/>
                        </a:cubicBezTo>
                        <a:close/>
                      </a:path>
                    </a:pathLst>
                  </a:cu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503" name="Oval 1502"/>
                  <p:cNvSpPr/>
                  <p:nvPr/>
                </p:nvSpPr>
                <p:spPr>
                  <a:xfrm rot="21563279">
                    <a:off x="1800444" y="4372097"/>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504" name="Oval 1503"/>
                  <p:cNvSpPr/>
                  <p:nvPr/>
                </p:nvSpPr>
                <p:spPr>
                  <a:xfrm rot="21563279">
                    <a:off x="1827675" y="4283434"/>
                    <a:ext cx="36940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505" name="Oval 1504"/>
                  <p:cNvSpPr/>
                  <p:nvPr/>
                </p:nvSpPr>
                <p:spPr>
                  <a:xfrm rot="21563279">
                    <a:off x="1869355" y="4188460"/>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506" name="Oval 1505"/>
                  <p:cNvSpPr/>
                  <p:nvPr/>
                </p:nvSpPr>
                <p:spPr>
                  <a:xfrm rot="21563279">
                    <a:off x="1890805" y="4102335"/>
                    <a:ext cx="36940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507" name="Oval 1506"/>
                  <p:cNvSpPr/>
                  <p:nvPr/>
                </p:nvSpPr>
                <p:spPr>
                  <a:xfrm rot="21563279">
                    <a:off x="1936590" y="4005563"/>
                    <a:ext cx="36940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508" name="Oval 1507"/>
                  <p:cNvSpPr/>
                  <p:nvPr/>
                </p:nvSpPr>
                <p:spPr>
                  <a:xfrm rot="21563279">
                    <a:off x="1986480" y="3907000"/>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509" name="Oval 1508"/>
                  <p:cNvSpPr/>
                  <p:nvPr/>
                </p:nvSpPr>
                <p:spPr>
                  <a:xfrm rot="21563279">
                    <a:off x="2019452" y="3815830"/>
                    <a:ext cx="36940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510" name="Oval 1509"/>
                  <p:cNvSpPr/>
                  <p:nvPr/>
                </p:nvSpPr>
                <p:spPr>
                  <a:xfrm rot="21563279">
                    <a:off x="2058062" y="3732138"/>
                    <a:ext cx="369398"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grpSp>
            <p:grpSp>
              <p:nvGrpSpPr>
                <p:cNvPr id="1410" name="Group 1462"/>
                <p:cNvGrpSpPr/>
                <p:nvPr/>
              </p:nvGrpSpPr>
              <p:grpSpPr>
                <a:xfrm>
                  <a:off x="1191655" y="3737542"/>
                  <a:ext cx="446702" cy="917405"/>
                  <a:chOff x="1191655" y="3737542"/>
                  <a:chExt cx="446702" cy="917405"/>
                </a:xfrm>
              </p:grpSpPr>
              <p:sp>
                <p:nvSpPr>
                  <p:cNvPr id="1492" name="Oval 350"/>
                  <p:cNvSpPr/>
                  <p:nvPr/>
                </p:nvSpPr>
                <p:spPr>
                  <a:xfrm rot="20624588">
                    <a:off x="1210239" y="4516331"/>
                    <a:ext cx="351297" cy="138616"/>
                  </a:xfrm>
                  <a:custGeom>
                    <a:avLst/>
                    <a:gdLst/>
                    <a:ahLst/>
                    <a:cxnLst/>
                    <a:rect l="l" t="t" r="r" b="b"/>
                    <a:pathLst>
                      <a:path w="351297" h="138616">
                        <a:moveTo>
                          <a:pt x="284084" y="19051"/>
                        </a:moveTo>
                        <a:cubicBezTo>
                          <a:pt x="325133" y="34354"/>
                          <a:pt x="351297" y="57511"/>
                          <a:pt x="351297" y="83430"/>
                        </a:cubicBezTo>
                        <a:cubicBezTo>
                          <a:pt x="351297" y="105112"/>
                          <a:pt x="332985" y="124863"/>
                          <a:pt x="302570" y="138616"/>
                        </a:cubicBezTo>
                        <a:lnTo>
                          <a:pt x="0" y="50386"/>
                        </a:lnTo>
                        <a:cubicBezTo>
                          <a:pt x="27505" y="20047"/>
                          <a:pt x="91869" y="0"/>
                          <a:pt x="166597" y="0"/>
                        </a:cubicBezTo>
                        <a:cubicBezTo>
                          <a:pt x="192099" y="0"/>
                          <a:pt x="216393" y="2334"/>
                          <a:pt x="238491" y="6556"/>
                        </a:cubicBezTo>
                        <a:cubicBezTo>
                          <a:pt x="255064" y="9722"/>
                          <a:pt x="270401" y="13950"/>
                          <a:pt x="284084" y="19051"/>
                        </a:cubicBezTo>
                        <a:close/>
                      </a:path>
                    </a:pathLst>
                  </a:cu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493" name="Oval 351"/>
                  <p:cNvSpPr/>
                  <p:nvPr/>
                </p:nvSpPr>
                <p:spPr>
                  <a:xfrm rot="20624588">
                    <a:off x="1191655" y="4431394"/>
                    <a:ext cx="369400" cy="166860"/>
                  </a:xfrm>
                  <a:custGeom>
                    <a:avLst/>
                    <a:gdLst/>
                    <a:ahLst/>
                    <a:cxnLst/>
                    <a:rect l="l" t="t" r="r" b="b"/>
                    <a:pathLst>
                      <a:path w="369400" h="166860">
                        <a:moveTo>
                          <a:pt x="256594" y="6556"/>
                        </a:moveTo>
                        <a:cubicBezTo>
                          <a:pt x="322885" y="19222"/>
                          <a:pt x="369400" y="48872"/>
                          <a:pt x="369400" y="83430"/>
                        </a:cubicBezTo>
                        <a:cubicBezTo>
                          <a:pt x="369400" y="129507"/>
                          <a:pt x="286707" y="166860"/>
                          <a:pt x="184700" y="166860"/>
                        </a:cubicBezTo>
                        <a:cubicBezTo>
                          <a:pt x="82693" y="166860"/>
                          <a:pt x="0" y="129507"/>
                          <a:pt x="0" y="83430"/>
                        </a:cubicBezTo>
                        <a:cubicBezTo>
                          <a:pt x="0" y="37353"/>
                          <a:pt x="82693" y="0"/>
                          <a:pt x="184700" y="0"/>
                        </a:cubicBezTo>
                        <a:cubicBezTo>
                          <a:pt x="210202" y="0"/>
                          <a:pt x="234497" y="2334"/>
                          <a:pt x="256594" y="6556"/>
                        </a:cubicBezTo>
                        <a:close/>
                      </a:path>
                    </a:pathLst>
                  </a:cu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494" name="Oval 1493"/>
                  <p:cNvSpPr/>
                  <p:nvPr/>
                </p:nvSpPr>
                <p:spPr>
                  <a:xfrm rot="20624588">
                    <a:off x="1193972" y="4338677"/>
                    <a:ext cx="369399"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495" name="Oval 1494"/>
                  <p:cNvSpPr/>
                  <p:nvPr/>
                </p:nvSpPr>
                <p:spPr>
                  <a:xfrm rot="20624588">
                    <a:off x="1208494" y="4235988"/>
                    <a:ext cx="369399"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496" name="Oval 1495"/>
                  <p:cNvSpPr/>
                  <p:nvPr/>
                </p:nvSpPr>
                <p:spPr>
                  <a:xfrm rot="20624588">
                    <a:off x="1205927" y="4147267"/>
                    <a:ext cx="369399"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497" name="Oval 1496"/>
                  <p:cNvSpPr/>
                  <p:nvPr/>
                </p:nvSpPr>
                <p:spPr>
                  <a:xfrm rot="20624588">
                    <a:off x="1223923" y="4041732"/>
                    <a:ext cx="369399"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498" name="Oval 1497"/>
                  <p:cNvSpPr/>
                  <p:nvPr/>
                </p:nvSpPr>
                <p:spPr>
                  <a:xfrm rot="20624588">
                    <a:off x="1245381" y="3933362"/>
                    <a:ext cx="369399"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499" name="Oval 1498"/>
                  <p:cNvSpPr/>
                  <p:nvPr/>
                </p:nvSpPr>
                <p:spPr>
                  <a:xfrm rot="20624588">
                    <a:off x="1252548" y="3836680"/>
                    <a:ext cx="369399"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500" name="Oval 1499"/>
                  <p:cNvSpPr/>
                  <p:nvPr/>
                </p:nvSpPr>
                <p:spPr>
                  <a:xfrm rot="20624588">
                    <a:off x="1268960" y="3737542"/>
                    <a:ext cx="369397"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grpSp>
            <p:grpSp>
              <p:nvGrpSpPr>
                <p:cNvPr id="1411" name="Group 1463"/>
                <p:cNvGrpSpPr/>
                <p:nvPr/>
              </p:nvGrpSpPr>
              <p:grpSpPr>
                <a:xfrm>
                  <a:off x="2200113" y="4053719"/>
                  <a:ext cx="637298" cy="579571"/>
                  <a:chOff x="2200113" y="4053719"/>
                  <a:chExt cx="637298" cy="579571"/>
                </a:xfrm>
              </p:grpSpPr>
              <p:sp>
                <p:nvSpPr>
                  <p:cNvPr id="1486" name="Oval 344"/>
                  <p:cNvSpPr/>
                  <p:nvPr/>
                </p:nvSpPr>
                <p:spPr>
                  <a:xfrm rot="599556">
                    <a:off x="2200113" y="4477939"/>
                    <a:ext cx="369400" cy="155351"/>
                  </a:xfrm>
                  <a:custGeom>
                    <a:avLst/>
                    <a:gdLst/>
                    <a:ahLst/>
                    <a:cxnLst/>
                    <a:rect l="l" t="t" r="r" b="b"/>
                    <a:pathLst>
                      <a:path w="369400" h="155351">
                        <a:moveTo>
                          <a:pt x="112806" y="6557"/>
                        </a:moveTo>
                        <a:cubicBezTo>
                          <a:pt x="134903" y="2335"/>
                          <a:pt x="159198" y="0"/>
                          <a:pt x="184700" y="0"/>
                        </a:cubicBezTo>
                        <a:cubicBezTo>
                          <a:pt x="286707" y="0"/>
                          <a:pt x="369400" y="37353"/>
                          <a:pt x="369400" y="83430"/>
                        </a:cubicBezTo>
                        <a:lnTo>
                          <a:pt x="359849" y="108787"/>
                        </a:lnTo>
                        <a:lnTo>
                          <a:pt x="95569" y="155351"/>
                        </a:lnTo>
                        <a:cubicBezTo>
                          <a:pt x="38524" y="142264"/>
                          <a:pt x="0" y="114880"/>
                          <a:pt x="0" y="83430"/>
                        </a:cubicBezTo>
                        <a:cubicBezTo>
                          <a:pt x="0" y="48872"/>
                          <a:pt x="46515" y="19222"/>
                          <a:pt x="112806" y="6557"/>
                        </a:cubicBezTo>
                        <a:close/>
                      </a:path>
                    </a:pathLst>
                  </a:cu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487" name="Oval 1486"/>
                  <p:cNvSpPr/>
                  <p:nvPr/>
                </p:nvSpPr>
                <p:spPr>
                  <a:xfrm rot="599556">
                    <a:off x="2236052" y="4397143"/>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488" name="Oval 1487"/>
                  <p:cNvSpPr/>
                  <p:nvPr/>
                </p:nvSpPr>
                <p:spPr>
                  <a:xfrm rot="599556">
                    <a:off x="2298862" y="4310453"/>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489" name="Oval 1488"/>
                  <p:cNvSpPr/>
                  <p:nvPr/>
                </p:nvSpPr>
                <p:spPr>
                  <a:xfrm rot="599556">
                    <a:off x="2366039" y="4222760"/>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490" name="Oval 1489"/>
                  <p:cNvSpPr/>
                  <p:nvPr/>
                </p:nvSpPr>
                <p:spPr>
                  <a:xfrm rot="599556">
                    <a:off x="2415224" y="4139221"/>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491" name="Oval 1490"/>
                  <p:cNvSpPr/>
                  <p:nvPr/>
                </p:nvSpPr>
                <p:spPr>
                  <a:xfrm rot="599556">
                    <a:off x="2468011" y="4053719"/>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grpSp>
            <p:grpSp>
              <p:nvGrpSpPr>
                <p:cNvPr id="1412" name="Group 1464"/>
                <p:cNvGrpSpPr/>
                <p:nvPr/>
              </p:nvGrpSpPr>
              <p:grpSpPr>
                <a:xfrm>
                  <a:off x="1504431" y="4053714"/>
                  <a:ext cx="523652" cy="584247"/>
                  <a:chOff x="1504431" y="4053714"/>
                  <a:chExt cx="523652" cy="584247"/>
                </a:xfrm>
              </p:grpSpPr>
              <p:sp>
                <p:nvSpPr>
                  <p:cNvPr id="1480" name="Oval 337"/>
                  <p:cNvSpPr/>
                  <p:nvPr/>
                </p:nvSpPr>
                <p:spPr>
                  <a:xfrm rot="21091511">
                    <a:off x="1504431" y="4500988"/>
                    <a:ext cx="369400" cy="136973"/>
                  </a:xfrm>
                  <a:custGeom>
                    <a:avLst/>
                    <a:gdLst/>
                    <a:ahLst/>
                    <a:cxnLst/>
                    <a:rect l="l" t="t" r="r" b="b"/>
                    <a:pathLst>
                      <a:path w="369400" h="136973">
                        <a:moveTo>
                          <a:pt x="256593" y="6556"/>
                        </a:moveTo>
                        <a:cubicBezTo>
                          <a:pt x="322885" y="19222"/>
                          <a:pt x="369400" y="48872"/>
                          <a:pt x="369400" y="83430"/>
                        </a:cubicBezTo>
                        <a:cubicBezTo>
                          <a:pt x="369400" y="104256"/>
                          <a:pt x="352506" y="123300"/>
                          <a:pt x="324252" y="136973"/>
                        </a:cubicBezTo>
                        <a:lnTo>
                          <a:pt x="2064" y="88966"/>
                        </a:lnTo>
                        <a:cubicBezTo>
                          <a:pt x="149" y="87319"/>
                          <a:pt x="0" y="85382"/>
                          <a:pt x="0" y="83430"/>
                        </a:cubicBezTo>
                        <a:cubicBezTo>
                          <a:pt x="0" y="37353"/>
                          <a:pt x="82693" y="0"/>
                          <a:pt x="184700" y="0"/>
                        </a:cubicBezTo>
                        <a:cubicBezTo>
                          <a:pt x="210202" y="0"/>
                          <a:pt x="234496" y="2334"/>
                          <a:pt x="256593" y="6556"/>
                        </a:cubicBezTo>
                        <a:close/>
                      </a:path>
                    </a:pathLst>
                  </a:cu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481" name="Oval 1480"/>
                  <p:cNvSpPr/>
                  <p:nvPr/>
                </p:nvSpPr>
                <p:spPr>
                  <a:xfrm rot="21091511">
                    <a:off x="1528431" y="4412564"/>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800" b="0" i="0" u="none" strike="noStrike" kern="0" cap="none" spc="0" normalizeH="0" baseline="0" noProof="0" smtClean="0">
                      <a:ln>
                        <a:noFill/>
                      </a:ln>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482" name="Oval 1481"/>
                  <p:cNvSpPr/>
                  <p:nvPr/>
                </p:nvSpPr>
                <p:spPr>
                  <a:xfrm rot="21091511">
                    <a:off x="1560545" y="4310451"/>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800" b="0" i="0" u="none" strike="noStrike" kern="0" cap="none" spc="0" normalizeH="0" baseline="0" noProof="0" smtClean="0">
                      <a:ln>
                        <a:noFill/>
                      </a:ln>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483" name="Oval 1482"/>
                  <p:cNvSpPr/>
                  <p:nvPr/>
                </p:nvSpPr>
                <p:spPr>
                  <a:xfrm rot="21091511">
                    <a:off x="1596482" y="4229653"/>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800" b="0" i="0" u="none" strike="noStrike" kern="0" cap="none" spc="0" normalizeH="0" baseline="0" noProof="0" smtClean="0">
                      <a:ln>
                        <a:noFill/>
                      </a:ln>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484" name="Oval 1483"/>
                  <p:cNvSpPr/>
                  <p:nvPr/>
                </p:nvSpPr>
                <p:spPr>
                  <a:xfrm rot="21240000">
                    <a:off x="1629003" y="4130650"/>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800" b="0" i="0" u="none" strike="noStrike" kern="0" cap="none" spc="0" normalizeH="0" baseline="0" noProof="0" smtClean="0">
                      <a:ln>
                        <a:noFill/>
                      </a:ln>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485" name="Oval 1484"/>
                  <p:cNvSpPr/>
                  <p:nvPr/>
                </p:nvSpPr>
                <p:spPr>
                  <a:xfrm rot="21091511">
                    <a:off x="1658685" y="4053714"/>
                    <a:ext cx="369398"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grpSp>
            <p:grpSp>
              <p:nvGrpSpPr>
                <p:cNvPr id="1413" name="Group 1465"/>
                <p:cNvGrpSpPr/>
                <p:nvPr/>
              </p:nvGrpSpPr>
              <p:grpSpPr>
                <a:xfrm>
                  <a:off x="1986060" y="4362171"/>
                  <a:ext cx="441401" cy="256433"/>
                  <a:chOff x="1986060" y="4362171"/>
                  <a:chExt cx="441401" cy="256433"/>
                </a:xfrm>
              </p:grpSpPr>
              <p:sp>
                <p:nvSpPr>
                  <p:cNvPr id="1477" name="Oval 13"/>
                  <p:cNvSpPr/>
                  <p:nvPr/>
                </p:nvSpPr>
                <p:spPr>
                  <a:xfrm rot="21563279">
                    <a:off x="1986060" y="4530698"/>
                    <a:ext cx="369400" cy="87906"/>
                  </a:xfrm>
                  <a:custGeom>
                    <a:avLst/>
                    <a:gdLst/>
                    <a:ahLst/>
                    <a:cxnLst/>
                    <a:rect l="l" t="t" r="r" b="b"/>
                    <a:pathLst>
                      <a:path w="369400" h="87906">
                        <a:moveTo>
                          <a:pt x="184700" y="0"/>
                        </a:moveTo>
                        <a:cubicBezTo>
                          <a:pt x="286707" y="0"/>
                          <a:pt x="369400" y="37353"/>
                          <a:pt x="369400" y="83430"/>
                        </a:cubicBezTo>
                        <a:lnTo>
                          <a:pt x="367690" y="87906"/>
                        </a:lnTo>
                        <a:lnTo>
                          <a:pt x="181" y="83980"/>
                        </a:lnTo>
                        <a:cubicBezTo>
                          <a:pt x="1" y="83798"/>
                          <a:pt x="0" y="83614"/>
                          <a:pt x="0" y="83430"/>
                        </a:cubicBezTo>
                        <a:cubicBezTo>
                          <a:pt x="0" y="37353"/>
                          <a:pt x="82693" y="0"/>
                          <a:pt x="184700" y="0"/>
                        </a:cubicBezTo>
                        <a:close/>
                      </a:path>
                    </a:pathLst>
                  </a:custGeom>
                  <a:gradFill flip="none" rotWithShape="1">
                    <a:gsLst>
                      <a:gs pos="34000">
                        <a:sysClr val="window" lastClr="FFFFFF">
                          <a:lumMod val="91000"/>
                        </a:sysClr>
                      </a:gs>
                      <a:gs pos="100000">
                        <a:sysClr val="window" lastClr="FFFFFF">
                          <a:lumMod val="50000"/>
                        </a:sysClr>
                      </a:gs>
                    </a:gsLst>
                    <a:lin ang="5400000" scaled="0"/>
                    <a:tileRect/>
                  </a:gradFill>
                  <a:ln w="25400" cap="flat" cmpd="sng" algn="ctr">
                    <a:noFill/>
                    <a:prstDash val="solid"/>
                  </a:ln>
                  <a:effectLst/>
                  <a:scene3d>
                    <a:camera prst="orthographicFront">
                      <a:rot lat="0" lon="0" rev="0"/>
                    </a:camera>
                    <a:lightRig rig="balanced" dir="t">
                      <a:rot lat="0" lon="0" rev="8700000"/>
                    </a:lightRig>
                  </a:scene3d>
                  <a:sp3d>
                    <a:bevelT w="6350" h="635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478" name="Oval 14"/>
                  <p:cNvSpPr/>
                  <p:nvPr/>
                </p:nvSpPr>
                <p:spPr>
                  <a:xfrm rot="21563279">
                    <a:off x="2019454" y="4436353"/>
                    <a:ext cx="369400" cy="166860"/>
                  </a:xfrm>
                  <a:custGeom>
                    <a:avLst/>
                    <a:gdLst/>
                    <a:ahLst/>
                    <a:cxnLst/>
                    <a:rect l="l" t="t" r="r" b="b"/>
                    <a:pathLst>
                      <a:path w="369400" h="166860">
                        <a:moveTo>
                          <a:pt x="184700" y="0"/>
                        </a:moveTo>
                        <a:cubicBezTo>
                          <a:pt x="286707" y="0"/>
                          <a:pt x="369400" y="37353"/>
                          <a:pt x="369400" y="83430"/>
                        </a:cubicBezTo>
                        <a:cubicBezTo>
                          <a:pt x="369400" y="129507"/>
                          <a:pt x="286707" y="166860"/>
                          <a:pt x="184700" y="166860"/>
                        </a:cubicBezTo>
                        <a:cubicBezTo>
                          <a:pt x="82693" y="166860"/>
                          <a:pt x="0" y="129507"/>
                          <a:pt x="0" y="83430"/>
                        </a:cubicBezTo>
                        <a:cubicBezTo>
                          <a:pt x="0" y="37353"/>
                          <a:pt x="82693" y="0"/>
                          <a:pt x="184700" y="0"/>
                        </a:cubicBezTo>
                        <a:close/>
                      </a:path>
                    </a:pathLst>
                  </a:cu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479" name="Oval 15"/>
                  <p:cNvSpPr/>
                  <p:nvPr/>
                </p:nvSpPr>
                <p:spPr>
                  <a:xfrm rot="21563279">
                    <a:off x="2058063" y="4362171"/>
                    <a:ext cx="369398"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grpSp>
            <p:grpSp>
              <p:nvGrpSpPr>
                <p:cNvPr id="1414" name="Group 1466"/>
                <p:cNvGrpSpPr/>
                <p:nvPr/>
              </p:nvGrpSpPr>
              <p:grpSpPr>
                <a:xfrm>
                  <a:off x="2704462" y="4367283"/>
                  <a:ext cx="536417" cy="291573"/>
                  <a:chOff x="2704462" y="4367283"/>
                  <a:chExt cx="536417" cy="291573"/>
                </a:xfrm>
              </p:grpSpPr>
              <p:sp>
                <p:nvSpPr>
                  <p:cNvPr id="1473" name="Oval 328"/>
                  <p:cNvSpPr/>
                  <p:nvPr/>
                </p:nvSpPr>
                <p:spPr>
                  <a:xfrm rot="1027253">
                    <a:off x="2704462" y="4583263"/>
                    <a:ext cx="201718" cy="64504"/>
                  </a:xfrm>
                  <a:custGeom>
                    <a:avLst/>
                    <a:gdLst/>
                    <a:ahLst/>
                    <a:cxnLst/>
                    <a:rect l="l" t="t" r="r" b="b"/>
                    <a:pathLst>
                      <a:path w="201718" h="64504">
                        <a:moveTo>
                          <a:pt x="45638" y="24436"/>
                        </a:moveTo>
                        <a:cubicBezTo>
                          <a:pt x="79062" y="9338"/>
                          <a:pt x="125237" y="0"/>
                          <a:pt x="176241" y="0"/>
                        </a:cubicBezTo>
                        <a:lnTo>
                          <a:pt x="201718" y="2366"/>
                        </a:lnTo>
                        <a:lnTo>
                          <a:pt x="0" y="64504"/>
                        </a:lnTo>
                        <a:cubicBezTo>
                          <a:pt x="5447" y="48119"/>
                          <a:pt x="22483" y="34895"/>
                          <a:pt x="45638" y="24436"/>
                        </a:cubicBezTo>
                        <a:close/>
                      </a:path>
                    </a:pathLst>
                  </a:custGeom>
                  <a:gradFill flip="none" rotWithShape="1">
                    <a:gsLst>
                      <a:gs pos="34000">
                        <a:sysClr val="window" lastClr="FFFFFF">
                          <a:lumMod val="91000"/>
                        </a:sysClr>
                      </a:gs>
                      <a:gs pos="100000">
                        <a:sysClr val="window" lastClr="FFFFFF">
                          <a:lumMod val="50000"/>
                        </a:sysClr>
                      </a:gs>
                    </a:gsLst>
                    <a:lin ang="5400000" scaled="0"/>
                    <a:tileRect/>
                  </a:gradFill>
                  <a:ln w="25400" cap="flat" cmpd="sng" algn="ctr">
                    <a:noFill/>
                    <a:prstDash val="solid"/>
                  </a:ln>
                  <a:effectLst/>
                  <a:scene3d>
                    <a:camera prst="orthographicFront">
                      <a:rot lat="0" lon="0" rev="0"/>
                    </a:camera>
                    <a:lightRig rig="balanced" dir="t">
                      <a:rot lat="0" lon="0" rev="8700000"/>
                    </a:lightRig>
                  </a:scene3d>
                  <a:sp3d>
                    <a:bevelT w="6350" h="6350"/>
                  </a:sp3d>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800" b="0" i="0" u="none" strike="noStrike" kern="0" cap="none" spc="0" normalizeH="0" baseline="0" noProof="0" smtClean="0">
                      <a:ln>
                        <a:noFill/>
                      </a:ln>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474" name="Oval 329"/>
                  <p:cNvSpPr/>
                  <p:nvPr/>
                </p:nvSpPr>
                <p:spPr>
                  <a:xfrm rot="1027253">
                    <a:off x="2749556" y="4532032"/>
                    <a:ext cx="330740" cy="126824"/>
                  </a:xfrm>
                  <a:custGeom>
                    <a:avLst/>
                    <a:gdLst/>
                    <a:ahLst/>
                    <a:cxnLst/>
                    <a:rect l="l" t="t" r="r" b="b"/>
                    <a:pathLst>
                      <a:path w="330740" h="126824">
                        <a:moveTo>
                          <a:pt x="54098" y="24436"/>
                        </a:moveTo>
                        <a:cubicBezTo>
                          <a:pt x="87522" y="9338"/>
                          <a:pt x="133696" y="0"/>
                          <a:pt x="184700" y="0"/>
                        </a:cubicBezTo>
                        <a:cubicBezTo>
                          <a:pt x="244810" y="1"/>
                          <a:pt x="298210" y="12971"/>
                          <a:pt x="330740" y="34657"/>
                        </a:cubicBezTo>
                        <a:lnTo>
                          <a:pt x="31536" y="126824"/>
                        </a:lnTo>
                        <a:cubicBezTo>
                          <a:pt x="11077" y="115990"/>
                          <a:pt x="0" y="100295"/>
                          <a:pt x="0" y="83430"/>
                        </a:cubicBezTo>
                        <a:cubicBezTo>
                          <a:pt x="0" y="60392"/>
                          <a:pt x="20673" y="39534"/>
                          <a:pt x="54098" y="24436"/>
                        </a:cubicBezTo>
                        <a:close/>
                      </a:path>
                    </a:pathLst>
                  </a:custGeom>
                  <a:gradFill flip="none" rotWithShape="1">
                    <a:gsLst>
                      <a:gs pos="34000">
                        <a:sysClr val="window" lastClr="FFFFFF">
                          <a:lumMod val="91000"/>
                        </a:sysClr>
                      </a:gs>
                      <a:gs pos="100000">
                        <a:sysClr val="window" lastClr="FFFFFF">
                          <a:lumMod val="50000"/>
                        </a:sysClr>
                      </a:gs>
                    </a:gsLst>
                    <a:lin ang="5400000" scaled="0"/>
                    <a:tileRect/>
                  </a:gradFill>
                  <a:ln w="25400" cap="flat" cmpd="sng" algn="ctr">
                    <a:noFill/>
                    <a:prstDash val="solid"/>
                  </a:ln>
                  <a:effectLst/>
                  <a:scene3d>
                    <a:camera prst="orthographicFront">
                      <a:rot lat="0" lon="0" rev="0"/>
                    </a:camera>
                    <a:lightRig rig="balanced" dir="t">
                      <a:rot lat="0" lon="0" rev="8700000"/>
                    </a:lightRig>
                  </a:scene3d>
                  <a:sp3d>
                    <a:bevelT w="6350" h="6350"/>
                  </a:sp3d>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800" b="0" i="0" u="none" strike="noStrike" kern="0" cap="none" spc="0" normalizeH="0" baseline="0" noProof="0" smtClean="0">
                      <a:ln>
                        <a:noFill/>
                      </a:ln>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475" name="Oval 1801"/>
                  <p:cNvSpPr/>
                  <p:nvPr/>
                </p:nvSpPr>
                <p:spPr>
                  <a:xfrm rot="1027253">
                    <a:off x="2814308" y="4447710"/>
                    <a:ext cx="369400" cy="166860"/>
                  </a:xfrm>
                  <a:custGeom>
                    <a:avLst/>
                    <a:gdLst/>
                    <a:ahLst/>
                    <a:cxnLst/>
                    <a:rect l="l" t="t" r="r" b="b"/>
                    <a:pathLst>
                      <a:path w="369400" h="166860">
                        <a:moveTo>
                          <a:pt x="54098" y="24436"/>
                        </a:moveTo>
                        <a:cubicBezTo>
                          <a:pt x="87522" y="9338"/>
                          <a:pt x="133697" y="0"/>
                          <a:pt x="184700" y="0"/>
                        </a:cubicBezTo>
                        <a:cubicBezTo>
                          <a:pt x="286707" y="0"/>
                          <a:pt x="369400" y="37353"/>
                          <a:pt x="369400" y="83430"/>
                        </a:cubicBezTo>
                        <a:cubicBezTo>
                          <a:pt x="369400" y="98998"/>
                          <a:pt x="359960" y="113570"/>
                          <a:pt x="342253" y="124368"/>
                        </a:cubicBezTo>
                        <a:lnTo>
                          <a:pt x="212556" y="164320"/>
                        </a:lnTo>
                        <a:cubicBezTo>
                          <a:pt x="203546" y="166536"/>
                          <a:pt x="194207" y="166860"/>
                          <a:pt x="184700" y="166860"/>
                        </a:cubicBezTo>
                        <a:cubicBezTo>
                          <a:pt x="82693" y="166860"/>
                          <a:pt x="0" y="129507"/>
                          <a:pt x="0" y="83430"/>
                        </a:cubicBezTo>
                        <a:cubicBezTo>
                          <a:pt x="0" y="60392"/>
                          <a:pt x="20673" y="39534"/>
                          <a:pt x="54098" y="24436"/>
                        </a:cubicBezTo>
                        <a:close/>
                      </a:path>
                    </a:pathLst>
                  </a:cu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476" name="Oval 1475"/>
                  <p:cNvSpPr/>
                  <p:nvPr/>
                </p:nvSpPr>
                <p:spPr>
                  <a:xfrm rot="1027253">
                    <a:off x="2871481" y="4367283"/>
                    <a:ext cx="369398"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grpSp>
            <p:grpSp>
              <p:nvGrpSpPr>
                <p:cNvPr id="1451" name="Group 1467"/>
                <p:cNvGrpSpPr/>
                <p:nvPr/>
              </p:nvGrpSpPr>
              <p:grpSpPr>
                <a:xfrm>
                  <a:off x="1252168" y="4364774"/>
                  <a:ext cx="386185" cy="293966"/>
                  <a:chOff x="1252168" y="4364774"/>
                  <a:chExt cx="386185" cy="293966"/>
                </a:xfrm>
              </p:grpSpPr>
              <p:sp>
                <p:nvSpPr>
                  <p:cNvPr id="1469" name="Oval 323"/>
                  <p:cNvSpPr/>
                  <p:nvPr/>
                </p:nvSpPr>
                <p:spPr>
                  <a:xfrm rot="20624588">
                    <a:off x="1412066" y="4588613"/>
                    <a:ext cx="184412" cy="54944"/>
                  </a:xfrm>
                  <a:custGeom>
                    <a:avLst/>
                    <a:gdLst/>
                    <a:ahLst/>
                    <a:cxnLst/>
                    <a:rect l="l" t="t" r="r" b="b"/>
                    <a:pathLst>
                      <a:path w="184412" h="54944">
                        <a:moveTo>
                          <a:pt x="127346" y="17991"/>
                        </a:moveTo>
                        <a:cubicBezTo>
                          <a:pt x="153515" y="27392"/>
                          <a:pt x="173754" y="39973"/>
                          <a:pt x="184412" y="54944"/>
                        </a:cubicBezTo>
                        <a:lnTo>
                          <a:pt x="0" y="1169"/>
                        </a:lnTo>
                        <a:cubicBezTo>
                          <a:pt x="4213" y="67"/>
                          <a:pt x="8498" y="0"/>
                          <a:pt x="12818" y="0"/>
                        </a:cubicBezTo>
                        <a:cubicBezTo>
                          <a:pt x="38320" y="0"/>
                          <a:pt x="62615" y="2334"/>
                          <a:pt x="84712" y="6556"/>
                        </a:cubicBezTo>
                        <a:cubicBezTo>
                          <a:pt x="100115" y="9499"/>
                          <a:pt x="114450" y="13358"/>
                          <a:pt x="127346" y="17991"/>
                        </a:cubicBezTo>
                        <a:close/>
                      </a:path>
                    </a:pathLst>
                  </a:cu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schemeClr val="tx1"/>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470" name="Oval 16"/>
                  <p:cNvSpPr/>
                  <p:nvPr/>
                </p:nvSpPr>
                <p:spPr>
                  <a:xfrm rot="20624588">
                    <a:off x="1297358" y="4545916"/>
                    <a:ext cx="313590" cy="112824"/>
                  </a:xfrm>
                  <a:custGeom>
                    <a:avLst/>
                    <a:gdLst/>
                    <a:ahLst/>
                    <a:cxnLst/>
                    <a:rect l="l" t="t" r="r" b="b"/>
                    <a:pathLst>
                      <a:path w="313590" h="112824">
                        <a:moveTo>
                          <a:pt x="246377" y="19051"/>
                        </a:moveTo>
                        <a:cubicBezTo>
                          <a:pt x="287425" y="34354"/>
                          <a:pt x="313590" y="57511"/>
                          <a:pt x="313590" y="83430"/>
                        </a:cubicBezTo>
                        <a:cubicBezTo>
                          <a:pt x="313590" y="94352"/>
                          <a:pt x="308943" y="104784"/>
                          <a:pt x="299105" y="112824"/>
                        </a:cubicBezTo>
                        <a:lnTo>
                          <a:pt x="0" y="25604"/>
                        </a:lnTo>
                        <a:cubicBezTo>
                          <a:pt x="32450" y="9190"/>
                          <a:pt x="78294" y="-1"/>
                          <a:pt x="128890" y="0"/>
                        </a:cubicBezTo>
                        <a:cubicBezTo>
                          <a:pt x="154392" y="0"/>
                          <a:pt x="178687" y="2334"/>
                          <a:pt x="200784" y="6556"/>
                        </a:cubicBezTo>
                        <a:cubicBezTo>
                          <a:pt x="217357" y="9722"/>
                          <a:pt x="232694" y="13950"/>
                          <a:pt x="246377" y="19051"/>
                        </a:cubicBezTo>
                        <a:close/>
                      </a:path>
                    </a:pathLst>
                  </a:custGeom>
                  <a:gradFill flip="none" rotWithShape="1">
                    <a:gsLst>
                      <a:gs pos="44000">
                        <a:sysClr val="window" lastClr="FFFFFF">
                          <a:lumMod val="91000"/>
                        </a:sysClr>
                      </a:gs>
                      <a:gs pos="65000">
                        <a:sysClr val="window" lastClr="FFFFFF">
                          <a:lumMod val="65000"/>
                        </a:sysClr>
                      </a:gs>
                    </a:gsLst>
                    <a:lin ang="5400000" scaled="0"/>
                    <a:tileRect/>
                  </a:gradFill>
                  <a:ln w="25400" cap="flat" cmpd="sng" algn="ctr">
                    <a:noFill/>
                    <a:prstDash val="solid"/>
                  </a:ln>
                  <a:effectLst/>
                  <a:scene3d>
                    <a:camera prst="orthographicFront">
                      <a:rot lat="0" lon="0" rev="0"/>
                    </a:camera>
                    <a:lightRig rig="balanced" dir="t">
                      <a:rot lat="0" lon="0" rev="8700000"/>
                    </a:lightRig>
                  </a:scene3d>
                  <a:sp3d>
                    <a:bevelT w="6350" h="12700"/>
                  </a:sp3d>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800" b="0" i="0" u="none" strike="noStrike" kern="0" cap="none" spc="0" normalizeH="0" baseline="0" noProof="0" smtClean="0">
                      <a:ln>
                        <a:noFill/>
                      </a:ln>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471" name="Oval 18"/>
                  <p:cNvSpPr/>
                  <p:nvPr/>
                </p:nvSpPr>
                <p:spPr>
                  <a:xfrm rot="20624588">
                    <a:off x="1252168" y="4463979"/>
                    <a:ext cx="369400" cy="164179"/>
                  </a:xfrm>
                  <a:custGeom>
                    <a:avLst/>
                    <a:gdLst/>
                    <a:ahLst/>
                    <a:cxnLst/>
                    <a:rect l="l" t="t" r="r" b="b"/>
                    <a:pathLst>
                      <a:path w="369400" h="164179">
                        <a:moveTo>
                          <a:pt x="302186" y="19051"/>
                        </a:moveTo>
                        <a:cubicBezTo>
                          <a:pt x="343235" y="34354"/>
                          <a:pt x="369400" y="57511"/>
                          <a:pt x="369400" y="83430"/>
                        </a:cubicBezTo>
                        <a:cubicBezTo>
                          <a:pt x="369400" y="124970"/>
                          <a:pt x="302191" y="159419"/>
                          <a:pt x="214094" y="164179"/>
                        </a:cubicBezTo>
                        <a:lnTo>
                          <a:pt x="7013" y="103794"/>
                        </a:lnTo>
                        <a:cubicBezTo>
                          <a:pt x="2073" y="97802"/>
                          <a:pt x="0" y="90725"/>
                          <a:pt x="0" y="83430"/>
                        </a:cubicBezTo>
                        <a:cubicBezTo>
                          <a:pt x="0" y="37353"/>
                          <a:pt x="82693" y="0"/>
                          <a:pt x="184700" y="0"/>
                        </a:cubicBezTo>
                        <a:cubicBezTo>
                          <a:pt x="210202" y="0"/>
                          <a:pt x="234496" y="2334"/>
                          <a:pt x="256594" y="6556"/>
                        </a:cubicBezTo>
                        <a:cubicBezTo>
                          <a:pt x="273167" y="9723"/>
                          <a:pt x="288503" y="13951"/>
                          <a:pt x="302186" y="19051"/>
                        </a:cubicBezTo>
                        <a:close/>
                      </a:path>
                    </a:pathLst>
                  </a:custGeom>
                  <a:gradFill flip="none" rotWithShape="1">
                    <a:gsLst>
                      <a:gs pos="44000">
                        <a:sysClr val="window" lastClr="FFFFFF">
                          <a:lumMod val="91000"/>
                        </a:sysClr>
                      </a:gs>
                      <a:gs pos="65000">
                        <a:sysClr val="window" lastClr="FFFFFF">
                          <a:lumMod val="65000"/>
                        </a:sysClr>
                      </a:gs>
                    </a:gsLst>
                    <a:lin ang="5400000" scaled="0"/>
                    <a:tileRect/>
                  </a:gradFill>
                  <a:ln w="25400" cap="flat" cmpd="sng" algn="ctr">
                    <a:noFill/>
                    <a:prstDash val="solid"/>
                  </a:ln>
                  <a:effectLst/>
                  <a:scene3d>
                    <a:camera prst="orthographicFront">
                      <a:rot lat="0" lon="0" rev="0"/>
                    </a:camera>
                    <a:lightRig rig="balanced" dir="t">
                      <a:rot lat="0" lon="0" rev="8700000"/>
                    </a:lightRig>
                  </a:scene3d>
                  <a:sp3d>
                    <a:bevelT w="6350" h="12700"/>
                  </a:sp3d>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800" b="0" i="0" u="none" strike="noStrike" kern="0" cap="none" spc="0" normalizeH="0" baseline="0" noProof="0" smtClean="0">
                      <a:ln>
                        <a:noFill/>
                      </a:ln>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472" name="Oval 19"/>
                  <p:cNvSpPr/>
                  <p:nvPr/>
                </p:nvSpPr>
                <p:spPr>
                  <a:xfrm rot="20624588">
                    <a:off x="1268955" y="4364774"/>
                    <a:ext cx="369398" cy="166859"/>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800" b="0" i="0" u="none" strike="noStrike" kern="0" cap="none" spc="0" normalizeH="0" baseline="0" noProof="0" smtClean="0">
                      <a:ln>
                        <a:noFill/>
                      </a:ln>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grpSp>
          </p:grpSp>
        </p:grpSp>
        <p:grpSp>
          <p:nvGrpSpPr>
            <p:cNvPr id="1452" name="Group 5311"/>
            <p:cNvGrpSpPr/>
            <p:nvPr/>
          </p:nvGrpSpPr>
          <p:grpSpPr>
            <a:xfrm>
              <a:off x="1422922" y="1866016"/>
              <a:ext cx="1641198" cy="2259935"/>
              <a:chOff x="4870041" y="1562434"/>
              <a:chExt cx="1641198" cy="2259935"/>
            </a:xfrm>
          </p:grpSpPr>
          <p:sp>
            <p:nvSpPr>
              <p:cNvPr id="1386" name="Oval 1385"/>
              <p:cNvSpPr/>
              <p:nvPr/>
            </p:nvSpPr>
            <p:spPr>
              <a:xfrm>
                <a:off x="6454041" y="3135634"/>
                <a:ext cx="57198" cy="57144"/>
              </a:xfrm>
              <a:prstGeom prst="ellipse">
                <a:avLst/>
              </a:prstGeom>
              <a:solidFill>
                <a:srgbClr val="4F81BD"/>
              </a:solidFill>
              <a:ln w="25400" cap="flat" cmpd="sng" algn="ctr">
                <a:solidFill>
                  <a:srgbClr val="4F81BD"/>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100" b="0" i="0" u="none" strike="noStrike" kern="0" cap="none" spc="0" normalizeH="0" baseline="0" noProof="0" smtClean="0">
                  <a:ln>
                    <a:noFill/>
                  </a:ln>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387" name="Oval 1386"/>
              <p:cNvSpPr/>
              <p:nvPr/>
            </p:nvSpPr>
            <p:spPr>
              <a:xfrm>
                <a:off x="5663437" y="3135634"/>
                <a:ext cx="57198" cy="57144"/>
              </a:xfrm>
              <a:prstGeom prst="ellipse">
                <a:avLst/>
              </a:prstGeom>
              <a:solidFill>
                <a:srgbClr val="4F81BD"/>
              </a:solidFill>
              <a:ln w="25400" cap="flat" cmpd="sng" algn="ctr">
                <a:solidFill>
                  <a:srgbClr val="4F81BD"/>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100" b="0" i="0" u="none" strike="noStrike" kern="0" cap="none" spc="0" normalizeH="0" baseline="0" noProof="0" smtClean="0">
                  <a:ln>
                    <a:noFill/>
                  </a:ln>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388" name="Oval 1387"/>
              <p:cNvSpPr/>
              <p:nvPr/>
            </p:nvSpPr>
            <p:spPr>
              <a:xfrm>
                <a:off x="6454041" y="3765225"/>
                <a:ext cx="57198" cy="57144"/>
              </a:xfrm>
              <a:prstGeom prst="ellipse">
                <a:avLst/>
              </a:prstGeom>
              <a:solidFill>
                <a:srgbClr val="4F81BD"/>
              </a:solidFill>
              <a:ln w="25400" cap="flat" cmpd="sng" algn="ctr">
                <a:solidFill>
                  <a:srgbClr val="4F81BD"/>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100" b="0" i="0" u="none" strike="noStrike" kern="0" cap="none" spc="0" normalizeH="0" baseline="0" noProof="0" smtClean="0">
                  <a:ln>
                    <a:noFill/>
                  </a:ln>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389" name="Oval 1388"/>
              <p:cNvSpPr/>
              <p:nvPr/>
            </p:nvSpPr>
            <p:spPr>
              <a:xfrm>
                <a:off x="5663437" y="3765225"/>
                <a:ext cx="57198" cy="57144"/>
              </a:xfrm>
              <a:prstGeom prst="ellipse">
                <a:avLst/>
              </a:prstGeom>
              <a:solidFill>
                <a:srgbClr val="4F81BD"/>
              </a:solidFill>
              <a:ln w="25400" cap="flat" cmpd="sng" algn="ctr">
                <a:solidFill>
                  <a:srgbClr val="4F81BD"/>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100" b="0" i="0" u="none" strike="noStrike" kern="0" cap="none" spc="0" normalizeH="0" baseline="0" noProof="0" smtClean="0">
                  <a:ln>
                    <a:noFill/>
                  </a:ln>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390" name="Oval 1389"/>
              <p:cNvSpPr/>
              <p:nvPr/>
            </p:nvSpPr>
            <p:spPr>
              <a:xfrm>
                <a:off x="6454041" y="1875634"/>
                <a:ext cx="57198" cy="57144"/>
              </a:xfrm>
              <a:prstGeom prst="ellipse">
                <a:avLst/>
              </a:prstGeom>
              <a:solidFill>
                <a:srgbClr val="4F81BD"/>
              </a:solidFill>
              <a:ln w="25400" cap="flat" cmpd="sng" algn="ctr">
                <a:solidFill>
                  <a:srgbClr val="4F81BD"/>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100" b="0" i="0" u="none" strike="noStrike" kern="0" cap="none" spc="0" normalizeH="0" baseline="0" noProof="0" smtClean="0">
                  <a:ln>
                    <a:noFill/>
                  </a:ln>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391" name="Oval 1390"/>
              <p:cNvSpPr/>
              <p:nvPr/>
            </p:nvSpPr>
            <p:spPr>
              <a:xfrm>
                <a:off x="5663437" y="1875634"/>
                <a:ext cx="57198" cy="57144"/>
              </a:xfrm>
              <a:prstGeom prst="ellipse">
                <a:avLst/>
              </a:prstGeom>
              <a:solidFill>
                <a:srgbClr val="4F81BD"/>
              </a:solidFill>
              <a:ln w="25400" cap="flat" cmpd="sng" algn="ctr">
                <a:solidFill>
                  <a:srgbClr val="4F81BD"/>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100" b="0" i="0" u="none" strike="noStrike" kern="0" cap="none" spc="0" normalizeH="0" baseline="0" noProof="0" smtClean="0">
                  <a:ln>
                    <a:noFill/>
                  </a:ln>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392" name="Oval 1391"/>
              <p:cNvSpPr/>
              <p:nvPr/>
            </p:nvSpPr>
            <p:spPr>
              <a:xfrm>
                <a:off x="6454041" y="2505634"/>
                <a:ext cx="57198" cy="57144"/>
              </a:xfrm>
              <a:prstGeom prst="ellipse">
                <a:avLst/>
              </a:prstGeom>
              <a:solidFill>
                <a:srgbClr val="4F81BD"/>
              </a:solidFill>
              <a:ln w="25400" cap="flat" cmpd="sng" algn="ctr">
                <a:solidFill>
                  <a:srgbClr val="4F81BD"/>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100" b="0" i="0" u="none" strike="noStrike" kern="0" cap="none" spc="0" normalizeH="0" baseline="0" noProof="0" smtClean="0">
                  <a:ln>
                    <a:noFill/>
                  </a:ln>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393" name="Oval 1392"/>
              <p:cNvSpPr/>
              <p:nvPr/>
            </p:nvSpPr>
            <p:spPr>
              <a:xfrm>
                <a:off x="5663437" y="2505634"/>
                <a:ext cx="57198" cy="57144"/>
              </a:xfrm>
              <a:prstGeom prst="ellipse">
                <a:avLst/>
              </a:prstGeom>
              <a:solidFill>
                <a:srgbClr val="4F81BD"/>
              </a:solidFill>
              <a:ln w="25400" cap="flat" cmpd="sng" algn="ctr">
                <a:solidFill>
                  <a:srgbClr val="4F81BD"/>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100" b="0" i="0" u="none" strike="noStrike" kern="0" cap="none" spc="0" normalizeH="0" baseline="0" noProof="0" smtClean="0">
                  <a:ln>
                    <a:noFill/>
                  </a:ln>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394" name="Oval 1393"/>
              <p:cNvSpPr/>
              <p:nvPr/>
            </p:nvSpPr>
            <p:spPr>
              <a:xfrm>
                <a:off x="4870041" y="3135634"/>
                <a:ext cx="57198" cy="57144"/>
              </a:xfrm>
              <a:prstGeom prst="ellipse">
                <a:avLst/>
              </a:prstGeom>
              <a:solidFill>
                <a:srgbClr val="4F81BD"/>
              </a:solidFill>
              <a:ln w="25400" cap="flat" cmpd="sng" algn="ctr">
                <a:solidFill>
                  <a:srgbClr val="4F81BD"/>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100" b="0" i="0" u="none" strike="noStrike" kern="0" cap="none" spc="0" normalizeH="0" baseline="0" noProof="0" smtClean="0">
                  <a:ln>
                    <a:noFill/>
                  </a:ln>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395" name="Oval 1394"/>
              <p:cNvSpPr/>
              <p:nvPr/>
            </p:nvSpPr>
            <p:spPr>
              <a:xfrm>
                <a:off x="4870041" y="3765225"/>
                <a:ext cx="57198" cy="57144"/>
              </a:xfrm>
              <a:prstGeom prst="ellipse">
                <a:avLst/>
              </a:prstGeom>
              <a:solidFill>
                <a:srgbClr val="4F81BD"/>
              </a:solidFill>
              <a:ln w="25400" cap="flat" cmpd="sng" algn="ctr">
                <a:solidFill>
                  <a:srgbClr val="4F81BD"/>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100" b="0" i="0" u="none" strike="noStrike" kern="0" cap="none" spc="0" normalizeH="0" baseline="0" noProof="0" smtClean="0">
                  <a:ln>
                    <a:noFill/>
                  </a:ln>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396" name="Oval 1395"/>
              <p:cNvSpPr/>
              <p:nvPr/>
            </p:nvSpPr>
            <p:spPr>
              <a:xfrm>
                <a:off x="4870041" y="1875634"/>
                <a:ext cx="57198" cy="57144"/>
              </a:xfrm>
              <a:prstGeom prst="ellipse">
                <a:avLst/>
              </a:prstGeom>
              <a:solidFill>
                <a:srgbClr val="4F81BD"/>
              </a:solidFill>
              <a:ln w="25400" cap="flat" cmpd="sng" algn="ctr">
                <a:solidFill>
                  <a:srgbClr val="4F81BD"/>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100" b="0" i="0" u="none" strike="noStrike" kern="0" cap="none" spc="0" normalizeH="0" baseline="0" noProof="0" smtClean="0">
                  <a:ln>
                    <a:noFill/>
                  </a:ln>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397" name="Oval 1396"/>
              <p:cNvSpPr/>
              <p:nvPr/>
            </p:nvSpPr>
            <p:spPr>
              <a:xfrm>
                <a:off x="4870041" y="2505634"/>
                <a:ext cx="57198" cy="57144"/>
              </a:xfrm>
              <a:prstGeom prst="ellipse">
                <a:avLst/>
              </a:prstGeom>
              <a:solidFill>
                <a:srgbClr val="4F81BD"/>
              </a:solidFill>
              <a:ln w="25400" cap="flat" cmpd="sng" algn="ctr">
                <a:solidFill>
                  <a:srgbClr val="4F81BD"/>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100" b="0" i="0" u="none" strike="noStrike" kern="0" cap="none" spc="0" normalizeH="0" baseline="0" noProof="0" smtClean="0">
                  <a:ln>
                    <a:noFill/>
                  </a:ln>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398" name="Oval 1397"/>
              <p:cNvSpPr/>
              <p:nvPr/>
            </p:nvSpPr>
            <p:spPr>
              <a:xfrm>
                <a:off x="6058041" y="2822434"/>
                <a:ext cx="57198" cy="57144"/>
              </a:xfrm>
              <a:prstGeom prst="ellipse">
                <a:avLst/>
              </a:prstGeom>
              <a:solidFill>
                <a:srgbClr val="00B050"/>
              </a:solidFill>
              <a:ln w="25400" cap="flat" cmpd="sng" algn="ctr">
                <a:solidFill>
                  <a:srgbClr val="00B050"/>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100" b="0" i="0" u="none" strike="noStrike" kern="0" cap="none" spc="0" normalizeH="0" baseline="0" noProof="0" smtClean="0">
                  <a:ln>
                    <a:noFill/>
                  </a:ln>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399" name="Oval 1398"/>
              <p:cNvSpPr/>
              <p:nvPr/>
            </p:nvSpPr>
            <p:spPr>
              <a:xfrm>
                <a:off x="6058041" y="3460255"/>
                <a:ext cx="57198" cy="57144"/>
              </a:xfrm>
              <a:prstGeom prst="ellipse">
                <a:avLst/>
              </a:prstGeom>
              <a:solidFill>
                <a:srgbClr val="00B050"/>
              </a:solidFill>
              <a:ln w="25400" cap="flat" cmpd="sng" algn="ctr">
                <a:solidFill>
                  <a:srgbClr val="00B050"/>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100" b="0" i="0" u="none" strike="noStrike" kern="0" cap="none" spc="0" normalizeH="0" baseline="0" noProof="0" smtClean="0">
                  <a:ln>
                    <a:noFill/>
                  </a:ln>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400" name="Oval 1399"/>
              <p:cNvSpPr/>
              <p:nvPr/>
            </p:nvSpPr>
            <p:spPr>
              <a:xfrm>
                <a:off x="6058041" y="1562434"/>
                <a:ext cx="57198" cy="57144"/>
              </a:xfrm>
              <a:prstGeom prst="ellipse">
                <a:avLst/>
              </a:prstGeom>
              <a:solidFill>
                <a:srgbClr val="00B050"/>
              </a:solidFill>
              <a:ln w="25400" cap="flat" cmpd="sng" algn="ctr">
                <a:solidFill>
                  <a:srgbClr val="00B050"/>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100" b="0" i="0" u="none" strike="noStrike" kern="0" cap="none" spc="0" normalizeH="0" baseline="0" noProof="0" smtClean="0">
                  <a:ln>
                    <a:noFill/>
                  </a:ln>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401" name="Oval 1400"/>
              <p:cNvSpPr/>
              <p:nvPr/>
            </p:nvSpPr>
            <p:spPr>
              <a:xfrm>
                <a:off x="6058041" y="2192434"/>
                <a:ext cx="57198" cy="57144"/>
              </a:xfrm>
              <a:prstGeom prst="ellipse">
                <a:avLst/>
              </a:prstGeom>
              <a:solidFill>
                <a:srgbClr val="00B050"/>
              </a:solidFill>
              <a:ln w="25400" cap="flat" cmpd="sng" algn="ctr">
                <a:solidFill>
                  <a:srgbClr val="00B050"/>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100" b="0" i="0" u="none" strike="noStrike" kern="0" cap="none" spc="0" normalizeH="0" baseline="0" noProof="0" smtClean="0">
                  <a:ln>
                    <a:noFill/>
                  </a:ln>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402" name="Oval 1401"/>
              <p:cNvSpPr/>
              <p:nvPr/>
            </p:nvSpPr>
            <p:spPr>
              <a:xfrm>
                <a:off x="5266041" y="2822434"/>
                <a:ext cx="57198" cy="57144"/>
              </a:xfrm>
              <a:prstGeom prst="ellipse">
                <a:avLst/>
              </a:prstGeom>
              <a:solidFill>
                <a:srgbClr val="00B050"/>
              </a:solidFill>
              <a:ln w="25400" cap="flat" cmpd="sng" algn="ctr">
                <a:solidFill>
                  <a:srgbClr val="00B050"/>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100" b="0" i="0" u="none" strike="noStrike" kern="0" cap="none" spc="0" normalizeH="0" baseline="0" noProof="0" smtClean="0">
                  <a:ln>
                    <a:noFill/>
                  </a:ln>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403" name="Oval 1402"/>
              <p:cNvSpPr/>
              <p:nvPr/>
            </p:nvSpPr>
            <p:spPr>
              <a:xfrm>
                <a:off x="5266041" y="3460255"/>
                <a:ext cx="57198" cy="57144"/>
              </a:xfrm>
              <a:prstGeom prst="ellipse">
                <a:avLst/>
              </a:prstGeom>
              <a:solidFill>
                <a:srgbClr val="00B050"/>
              </a:solidFill>
              <a:ln w="25400" cap="flat" cmpd="sng" algn="ctr">
                <a:solidFill>
                  <a:srgbClr val="00B050"/>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100" b="0" i="0" u="none" strike="noStrike" kern="0" cap="none" spc="0" normalizeH="0" baseline="0" noProof="0" smtClean="0">
                  <a:ln>
                    <a:noFill/>
                  </a:ln>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404" name="Oval 1403"/>
              <p:cNvSpPr/>
              <p:nvPr/>
            </p:nvSpPr>
            <p:spPr>
              <a:xfrm>
                <a:off x="5266041" y="1562434"/>
                <a:ext cx="57198" cy="57144"/>
              </a:xfrm>
              <a:prstGeom prst="ellipse">
                <a:avLst/>
              </a:prstGeom>
              <a:solidFill>
                <a:srgbClr val="00B050"/>
              </a:solidFill>
              <a:ln w="25400" cap="flat" cmpd="sng" algn="ctr">
                <a:solidFill>
                  <a:srgbClr val="00B050"/>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100" b="0" i="0" u="none" strike="noStrike" kern="0" cap="none" spc="0" normalizeH="0" baseline="0" noProof="0" smtClean="0">
                  <a:ln>
                    <a:noFill/>
                  </a:ln>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405" name="Oval 1404"/>
              <p:cNvSpPr/>
              <p:nvPr/>
            </p:nvSpPr>
            <p:spPr>
              <a:xfrm>
                <a:off x="5266041" y="2192434"/>
                <a:ext cx="57198" cy="57144"/>
              </a:xfrm>
              <a:prstGeom prst="ellipse">
                <a:avLst/>
              </a:prstGeom>
              <a:solidFill>
                <a:srgbClr val="00B050"/>
              </a:solidFill>
              <a:ln w="25400" cap="flat" cmpd="sng" algn="ctr">
                <a:solidFill>
                  <a:srgbClr val="00B050"/>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100" b="0" i="0" u="none" strike="noStrike" kern="0" cap="none" spc="0" normalizeH="0" baseline="0" noProof="0" smtClean="0">
                  <a:ln>
                    <a:noFill/>
                  </a:ln>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grpSp>
      </p:grpSp>
      <p:grpSp>
        <p:nvGrpSpPr>
          <p:cNvPr id="1453" name="Group 7193"/>
          <p:cNvGrpSpPr/>
          <p:nvPr/>
        </p:nvGrpSpPr>
        <p:grpSpPr>
          <a:xfrm>
            <a:off x="3958129" y="1730733"/>
            <a:ext cx="4611298" cy="3153959"/>
            <a:chOff x="3958129" y="1730733"/>
            <a:chExt cx="4611298" cy="3153959"/>
          </a:xfrm>
        </p:grpSpPr>
        <p:sp>
          <p:nvSpPr>
            <p:cNvPr id="1327" name="Rectangle 1326"/>
            <p:cNvSpPr/>
            <p:nvPr/>
          </p:nvSpPr>
          <p:spPr>
            <a:xfrm>
              <a:off x="3958129" y="1730733"/>
              <a:ext cx="3967200" cy="2520280"/>
            </a:xfrm>
            <a:prstGeom prst="rect">
              <a:avLst/>
            </a:prstGeom>
            <a:noFill/>
            <a:ln w="9525" cap="flat" cmpd="sng" algn="ctr">
              <a:solidFill>
                <a:sysClr val="windowText" lastClr="000000"/>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100" b="0" i="0" u="none" strike="noStrike" kern="0" cap="none" spc="0" normalizeH="0" baseline="0" noProof="0" smtClean="0">
                <a:ln>
                  <a:noFill/>
                </a:ln>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grpSp>
          <p:nvGrpSpPr>
            <p:cNvPr id="1454" name="Group 1327"/>
            <p:cNvGrpSpPr/>
            <p:nvPr/>
          </p:nvGrpSpPr>
          <p:grpSpPr>
            <a:xfrm>
              <a:off x="3958129" y="1730733"/>
              <a:ext cx="3967200" cy="2592924"/>
              <a:chOff x="3942539" y="1475969"/>
              <a:chExt cx="3967200" cy="2592924"/>
            </a:xfrm>
          </p:grpSpPr>
          <p:sp>
            <p:nvSpPr>
              <p:cNvPr id="2628" name="Rectangle 2627"/>
              <p:cNvSpPr/>
              <p:nvPr/>
            </p:nvSpPr>
            <p:spPr>
              <a:xfrm>
                <a:off x="3942539" y="1475969"/>
                <a:ext cx="3967200" cy="2520280"/>
              </a:xfrm>
              <a:prstGeom prst="rect">
                <a:avLst/>
              </a:prstGeom>
              <a:solidFill>
                <a:sysClr val="window" lastClr="FFFFFF">
                  <a:lumMod val="85000"/>
                </a:sysClr>
              </a:solidFill>
              <a:ln w="6350" cap="flat" cmpd="sng" algn="ctr">
                <a:solidFill>
                  <a:sysClr val="windowText" lastClr="000000"/>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100" b="0" i="0" u="none" strike="noStrike" kern="0" cap="none" spc="0" normalizeH="0" baseline="0" noProof="0" smtClean="0">
                  <a:ln>
                    <a:noFill/>
                  </a:ln>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grpSp>
            <p:nvGrpSpPr>
              <p:cNvPr id="1455" name="Group 2628"/>
              <p:cNvGrpSpPr/>
              <p:nvPr/>
            </p:nvGrpSpPr>
            <p:grpSpPr>
              <a:xfrm>
                <a:off x="4230393" y="3996893"/>
                <a:ext cx="3172127" cy="72000"/>
                <a:chOff x="4292949" y="4016392"/>
                <a:chExt cx="3172127" cy="72000"/>
              </a:xfrm>
            </p:grpSpPr>
            <p:cxnSp>
              <p:nvCxnSpPr>
                <p:cNvPr id="2630" name="Straight Connector 2629"/>
                <p:cNvCxnSpPr/>
                <p:nvPr/>
              </p:nvCxnSpPr>
              <p:spPr>
                <a:xfrm>
                  <a:off x="5085037" y="4016392"/>
                  <a:ext cx="636" cy="72000"/>
                </a:xfrm>
                <a:prstGeom prst="line">
                  <a:avLst/>
                </a:prstGeom>
                <a:noFill/>
                <a:ln w="6350" cap="flat" cmpd="sng" algn="ctr">
                  <a:solidFill>
                    <a:schemeClr val="tx1"/>
                  </a:solidFill>
                  <a:prstDash val="solid"/>
                </a:ln>
                <a:effectLst/>
              </p:spPr>
            </p:cxnSp>
            <p:cxnSp>
              <p:nvCxnSpPr>
                <p:cNvPr id="2631" name="Straight Connector 2630"/>
                <p:cNvCxnSpPr/>
                <p:nvPr/>
              </p:nvCxnSpPr>
              <p:spPr>
                <a:xfrm>
                  <a:off x="5879820" y="4016392"/>
                  <a:ext cx="636" cy="72000"/>
                </a:xfrm>
                <a:prstGeom prst="line">
                  <a:avLst/>
                </a:prstGeom>
                <a:noFill/>
                <a:ln w="6350" cap="flat" cmpd="sng" algn="ctr">
                  <a:solidFill>
                    <a:schemeClr val="tx1"/>
                  </a:solidFill>
                  <a:prstDash val="solid"/>
                </a:ln>
                <a:effectLst/>
              </p:spPr>
            </p:cxnSp>
            <p:cxnSp>
              <p:nvCxnSpPr>
                <p:cNvPr id="2632" name="Straight Connector 2631"/>
                <p:cNvCxnSpPr/>
                <p:nvPr/>
              </p:nvCxnSpPr>
              <p:spPr>
                <a:xfrm>
                  <a:off x="6669556" y="4016392"/>
                  <a:ext cx="636" cy="72000"/>
                </a:xfrm>
                <a:prstGeom prst="line">
                  <a:avLst/>
                </a:prstGeom>
                <a:noFill/>
                <a:ln w="6350" cap="flat" cmpd="sng" algn="ctr">
                  <a:solidFill>
                    <a:schemeClr val="tx1"/>
                  </a:solidFill>
                  <a:prstDash val="solid"/>
                </a:ln>
                <a:effectLst/>
              </p:spPr>
            </p:cxnSp>
            <p:cxnSp>
              <p:nvCxnSpPr>
                <p:cNvPr id="2633" name="Straight Connector 2632"/>
                <p:cNvCxnSpPr/>
                <p:nvPr/>
              </p:nvCxnSpPr>
              <p:spPr>
                <a:xfrm>
                  <a:off x="7464440" y="4016392"/>
                  <a:ext cx="636" cy="72000"/>
                </a:xfrm>
                <a:prstGeom prst="line">
                  <a:avLst/>
                </a:prstGeom>
                <a:noFill/>
                <a:ln w="6350" cap="flat" cmpd="sng" algn="ctr">
                  <a:solidFill>
                    <a:schemeClr val="tx1"/>
                  </a:solidFill>
                  <a:prstDash val="solid"/>
                </a:ln>
                <a:effectLst/>
              </p:spPr>
            </p:cxnSp>
            <p:cxnSp>
              <p:nvCxnSpPr>
                <p:cNvPr id="2634" name="Straight Connector 2633"/>
                <p:cNvCxnSpPr/>
                <p:nvPr/>
              </p:nvCxnSpPr>
              <p:spPr>
                <a:xfrm>
                  <a:off x="4292949" y="4016392"/>
                  <a:ext cx="636" cy="72000"/>
                </a:xfrm>
                <a:prstGeom prst="line">
                  <a:avLst/>
                </a:prstGeom>
                <a:noFill/>
                <a:ln w="6350" cap="flat" cmpd="sng" algn="ctr">
                  <a:solidFill>
                    <a:schemeClr val="tx1"/>
                  </a:solidFill>
                  <a:prstDash val="solid"/>
                </a:ln>
                <a:effectLst/>
              </p:spPr>
            </p:cxnSp>
          </p:grpSp>
        </p:grpSp>
        <p:grpSp>
          <p:nvGrpSpPr>
            <p:cNvPr id="1456" name="Group 1334"/>
            <p:cNvGrpSpPr/>
            <p:nvPr/>
          </p:nvGrpSpPr>
          <p:grpSpPr>
            <a:xfrm>
              <a:off x="7924529" y="1863797"/>
              <a:ext cx="432514" cy="2341184"/>
              <a:chOff x="7908939" y="1609033"/>
              <a:chExt cx="432514" cy="2341184"/>
            </a:xfrm>
          </p:grpSpPr>
          <p:grpSp>
            <p:nvGrpSpPr>
              <p:cNvPr id="1457" name="Group 2569"/>
              <p:cNvGrpSpPr/>
              <p:nvPr/>
            </p:nvGrpSpPr>
            <p:grpSpPr>
              <a:xfrm>
                <a:off x="7908939" y="1793790"/>
                <a:ext cx="432514" cy="2156427"/>
                <a:chOff x="7966768" y="1808269"/>
                <a:chExt cx="432514" cy="2156427"/>
              </a:xfrm>
            </p:grpSpPr>
            <p:sp>
              <p:nvSpPr>
                <p:cNvPr id="2575" name="TextBox 2574"/>
                <p:cNvSpPr txBox="1"/>
                <p:nvPr/>
              </p:nvSpPr>
              <p:spPr>
                <a:xfrm>
                  <a:off x="7972562" y="3066902"/>
                  <a:ext cx="426720" cy="261610"/>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l-GR" sz="1100" b="0" i="0" u="none" strike="noStrike" kern="0" cap="none" spc="0" normalizeH="0" baseline="0" noProof="0" dirty="0" smtClean="0">
                      <a:ln>
                        <a:noFill/>
                      </a:ln>
                      <a:effectLst/>
                      <a:uLnTx/>
                      <a:uFillTx/>
                      <a:latin typeface="Arial Unicode MS" panose="020B0604020202020204" pitchFamily="34" charset="-128"/>
                      <a:ea typeface="Arial Unicode MS" panose="020B0604020202020204" pitchFamily="34" charset="-128"/>
                      <a:cs typeface="Arial Unicode MS" panose="020B0604020202020204" pitchFamily="34" charset="-128"/>
                    </a:rPr>
                    <a:t>-33</a:t>
                  </a:r>
                  <a:r>
                    <a:rPr kumimoji="0" lang="en-US" sz="1100" b="0" i="0" u="none" strike="noStrike" kern="0" cap="none" spc="0" normalizeH="0" baseline="0" noProof="0" dirty="0" smtClean="0">
                      <a:ln>
                        <a:noFill/>
                      </a:ln>
                      <a:effectLst/>
                      <a:uLnTx/>
                      <a:uFillTx/>
                      <a:latin typeface="Arial Unicode MS" panose="020B0604020202020204" pitchFamily="34" charset="-128"/>
                      <a:ea typeface="Arial Unicode MS" panose="020B0604020202020204" pitchFamily="34" charset="-128"/>
                      <a:cs typeface="Arial Unicode MS" panose="020B0604020202020204" pitchFamily="34" charset="-128"/>
                    </a:rPr>
                    <a:t> </a:t>
                  </a:r>
                  <a:endParaRPr kumimoji="0" lang="el-GR" sz="1100" b="0" i="0" u="none" strike="noStrike" kern="0" cap="none" spc="0" normalizeH="0" baseline="0" noProof="0" dirty="0" smtClean="0">
                    <a:ln>
                      <a:noFill/>
                    </a:ln>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576" name="TextBox 2575"/>
                <p:cNvSpPr txBox="1"/>
                <p:nvPr/>
              </p:nvSpPr>
              <p:spPr>
                <a:xfrm>
                  <a:off x="7994203" y="1808269"/>
                  <a:ext cx="380232" cy="261610"/>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l-GR" sz="1100" b="0" i="0" u="none" strike="noStrike" kern="0" cap="none" spc="0" normalizeH="0" baseline="0" noProof="0" dirty="0" smtClean="0">
                      <a:ln>
                        <a:noFill/>
                      </a:ln>
                      <a:effectLst/>
                      <a:uLnTx/>
                      <a:uFillTx/>
                      <a:latin typeface="Arial Unicode MS" panose="020B0604020202020204" pitchFamily="34" charset="-128"/>
                      <a:ea typeface="Arial Unicode MS" panose="020B0604020202020204" pitchFamily="34" charset="-128"/>
                      <a:cs typeface="Arial Unicode MS" panose="020B0604020202020204" pitchFamily="34" charset="-128"/>
                    </a:rPr>
                    <a:t>33</a:t>
                  </a:r>
                  <a:r>
                    <a:rPr kumimoji="0" lang="en-US" sz="1100" b="0" i="0" u="none" strike="noStrike" kern="0" cap="none" spc="0" normalizeH="0" baseline="0" noProof="0" dirty="0" smtClean="0">
                      <a:ln>
                        <a:noFill/>
                      </a:ln>
                      <a:effectLst/>
                      <a:uLnTx/>
                      <a:uFillTx/>
                      <a:latin typeface="Arial Unicode MS" panose="020B0604020202020204" pitchFamily="34" charset="-128"/>
                      <a:ea typeface="Arial Unicode MS" panose="020B0604020202020204" pitchFamily="34" charset="-128"/>
                      <a:cs typeface="Arial Unicode MS" panose="020B0604020202020204" pitchFamily="34" charset="-128"/>
                    </a:rPr>
                    <a:t> </a:t>
                  </a:r>
                  <a:endParaRPr kumimoji="0" lang="el-GR" sz="1100" b="0" i="0" u="none" strike="noStrike" kern="0" cap="none" spc="0" normalizeH="0" baseline="0" noProof="0" dirty="0" smtClean="0">
                    <a:ln>
                      <a:noFill/>
                    </a:ln>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577" name="TextBox 2576"/>
                <p:cNvSpPr txBox="1"/>
                <p:nvPr/>
              </p:nvSpPr>
              <p:spPr>
                <a:xfrm>
                  <a:off x="8030270" y="2445140"/>
                  <a:ext cx="301686" cy="261610"/>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l-GR" sz="1100" b="0" i="0" u="none" strike="noStrike" kern="0" cap="none" spc="0" normalizeH="0" baseline="0" noProof="0" dirty="0" smtClean="0">
                      <a:ln>
                        <a:noFill/>
                      </a:ln>
                      <a:effectLst/>
                      <a:uLnTx/>
                      <a:uFillTx/>
                      <a:latin typeface="Arial Unicode MS" panose="020B0604020202020204" pitchFamily="34" charset="-128"/>
                      <a:ea typeface="Arial Unicode MS" panose="020B0604020202020204" pitchFamily="34" charset="-128"/>
                      <a:cs typeface="Arial Unicode MS" panose="020B0604020202020204" pitchFamily="34" charset="-128"/>
                    </a:rPr>
                    <a:t>0</a:t>
                  </a:r>
                  <a:r>
                    <a:rPr kumimoji="0" lang="en-US" sz="1100" b="0" i="0" u="none" strike="noStrike" kern="0" cap="none" spc="0" normalizeH="0" baseline="0" noProof="0" dirty="0" smtClean="0">
                      <a:ln>
                        <a:noFill/>
                      </a:ln>
                      <a:effectLst/>
                      <a:uLnTx/>
                      <a:uFillTx/>
                      <a:latin typeface="Arial Unicode MS" panose="020B0604020202020204" pitchFamily="34" charset="-128"/>
                      <a:ea typeface="Arial Unicode MS" panose="020B0604020202020204" pitchFamily="34" charset="-128"/>
                      <a:cs typeface="Arial Unicode MS" panose="020B0604020202020204" pitchFamily="34" charset="-128"/>
                    </a:rPr>
                    <a:t> </a:t>
                  </a:r>
                  <a:endParaRPr kumimoji="0" lang="el-GR" sz="1100" b="0" i="0" u="none" strike="noStrike" kern="0" cap="none" spc="0" normalizeH="0" baseline="0" noProof="0" dirty="0" smtClean="0">
                    <a:ln>
                      <a:noFill/>
                    </a:ln>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2578" name="TextBox 2577"/>
                <p:cNvSpPr txBox="1"/>
                <p:nvPr/>
              </p:nvSpPr>
              <p:spPr>
                <a:xfrm>
                  <a:off x="7972562" y="3703086"/>
                  <a:ext cx="426720" cy="261610"/>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l-GR" sz="1100" b="0" i="0" u="none" strike="noStrike" kern="0" cap="none" spc="0" normalizeH="0" baseline="0" noProof="0" dirty="0" smtClean="0">
                      <a:ln>
                        <a:noFill/>
                      </a:ln>
                      <a:effectLst/>
                      <a:uLnTx/>
                      <a:uFillTx/>
                      <a:latin typeface="Arial Unicode MS" panose="020B0604020202020204" pitchFamily="34" charset="-128"/>
                      <a:ea typeface="Arial Unicode MS" panose="020B0604020202020204" pitchFamily="34" charset="-128"/>
                      <a:cs typeface="Arial Unicode MS" panose="020B0604020202020204" pitchFamily="34" charset="-128"/>
                    </a:rPr>
                    <a:t>-66</a:t>
                  </a:r>
                  <a:r>
                    <a:rPr kumimoji="0" lang="en-US" sz="1100" b="0" i="0" u="none" strike="noStrike" kern="0" cap="none" spc="0" normalizeH="0" baseline="0" noProof="0" dirty="0" smtClean="0">
                      <a:ln>
                        <a:noFill/>
                      </a:ln>
                      <a:effectLst/>
                      <a:uLnTx/>
                      <a:uFillTx/>
                      <a:latin typeface="Arial Unicode MS" panose="020B0604020202020204" pitchFamily="34" charset="-128"/>
                      <a:ea typeface="Arial Unicode MS" panose="020B0604020202020204" pitchFamily="34" charset="-128"/>
                      <a:cs typeface="Arial Unicode MS" panose="020B0604020202020204" pitchFamily="34" charset="-128"/>
                    </a:rPr>
                    <a:t> </a:t>
                  </a:r>
                  <a:endParaRPr kumimoji="0" lang="el-GR" sz="1100" b="0" i="0" u="none" strike="noStrike" kern="0" cap="none" spc="0" normalizeH="0" baseline="0" noProof="0" dirty="0" smtClean="0">
                    <a:ln>
                      <a:noFill/>
                    </a:ln>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cxnSp>
              <p:nvCxnSpPr>
                <p:cNvPr id="2579" name="Straight Connector 2578"/>
                <p:cNvCxnSpPr/>
                <p:nvPr/>
              </p:nvCxnSpPr>
              <p:spPr>
                <a:xfrm rot="5400000">
                  <a:off x="8002768" y="3797109"/>
                  <a:ext cx="0" cy="72000"/>
                </a:xfrm>
                <a:prstGeom prst="line">
                  <a:avLst/>
                </a:prstGeom>
                <a:noFill/>
                <a:ln w="6350" cap="flat" cmpd="sng" algn="ctr">
                  <a:solidFill>
                    <a:schemeClr val="tx1"/>
                  </a:solidFill>
                  <a:prstDash val="solid"/>
                </a:ln>
                <a:effectLst/>
              </p:spPr>
            </p:cxnSp>
            <p:cxnSp>
              <p:nvCxnSpPr>
                <p:cNvPr id="2580" name="Straight Connector 2579"/>
                <p:cNvCxnSpPr/>
                <p:nvPr/>
              </p:nvCxnSpPr>
              <p:spPr>
                <a:xfrm rot="5400000">
                  <a:off x="8002768" y="3164393"/>
                  <a:ext cx="0" cy="72000"/>
                </a:xfrm>
                <a:prstGeom prst="line">
                  <a:avLst/>
                </a:prstGeom>
                <a:noFill/>
                <a:ln w="6350" cap="flat" cmpd="sng" algn="ctr">
                  <a:solidFill>
                    <a:schemeClr val="tx1"/>
                  </a:solidFill>
                  <a:prstDash val="solid"/>
                </a:ln>
                <a:effectLst/>
              </p:spPr>
            </p:cxnSp>
            <p:cxnSp>
              <p:nvCxnSpPr>
                <p:cNvPr id="2581" name="Straight Connector 2580"/>
                <p:cNvCxnSpPr/>
                <p:nvPr/>
              </p:nvCxnSpPr>
              <p:spPr>
                <a:xfrm rot="5400000">
                  <a:off x="8002768" y="2530505"/>
                  <a:ext cx="0" cy="72000"/>
                </a:xfrm>
                <a:prstGeom prst="line">
                  <a:avLst/>
                </a:prstGeom>
                <a:noFill/>
                <a:ln w="6350" cap="flat" cmpd="sng" algn="ctr">
                  <a:solidFill>
                    <a:schemeClr val="tx1"/>
                  </a:solidFill>
                  <a:prstDash val="solid"/>
                </a:ln>
                <a:effectLst/>
              </p:spPr>
            </p:cxnSp>
            <p:cxnSp>
              <p:nvCxnSpPr>
                <p:cNvPr id="2582" name="Straight Connector 2581"/>
                <p:cNvCxnSpPr/>
                <p:nvPr/>
              </p:nvCxnSpPr>
              <p:spPr>
                <a:xfrm rot="5400000">
                  <a:off x="8002768" y="1905089"/>
                  <a:ext cx="0" cy="72000"/>
                </a:xfrm>
                <a:prstGeom prst="line">
                  <a:avLst/>
                </a:prstGeom>
                <a:noFill/>
                <a:ln w="6350" cap="flat" cmpd="sng" algn="ctr">
                  <a:solidFill>
                    <a:schemeClr val="tx1"/>
                  </a:solidFill>
                  <a:prstDash val="solid"/>
                </a:ln>
                <a:effectLst/>
              </p:spPr>
            </p:cxnSp>
          </p:grpSp>
          <p:cxnSp>
            <p:nvCxnSpPr>
              <p:cNvPr id="2571" name="Straight Connector 2570"/>
              <p:cNvCxnSpPr/>
              <p:nvPr/>
            </p:nvCxnSpPr>
            <p:spPr>
              <a:xfrm rot="5400000">
                <a:off x="7928852" y="3492545"/>
                <a:ext cx="0" cy="36000"/>
              </a:xfrm>
              <a:prstGeom prst="line">
                <a:avLst/>
              </a:prstGeom>
              <a:noFill/>
              <a:ln w="6350" cap="flat" cmpd="sng" algn="ctr">
                <a:solidFill>
                  <a:schemeClr val="tx1"/>
                </a:solidFill>
                <a:prstDash val="solid"/>
              </a:ln>
              <a:effectLst/>
            </p:spPr>
          </p:cxnSp>
          <p:cxnSp>
            <p:nvCxnSpPr>
              <p:cNvPr id="2572" name="Straight Connector 2571"/>
              <p:cNvCxnSpPr/>
              <p:nvPr/>
            </p:nvCxnSpPr>
            <p:spPr>
              <a:xfrm rot="5400000">
                <a:off x="7928852" y="2853501"/>
                <a:ext cx="0" cy="36000"/>
              </a:xfrm>
              <a:prstGeom prst="line">
                <a:avLst/>
              </a:prstGeom>
              <a:noFill/>
              <a:ln w="6350" cap="flat" cmpd="sng" algn="ctr">
                <a:solidFill>
                  <a:schemeClr val="tx1"/>
                </a:solidFill>
                <a:prstDash val="solid"/>
              </a:ln>
              <a:effectLst/>
            </p:spPr>
          </p:cxnSp>
          <p:cxnSp>
            <p:nvCxnSpPr>
              <p:cNvPr id="2573" name="Straight Connector 2572"/>
              <p:cNvCxnSpPr/>
              <p:nvPr/>
            </p:nvCxnSpPr>
            <p:spPr>
              <a:xfrm rot="5400000">
                <a:off x="7928852" y="2226170"/>
                <a:ext cx="0" cy="36000"/>
              </a:xfrm>
              <a:prstGeom prst="line">
                <a:avLst/>
              </a:prstGeom>
              <a:noFill/>
              <a:ln w="6350" cap="flat" cmpd="sng" algn="ctr">
                <a:solidFill>
                  <a:schemeClr val="tx1"/>
                </a:solidFill>
                <a:prstDash val="solid"/>
              </a:ln>
              <a:effectLst/>
            </p:spPr>
          </p:cxnSp>
          <p:cxnSp>
            <p:nvCxnSpPr>
              <p:cNvPr id="2574" name="Straight Connector 2573"/>
              <p:cNvCxnSpPr/>
              <p:nvPr/>
            </p:nvCxnSpPr>
            <p:spPr>
              <a:xfrm rot="5400000">
                <a:off x="7928852" y="1591033"/>
                <a:ext cx="0" cy="36000"/>
              </a:xfrm>
              <a:prstGeom prst="line">
                <a:avLst/>
              </a:prstGeom>
              <a:noFill/>
              <a:ln w="6350" cap="flat" cmpd="sng" algn="ctr">
                <a:solidFill>
                  <a:schemeClr val="tx1"/>
                </a:solidFill>
                <a:prstDash val="solid"/>
              </a:ln>
              <a:effectLst/>
            </p:spPr>
          </p:cxnSp>
        </p:grpSp>
        <p:cxnSp>
          <p:nvCxnSpPr>
            <p:cNvPr id="1336" name="Straight Connector 1335"/>
            <p:cNvCxnSpPr/>
            <p:nvPr/>
          </p:nvCxnSpPr>
          <p:spPr>
            <a:xfrm>
              <a:off x="5434102" y="4253985"/>
              <a:ext cx="636" cy="36000"/>
            </a:xfrm>
            <a:prstGeom prst="line">
              <a:avLst/>
            </a:prstGeom>
            <a:noFill/>
            <a:ln w="6350" cap="flat" cmpd="sng" algn="ctr">
              <a:solidFill>
                <a:schemeClr val="tx1"/>
              </a:solidFill>
              <a:prstDash val="solid"/>
            </a:ln>
            <a:effectLst/>
          </p:spPr>
        </p:cxnSp>
        <p:cxnSp>
          <p:nvCxnSpPr>
            <p:cNvPr id="1337" name="Straight Connector 1336"/>
            <p:cNvCxnSpPr/>
            <p:nvPr/>
          </p:nvCxnSpPr>
          <p:spPr>
            <a:xfrm>
              <a:off x="6225599" y="4253985"/>
              <a:ext cx="636" cy="36000"/>
            </a:xfrm>
            <a:prstGeom prst="line">
              <a:avLst/>
            </a:prstGeom>
            <a:noFill/>
            <a:ln w="6350" cap="flat" cmpd="sng" algn="ctr">
              <a:solidFill>
                <a:schemeClr val="tx1"/>
              </a:solidFill>
              <a:prstDash val="solid"/>
            </a:ln>
            <a:effectLst/>
          </p:spPr>
        </p:cxnSp>
        <p:cxnSp>
          <p:nvCxnSpPr>
            <p:cNvPr id="1338" name="Straight Connector 1337"/>
            <p:cNvCxnSpPr/>
            <p:nvPr/>
          </p:nvCxnSpPr>
          <p:spPr>
            <a:xfrm>
              <a:off x="7017529" y="4253985"/>
              <a:ext cx="636" cy="36000"/>
            </a:xfrm>
            <a:prstGeom prst="line">
              <a:avLst/>
            </a:prstGeom>
            <a:noFill/>
            <a:ln w="6350" cap="flat" cmpd="sng" algn="ctr">
              <a:solidFill>
                <a:schemeClr val="tx1"/>
              </a:solidFill>
              <a:prstDash val="solid"/>
            </a:ln>
            <a:effectLst/>
          </p:spPr>
        </p:cxnSp>
        <p:cxnSp>
          <p:nvCxnSpPr>
            <p:cNvPr id="1339" name="Straight Connector 1338"/>
            <p:cNvCxnSpPr/>
            <p:nvPr/>
          </p:nvCxnSpPr>
          <p:spPr>
            <a:xfrm>
              <a:off x="7812838" y="4253985"/>
              <a:ext cx="636" cy="36000"/>
            </a:xfrm>
            <a:prstGeom prst="line">
              <a:avLst/>
            </a:prstGeom>
            <a:noFill/>
            <a:ln w="6350" cap="flat" cmpd="sng" algn="ctr">
              <a:solidFill>
                <a:schemeClr val="tx1"/>
              </a:solidFill>
              <a:prstDash val="solid"/>
            </a:ln>
            <a:effectLst/>
          </p:spPr>
        </p:cxnSp>
        <p:cxnSp>
          <p:nvCxnSpPr>
            <p:cNvPr id="1340" name="Straight Connector 1339"/>
            <p:cNvCxnSpPr/>
            <p:nvPr/>
          </p:nvCxnSpPr>
          <p:spPr>
            <a:xfrm>
              <a:off x="4643767" y="4253985"/>
              <a:ext cx="636" cy="36000"/>
            </a:xfrm>
            <a:prstGeom prst="line">
              <a:avLst/>
            </a:prstGeom>
            <a:noFill/>
            <a:ln w="6350" cap="flat" cmpd="sng" algn="ctr">
              <a:solidFill>
                <a:schemeClr val="tx1"/>
              </a:solidFill>
              <a:prstDash val="solid"/>
            </a:ln>
            <a:effectLst/>
          </p:spPr>
        </p:cxnSp>
        <p:grpSp>
          <p:nvGrpSpPr>
            <p:cNvPr id="1458" name="Group 5311"/>
            <p:cNvGrpSpPr/>
            <p:nvPr/>
          </p:nvGrpSpPr>
          <p:grpSpPr>
            <a:xfrm>
              <a:off x="4217711" y="1836729"/>
              <a:ext cx="3621198" cy="2259935"/>
              <a:chOff x="4078041" y="1562434"/>
              <a:chExt cx="3621198" cy="2259935"/>
            </a:xfrm>
          </p:grpSpPr>
          <p:sp>
            <p:nvSpPr>
              <p:cNvPr id="1346" name="Oval 1345"/>
              <p:cNvSpPr/>
              <p:nvPr/>
            </p:nvSpPr>
            <p:spPr>
              <a:xfrm>
                <a:off x="7246041" y="3135634"/>
                <a:ext cx="57198" cy="57144"/>
              </a:xfrm>
              <a:prstGeom prst="ellipse">
                <a:avLst/>
              </a:prstGeom>
              <a:solidFill>
                <a:srgbClr val="4F81BD"/>
              </a:solidFill>
              <a:ln w="25400" cap="flat" cmpd="sng" algn="ctr">
                <a:solidFill>
                  <a:srgbClr val="4F81BD"/>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100" b="0" i="0" u="none" strike="noStrike" kern="0" cap="none" spc="0" normalizeH="0" baseline="0" noProof="0" smtClean="0">
                  <a:ln>
                    <a:noFill/>
                  </a:ln>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347" name="Oval 1346"/>
              <p:cNvSpPr/>
              <p:nvPr/>
            </p:nvSpPr>
            <p:spPr>
              <a:xfrm>
                <a:off x="7246041" y="3765225"/>
                <a:ext cx="57198" cy="57144"/>
              </a:xfrm>
              <a:prstGeom prst="ellipse">
                <a:avLst/>
              </a:prstGeom>
              <a:solidFill>
                <a:srgbClr val="4F81BD"/>
              </a:solidFill>
              <a:ln w="25400" cap="flat" cmpd="sng" algn="ctr">
                <a:solidFill>
                  <a:srgbClr val="4F81BD"/>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100" b="0" i="0" u="none" strike="noStrike" kern="0" cap="none" spc="0" normalizeH="0" baseline="0" noProof="0" smtClean="0">
                  <a:ln>
                    <a:noFill/>
                  </a:ln>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348" name="Oval 1347"/>
              <p:cNvSpPr/>
              <p:nvPr/>
            </p:nvSpPr>
            <p:spPr>
              <a:xfrm>
                <a:off x="7246041" y="1875634"/>
                <a:ext cx="57198" cy="57144"/>
              </a:xfrm>
              <a:prstGeom prst="ellipse">
                <a:avLst/>
              </a:prstGeom>
              <a:solidFill>
                <a:srgbClr val="4F81BD"/>
              </a:solidFill>
              <a:ln w="25400" cap="flat" cmpd="sng" algn="ctr">
                <a:solidFill>
                  <a:srgbClr val="4F81BD"/>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100" b="0" i="0" u="none" strike="noStrike" kern="0" cap="none" spc="0" normalizeH="0" baseline="0" noProof="0" smtClean="0">
                  <a:ln>
                    <a:noFill/>
                  </a:ln>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349" name="Oval 1348"/>
              <p:cNvSpPr/>
              <p:nvPr/>
            </p:nvSpPr>
            <p:spPr>
              <a:xfrm>
                <a:off x="7246041" y="2505634"/>
                <a:ext cx="57198" cy="57144"/>
              </a:xfrm>
              <a:prstGeom prst="ellipse">
                <a:avLst/>
              </a:prstGeom>
              <a:solidFill>
                <a:srgbClr val="4F81BD"/>
              </a:solidFill>
              <a:ln w="25400" cap="flat" cmpd="sng" algn="ctr">
                <a:solidFill>
                  <a:srgbClr val="4F81BD"/>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100" b="0" i="0" u="none" strike="noStrike" kern="0" cap="none" spc="0" normalizeH="0" baseline="0" noProof="0" smtClean="0">
                  <a:ln>
                    <a:noFill/>
                  </a:ln>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350" name="Oval 1349"/>
              <p:cNvSpPr/>
              <p:nvPr/>
            </p:nvSpPr>
            <p:spPr>
              <a:xfrm>
                <a:off x="6454041" y="3135634"/>
                <a:ext cx="57198" cy="57144"/>
              </a:xfrm>
              <a:prstGeom prst="ellipse">
                <a:avLst/>
              </a:prstGeom>
              <a:solidFill>
                <a:srgbClr val="4F81BD"/>
              </a:solidFill>
              <a:ln w="25400" cap="flat" cmpd="sng" algn="ctr">
                <a:solidFill>
                  <a:srgbClr val="4F81BD"/>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100" b="0" i="0" u="none" strike="noStrike" kern="0" cap="none" spc="0" normalizeH="0" baseline="0" noProof="0" smtClean="0">
                  <a:ln>
                    <a:noFill/>
                  </a:ln>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351" name="Oval 1350"/>
              <p:cNvSpPr/>
              <p:nvPr/>
            </p:nvSpPr>
            <p:spPr>
              <a:xfrm>
                <a:off x="5663437" y="3135634"/>
                <a:ext cx="57198" cy="57144"/>
              </a:xfrm>
              <a:prstGeom prst="ellipse">
                <a:avLst/>
              </a:prstGeom>
              <a:solidFill>
                <a:srgbClr val="4F81BD"/>
              </a:solidFill>
              <a:ln w="25400" cap="flat" cmpd="sng" algn="ctr">
                <a:solidFill>
                  <a:srgbClr val="4F81BD"/>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100" b="0" i="0" u="none" strike="noStrike" kern="0" cap="none" spc="0" normalizeH="0" baseline="0" noProof="0" smtClean="0">
                  <a:ln>
                    <a:noFill/>
                  </a:ln>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352" name="Oval 1351"/>
              <p:cNvSpPr/>
              <p:nvPr/>
            </p:nvSpPr>
            <p:spPr>
              <a:xfrm>
                <a:off x="6454041" y="3765225"/>
                <a:ext cx="57198" cy="57144"/>
              </a:xfrm>
              <a:prstGeom prst="ellipse">
                <a:avLst/>
              </a:prstGeom>
              <a:solidFill>
                <a:srgbClr val="4F81BD"/>
              </a:solidFill>
              <a:ln w="25400" cap="flat" cmpd="sng" algn="ctr">
                <a:solidFill>
                  <a:srgbClr val="4F81BD"/>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100" b="0" i="0" u="none" strike="noStrike" kern="0" cap="none" spc="0" normalizeH="0" baseline="0" noProof="0" smtClean="0">
                  <a:ln>
                    <a:noFill/>
                  </a:ln>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353" name="Oval 1352"/>
              <p:cNvSpPr/>
              <p:nvPr/>
            </p:nvSpPr>
            <p:spPr>
              <a:xfrm>
                <a:off x="5663437" y="3765225"/>
                <a:ext cx="57198" cy="57144"/>
              </a:xfrm>
              <a:prstGeom prst="ellipse">
                <a:avLst/>
              </a:prstGeom>
              <a:solidFill>
                <a:srgbClr val="4F81BD"/>
              </a:solidFill>
              <a:ln w="25400" cap="flat" cmpd="sng" algn="ctr">
                <a:solidFill>
                  <a:srgbClr val="4F81BD"/>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100" b="0" i="0" u="none" strike="noStrike" kern="0" cap="none" spc="0" normalizeH="0" baseline="0" noProof="0" smtClean="0">
                  <a:ln>
                    <a:noFill/>
                  </a:ln>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354" name="Oval 1353"/>
              <p:cNvSpPr/>
              <p:nvPr/>
            </p:nvSpPr>
            <p:spPr>
              <a:xfrm>
                <a:off x="6454041" y="1875634"/>
                <a:ext cx="57198" cy="57144"/>
              </a:xfrm>
              <a:prstGeom prst="ellipse">
                <a:avLst/>
              </a:prstGeom>
              <a:solidFill>
                <a:srgbClr val="4F81BD"/>
              </a:solidFill>
              <a:ln w="25400" cap="flat" cmpd="sng" algn="ctr">
                <a:solidFill>
                  <a:srgbClr val="4F81BD"/>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100" b="0" i="0" u="none" strike="noStrike" kern="0" cap="none" spc="0" normalizeH="0" baseline="0" noProof="0" smtClean="0">
                  <a:ln>
                    <a:noFill/>
                  </a:ln>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355" name="Oval 1354"/>
              <p:cNvSpPr/>
              <p:nvPr/>
            </p:nvSpPr>
            <p:spPr>
              <a:xfrm>
                <a:off x="5663437" y="1875634"/>
                <a:ext cx="57198" cy="57144"/>
              </a:xfrm>
              <a:prstGeom prst="ellipse">
                <a:avLst/>
              </a:prstGeom>
              <a:solidFill>
                <a:srgbClr val="4F81BD"/>
              </a:solidFill>
              <a:ln w="25400" cap="flat" cmpd="sng" algn="ctr">
                <a:solidFill>
                  <a:srgbClr val="4F81BD"/>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100" b="0" i="0" u="none" strike="noStrike" kern="0" cap="none" spc="0" normalizeH="0" baseline="0" noProof="0" smtClean="0">
                  <a:ln>
                    <a:noFill/>
                  </a:ln>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356" name="Oval 1355"/>
              <p:cNvSpPr/>
              <p:nvPr/>
            </p:nvSpPr>
            <p:spPr>
              <a:xfrm>
                <a:off x="6454041" y="2505634"/>
                <a:ext cx="57198" cy="57144"/>
              </a:xfrm>
              <a:prstGeom prst="ellipse">
                <a:avLst/>
              </a:prstGeom>
              <a:solidFill>
                <a:srgbClr val="4F81BD"/>
              </a:solidFill>
              <a:ln w="25400" cap="flat" cmpd="sng" algn="ctr">
                <a:solidFill>
                  <a:srgbClr val="4F81BD"/>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100" b="0" i="0" u="none" strike="noStrike" kern="0" cap="none" spc="0" normalizeH="0" baseline="0" noProof="0" smtClean="0">
                  <a:ln>
                    <a:noFill/>
                  </a:ln>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357" name="Oval 1356"/>
              <p:cNvSpPr/>
              <p:nvPr/>
            </p:nvSpPr>
            <p:spPr>
              <a:xfrm>
                <a:off x="5663437" y="2505634"/>
                <a:ext cx="57198" cy="57144"/>
              </a:xfrm>
              <a:prstGeom prst="ellipse">
                <a:avLst/>
              </a:prstGeom>
              <a:solidFill>
                <a:srgbClr val="4F81BD"/>
              </a:solidFill>
              <a:ln w="25400" cap="flat" cmpd="sng" algn="ctr">
                <a:solidFill>
                  <a:srgbClr val="4F81BD"/>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100" b="0" i="0" u="none" strike="noStrike" kern="0" cap="none" spc="0" normalizeH="0" baseline="0" noProof="0" smtClean="0">
                  <a:ln>
                    <a:noFill/>
                  </a:ln>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358" name="Oval 1357"/>
              <p:cNvSpPr/>
              <p:nvPr/>
            </p:nvSpPr>
            <p:spPr>
              <a:xfrm>
                <a:off x="4870041" y="3135634"/>
                <a:ext cx="57198" cy="57144"/>
              </a:xfrm>
              <a:prstGeom prst="ellipse">
                <a:avLst/>
              </a:prstGeom>
              <a:solidFill>
                <a:srgbClr val="4F81BD"/>
              </a:solidFill>
              <a:ln w="25400" cap="flat" cmpd="sng" algn="ctr">
                <a:solidFill>
                  <a:srgbClr val="4F81BD"/>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100" b="0" i="0" u="none" strike="noStrike" kern="0" cap="none" spc="0" normalizeH="0" baseline="0" noProof="0" smtClean="0">
                  <a:ln>
                    <a:noFill/>
                  </a:ln>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359" name="Oval 1358"/>
              <p:cNvSpPr/>
              <p:nvPr/>
            </p:nvSpPr>
            <p:spPr>
              <a:xfrm>
                <a:off x="4078041" y="3135634"/>
                <a:ext cx="57198" cy="57144"/>
              </a:xfrm>
              <a:prstGeom prst="ellipse">
                <a:avLst/>
              </a:prstGeom>
              <a:solidFill>
                <a:srgbClr val="4F81BD"/>
              </a:solidFill>
              <a:ln w="25400" cap="flat" cmpd="sng" algn="ctr">
                <a:solidFill>
                  <a:srgbClr val="4F81BD"/>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100" b="0" i="0" u="none" strike="noStrike" kern="0" cap="none" spc="0" normalizeH="0" baseline="0" noProof="0" smtClean="0">
                  <a:ln>
                    <a:noFill/>
                  </a:ln>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360" name="Oval 1359"/>
              <p:cNvSpPr/>
              <p:nvPr/>
            </p:nvSpPr>
            <p:spPr>
              <a:xfrm>
                <a:off x="4870041" y="3765225"/>
                <a:ext cx="57198" cy="57144"/>
              </a:xfrm>
              <a:prstGeom prst="ellipse">
                <a:avLst/>
              </a:prstGeom>
              <a:solidFill>
                <a:srgbClr val="4F81BD"/>
              </a:solidFill>
              <a:ln w="25400" cap="flat" cmpd="sng" algn="ctr">
                <a:solidFill>
                  <a:srgbClr val="4F81BD"/>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100" b="0" i="0" u="none" strike="noStrike" kern="0" cap="none" spc="0" normalizeH="0" baseline="0" noProof="0" smtClean="0">
                  <a:ln>
                    <a:noFill/>
                  </a:ln>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361" name="Oval 1360"/>
              <p:cNvSpPr/>
              <p:nvPr/>
            </p:nvSpPr>
            <p:spPr>
              <a:xfrm>
                <a:off x="4078041" y="3765225"/>
                <a:ext cx="57198" cy="57144"/>
              </a:xfrm>
              <a:prstGeom prst="ellipse">
                <a:avLst/>
              </a:prstGeom>
              <a:solidFill>
                <a:srgbClr val="4F81BD"/>
              </a:solidFill>
              <a:ln w="25400" cap="flat" cmpd="sng" algn="ctr">
                <a:solidFill>
                  <a:srgbClr val="4F81BD"/>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100" b="0" i="0" u="none" strike="noStrike" kern="0" cap="none" spc="0" normalizeH="0" baseline="0" noProof="0" smtClean="0">
                  <a:ln>
                    <a:noFill/>
                  </a:ln>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362" name="Oval 1361"/>
              <p:cNvSpPr/>
              <p:nvPr/>
            </p:nvSpPr>
            <p:spPr>
              <a:xfrm>
                <a:off x="4870041" y="1875634"/>
                <a:ext cx="57198" cy="57144"/>
              </a:xfrm>
              <a:prstGeom prst="ellipse">
                <a:avLst/>
              </a:prstGeom>
              <a:solidFill>
                <a:srgbClr val="4F81BD"/>
              </a:solidFill>
              <a:ln w="25400" cap="flat" cmpd="sng" algn="ctr">
                <a:solidFill>
                  <a:srgbClr val="4F81BD"/>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100" b="0" i="0" u="none" strike="noStrike" kern="0" cap="none" spc="0" normalizeH="0" baseline="0" noProof="0" smtClean="0">
                  <a:ln>
                    <a:noFill/>
                  </a:ln>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363" name="Oval 1362"/>
              <p:cNvSpPr/>
              <p:nvPr/>
            </p:nvSpPr>
            <p:spPr>
              <a:xfrm>
                <a:off x="4078041" y="1875634"/>
                <a:ext cx="57198" cy="57144"/>
              </a:xfrm>
              <a:prstGeom prst="ellipse">
                <a:avLst/>
              </a:prstGeom>
              <a:solidFill>
                <a:srgbClr val="4F81BD"/>
              </a:solidFill>
              <a:ln w="25400" cap="flat" cmpd="sng" algn="ctr">
                <a:solidFill>
                  <a:srgbClr val="4F81BD"/>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100" b="0" i="0" u="none" strike="noStrike" kern="0" cap="none" spc="0" normalizeH="0" baseline="0" noProof="0" smtClean="0">
                  <a:ln>
                    <a:noFill/>
                  </a:ln>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364" name="Oval 1363"/>
              <p:cNvSpPr/>
              <p:nvPr/>
            </p:nvSpPr>
            <p:spPr>
              <a:xfrm>
                <a:off x="4870041" y="2505634"/>
                <a:ext cx="57198" cy="57144"/>
              </a:xfrm>
              <a:prstGeom prst="ellipse">
                <a:avLst/>
              </a:prstGeom>
              <a:solidFill>
                <a:srgbClr val="4F81BD"/>
              </a:solidFill>
              <a:ln w="25400" cap="flat" cmpd="sng" algn="ctr">
                <a:solidFill>
                  <a:srgbClr val="4F81BD"/>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100" b="0" i="0" u="none" strike="noStrike" kern="0" cap="none" spc="0" normalizeH="0" baseline="0" noProof="0" smtClean="0">
                  <a:ln>
                    <a:noFill/>
                  </a:ln>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365" name="Oval 1364"/>
              <p:cNvSpPr/>
              <p:nvPr/>
            </p:nvSpPr>
            <p:spPr>
              <a:xfrm>
                <a:off x="4078041" y="2505634"/>
                <a:ext cx="57198" cy="57144"/>
              </a:xfrm>
              <a:prstGeom prst="ellipse">
                <a:avLst/>
              </a:prstGeom>
              <a:solidFill>
                <a:srgbClr val="4F81BD"/>
              </a:solidFill>
              <a:ln w="25400" cap="flat" cmpd="sng" algn="ctr">
                <a:solidFill>
                  <a:srgbClr val="4F81BD"/>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100" b="0" i="0" u="none" strike="noStrike" kern="0" cap="none" spc="0" normalizeH="0" baseline="0" noProof="0" smtClean="0">
                  <a:ln>
                    <a:noFill/>
                  </a:ln>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366" name="Oval 1365"/>
              <p:cNvSpPr/>
              <p:nvPr/>
            </p:nvSpPr>
            <p:spPr>
              <a:xfrm>
                <a:off x="7642041" y="2822434"/>
                <a:ext cx="57198" cy="57144"/>
              </a:xfrm>
              <a:prstGeom prst="ellipse">
                <a:avLst/>
              </a:prstGeom>
              <a:solidFill>
                <a:srgbClr val="00B050"/>
              </a:solidFill>
              <a:ln w="25400" cap="flat" cmpd="sng" algn="ctr">
                <a:solidFill>
                  <a:srgbClr val="00B050"/>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100" b="0" i="0" u="none" strike="noStrike" kern="0" cap="none" spc="0" normalizeH="0" baseline="0" noProof="0" smtClean="0">
                  <a:ln>
                    <a:noFill/>
                  </a:ln>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367" name="Oval 1366"/>
              <p:cNvSpPr/>
              <p:nvPr/>
            </p:nvSpPr>
            <p:spPr>
              <a:xfrm>
                <a:off x="7642041" y="3460255"/>
                <a:ext cx="57198" cy="57144"/>
              </a:xfrm>
              <a:prstGeom prst="ellipse">
                <a:avLst/>
              </a:prstGeom>
              <a:solidFill>
                <a:srgbClr val="00B050"/>
              </a:solidFill>
              <a:ln w="25400" cap="flat" cmpd="sng" algn="ctr">
                <a:solidFill>
                  <a:srgbClr val="00B050"/>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100" b="0" i="0" u="none" strike="noStrike" kern="0" cap="none" spc="0" normalizeH="0" baseline="0" noProof="0" smtClean="0">
                  <a:ln>
                    <a:noFill/>
                  </a:ln>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368" name="Oval 1367"/>
              <p:cNvSpPr/>
              <p:nvPr/>
            </p:nvSpPr>
            <p:spPr>
              <a:xfrm>
                <a:off x="7642041" y="1562434"/>
                <a:ext cx="57198" cy="57144"/>
              </a:xfrm>
              <a:prstGeom prst="ellipse">
                <a:avLst/>
              </a:prstGeom>
              <a:solidFill>
                <a:srgbClr val="00B050"/>
              </a:solidFill>
              <a:ln w="25400" cap="flat" cmpd="sng" algn="ctr">
                <a:solidFill>
                  <a:srgbClr val="00B050"/>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100" b="0" i="0" u="none" strike="noStrike" kern="0" cap="none" spc="0" normalizeH="0" baseline="0" noProof="0" smtClean="0">
                  <a:ln>
                    <a:noFill/>
                  </a:ln>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369" name="Oval 1368"/>
              <p:cNvSpPr/>
              <p:nvPr/>
            </p:nvSpPr>
            <p:spPr>
              <a:xfrm>
                <a:off x="7642041" y="2192434"/>
                <a:ext cx="57198" cy="57144"/>
              </a:xfrm>
              <a:prstGeom prst="ellipse">
                <a:avLst/>
              </a:prstGeom>
              <a:solidFill>
                <a:srgbClr val="00B050"/>
              </a:solidFill>
              <a:ln w="25400" cap="flat" cmpd="sng" algn="ctr">
                <a:solidFill>
                  <a:srgbClr val="00B050"/>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100" b="0" i="0" u="none" strike="noStrike" kern="0" cap="none" spc="0" normalizeH="0" baseline="0" noProof="0" smtClean="0">
                  <a:ln>
                    <a:noFill/>
                  </a:ln>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370" name="Oval 1369"/>
              <p:cNvSpPr/>
              <p:nvPr/>
            </p:nvSpPr>
            <p:spPr>
              <a:xfrm>
                <a:off x="6850041" y="2822434"/>
                <a:ext cx="57198" cy="57144"/>
              </a:xfrm>
              <a:prstGeom prst="ellipse">
                <a:avLst/>
              </a:prstGeom>
              <a:solidFill>
                <a:srgbClr val="00B050"/>
              </a:solidFill>
              <a:ln w="25400" cap="flat" cmpd="sng" algn="ctr">
                <a:solidFill>
                  <a:srgbClr val="00B050"/>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100" b="0" i="0" u="none" strike="noStrike" kern="0" cap="none" spc="0" normalizeH="0" baseline="0" noProof="0" smtClean="0">
                  <a:ln>
                    <a:noFill/>
                  </a:ln>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371" name="Oval 1370"/>
              <p:cNvSpPr/>
              <p:nvPr/>
            </p:nvSpPr>
            <p:spPr>
              <a:xfrm>
                <a:off x="6058041" y="2822434"/>
                <a:ext cx="57198" cy="57144"/>
              </a:xfrm>
              <a:prstGeom prst="ellipse">
                <a:avLst/>
              </a:prstGeom>
              <a:solidFill>
                <a:srgbClr val="00B050"/>
              </a:solidFill>
              <a:ln w="25400" cap="flat" cmpd="sng" algn="ctr">
                <a:solidFill>
                  <a:srgbClr val="00B050"/>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100" b="0" i="0" u="none" strike="noStrike" kern="0" cap="none" spc="0" normalizeH="0" baseline="0" noProof="0" smtClean="0">
                  <a:ln>
                    <a:noFill/>
                  </a:ln>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372" name="Oval 1371"/>
              <p:cNvSpPr/>
              <p:nvPr/>
            </p:nvSpPr>
            <p:spPr>
              <a:xfrm>
                <a:off x="6850041" y="3460255"/>
                <a:ext cx="57198" cy="57144"/>
              </a:xfrm>
              <a:prstGeom prst="ellipse">
                <a:avLst/>
              </a:prstGeom>
              <a:solidFill>
                <a:srgbClr val="00B050"/>
              </a:solidFill>
              <a:ln w="25400" cap="flat" cmpd="sng" algn="ctr">
                <a:solidFill>
                  <a:srgbClr val="00B050"/>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100" b="0" i="0" u="none" strike="noStrike" kern="0" cap="none" spc="0" normalizeH="0" baseline="0" noProof="0" smtClean="0">
                  <a:ln>
                    <a:noFill/>
                  </a:ln>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373" name="Oval 1372"/>
              <p:cNvSpPr/>
              <p:nvPr/>
            </p:nvSpPr>
            <p:spPr>
              <a:xfrm>
                <a:off x="6058041" y="3460255"/>
                <a:ext cx="57198" cy="57144"/>
              </a:xfrm>
              <a:prstGeom prst="ellipse">
                <a:avLst/>
              </a:prstGeom>
              <a:solidFill>
                <a:srgbClr val="00B050"/>
              </a:solidFill>
              <a:ln w="25400" cap="flat" cmpd="sng" algn="ctr">
                <a:solidFill>
                  <a:srgbClr val="00B050"/>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100" b="0" i="0" u="none" strike="noStrike" kern="0" cap="none" spc="0" normalizeH="0" baseline="0" noProof="0" smtClean="0">
                  <a:ln>
                    <a:noFill/>
                  </a:ln>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374" name="Oval 1373"/>
              <p:cNvSpPr/>
              <p:nvPr/>
            </p:nvSpPr>
            <p:spPr>
              <a:xfrm>
                <a:off x="6850041" y="1562434"/>
                <a:ext cx="57198" cy="57144"/>
              </a:xfrm>
              <a:prstGeom prst="ellipse">
                <a:avLst/>
              </a:prstGeom>
              <a:solidFill>
                <a:srgbClr val="00B050"/>
              </a:solidFill>
              <a:ln w="25400" cap="flat" cmpd="sng" algn="ctr">
                <a:solidFill>
                  <a:srgbClr val="00B050"/>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100" b="0" i="0" u="none" strike="noStrike" kern="0" cap="none" spc="0" normalizeH="0" baseline="0" noProof="0" smtClean="0">
                  <a:ln>
                    <a:noFill/>
                  </a:ln>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375" name="Oval 1374"/>
              <p:cNvSpPr/>
              <p:nvPr/>
            </p:nvSpPr>
            <p:spPr>
              <a:xfrm>
                <a:off x="6058041" y="1562434"/>
                <a:ext cx="57198" cy="57144"/>
              </a:xfrm>
              <a:prstGeom prst="ellipse">
                <a:avLst/>
              </a:prstGeom>
              <a:solidFill>
                <a:srgbClr val="00B050"/>
              </a:solidFill>
              <a:ln w="25400" cap="flat" cmpd="sng" algn="ctr">
                <a:solidFill>
                  <a:srgbClr val="00B050"/>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100" b="0" i="0" u="none" strike="noStrike" kern="0" cap="none" spc="0" normalizeH="0" baseline="0" noProof="0" smtClean="0">
                  <a:ln>
                    <a:noFill/>
                  </a:ln>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376" name="Oval 1375"/>
              <p:cNvSpPr/>
              <p:nvPr/>
            </p:nvSpPr>
            <p:spPr>
              <a:xfrm>
                <a:off x="6850041" y="2192434"/>
                <a:ext cx="57198" cy="57144"/>
              </a:xfrm>
              <a:prstGeom prst="ellipse">
                <a:avLst/>
              </a:prstGeom>
              <a:solidFill>
                <a:srgbClr val="00B050"/>
              </a:solidFill>
              <a:ln w="25400" cap="flat" cmpd="sng" algn="ctr">
                <a:solidFill>
                  <a:srgbClr val="00B050"/>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100" b="0" i="0" u="none" strike="noStrike" kern="0" cap="none" spc="0" normalizeH="0" baseline="0" noProof="0" smtClean="0">
                  <a:ln>
                    <a:noFill/>
                  </a:ln>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377" name="Oval 1376"/>
              <p:cNvSpPr/>
              <p:nvPr/>
            </p:nvSpPr>
            <p:spPr>
              <a:xfrm>
                <a:off x="6058041" y="2192434"/>
                <a:ext cx="57198" cy="57144"/>
              </a:xfrm>
              <a:prstGeom prst="ellipse">
                <a:avLst/>
              </a:prstGeom>
              <a:solidFill>
                <a:srgbClr val="00B050"/>
              </a:solidFill>
              <a:ln w="25400" cap="flat" cmpd="sng" algn="ctr">
                <a:solidFill>
                  <a:srgbClr val="00B050"/>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100" b="0" i="0" u="none" strike="noStrike" kern="0" cap="none" spc="0" normalizeH="0" baseline="0" noProof="0" smtClean="0">
                  <a:ln>
                    <a:noFill/>
                  </a:ln>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378" name="Oval 1377"/>
              <p:cNvSpPr/>
              <p:nvPr/>
            </p:nvSpPr>
            <p:spPr>
              <a:xfrm>
                <a:off x="5266041" y="2822434"/>
                <a:ext cx="57198" cy="57144"/>
              </a:xfrm>
              <a:prstGeom prst="ellipse">
                <a:avLst/>
              </a:prstGeom>
              <a:solidFill>
                <a:srgbClr val="00B050"/>
              </a:solidFill>
              <a:ln w="25400" cap="flat" cmpd="sng" algn="ctr">
                <a:solidFill>
                  <a:srgbClr val="00B050"/>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100" b="0" i="0" u="none" strike="noStrike" kern="0" cap="none" spc="0" normalizeH="0" baseline="0" noProof="0" smtClean="0">
                  <a:ln>
                    <a:noFill/>
                  </a:ln>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379" name="Oval 1378"/>
              <p:cNvSpPr/>
              <p:nvPr/>
            </p:nvSpPr>
            <p:spPr>
              <a:xfrm>
                <a:off x="4474041" y="2822434"/>
                <a:ext cx="57198" cy="57144"/>
              </a:xfrm>
              <a:prstGeom prst="ellipse">
                <a:avLst/>
              </a:prstGeom>
              <a:solidFill>
                <a:srgbClr val="00B050"/>
              </a:solidFill>
              <a:ln w="25400" cap="flat" cmpd="sng" algn="ctr">
                <a:solidFill>
                  <a:srgbClr val="00B050"/>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100" b="0" i="0" u="none" strike="noStrike" kern="0" cap="none" spc="0" normalizeH="0" baseline="0" noProof="0" smtClean="0">
                  <a:ln>
                    <a:noFill/>
                  </a:ln>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380" name="Oval 1379"/>
              <p:cNvSpPr/>
              <p:nvPr/>
            </p:nvSpPr>
            <p:spPr>
              <a:xfrm>
                <a:off x="5266041" y="3460255"/>
                <a:ext cx="57198" cy="57144"/>
              </a:xfrm>
              <a:prstGeom prst="ellipse">
                <a:avLst/>
              </a:prstGeom>
              <a:solidFill>
                <a:srgbClr val="00B050"/>
              </a:solidFill>
              <a:ln w="25400" cap="flat" cmpd="sng" algn="ctr">
                <a:solidFill>
                  <a:srgbClr val="00B050"/>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100" b="0" i="0" u="none" strike="noStrike" kern="0" cap="none" spc="0" normalizeH="0" baseline="0" noProof="0" smtClean="0">
                  <a:ln>
                    <a:noFill/>
                  </a:ln>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381" name="Oval 1380"/>
              <p:cNvSpPr/>
              <p:nvPr/>
            </p:nvSpPr>
            <p:spPr>
              <a:xfrm>
                <a:off x="4474041" y="3452434"/>
                <a:ext cx="57198" cy="57144"/>
              </a:xfrm>
              <a:prstGeom prst="ellipse">
                <a:avLst/>
              </a:prstGeom>
              <a:solidFill>
                <a:srgbClr val="00B050"/>
              </a:solidFill>
              <a:ln w="25400" cap="flat" cmpd="sng" algn="ctr">
                <a:solidFill>
                  <a:srgbClr val="00B050"/>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100" b="0" i="0" u="none" strike="noStrike" kern="0" cap="none" spc="0" normalizeH="0" baseline="0" noProof="0" smtClean="0">
                  <a:ln>
                    <a:noFill/>
                  </a:ln>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382" name="Oval 1381"/>
              <p:cNvSpPr/>
              <p:nvPr/>
            </p:nvSpPr>
            <p:spPr>
              <a:xfrm>
                <a:off x="5266041" y="1562434"/>
                <a:ext cx="57198" cy="57144"/>
              </a:xfrm>
              <a:prstGeom prst="ellipse">
                <a:avLst/>
              </a:prstGeom>
              <a:solidFill>
                <a:srgbClr val="00B050"/>
              </a:solidFill>
              <a:ln w="25400" cap="flat" cmpd="sng" algn="ctr">
                <a:solidFill>
                  <a:srgbClr val="00B050"/>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100" b="0" i="0" u="none" strike="noStrike" kern="0" cap="none" spc="0" normalizeH="0" baseline="0" noProof="0" smtClean="0">
                  <a:ln>
                    <a:noFill/>
                  </a:ln>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383" name="Oval 1382"/>
              <p:cNvSpPr/>
              <p:nvPr/>
            </p:nvSpPr>
            <p:spPr>
              <a:xfrm>
                <a:off x="4474041" y="1562434"/>
                <a:ext cx="57198" cy="57144"/>
              </a:xfrm>
              <a:prstGeom prst="ellipse">
                <a:avLst/>
              </a:prstGeom>
              <a:solidFill>
                <a:srgbClr val="00B050"/>
              </a:solidFill>
              <a:ln w="25400" cap="flat" cmpd="sng" algn="ctr">
                <a:solidFill>
                  <a:srgbClr val="00B050"/>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100" b="0" i="0" u="none" strike="noStrike" kern="0" cap="none" spc="0" normalizeH="0" baseline="0" noProof="0" smtClean="0">
                  <a:ln>
                    <a:noFill/>
                  </a:ln>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384" name="Oval 1383"/>
              <p:cNvSpPr/>
              <p:nvPr/>
            </p:nvSpPr>
            <p:spPr>
              <a:xfrm>
                <a:off x="5266041" y="2192434"/>
                <a:ext cx="57198" cy="57144"/>
              </a:xfrm>
              <a:prstGeom prst="ellipse">
                <a:avLst/>
              </a:prstGeom>
              <a:solidFill>
                <a:srgbClr val="00B050"/>
              </a:solidFill>
              <a:ln w="25400" cap="flat" cmpd="sng" algn="ctr">
                <a:solidFill>
                  <a:srgbClr val="00B050"/>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100" b="0" i="0" u="none" strike="noStrike" kern="0" cap="none" spc="0" normalizeH="0" baseline="0" noProof="0" smtClean="0">
                  <a:ln>
                    <a:noFill/>
                  </a:ln>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sp>
            <p:nvSpPr>
              <p:cNvPr id="1385" name="Oval 1384"/>
              <p:cNvSpPr/>
              <p:nvPr/>
            </p:nvSpPr>
            <p:spPr>
              <a:xfrm>
                <a:off x="4474041" y="2192434"/>
                <a:ext cx="57198" cy="57144"/>
              </a:xfrm>
              <a:prstGeom prst="ellipse">
                <a:avLst/>
              </a:prstGeom>
              <a:solidFill>
                <a:srgbClr val="00B050"/>
              </a:solidFill>
              <a:ln w="25400" cap="flat" cmpd="sng" algn="ctr">
                <a:solidFill>
                  <a:srgbClr val="00B050"/>
                </a:solidFill>
                <a:prstDash val="solid"/>
              </a:ln>
              <a:effectLst/>
            </p:spPr>
            <p:txBody>
              <a:bodyPr rtlCol="0" anchor="ctr"/>
              <a:lstStyle/>
              <a:p>
                <a:pPr algn="ctr" fontAlgn="auto">
                  <a:spcBef>
                    <a:spcPts val="0"/>
                  </a:spcBef>
                  <a:spcAft>
                    <a:spcPts val="0"/>
                  </a:spcAft>
                </a:pPr>
                <a:endParaRPr lang="el-GR" sz="1100" kern="0">
                  <a:latin typeface="Arial Unicode MS" panose="020B0604020202020204" pitchFamily="34" charset="-128"/>
                  <a:ea typeface="Arial Unicode MS" panose="020B0604020202020204" pitchFamily="34" charset="-128"/>
                  <a:cs typeface="Arial Unicode MS" panose="020B0604020202020204" pitchFamily="34" charset="-128"/>
                </a:endParaRPr>
              </a:p>
            </p:txBody>
          </p:sp>
        </p:grpSp>
        <p:sp>
          <p:nvSpPr>
            <p:cNvPr id="1321" name="TextBox 1320"/>
            <p:cNvSpPr txBox="1"/>
            <p:nvPr/>
          </p:nvSpPr>
          <p:spPr>
            <a:xfrm>
              <a:off x="6401208" y="4284031"/>
              <a:ext cx="458780" cy="261610"/>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l-GR" sz="1100" b="0" i="0" u="none" strike="noStrike" kern="0" cap="none" spc="0" normalizeH="0" baseline="0" noProof="0" dirty="0" smtClean="0">
                  <a:ln>
                    <a:noFill/>
                  </a:ln>
                  <a:effectLst/>
                  <a:uLnTx/>
                  <a:uFillTx/>
                  <a:latin typeface="Arial Unicode MS" panose="020B0604020202020204" pitchFamily="34" charset="-128"/>
                  <a:ea typeface="Arial Unicode MS" panose="020B0604020202020204" pitchFamily="34" charset="-128"/>
                  <a:cs typeface="Arial Unicode MS" panose="020B0604020202020204" pitchFamily="34" charset="-128"/>
                </a:rPr>
                <a:t>41,5</a:t>
              </a:r>
            </a:p>
          </p:txBody>
        </p:sp>
        <p:sp>
          <p:nvSpPr>
            <p:cNvPr id="1322" name="TextBox 1321"/>
            <p:cNvSpPr txBox="1"/>
            <p:nvPr/>
          </p:nvSpPr>
          <p:spPr>
            <a:xfrm>
              <a:off x="4053448" y="4284031"/>
              <a:ext cx="388248" cy="261610"/>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l-GR" sz="1100" b="0" i="0" u="none" strike="noStrike" kern="0" cap="none" spc="0" normalizeH="0" baseline="0" noProof="0" dirty="0" smtClean="0">
                  <a:ln>
                    <a:noFill/>
                  </a:ln>
                  <a:effectLst/>
                  <a:uLnTx/>
                  <a:uFillTx/>
                  <a:latin typeface="Arial Unicode MS" panose="020B0604020202020204" pitchFamily="34" charset="-128"/>
                  <a:ea typeface="Arial Unicode MS" panose="020B0604020202020204" pitchFamily="34" charset="-128"/>
                  <a:cs typeface="Arial Unicode MS" panose="020B0604020202020204" pitchFamily="34" charset="-128"/>
                </a:rPr>
                <a:t>-83</a:t>
              </a:r>
            </a:p>
          </p:txBody>
        </p:sp>
        <p:sp>
          <p:nvSpPr>
            <p:cNvPr id="1323" name="TextBox 1322"/>
            <p:cNvSpPr txBox="1"/>
            <p:nvPr/>
          </p:nvSpPr>
          <p:spPr>
            <a:xfrm>
              <a:off x="7249022" y="4284031"/>
              <a:ext cx="341760" cy="261610"/>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l-GR" sz="1100" b="0" i="0" u="none" strike="noStrike" kern="0" cap="none" spc="0" normalizeH="0" baseline="0" noProof="0" dirty="0" smtClean="0">
                  <a:ln>
                    <a:noFill/>
                  </a:ln>
                  <a:effectLst/>
                  <a:uLnTx/>
                  <a:uFillTx/>
                  <a:latin typeface="Arial Unicode MS" panose="020B0604020202020204" pitchFamily="34" charset="-128"/>
                  <a:ea typeface="Arial Unicode MS" panose="020B0604020202020204" pitchFamily="34" charset="-128"/>
                  <a:cs typeface="Arial Unicode MS" panose="020B0604020202020204" pitchFamily="34" charset="-128"/>
                </a:rPr>
                <a:t>83</a:t>
              </a:r>
            </a:p>
          </p:txBody>
        </p:sp>
        <p:sp>
          <p:nvSpPr>
            <p:cNvPr id="1324" name="TextBox 1323"/>
            <p:cNvSpPr txBox="1"/>
            <p:nvPr/>
          </p:nvSpPr>
          <p:spPr>
            <a:xfrm>
              <a:off x="4794912" y="4284031"/>
              <a:ext cx="505267" cy="261610"/>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l-GR" sz="1100" b="0" i="0" u="none" strike="noStrike" kern="0" cap="none" spc="0" normalizeH="0" baseline="0" noProof="0" dirty="0" smtClean="0">
                  <a:ln>
                    <a:noFill/>
                  </a:ln>
                  <a:effectLst/>
                  <a:uLnTx/>
                  <a:uFillTx/>
                  <a:latin typeface="Arial Unicode MS" panose="020B0604020202020204" pitchFamily="34" charset="-128"/>
                  <a:ea typeface="Arial Unicode MS" panose="020B0604020202020204" pitchFamily="34" charset="-128"/>
                  <a:cs typeface="Arial Unicode MS" panose="020B0604020202020204" pitchFamily="34" charset="-128"/>
                </a:rPr>
                <a:t>-41,5</a:t>
              </a:r>
            </a:p>
          </p:txBody>
        </p:sp>
        <p:sp>
          <p:nvSpPr>
            <p:cNvPr id="1325" name="TextBox 1324"/>
            <p:cNvSpPr txBox="1"/>
            <p:nvPr/>
          </p:nvSpPr>
          <p:spPr>
            <a:xfrm rot="16200000">
              <a:off x="5753207" y="3178295"/>
              <a:ext cx="369332" cy="3043462"/>
            </a:xfrm>
            <a:prstGeom prst="rect">
              <a:avLst/>
            </a:prstGeom>
            <a:noFill/>
          </p:spPr>
          <p:txBody>
            <a:bodyPr vert="eaVert"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err="1" smtClean="0">
                  <a:ln>
                    <a:noFill/>
                  </a:ln>
                  <a:effectLst/>
                  <a:uLnTx/>
                  <a:uFillTx/>
                  <a:latin typeface="Arial" panose="020B0604020202020204" pitchFamily="34" charset="0"/>
                  <a:ea typeface="Arial Unicode MS" panose="020B0604020202020204" pitchFamily="34" charset="-128"/>
                </a:rPr>
                <a:t>Virion</a:t>
              </a:r>
              <a:r>
                <a:rPr kumimoji="0" lang="en-US" sz="1200" b="0" i="0" u="none" strike="noStrike" kern="0" cap="none" spc="0" normalizeH="0" baseline="0" noProof="0" dirty="0" smtClean="0">
                  <a:ln>
                    <a:noFill/>
                  </a:ln>
                  <a:effectLst/>
                  <a:uLnTx/>
                  <a:uFillTx/>
                  <a:latin typeface="Arial" panose="020B0604020202020204" pitchFamily="34" charset="0"/>
                  <a:ea typeface="Arial Unicode MS" panose="020B0604020202020204" pitchFamily="34" charset="-128"/>
                </a:rPr>
                <a:t> </a:t>
              </a:r>
              <a:r>
                <a:rPr kumimoji="0" lang="en-US" sz="1200" b="0" i="0" u="none" strike="noStrike" kern="0" cap="none" spc="0" normalizeH="0" baseline="0" noProof="0" dirty="0" err="1" smtClean="0">
                  <a:ln>
                    <a:noFill/>
                  </a:ln>
                  <a:effectLst/>
                  <a:uLnTx/>
                  <a:uFillTx/>
                  <a:latin typeface="Arial" panose="020B0604020202020204" pitchFamily="34" charset="0"/>
                  <a:ea typeface="Arial Unicode MS" panose="020B0604020202020204" pitchFamily="34" charset="-128"/>
                </a:rPr>
                <a:t>Perimetrical</a:t>
              </a:r>
              <a:r>
                <a:rPr kumimoji="0" lang="en-US" sz="1200" b="0" i="0" u="none" strike="noStrike" kern="0" cap="none" spc="0" normalizeH="0" baseline="0" noProof="0" dirty="0" smtClean="0">
                  <a:ln>
                    <a:noFill/>
                  </a:ln>
                  <a:effectLst/>
                  <a:uLnTx/>
                  <a:uFillTx/>
                  <a:latin typeface="Arial" panose="020B0604020202020204" pitchFamily="34" charset="0"/>
                  <a:ea typeface="Arial Unicode MS" panose="020B0604020202020204" pitchFamily="34" charset="-128"/>
                </a:rPr>
                <a:t> (Azimuthal) Distance (Å</a:t>
              </a:r>
              <a:r>
                <a:rPr kumimoji="0" lang="el-GR" sz="1200" b="0" i="0" u="none" strike="noStrike" kern="0" cap="none" spc="0" normalizeH="0" baseline="0" noProof="0" dirty="0" smtClean="0">
                  <a:ln>
                    <a:noFill/>
                  </a:ln>
                  <a:effectLst/>
                  <a:uLnTx/>
                  <a:uFillTx/>
                  <a:latin typeface="Arial" panose="020B0604020202020204" pitchFamily="34" charset="0"/>
                  <a:ea typeface="Arial Unicode MS" panose="020B0604020202020204" pitchFamily="34" charset="-128"/>
                </a:rPr>
                <a:t>)</a:t>
              </a:r>
            </a:p>
          </p:txBody>
        </p:sp>
        <p:sp>
          <p:nvSpPr>
            <p:cNvPr id="1326" name="TextBox 1325"/>
            <p:cNvSpPr txBox="1"/>
            <p:nvPr/>
          </p:nvSpPr>
          <p:spPr>
            <a:xfrm rot="10800000">
              <a:off x="8200095" y="2593131"/>
              <a:ext cx="369332" cy="1022075"/>
            </a:xfrm>
            <a:prstGeom prst="rect">
              <a:avLst/>
            </a:prstGeom>
            <a:noFill/>
          </p:spPr>
          <p:txBody>
            <a:bodyPr vert="eaVert"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smtClean="0">
                  <a:ln>
                    <a:noFill/>
                  </a:ln>
                  <a:effectLst/>
                  <a:uLnTx/>
                  <a:uFillTx/>
                  <a:latin typeface="Arial" panose="020B0604020202020204" pitchFamily="34" charset="0"/>
                  <a:ea typeface="Arial Unicode MS" panose="020B0604020202020204" pitchFamily="34" charset="-128"/>
                </a:rPr>
                <a:t>Axial </a:t>
              </a:r>
              <a:r>
                <a:rPr kumimoji="0" lang="el-GR" sz="1200" b="0" i="0" u="none" strike="noStrike" kern="0" cap="none" spc="0" normalizeH="0" baseline="0" noProof="0" dirty="0" err="1" smtClean="0">
                  <a:ln>
                    <a:noFill/>
                  </a:ln>
                  <a:effectLst/>
                  <a:uLnTx/>
                  <a:uFillTx/>
                  <a:latin typeface="Arial" panose="020B0604020202020204" pitchFamily="34" charset="0"/>
                  <a:ea typeface="Arial Unicode MS" panose="020B0604020202020204" pitchFamily="34" charset="-128"/>
                </a:rPr>
                <a:t>Rise</a:t>
              </a:r>
              <a:r>
                <a:rPr kumimoji="0" lang="el-GR" sz="1200" b="0" i="0" u="none" strike="noStrike" kern="0" cap="none" spc="0" normalizeH="0" baseline="0" noProof="0" dirty="0" smtClean="0">
                  <a:ln>
                    <a:noFill/>
                  </a:ln>
                  <a:effectLst/>
                  <a:uLnTx/>
                  <a:uFillTx/>
                  <a:latin typeface="Arial" panose="020B0604020202020204" pitchFamily="34" charset="0"/>
                  <a:ea typeface="Arial Unicode MS" panose="020B0604020202020204" pitchFamily="34" charset="-128"/>
                </a:rPr>
                <a:t> (</a:t>
              </a:r>
              <a:r>
                <a:rPr kumimoji="0" lang="en-US" sz="1200" b="0" i="0" u="none" strike="noStrike" kern="0" cap="none" spc="0" normalizeH="0" baseline="0" noProof="0" dirty="0" smtClean="0">
                  <a:ln>
                    <a:noFill/>
                  </a:ln>
                  <a:effectLst/>
                  <a:uLnTx/>
                  <a:uFillTx/>
                  <a:latin typeface="Arial" panose="020B0604020202020204" pitchFamily="34" charset="0"/>
                  <a:ea typeface="Arial Unicode MS" panose="020B0604020202020204" pitchFamily="34" charset="-128"/>
                </a:rPr>
                <a:t>Å</a:t>
              </a:r>
              <a:r>
                <a:rPr kumimoji="0" lang="el-GR" sz="1200" b="0" i="0" u="none" strike="noStrike" kern="0" cap="none" spc="0" normalizeH="0" baseline="0" noProof="0" dirty="0" smtClean="0">
                  <a:ln>
                    <a:noFill/>
                  </a:ln>
                  <a:effectLst/>
                  <a:uLnTx/>
                  <a:uFillTx/>
                  <a:latin typeface="Arial" panose="020B0604020202020204" pitchFamily="34" charset="0"/>
                  <a:ea typeface="Arial Unicode MS" panose="020B0604020202020204" pitchFamily="34" charset="-128"/>
                </a:rPr>
                <a:t>)</a:t>
              </a:r>
            </a:p>
          </p:txBody>
        </p:sp>
        <p:sp>
          <p:nvSpPr>
            <p:cNvPr id="2635" name="TextBox 2634"/>
            <p:cNvSpPr txBox="1"/>
            <p:nvPr/>
          </p:nvSpPr>
          <p:spPr>
            <a:xfrm>
              <a:off x="5705178" y="4285599"/>
              <a:ext cx="263214" cy="261610"/>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100" b="0" i="0" u="none" strike="noStrike" kern="0" cap="none" spc="0" normalizeH="0" baseline="0" noProof="0" dirty="0" smtClean="0">
                  <a:ln>
                    <a:noFill/>
                  </a:ln>
                  <a:effectLst/>
                  <a:uLnTx/>
                  <a:uFillTx/>
                  <a:latin typeface="Arial Unicode MS" panose="020B0604020202020204" pitchFamily="34" charset="-128"/>
                  <a:ea typeface="Arial Unicode MS" panose="020B0604020202020204" pitchFamily="34" charset="-128"/>
                  <a:cs typeface="Arial Unicode MS" panose="020B0604020202020204" pitchFamily="34" charset="-128"/>
                </a:rPr>
                <a:t>0</a:t>
              </a:r>
              <a:endParaRPr kumimoji="0" lang="el-GR" sz="1100" b="0" i="0" u="none" strike="noStrike" kern="0" cap="none" spc="0" normalizeH="0" baseline="0" noProof="0" dirty="0" smtClean="0">
                <a:ln>
                  <a:noFill/>
                </a:ln>
                <a:effectLst/>
                <a:uLnTx/>
                <a:uFillTx/>
                <a:latin typeface="Arial Unicode MS" panose="020B0604020202020204" pitchFamily="34" charset="-128"/>
                <a:ea typeface="Arial Unicode MS" panose="020B0604020202020204" pitchFamily="34" charset="-128"/>
                <a:cs typeface="Arial Unicode MS" panose="020B0604020202020204" pitchFamily="34" charset="-128"/>
              </a:endParaRPr>
            </a:p>
          </p:txBody>
        </p:sp>
      </p:grpSp>
      <p:sp>
        <p:nvSpPr>
          <p:cNvPr id="2" name="Title 1"/>
          <p:cNvSpPr>
            <a:spLocks noGrp="1"/>
          </p:cNvSpPr>
          <p:nvPr>
            <p:ph type="title"/>
          </p:nvPr>
        </p:nvSpPr>
        <p:spPr>
          <a:xfrm>
            <a:off x="685800" y="6272"/>
            <a:ext cx="7772400" cy="1143000"/>
          </a:xfrm>
        </p:spPr>
        <p:txBody>
          <a:bodyPr/>
          <a:lstStyle/>
          <a:p>
            <a:r>
              <a:rPr lang="en-US" sz="3200" dirty="0" err="1" smtClean="0"/>
              <a:t>Virion</a:t>
            </a:r>
            <a:r>
              <a:rPr lang="en-US" sz="3200" dirty="0" smtClean="0"/>
              <a:t> Lattice Diagram</a:t>
            </a:r>
            <a:endParaRPr lang="el-GR" sz="3200" dirty="0"/>
          </a:p>
        </p:txBody>
      </p:sp>
      <p:grpSp>
        <p:nvGrpSpPr>
          <p:cNvPr id="1459" name="Group 1342"/>
          <p:cNvGrpSpPr/>
          <p:nvPr/>
        </p:nvGrpSpPr>
        <p:grpSpPr>
          <a:xfrm>
            <a:off x="1221304" y="1864157"/>
            <a:ext cx="1886882" cy="1901574"/>
            <a:chOff x="1196387" y="1599867"/>
            <a:chExt cx="1886882" cy="1901574"/>
          </a:xfrm>
        </p:grpSpPr>
        <p:grpSp>
          <p:nvGrpSpPr>
            <p:cNvPr id="1460" name="Group 1405"/>
            <p:cNvGrpSpPr/>
            <p:nvPr/>
          </p:nvGrpSpPr>
          <p:grpSpPr>
            <a:xfrm>
              <a:off x="1196387" y="2233836"/>
              <a:ext cx="612141" cy="615857"/>
              <a:chOff x="1196387" y="2233836"/>
              <a:chExt cx="612141" cy="615857"/>
            </a:xfrm>
          </p:grpSpPr>
          <p:cxnSp>
            <p:nvCxnSpPr>
              <p:cNvPr id="1447" name="Straight Connector 1446"/>
              <p:cNvCxnSpPr/>
              <p:nvPr/>
            </p:nvCxnSpPr>
            <p:spPr>
              <a:xfrm flipH="1">
                <a:off x="1419728" y="2543693"/>
                <a:ext cx="388800" cy="306000"/>
              </a:xfrm>
              <a:prstGeom prst="line">
                <a:avLst/>
              </a:prstGeom>
              <a:noFill/>
              <a:ln w="19050" cap="flat" cmpd="sng" algn="ctr">
                <a:solidFill>
                  <a:srgbClr val="FFFF00"/>
                </a:solidFill>
                <a:prstDash val="sysDash"/>
              </a:ln>
              <a:effectLst/>
            </p:spPr>
          </p:cxnSp>
          <p:cxnSp>
            <p:nvCxnSpPr>
              <p:cNvPr id="1448" name="Straight Connector 1447"/>
              <p:cNvCxnSpPr/>
              <p:nvPr/>
            </p:nvCxnSpPr>
            <p:spPr>
              <a:xfrm flipH="1" flipV="1">
                <a:off x="1417347" y="2241800"/>
                <a:ext cx="388800" cy="306000"/>
              </a:xfrm>
              <a:prstGeom prst="line">
                <a:avLst/>
              </a:prstGeom>
              <a:noFill/>
              <a:ln w="19050" cap="flat" cmpd="sng" algn="ctr">
                <a:solidFill>
                  <a:srgbClr val="FFFF00"/>
                </a:solidFill>
                <a:prstDash val="sysDash"/>
              </a:ln>
              <a:effectLst/>
            </p:spPr>
          </p:cxnSp>
          <p:cxnSp>
            <p:nvCxnSpPr>
              <p:cNvPr id="1449" name="Straight Connector 1448"/>
              <p:cNvCxnSpPr/>
              <p:nvPr/>
            </p:nvCxnSpPr>
            <p:spPr>
              <a:xfrm rot="420000" flipH="1">
                <a:off x="1196387" y="2233836"/>
                <a:ext cx="216000" cy="216000"/>
              </a:xfrm>
              <a:prstGeom prst="line">
                <a:avLst/>
              </a:prstGeom>
              <a:noFill/>
              <a:ln w="19050" cap="flat" cmpd="sng" algn="ctr">
                <a:solidFill>
                  <a:srgbClr val="FFFF00"/>
                </a:solidFill>
                <a:prstDash val="sysDash"/>
              </a:ln>
              <a:effectLst/>
            </p:spPr>
          </p:cxnSp>
          <p:cxnSp>
            <p:nvCxnSpPr>
              <p:cNvPr id="1450" name="Straight Connector 1449"/>
              <p:cNvCxnSpPr/>
              <p:nvPr/>
            </p:nvCxnSpPr>
            <p:spPr>
              <a:xfrm rot="21480000" flipH="1" flipV="1">
                <a:off x="1205459" y="2668505"/>
                <a:ext cx="216000" cy="180000"/>
              </a:xfrm>
              <a:prstGeom prst="line">
                <a:avLst/>
              </a:prstGeom>
              <a:noFill/>
              <a:ln w="19050" cap="flat" cmpd="sng" algn="ctr">
                <a:solidFill>
                  <a:srgbClr val="FFFF00"/>
                </a:solidFill>
                <a:prstDash val="sysDash"/>
              </a:ln>
              <a:effectLst/>
            </p:spPr>
          </p:cxnSp>
        </p:grpSp>
        <p:grpSp>
          <p:nvGrpSpPr>
            <p:cNvPr id="1461" name="Group 1406"/>
            <p:cNvGrpSpPr/>
            <p:nvPr/>
          </p:nvGrpSpPr>
          <p:grpSpPr>
            <a:xfrm>
              <a:off x="2654663" y="2248943"/>
              <a:ext cx="428606" cy="603049"/>
              <a:chOff x="2654663" y="2248943"/>
              <a:chExt cx="428606" cy="603049"/>
            </a:xfrm>
          </p:grpSpPr>
          <p:cxnSp>
            <p:nvCxnSpPr>
              <p:cNvPr id="1443" name="Straight Connector 1442"/>
              <p:cNvCxnSpPr/>
              <p:nvPr/>
            </p:nvCxnSpPr>
            <p:spPr>
              <a:xfrm flipH="1" flipV="1">
                <a:off x="2657044" y="2545992"/>
                <a:ext cx="388800" cy="306000"/>
              </a:xfrm>
              <a:prstGeom prst="line">
                <a:avLst/>
              </a:prstGeom>
              <a:noFill/>
              <a:ln w="19050" cap="flat" cmpd="sng" algn="ctr">
                <a:solidFill>
                  <a:srgbClr val="FFFF00"/>
                </a:solidFill>
                <a:prstDash val="sysDash"/>
              </a:ln>
              <a:effectLst/>
            </p:spPr>
          </p:cxnSp>
          <p:cxnSp>
            <p:nvCxnSpPr>
              <p:cNvPr id="1444" name="Straight Connector 1443"/>
              <p:cNvCxnSpPr/>
              <p:nvPr/>
            </p:nvCxnSpPr>
            <p:spPr>
              <a:xfrm flipV="1">
                <a:off x="2654663" y="2248943"/>
                <a:ext cx="388800" cy="306000"/>
              </a:xfrm>
              <a:prstGeom prst="line">
                <a:avLst/>
              </a:prstGeom>
              <a:noFill/>
              <a:ln w="19050" cap="flat" cmpd="sng" algn="ctr">
                <a:solidFill>
                  <a:srgbClr val="FFFF00"/>
                </a:solidFill>
                <a:prstDash val="sysDash"/>
              </a:ln>
              <a:effectLst/>
            </p:spPr>
          </p:cxnSp>
          <p:cxnSp>
            <p:nvCxnSpPr>
              <p:cNvPr id="1445" name="Straight Connector 1444"/>
              <p:cNvCxnSpPr/>
              <p:nvPr/>
            </p:nvCxnSpPr>
            <p:spPr>
              <a:xfrm rot="18600000" flipH="1" flipV="1">
                <a:off x="3047269" y="2220629"/>
                <a:ext cx="0" cy="72000"/>
              </a:xfrm>
              <a:prstGeom prst="line">
                <a:avLst/>
              </a:prstGeom>
              <a:noFill/>
              <a:ln w="19050" cap="flat" cmpd="sng" algn="ctr">
                <a:solidFill>
                  <a:srgbClr val="FFFF00"/>
                </a:solidFill>
                <a:prstDash val="sysDash"/>
              </a:ln>
              <a:effectLst/>
            </p:spPr>
          </p:cxnSp>
          <p:cxnSp>
            <p:nvCxnSpPr>
              <p:cNvPr id="1446" name="Straight Connector 1445"/>
              <p:cNvCxnSpPr/>
              <p:nvPr/>
            </p:nvCxnSpPr>
            <p:spPr>
              <a:xfrm rot="15480000">
                <a:off x="3040761" y="2817214"/>
                <a:ext cx="19052" cy="36000"/>
              </a:xfrm>
              <a:prstGeom prst="line">
                <a:avLst/>
              </a:prstGeom>
              <a:noFill/>
              <a:ln w="19050" cap="flat" cmpd="sng" algn="ctr">
                <a:solidFill>
                  <a:srgbClr val="FFFF00"/>
                </a:solidFill>
                <a:prstDash val="sysDash"/>
              </a:ln>
              <a:effectLst/>
            </p:spPr>
          </p:cxnSp>
        </p:grpSp>
        <p:grpSp>
          <p:nvGrpSpPr>
            <p:cNvPr id="1462" name="Group 2018"/>
            <p:cNvGrpSpPr/>
            <p:nvPr/>
          </p:nvGrpSpPr>
          <p:grpSpPr>
            <a:xfrm>
              <a:off x="1437432" y="2564543"/>
              <a:ext cx="770346" cy="610192"/>
              <a:chOff x="9591054" y="2423269"/>
              <a:chExt cx="770346" cy="610192"/>
            </a:xfrm>
          </p:grpSpPr>
          <p:cxnSp>
            <p:nvCxnSpPr>
              <p:cNvPr id="1439" name="Straight Connector 1438"/>
              <p:cNvCxnSpPr/>
              <p:nvPr/>
            </p:nvCxnSpPr>
            <p:spPr>
              <a:xfrm flipH="1">
                <a:off x="9972600" y="2725162"/>
                <a:ext cx="388800" cy="306000"/>
              </a:xfrm>
              <a:prstGeom prst="line">
                <a:avLst/>
              </a:prstGeom>
              <a:noFill/>
              <a:ln w="19050" cap="flat" cmpd="sng" algn="ctr">
                <a:solidFill>
                  <a:srgbClr val="FFFF00"/>
                </a:solidFill>
                <a:prstDash val="sysDash"/>
              </a:ln>
              <a:effectLst/>
            </p:spPr>
          </p:cxnSp>
          <p:cxnSp>
            <p:nvCxnSpPr>
              <p:cNvPr id="1440" name="Straight Connector 1439"/>
              <p:cNvCxnSpPr/>
              <p:nvPr/>
            </p:nvCxnSpPr>
            <p:spPr>
              <a:xfrm flipH="1" flipV="1">
                <a:off x="9595816" y="2727461"/>
                <a:ext cx="388800" cy="306000"/>
              </a:xfrm>
              <a:prstGeom prst="line">
                <a:avLst/>
              </a:prstGeom>
              <a:noFill/>
              <a:ln w="19050" cap="flat" cmpd="sng" algn="ctr">
                <a:solidFill>
                  <a:srgbClr val="FFFF00"/>
                </a:solidFill>
                <a:prstDash val="sysDash"/>
              </a:ln>
              <a:effectLst/>
            </p:spPr>
          </p:cxnSp>
          <p:cxnSp>
            <p:nvCxnSpPr>
              <p:cNvPr id="1441" name="Straight Connector 1440"/>
              <p:cNvCxnSpPr/>
              <p:nvPr/>
            </p:nvCxnSpPr>
            <p:spPr>
              <a:xfrm flipH="1" flipV="1">
                <a:off x="9970219" y="2423269"/>
                <a:ext cx="388800" cy="306000"/>
              </a:xfrm>
              <a:prstGeom prst="line">
                <a:avLst/>
              </a:prstGeom>
              <a:noFill/>
              <a:ln w="19050" cap="flat" cmpd="sng" algn="ctr">
                <a:solidFill>
                  <a:srgbClr val="FFFF00"/>
                </a:solidFill>
                <a:prstDash val="sysDash"/>
              </a:ln>
              <a:effectLst/>
            </p:spPr>
          </p:cxnSp>
          <p:cxnSp>
            <p:nvCxnSpPr>
              <p:cNvPr id="1442" name="Straight Connector 1441"/>
              <p:cNvCxnSpPr/>
              <p:nvPr/>
            </p:nvCxnSpPr>
            <p:spPr>
              <a:xfrm flipV="1">
                <a:off x="9591054" y="2428031"/>
                <a:ext cx="388800" cy="306000"/>
              </a:xfrm>
              <a:prstGeom prst="line">
                <a:avLst/>
              </a:prstGeom>
              <a:noFill/>
              <a:ln w="19050" cap="flat" cmpd="sng" algn="ctr">
                <a:solidFill>
                  <a:srgbClr val="FFFF00"/>
                </a:solidFill>
                <a:prstDash val="sysDash"/>
              </a:ln>
              <a:effectLst/>
            </p:spPr>
          </p:cxnSp>
        </p:grpSp>
        <p:grpSp>
          <p:nvGrpSpPr>
            <p:cNvPr id="1463" name="Group 2024"/>
            <p:cNvGrpSpPr/>
            <p:nvPr/>
          </p:nvGrpSpPr>
          <p:grpSpPr>
            <a:xfrm>
              <a:off x="1843039" y="2891249"/>
              <a:ext cx="770346" cy="610192"/>
              <a:chOff x="9591054" y="2423269"/>
              <a:chExt cx="770346" cy="610192"/>
            </a:xfrm>
          </p:grpSpPr>
          <p:cxnSp>
            <p:nvCxnSpPr>
              <p:cNvPr id="1435" name="Straight Connector 1434"/>
              <p:cNvCxnSpPr/>
              <p:nvPr/>
            </p:nvCxnSpPr>
            <p:spPr>
              <a:xfrm flipH="1">
                <a:off x="9972600" y="2725162"/>
                <a:ext cx="388800" cy="306000"/>
              </a:xfrm>
              <a:prstGeom prst="line">
                <a:avLst/>
              </a:prstGeom>
              <a:noFill/>
              <a:ln w="19050" cap="flat" cmpd="sng" algn="ctr">
                <a:solidFill>
                  <a:srgbClr val="FFFF00"/>
                </a:solidFill>
                <a:prstDash val="sysDash"/>
              </a:ln>
              <a:effectLst/>
            </p:spPr>
          </p:cxnSp>
          <p:cxnSp>
            <p:nvCxnSpPr>
              <p:cNvPr id="1436" name="Straight Connector 1435"/>
              <p:cNvCxnSpPr/>
              <p:nvPr/>
            </p:nvCxnSpPr>
            <p:spPr>
              <a:xfrm flipH="1" flipV="1">
                <a:off x="9595816" y="2727461"/>
                <a:ext cx="388800" cy="306000"/>
              </a:xfrm>
              <a:prstGeom prst="line">
                <a:avLst/>
              </a:prstGeom>
              <a:noFill/>
              <a:ln w="19050" cap="flat" cmpd="sng" algn="ctr">
                <a:solidFill>
                  <a:srgbClr val="FFFF00"/>
                </a:solidFill>
                <a:prstDash val="sysDash"/>
              </a:ln>
              <a:effectLst/>
            </p:spPr>
          </p:cxnSp>
          <p:cxnSp>
            <p:nvCxnSpPr>
              <p:cNvPr id="1437" name="Straight Connector 1436"/>
              <p:cNvCxnSpPr/>
              <p:nvPr/>
            </p:nvCxnSpPr>
            <p:spPr>
              <a:xfrm flipH="1" flipV="1">
                <a:off x="9970219" y="2423269"/>
                <a:ext cx="388800" cy="306000"/>
              </a:xfrm>
              <a:prstGeom prst="line">
                <a:avLst/>
              </a:prstGeom>
              <a:noFill/>
              <a:ln w="19050" cap="flat" cmpd="sng" algn="ctr">
                <a:solidFill>
                  <a:srgbClr val="FFFF00"/>
                </a:solidFill>
                <a:prstDash val="sysDash"/>
              </a:ln>
              <a:effectLst/>
            </p:spPr>
          </p:cxnSp>
          <p:cxnSp>
            <p:nvCxnSpPr>
              <p:cNvPr id="1438" name="Straight Connector 1437"/>
              <p:cNvCxnSpPr/>
              <p:nvPr/>
            </p:nvCxnSpPr>
            <p:spPr>
              <a:xfrm flipV="1">
                <a:off x="9591054" y="2428031"/>
                <a:ext cx="388800" cy="306000"/>
              </a:xfrm>
              <a:prstGeom prst="line">
                <a:avLst/>
              </a:prstGeom>
              <a:noFill/>
              <a:ln w="19050" cap="flat" cmpd="sng" algn="ctr">
                <a:solidFill>
                  <a:srgbClr val="FFFF00"/>
                </a:solidFill>
                <a:prstDash val="sysDash"/>
              </a:ln>
              <a:effectLst/>
            </p:spPr>
          </p:cxnSp>
        </p:grpSp>
        <p:grpSp>
          <p:nvGrpSpPr>
            <p:cNvPr id="1464" name="Group 2029"/>
            <p:cNvGrpSpPr/>
            <p:nvPr/>
          </p:nvGrpSpPr>
          <p:grpSpPr>
            <a:xfrm>
              <a:off x="1843039" y="2239605"/>
              <a:ext cx="770346" cy="610192"/>
              <a:chOff x="9591054" y="2423269"/>
              <a:chExt cx="770346" cy="610192"/>
            </a:xfrm>
          </p:grpSpPr>
          <p:cxnSp>
            <p:nvCxnSpPr>
              <p:cNvPr id="1431" name="Straight Connector 1430"/>
              <p:cNvCxnSpPr/>
              <p:nvPr/>
            </p:nvCxnSpPr>
            <p:spPr>
              <a:xfrm flipH="1">
                <a:off x="9972600" y="2725162"/>
                <a:ext cx="388800" cy="306000"/>
              </a:xfrm>
              <a:prstGeom prst="line">
                <a:avLst/>
              </a:prstGeom>
              <a:noFill/>
              <a:ln w="25400" cap="flat" cmpd="sng" algn="ctr">
                <a:solidFill>
                  <a:srgbClr val="FFFF00"/>
                </a:solidFill>
                <a:prstDash val="solid"/>
              </a:ln>
              <a:effectLst/>
            </p:spPr>
          </p:cxnSp>
          <p:cxnSp>
            <p:nvCxnSpPr>
              <p:cNvPr id="1432" name="Straight Connector 1431"/>
              <p:cNvCxnSpPr/>
              <p:nvPr/>
            </p:nvCxnSpPr>
            <p:spPr>
              <a:xfrm flipH="1" flipV="1">
                <a:off x="9595816" y="2727461"/>
                <a:ext cx="388800" cy="306000"/>
              </a:xfrm>
              <a:prstGeom prst="line">
                <a:avLst/>
              </a:prstGeom>
              <a:noFill/>
              <a:ln w="25400" cap="flat" cmpd="sng" algn="ctr">
                <a:solidFill>
                  <a:srgbClr val="FFFF00"/>
                </a:solidFill>
                <a:prstDash val="solid"/>
              </a:ln>
              <a:effectLst/>
            </p:spPr>
          </p:cxnSp>
          <p:cxnSp>
            <p:nvCxnSpPr>
              <p:cNvPr id="1433" name="Straight Connector 1432"/>
              <p:cNvCxnSpPr/>
              <p:nvPr/>
            </p:nvCxnSpPr>
            <p:spPr>
              <a:xfrm flipH="1" flipV="1">
                <a:off x="9970219" y="2423269"/>
                <a:ext cx="388800" cy="306000"/>
              </a:xfrm>
              <a:prstGeom prst="line">
                <a:avLst/>
              </a:prstGeom>
              <a:noFill/>
              <a:ln w="25400" cap="flat" cmpd="sng" algn="ctr">
                <a:solidFill>
                  <a:srgbClr val="FFFF00"/>
                </a:solidFill>
                <a:prstDash val="solid"/>
              </a:ln>
              <a:effectLst/>
            </p:spPr>
          </p:cxnSp>
          <p:cxnSp>
            <p:nvCxnSpPr>
              <p:cNvPr id="1434" name="Straight Connector 1433"/>
              <p:cNvCxnSpPr/>
              <p:nvPr/>
            </p:nvCxnSpPr>
            <p:spPr>
              <a:xfrm flipV="1">
                <a:off x="9591054" y="2428031"/>
                <a:ext cx="388800" cy="306000"/>
              </a:xfrm>
              <a:prstGeom prst="line">
                <a:avLst/>
              </a:prstGeom>
              <a:noFill/>
              <a:ln w="25400" cap="flat" cmpd="sng" algn="ctr">
                <a:solidFill>
                  <a:srgbClr val="FFFF00"/>
                </a:solidFill>
                <a:prstDash val="solid"/>
              </a:ln>
              <a:effectLst/>
            </p:spPr>
          </p:cxnSp>
        </p:grpSp>
        <p:grpSp>
          <p:nvGrpSpPr>
            <p:cNvPr id="1465" name="Group 2034"/>
            <p:cNvGrpSpPr/>
            <p:nvPr/>
          </p:nvGrpSpPr>
          <p:grpSpPr>
            <a:xfrm>
              <a:off x="1439813" y="1918274"/>
              <a:ext cx="770346" cy="610192"/>
              <a:chOff x="10025483" y="2780928"/>
              <a:chExt cx="770346" cy="610192"/>
            </a:xfrm>
          </p:grpSpPr>
          <p:cxnSp>
            <p:nvCxnSpPr>
              <p:cNvPr id="1427" name="Straight Connector 1426"/>
              <p:cNvCxnSpPr/>
              <p:nvPr/>
            </p:nvCxnSpPr>
            <p:spPr>
              <a:xfrm flipH="1">
                <a:off x="10407029" y="3082821"/>
                <a:ext cx="388800" cy="306000"/>
              </a:xfrm>
              <a:prstGeom prst="line">
                <a:avLst/>
              </a:prstGeom>
              <a:noFill/>
              <a:ln w="19050" cap="flat" cmpd="sng" algn="ctr">
                <a:solidFill>
                  <a:srgbClr val="FFFF00"/>
                </a:solidFill>
                <a:prstDash val="sysDash"/>
              </a:ln>
              <a:effectLst/>
            </p:spPr>
          </p:cxnSp>
          <p:cxnSp>
            <p:nvCxnSpPr>
              <p:cNvPr id="1428" name="Straight Connector 1427"/>
              <p:cNvCxnSpPr/>
              <p:nvPr/>
            </p:nvCxnSpPr>
            <p:spPr>
              <a:xfrm flipH="1" flipV="1">
                <a:off x="10030245" y="3085120"/>
                <a:ext cx="388800" cy="306000"/>
              </a:xfrm>
              <a:prstGeom prst="line">
                <a:avLst/>
              </a:prstGeom>
              <a:noFill/>
              <a:ln w="19050" cap="flat" cmpd="sng" algn="ctr">
                <a:solidFill>
                  <a:srgbClr val="FFFF00"/>
                </a:solidFill>
                <a:prstDash val="sysDash"/>
              </a:ln>
              <a:effectLst/>
            </p:spPr>
          </p:cxnSp>
          <p:cxnSp>
            <p:nvCxnSpPr>
              <p:cNvPr id="1429" name="Straight Connector 1428"/>
              <p:cNvCxnSpPr/>
              <p:nvPr/>
            </p:nvCxnSpPr>
            <p:spPr>
              <a:xfrm flipH="1" flipV="1">
                <a:off x="10404648" y="2780928"/>
                <a:ext cx="388800" cy="306000"/>
              </a:xfrm>
              <a:prstGeom prst="line">
                <a:avLst/>
              </a:prstGeom>
              <a:noFill/>
              <a:ln w="19050" cap="flat" cmpd="sng" algn="ctr">
                <a:solidFill>
                  <a:srgbClr val="FFFF00"/>
                </a:solidFill>
                <a:prstDash val="sysDash"/>
              </a:ln>
              <a:effectLst/>
            </p:spPr>
          </p:cxnSp>
          <p:cxnSp>
            <p:nvCxnSpPr>
              <p:cNvPr id="1430" name="Straight Connector 1429"/>
              <p:cNvCxnSpPr/>
              <p:nvPr/>
            </p:nvCxnSpPr>
            <p:spPr>
              <a:xfrm flipV="1">
                <a:off x="10025483" y="2785690"/>
                <a:ext cx="388800" cy="306000"/>
              </a:xfrm>
              <a:prstGeom prst="line">
                <a:avLst/>
              </a:prstGeom>
              <a:noFill/>
              <a:ln w="19050" cap="flat" cmpd="sng" algn="ctr">
                <a:solidFill>
                  <a:srgbClr val="FFFF00"/>
                </a:solidFill>
                <a:prstDash val="sysDash"/>
              </a:ln>
              <a:effectLst/>
            </p:spPr>
          </p:cxnSp>
        </p:grpSp>
        <p:grpSp>
          <p:nvGrpSpPr>
            <p:cNvPr id="1466" name="Group 2039"/>
            <p:cNvGrpSpPr/>
            <p:nvPr/>
          </p:nvGrpSpPr>
          <p:grpSpPr>
            <a:xfrm>
              <a:off x="2249641" y="2571108"/>
              <a:ext cx="770346" cy="610192"/>
              <a:chOff x="9591054" y="2423269"/>
              <a:chExt cx="770346" cy="610192"/>
            </a:xfrm>
          </p:grpSpPr>
          <p:cxnSp>
            <p:nvCxnSpPr>
              <p:cNvPr id="1423" name="Straight Connector 1422"/>
              <p:cNvCxnSpPr/>
              <p:nvPr/>
            </p:nvCxnSpPr>
            <p:spPr>
              <a:xfrm flipH="1">
                <a:off x="9972600" y="2725162"/>
                <a:ext cx="388800" cy="306000"/>
              </a:xfrm>
              <a:prstGeom prst="line">
                <a:avLst/>
              </a:prstGeom>
              <a:noFill/>
              <a:ln w="19050" cap="flat" cmpd="sng" algn="ctr">
                <a:solidFill>
                  <a:srgbClr val="FFFF00"/>
                </a:solidFill>
                <a:prstDash val="sysDash"/>
              </a:ln>
              <a:effectLst/>
            </p:spPr>
          </p:cxnSp>
          <p:cxnSp>
            <p:nvCxnSpPr>
              <p:cNvPr id="1424" name="Straight Connector 1423"/>
              <p:cNvCxnSpPr/>
              <p:nvPr/>
            </p:nvCxnSpPr>
            <p:spPr>
              <a:xfrm flipH="1" flipV="1">
                <a:off x="9595816" y="2727461"/>
                <a:ext cx="388800" cy="306000"/>
              </a:xfrm>
              <a:prstGeom prst="line">
                <a:avLst/>
              </a:prstGeom>
              <a:noFill/>
              <a:ln w="19050" cap="flat" cmpd="sng" algn="ctr">
                <a:solidFill>
                  <a:srgbClr val="FFFF00"/>
                </a:solidFill>
                <a:prstDash val="sysDash"/>
              </a:ln>
              <a:effectLst/>
            </p:spPr>
          </p:cxnSp>
          <p:cxnSp>
            <p:nvCxnSpPr>
              <p:cNvPr id="1425" name="Straight Connector 1424"/>
              <p:cNvCxnSpPr/>
              <p:nvPr/>
            </p:nvCxnSpPr>
            <p:spPr>
              <a:xfrm flipH="1" flipV="1">
                <a:off x="9970219" y="2423269"/>
                <a:ext cx="388800" cy="306000"/>
              </a:xfrm>
              <a:prstGeom prst="line">
                <a:avLst/>
              </a:prstGeom>
              <a:noFill/>
              <a:ln w="19050" cap="flat" cmpd="sng" algn="ctr">
                <a:solidFill>
                  <a:srgbClr val="FFFF00"/>
                </a:solidFill>
                <a:prstDash val="sysDash"/>
              </a:ln>
              <a:effectLst/>
            </p:spPr>
          </p:cxnSp>
          <p:cxnSp>
            <p:nvCxnSpPr>
              <p:cNvPr id="1426" name="Straight Connector 1425"/>
              <p:cNvCxnSpPr/>
              <p:nvPr/>
            </p:nvCxnSpPr>
            <p:spPr>
              <a:xfrm flipV="1">
                <a:off x="9591054" y="2428031"/>
                <a:ext cx="388800" cy="306000"/>
              </a:xfrm>
              <a:prstGeom prst="line">
                <a:avLst/>
              </a:prstGeom>
              <a:noFill/>
              <a:ln w="19050" cap="flat" cmpd="sng" algn="ctr">
                <a:solidFill>
                  <a:srgbClr val="FFFF00"/>
                </a:solidFill>
                <a:prstDash val="sysDash"/>
              </a:ln>
              <a:effectLst/>
            </p:spPr>
          </p:cxnSp>
        </p:grpSp>
        <p:grpSp>
          <p:nvGrpSpPr>
            <p:cNvPr id="1467" name="Group 2044"/>
            <p:cNvGrpSpPr/>
            <p:nvPr/>
          </p:nvGrpSpPr>
          <p:grpSpPr>
            <a:xfrm>
              <a:off x="2247260" y="1918852"/>
              <a:ext cx="770346" cy="610192"/>
              <a:chOff x="9591054" y="2423269"/>
              <a:chExt cx="770346" cy="610192"/>
            </a:xfrm>
          </p:grpSpPr>
          <p:cxnSp>
            <p:nvCxnSpPr>
              <p:cNvPr id="1419" name="Straight Connector 1418"/>
              <p:cNvCxnSpPr/>
              <p:nvPr/>
            </p:nvCxnSpPr>
            <p:spPr>
              <a:xfrm flipH="1">
                <a:off x="9972600" y="2725162"/>
                <a:ext cx="388800" cy="306000"/>
              </a:xfrm>
              <a:prstGeom prst="line">
                <a:avLst/>
              </a:prstGeom>
              <a:noFill/>
              <a:ln w="19050" cap="flat" cmpd="sng" algn="ctr">
                <a:solidFill>
                  <a:srgbClr val="FFFF00"/>
                </a:solidFill>
                <a:prstDash val="sysDash"/>
              </a:ln>
              <a:effectLst/>
            </p:spPr>
          </p:cxnSp>
          <p:cxnSp>
            <p:nvCxnSpPr>
              <p:cNvPr id="1420" name="Straight Connector 1419"/>
              <p:cNvCxnSpPr/>
              <p:nvPr/>
            </p:nvCxnSpPr>
            <p:spPr>
              <a:xfrm flipH="1" flipV="1">
                <a:off x="9595816" y="2727461"/>
                <a:ext cx="388800" cy="306000"/>
              </a:xfrm>
              <a:prstGeom prst="line">
                <a:avLst/>
              </a:prstGeom>
              <a:noFill/>
              <a:ln w="19050" cap="flat" cmpd="sng" algn="ctr">
                <a:solidFill>
                  <a:srgbClr val="FFFF00"/>
                </a:solidFill>
                <a:prstDash val="sysDash"/>
              </a:ln>
              <a:effectLst/>
            </p:spPr>
          </p:cxnSp>
          <p:cxnSp>
            <p:nvCxnSpPr>
              <p:cNvPr id="1421" name="Straight Connector 1420"/>
              <p:cNvCxnSpPr/>
              <p:nvPr/>
            </p:nvCxnSpPr>
            <p:spPr>
              <a:xfrm flipH="1" flipV="1">
                <a:off x="9970219" y="2423269"/>
                <a:ext cx="388800" cy="306000"/>
              </a:xfrm>
              <a:prstGeom prst="line">
                <a:avLst/>
              </a:prstGeom>
              <a:noFill/>
              <a:ln w="19050" cap="flat" cmpd="sng" algn="ctr">
                <a:solidFill>
                  <a:srgbClr val="FFFF00"/>
                </a:solidFill>
                <a:prstDash val="sysDash"/>
              </a:ln>
              <a:effectLst/>
            </p:spPr>
          </p:cxnSp>
          <p:cxnSp>
            <p:nvCxnSpPr>
              <p:cNvPr id="1422" name="Straight Connector 1421"/>
              <p:cNvCxnSpPr/>
              <p:nvPr/>
            </p:nvCxnSpPr>
            <p:spPr>
              <a:xfrm flipV="1">
                <a:off x="9591054" y="2428031"/>
                <a:ext cx="388800" cy="306000"/>
              </a:xfrm>
              <a:prstGeom prst="line">
                <a:avLst/>
              </a:prstGeom>
              <a:noFill/>
              <a:ln w="19050" cap="flat" cmpd="sng" algn="ctr">
                <a:solidFill>
                  <a:srgbClr val="FFFF00"/>
                </a:solidFill>
                <a:prstDash val="sysDash"/>
              </a:ln>
              <a:effectLst/>
            </p:spPr>
          </p:cxnSp>
        </p:grpSp>
        <p:grpSp>
          <p:nvGrpSpPr>
            <p:cNvPr id="1468" name="Group 2049"/>
            <p:cNvGrpSpPr/>
            <p:nvPr/>
          </p:nvGrpSpPr>
          <p:grpSpPr>
            <a:xfrm>
              <a:off x="1845420" y="1599867"/>
              <a:ext cx="770346" cy="610192"/>
              <a:chOff x="10025483" y="2780928"/>
              <a:chExt cx="770346" cy="610192"/>
            </a:xfrm>
          </p:grpSpPr>
          <p:cxnSp>
            <p:nvCxnSpPr>
              <p:cNvPr id="1415" name="Straight Connector 1414"/>
              <p:cNvCxnSpPr/>
              <p:nvPr/>
            </p:nvCxnSpPr>
            <p:spPr>
              <a:xfrm flipH="1">
                <a:off x="10407029" y="3082821"/>
                <a:ext cx="388800" cy="306000"/>
              </a:xfrm>
              <a:prstGeom prst="line">
                <a:avLst/>
              </a:prstGeom>
              <a:noFill/>
              <a:ln w="19050" cap="flat" cmpd="sng" algn="ctr">
                <a:solidFill>
                  <a:srgbClr val="FFFF00"/>
                </a:solidFill>
                <a:prstDash val="sysDash"/>
              </a:ln>
              <a:effectLst/>
            </p:spPr>
          </p:cxnSp>
          <p:cxnSp>
            <p:nvCxnSpPr>
              <p:cNvPr id="1416" name="Straight Connector 1415"/>
              <p:cNvCxnSpPr/>
              <p:nvPr/>
            </p:nvCxnSpPr>
            <p:spPr>
              <a:xfrm flipH="1" flipV="1">
                <a:off x="10030245" y="3085120"/>
                <a:ext cx="388800" cy="306000"/>
              </a:xfrm>
              <a:prstGeom prst="line">
                <a:avLst/>
              </a:prstGeom>
              <a:noFill/>
              <a:ln w="19050" cap="flat" cmpd="sng" algn="ctr">
                <a:solidFill>
                  <a:srgbClr val="FFFF00"/>
                </a:solidFill>
                <a:prstDash val="sysDash"/>
              </a:ln>
              <a:effectLst/>
            </p:spPr>
          </p:cxnSp>
          <p:cxnSp>
            <p:nvCxnSpPr>
              <p:cNvPr id="1417" name="Straight Connector 1416"/>
              <p:cNvCxnSpPr/>
              <p:nvPr/>
            </p:nvCxnSpPr>
            <p:spPr>
              <a:xfrm flipH="1" flipV="1">
                <a:off x="10404648" y="2780928"/>
                <a:ext cx="388800" cy="306000"/>
              </a:xfrm>
              <a:prstGeom prst="line">
                <a:avLst/>
              </a:prstGeom>
              <a:noFill/>
              <a:ln w="19050" cap="flat" cmpd="sng" algn="ctr">
                <a:solidFill>
                  <a:srgbClr val="FFFF00"/>
                </a:solidFill>
                <a:prstDash val="sysDash"/>
              </a:ln>
              <a:effectLst/>
            </p:spPr>
          </p:cxnSp>
          <p:cxnSp>
            <p:nvCxnSpPr>
              <p:cNvPr id="1418" name="Straight Connector 1417"/>
              <p:cNvCxnSpPr/>
              <p:nvPr/>
            </p:nvCxnSpPr>
            <p:spPr>
              <a:xfrm flipV="1">
                <a:off x="10025483" y="2785690"/>
                <a:ext cx="388800" cy="306000"/>
              </a:xfrm>
              <a:prstGeom prst="line">
                <a:avLst/>
              </a:prstGeom>
              <a:noFill/>
              <a:ln w="19050" cap="flat" cmpd="sng" algn="ctr">
                <a:solidFill>
                  <a:srgbClr val="FFFF00"/>
                </a:solidFill>
                <a:prstDash val="sysDash"/>
              </a:ln>
              <a:effectLst/>
            </p:spPr>
          </p:cxnSp>
        </p:grpSp>
      </p:grpSp>
      <p:grpSp>
        <p:nvGrpSpPr>
          <p:cNvPr id="1654" name="Group 1328"/>
          <p:cNvGrpSpPr/>
          <p:nvPr/>
        </p:nvGrpSpPr>
        <p:grpSpPr>
          <a:xfrm>
            <a:off x="4644973" y="1864205"/>
            <a:ext cx="2390001" cy="1899193"/>
            <a:chOff x="4657961" y="1609436"/>
            <a:chExt cx="2390001" cy="1899193"/>
          </a:xfrm>
        </p:grpSpPr>
        <p:grpSp>
          <p:nvGrpSpPr>
            <p:cNvPr id="1655" name="Group 2018"/>
            <p:cNvGrpSpPr/>
            <p:nvPr/>
          </p:nvGrpSpPr>
          <p:grpSpPr>
            <a:xfrm>
              <a:off x="5060507" y="2571731"/>
              <a:ext cx="770346" cy="610192"/>
              <a:chOff x="9591054" y="2423269"/>
              <a:chExt cx="770346" cy="610192"/>
            </a:xfrm>
          </p:grpSpPr>
          <p:cxnSp>
            <p:nvCxnSpPr>
              <p:cNvPr id="2624" name="Straight Connector 2623"/>
              <p:cNvCxnSpPr/>
              <p:nvPr/>
            </p:nvCxnSpPr>
            <p:spPr>
              <a:xfrm flipH="1">
                <a:off x="9972600" y="2725162"/>
                <a:ext cx="388800" cy="306000"/>
              </a:xfrm>
              <a:prstGeom prst="line">
                <a:avLst/>
              </a:prstGeom>
              <a:noFill/>
              <a:ln w="19050" cap="flat" cmpd="sng" algn="ctr">
                <a:solidFill>
                  <a:srgbClr val="FFFF00"/>
                </a:solidFill>
                <a:prstDash val="sysDash"/>
              </a:ln>
              <a:effectLst/>
            </p:spPr>
          </p:cxnSp>
          <p:cxnSp>
            <p:nvCxnSpPr>
              <p:cNvPr id="2625" name="Straight Connector 2624"/>
              <p:cNvCxnSpPr/>
              <p:nvPr/>
            </p:nvCxnSpPr>
            <p:spPr>
              <a:xfrm flipH="1" flipV="1">
                <a:off x="9595816" y="2727461"/>
                <a:ext cx="388800" cy="306000"/>
              </a:xfrm>
              <a:prstGeom prst="line">
                <a:avLst/>
              </a:prstGeom>
              <a:noFill/>
              <a:ln w="19050" cap="flat" cmpd="sng" algn="ctr">
                <a:solidFill>
                  <a:srgbClr val="FFFF00"/>
                </a:solidFill>
                <a:prstDash val="sysDash"/>
              </a:ln>
              <a:effectLst/>
            </p:spPr>
          </p:cxnSp>
          <p:cxnSp>
            <p:nvCxnSpPr>
              <p:cNvPr id="2626" name="Straight Connector 2625"/>
              <p:cNvCxnSpPr/>
              <p:nvPr/>
            </p:nvCxnSpPr>
            <p:spPr>
              <a:xfrm flipH="1" flipV="1">
                <a:off x="9970219" y="2423269"/>
                <a:ext cx="388800" cy="306000"/>
              </a:xfrm>
              <a:prstGeom prst="line">
                <a:avLst/>
              </a:prstGeom>
              <a:noFill/>
              <a:ln w="19050" cap="flat" cmpd="sng" algn="ctr">
                <a:solidFill>
                  <a:srgbClr val="FFFF00"/>
                </a:solidFill>
                <a:prstDash val="sysDash"/>
              </a:ln>
              <a:effectLst/>
            </p:spPr>
          </p:cxnSp>
          <p:cxnSp>
            <p:nvCxnSpPr>
              <p:cNvPr id="2627" name="Straight Connector 2626"/>
              <p:cNvCxnSpPr/>
              <p:nvPr/>
            </p:nvCxnSpPr>
            <p:spPr>
              <a:xfrm flipV="1">
                <a:off x="9591054" y="2428031"/>
                <a:ext cx="388800" cy="306000"/>
              </a:xfrm>
              <a:prstGeom prst="line">
                <a:avLst/>
              </a:prstGeom>
              <a:noFill/>
              <a:ln w="19050" cap="flat" cmpd="sng" algn="ctr">
                <a:solidFill>
                  <a:srgbClr val="FFFF00"/>
                </a:solidFill>
                <a:prstDash val="sysDash"/>
              </a:ln>
              <a:effectLst/>
            </p:spPr>
          </p:cxnSp>
        </p:grpSp>
        <p:grpSp>
          <p:nvGrpSpPr>
            <p:cNvPr id="1656" name="Group 2019"/>
            <p:cNvGrpSpPr/>
            <p:nvPr/>
          </p:nvGrpSpPr>
          <p:grpSpPr>
            <a:xfrm>
              <a:off x="4657961" y="2249174"/>
              <a:ext cx="770346" cy="610192"/>
              <a:chOff x="10025483" y="2780928"/>
              <a:chExt cx="770346" cy="610192"/>
            </a:xfrm>
          </p:grpSpPr>
          <p:cxnSp>
            <p:nvCxnSpPr>
              <p:cNvPr id="2620" name="Straight Connector 2619"/>
              <p:cNvCxnSpPr/>
              <p:nvPr/>
            </p:nvCxnSpPr>
            <p:spPr>
              <a:xfrm flipH="1">
                <a:off x="10407029" y="3082821"/>
                <a:ext cx="388800" cy="306000"/>
              </a:xfrm>
              <a:prstGeom prst="line">
                <a:avLst/>
              </a:prstGeom>
              <a:noFill/>
              <a:ln w="19050" cap="flat" cmpd="sng" algn="ctr">
                <a:solidFill>
                  <a:srgbClr val="FFFF00"/>
                </a:solidFill>
                <a:prstDash val="sysDash"/>
              </a:ln>
              <a:effectLst/>
            </p:spPr>
          </p:cxnSp>
          <p:cxnSp>
            <p:nvCxnSpPr>
              <p:cNvPr id="2621" name="Straight Connector 2620"/>
              <p:cNvCxnSpPr/>
              <p:nvPr/>
            </p:nvCxnSpPr>
            <p:spPr>
              <a:xfrm flipH="1" flipV="1">
                <a:off x="10030245" y="3085120"/>
                <a:ext cx="388800" cy="306000"/>
              </a:xfrm>
              <a:prstGeom prst="line">
                <a:avLst/>
              </a:prstGeom>
              <a:noFill/>
              <a:ln w="19050" cap="flat" cmpd="sng" algn="ctr">
                <a:solidFill>
                  <a:srgbClr val="FFFF00"/>
                </a:solidFill>
                <a:prstDash val="sysDash"/>
              </a:ln>
              <a:effectLst/>
            </p:spPr>
          </p:cxnSp>
          <p:cxnSp>
            <p:nvCxnSpPr>
              <p:cNvPr id="2622" name="Straight Connector 2621"/>
              <p:cNvCxnSpPr/>
              <p:nvPr/>
            </p:nvCxnSpPr>
            <p:spPr>
              <a:xfrm flipH="1" flipV="1">
                <a:off x="10404648" y="2780928"/>
                <a:ext cx="388800" cy="306000"/>
              </a:xfrm>
              <a:prstGeom prst="line">
                <a:avLst/>
              </a:prstGeom>
              <a:noFill/>
              <a:ln w="19050" cap="flat" cmpd="sng" algn="ctr">
                <a:solidFill>
                  <a:srgbClr val="FFFF00"/>
                </a:solidFill>
                <a:prstDash val="sysDash"/>
              </a:ln>
              <a:effectLst/>
            </p:spPr>
          </p:cxnSp>
          <p:cxnSp>
            <p:nvCxnSpPr>
              <p:cNvPr id="2623" name="Straight Connector 2622"/>
              <p:cNvCxnSpPr/>
              <p:nvPr/>
            </p:nvCxnSpPr>
            <p:spPr>
              <a:xfrm flipV="1">
                <a:off x="10025483" y="2785690"/>
                <a:ext cx="388800" cy="306000"/>
              </a:xfrm>
              <a:prstGeom prst="line">
                <a:avLst/>
              </a:prstGeom>
              <a:noFill/>
              <a:ln w="19050" cap="flat" cmpd="sng" algn="ctr">
                <a:solidFill>
                  <a:srgbClr val="FFFF00"/>
                </a:solidFill>
                <a:prstDash val="sysDash"/>
              </a:ln>
              <a:effectLst/>
            </p:spPr>
          </p:cxnSp>
        </p:grpSp>
        <p:grpSp>
          <p:nvGrpSpPr>
            <p:cNvPr id="1657" name="Group 2024"/>
            <p:cNvGrpSpPr/>
            <p:nvPr/>
          </p:nvGrpSpPr>
          <p:grpSpPr>
            <a:xfrm>
              <a:off x="5466114" y="2898437"/>
              <a:ext cx="770346" cy="610192"/>
              <a:chOff x="9591054" y="2423269"/>
              <a:chExt cx="770346" cy="610192"/>
            </a:xfrm>
          </p:grpSpPr>
          <p:cxnSp>
            <p:nvCxnSpPr>
              <p:cNvPr id="2616" name="Straight Connector 2615"/>
              <p:cNvCxnSpPr/>
              <p:nvPr/>
            </p:nvCxnSpPr>
            <p:spPr>
              <a:xfrm flipH="1">
                <a:off x="9972600" y="2725162"/>
                <a:ext cx="388800" cy="306000"/>
              </a:xfrm>
              <a:prstGeom prst="line">
                <a:avLst/>
              </a:prstGeom>
              <a:noFill/>
              <a:ln w="19050" cap="flat" cmpd="sng" algn="ctr">
                <a:solidFill>
                  <a:srgbClr val="FFFF00"/>
                </a:solidFill>
                <a:prstDash val="sysDash"/>
              </a:ln>
              <a:effectLst/>
            </p:spPr>
          </p:cxnSp>
          <p:cxnSp>
            <p:nvCxnSpPr>
              <p:cNvPr id="2617" name="Straight Connector 2616"/>
              <p:cNvCxnSpPr/>
              <p:nvPr/>
            </p:nvCxnSpPr>
            <p:spPr>
              <a:xfrm flipH="1" flipV="1">
                <a:off x="9595816" y="2727461"/>
                <a:ext cx="388800" cy="306000"/>
              </a:xfrm>
              <a:prstGeom prst="line">
                <a:avLst/>
              </a:prstGeom>
              <a:noFill/>
              <a:ln w="19050" cap="flat" cmpd="sng" algn="ctr">
                <a:solidFill>
                  <a:srgbClr val="FFFF00"/>
                </a:solidFill>
                <a:prstDash val="sysDash"/>
              </a:ln>
              <a:effectLst/>
            </p:spPr>
          </p:cxnSp>
          <p:cxnSp>
            <p:nvCxnSpPr>
              <p:cNvPr id="2618" name="Straight Connector 2617"/>
              <p:cNvCxnSpPr/>
              <p:nvPr/>
            </p:nvCxnSpPr>
            <p:spPr>
              <a:xfrm flipH="1" flipV="1">
                <a:off x="9970219" y="2423269"/>
                <a:ext cx="388800" cy="306000"/>
              </a:xfrm>
              <a:prstGeom prst="line">
                <a:avLst/>
              </a:prstGeom>
              <a:noFill/>
              <a:ln w="19050" cap="flat" cmpd="sng" algn="ctr">
                <a:solidFill>
                  <a:srgbClr val="FFFF00"/>
                </a:solidFill>
                <a:prstDash val="sysDash"/>
              </a:ln>
              <a:effectLst/>
            </p:spPr>
          </p:cxnSp>
          <p:cxnSp>
            <p:nvCxnSpPr>
              <p:cNvPr id="2619" name="Straight Connector 2618"/>
              <p:cNvCxnSpPr/>
              <p:nvPr/>
            </p:nvCxnSpPr>
            <p:spPr>
              <a:xfrm flipV="1">
                <a:off x="9591054" y="2428031"/>
                <a:ext cx="388800" cy="306000"/>
              </a:xfrm>
              <a:prstGeom prst="line">
                <a:avLst/>
              </a:prstGeom>
              <a:noFill/>
              <a:ln w="19050" cap="flat" cmpd="sng" algn="ctr">
                <a:solidFill>
                  <a:srgbClr val="FFFF00"/>
                </a:solidFill>
                <a:prstDash val="sysDash"/>
              </a:ln>
              <a:effectLst/>
            </p:spPr>
          </p:cxnSp>
        </p:grpSp>
        <p:grpSp>
          <p:nvGrpSpPr>
            <p:cNvPr id="1658" name="Group 2029"/>
            <p:cNvGrpSpPr/>
            <p:nvPr/>
          </p:nvGrpSpPr>
          <p:grpSpPr>
            <a:xfrm>
              <a:off x="5466114" y="2249174"/>
              <a:ext cx="770346" cy="610192"/>
              <a:chOff x="9591054" y="2423269"/>
              <a:chExt cx="770346" cy="610192"/>
            </a:xfrm>
          </p:grpSpPr>
          <p:cxnSp>
            <p:nvCxnSpPr>
              <p:cNvPr id="2612" name="Straight Connector 2611"/>
              <p:cNvCxnSpPr/>
              <p:nvPr/>
            </p:nvCxnSpPr>
            <p:spPr>
              <a:xfrm flipH="1">
                <a:off x="9972600" y="2725162"/>
                <a:ext cx="388800" cy="306000"/>
              </a:xfrm>
              <a:prstGeom prst="line">
                <a:avLst/>
              </a:prstGeom>
              <a:noFill/>
              <a:ln w="25400" cap="flat" cmpd="sng" algn="ctr">
                <a:solidFill>
                  <a:srgbClr val="FFFF00"/>
                </a:solidFill>
                <a:prstDash val="solid"/>
              </a:ln>
              <a:effectLst/>
            </p:spPr>
          </p:cxnSp>
          <p:cxnSp>
            <p:nvCxnSpPr>
              <p:cNvPr id="2613" name="Straight Connector 2612"/>
              <p:cNvCxnSpPr/>
              <p:nvPr/>
            </p:nvCxnSpPr>
            <p:spPr>
              <a:xfrm flipH="1" flipV="1">
                <a:off x="9595816" y="2727461"/>
                <a:ext cx="388800" cy="306000"/>
              </a:xfrm>
              <a:prstGeom prst="line">
                <a:avLst/>
              </a:prstGeom>
              <a:noFill/>
              <a:ln w="25400" cap="flat" cmpd="sng" algn="ctr">
                <a:solidFill>
                  <a:srgbClr val="FFFF00"/>
                </a:solidFill>
                <a:prstDash val="solid"/>
              </a:ln>
              <a:effectLst/>
            </p:spPr>
          </p:cxnSp>
          <p:cxnSp>
            <p:nvCxnSpPr>
              <p:cNvPr id="2614" name="Straight Connector 2613"/>
              <p:cNvCxnSpPr/>
              <p:nvPr/>
            </p:nvCxnSpPr>
            <p:spPr>
              <a:xfrm flipH="1" flipV="1">
                <a:off x="9970219" y="2423269"/>
                <a:ext cx="388800" cy="306000"/>
              </a:xfrm>
              <a:prstGeom prst="line">
                <a:avLst/>
              </a:prstGeom>
              <a:noFill/>
              <a:ln w="25400" cap="flat" cmpd="sng" algn="ctr">
                <a:solidFill>
                  <a:srgbClr val="FFFF00"/>
                </a:solidFill>
                <a:prstDash val="solid"/>
              </a:ln>
              <a:effectLst/>
            </p:spPr>
          </p:cxnSp>
          <p:cxnSp>
            <p:nvCxnSpPr>
              <p:cNvPr id="2615" name="Straight Connector 2614"/>
              <p:cNvCxnSpPr/>
              <p:nvPr/>
            </p:nvCxnSpPr>
            <p:spPr>
              <a:xfrm flipV="1">
                <a:off x="9591054" y="2428031"/>
                <a:ext cx="388800" cy="306000"/>
              </a:xfrm>
              <a:prstGeom prst="line">
                <a:avLst/>
              </a:prstGeom>
              <a:noFill/>
              <a:ln w="25400" cap="flat" cmpd="sng" algn="ctr">
                <a:solidFill>
                  <a:srgbClr val="FFFF00"/>
                </a:solidFill>
                <a:prstDash val="solid"/>
              </a:ln>
              <a:effectLst/>
            </p:spPr>
          </p:cxnSp>
        </p:grpSp>
        <p:grpSp>
          <p:nvGrpSpPr>
            <p:cNvPr id="1659" name="Group 2034"/>
            <p:cNvGrpSpPr/>
            <p:nvPr/>
          </p:nvGrpSpPr>
          <p:grpSpPr>
            <a:xfrm>
              <a:off x="5062888" y="1927843"/>
              <a:ext cx="770346" cy="610192"/>
              <a:chOff x="10025483" y="2780928"/>
              <a:chExt cx="770346" cy="610192"/>
            </a:xfrm>
          </p:grpSpPr>
          <p:cxnSp>
            <p:nvCxnSpPr>
              <p:cNvPr id="2608" name="Straight Connector 2607"/>
              <p:cNvCxnSpPr/>
              <p:nvPr/>
            </p:nvCxnSpPr>
            <p:spPr>
              <a:xfrm flipH="1">
                <a:off x="10407029" y="3082821"/>
                <a:ext cx="388800" cy="306000"/>
              </a:xfrm>
              <a:prstGeom prst="line">
                <a:avLst/>
              </a:prstGeom>
              <a:noFill/>
              <a:ln w="19050" cap="flat" cmpd="sng" algn="ctr">
                <a:solidFill>
                  <a:srgbClr val="FFFF00"/>
                </a:solidFill>
                <a:prstDash val="sysDash"/>
              </a:ln>
              <a:effectLst/>
            </p:spPr>
          </p:cxnSp>
          <p:cxnSp>
            <p:nvCxnSpPr>
              <p:cNvPr id="2609" name="Straight Connector 2608"/>
              <p:cNvCxnSpPr/>
              <p:nvPr/>
            </p:nvCxnSpPr>
            <p:spPr>
              <a:xfrm flipH="1" flipV="1">
                <a:off x="10030245" y="3085120"/>
                <a:ext cx="388800" cy="306000"/>
              </a:xfrm>
              <a:prstGeom prst="line">
                <a:avLst/>
              </a:prstGeom>
              <a:noFill/>
              <a:ln w="19050" cap="flat" cmpd="sng" algn="ctr">
                <a:solidFill>
                  <a:srgbClr val="FFFF00"/>
                </a:solidFill>
                <a:prstDash val="sysDash"/>
              </a:ln>
              <a:effectLst/>
            </p:spPr>
          </p:cxnSp>
          <p:cxnSp>
            <p:nvCxnSpPr>
              <p:cNvPr id="2610" name="Straight Connector 2609"/>
              <p:cNvCxnSpPr/>
              <p:nvPr/>
            </p:nvCxnSpPr>
            <p:spPr>
              <a:xfrm flipH="1" flipV="1">
                <a:off x="10404648" y="2780928"/>
                <a:ext cx="388800" cy="306000"/>
              </a:xfrm>
              <a:prstGeom prst="line">
                <a:avLst/>
              </a:prstGeom>
              <a:noFill/>
              <a:ln w="19050" cap="flat" cmpd="sng" algn="ctr">
                <a:solidFill>
                  <a:srgbClr val="FFFF00"/>
                </a:solidFill>
                <a:prstDash val="sysDash"/>
              </a:ln>
              <a:effectLst/>
            </p:spPr>
          </p:cxnSp>
          <p:cxnSp>
            <p:nvCxnSpPr>
              <p:cNvPr id="2611" name="Straight Connector 2610"/>
              <p:cNvCxnSpPr/>
              <p:nvPr/>
            </p:nvCxnSpPr>
            <p:spPr>
              <a:xfrm flipV="1">
                <a:off x="10025483" y="2785690"/>
                <a:ext cx="388800" cy="306000"/>
              </a:xfrm>
              <a:prstGeom prst="line">
                <a:avLst/>
              </a:prstGeom>
              <a:noFill/>
              <a:ln w="19050" cap="flat" cmpd="sng" algn="ctr">
                <a:solidFill>
                  <a:srgbClr val="FFFF00"/>
                </a:solidFill>
                <a:prstDash val="sysDash"/>
              </a:ln>
              <a:effectLst/>
            </p:spPr>
          </p:cxnSp>
        </p:grpSp>
        <p:grpSp>
          <p:nvGrpSpPr>
            <p:cNvPr id="1660" name="Group 2039"/>
            <p:cNvGrpSpPr/>
            <p:nvPr/>
          </p:nvGrpSpPr>
          <p:grpSpPr>
            <a:xfrm>
              <a:off x="5872716" y="2578296"/>
              <a:ext cx="770346" cy="610192"/>
              <a:chOff x="9591054" y="2423269"/>
              <a:chExt cx="770346" cy="610192"/>
            </a:xfrm>
          </p:grpSpPr>
          <p:cxnSp>
            <p:nvCxnSpPr>
              <p:cNvPr id="2604" name="Straight Connector 2603"/>
              <p:cNvCxnSpPr/>
              <p:nvPr/>
            </p:nvCxnSpPr>
            <p:spPr>
              <a:xfrm flipH="1">
                <a:off x="9972600" y="2725162"/>
                <a:ext cx="388800" cy="306000"/>
              </a:xfrm>
              <a:prstGeom prst="line">
                <a:avLst/>
              </a:prstGeom>
              <a:noFill/>
              <a:ln w="19050" cap="flat" cmpd="sng" algn="ctr">
                <a:solidFill>
                  <a:srgbClr val="FFFF00"/>
                </a:solidFill>
                <a:prstDash val="sysDash"/>
              </a:ln>
              <a:effectLst/>
            </p:spPr>
          </p:cxnSp>
          <p:cxnSp>
            <p:nvCxnSpPr>
              <p:cNvPr id="2605" name="Straight Connector 2604"/>
              <p:cNvCxnSpPr/>
              <p:nvPr/>
            </p:nvCxnSpPr>
            <p:spPr>
              <a:xfrm flipH="1" flipV="1">
                <a:off x="9595816" y="2727461"/>
                <a:ext cx="388800" cy="306000"/>
              </a:xfrm>
              <a:prstGeom prst="line">
                <a:avLst/>
              </a:prstGeom>
              <a:noFill/>
              <a:ln w="19050" cap="flat" cmpd="sng" algn="ctr">
                <a:solidFill>
                  <a:srgbClr val="FFFF00"/>
                </a:solidFill>
                <a:prstDash val="sysDash"/>
              </a:ln>
              <a:effectLst/>
            </p:spPr>
          </p:cxnSp>
          <p:cxnSp>
            <p:nvCxnSpPr>
              <p:cNvPr id="2606" name="Straight Connector 2605"/>
              <p:cNvCxnSpPr/>
              <p:nvPr/>
            </p:nvCxnSpPr>
            <p:spPr>
              <a:xfrm flipH="1" flipV="1">
                <a:off x="9970219" y="2423269"/>
                <a:ext cx="388800" cy="306000"/>
              </a:xfrm>
              <a:prstGeom prst="line">
                <a:avLst/>
              </a:prstGeom>
              <a:noFill/>
              <a:ln w="19050" cap="flat" cmpd="sng" algn="ctr">
                <a:solidFill>
                  <a:srgbClr val="FFFF00"/>
                </a:solidFill>
                <a:prstDash val="sysDash"/>
              </a:ln>
              <a:effectLst/>
            </p:spPr>
          </p:cxnSp>
          <p:cxnSp>
            <p:nvCxnSpPr>
              <p:cNvPr id="2607" name="Straight Connector 2606"/>
              <p:cNvCxnSpPr/>
              <p:nvPr/>
            </p:nvCxnSpPr>
            <p:spPr>
              <a:xfrm flipV="1">
                <a:off x="9591054" y="2428031"/>
                <a:ext cx="388800" cy="306000"/>
              </a:xfrm>
              <a:prstGeom prst="line">
                <a:avLst/>
              </a:prstGeom>
              <a:noFill/>
              <a:ln w="19050" cap="flat" cmpd="sng" algn="ctr">
                <a:solidFill>
                  <a:srgbClr val="FFFF00"/>
                </a:solidFill>
                <a:prstDash val="sysDash"/>
              </a:ln>
              <a:effectLst/>
            </p:spPr>
          </p:cxnSp>
        </p:grpSp>
        <p:grpSp>
          <p:nvGrpSpPr>
            <p:cNvPr id="1661" name="Group 2044"/>
            <p:cNvGrpSpPr/>
            <p:nvPr/>
          </p:nvGrpSpPr>
          <p:grpSpPr>
            <a:xfrm>
              <a:off x="5875097" y="1928421"/>
              <a:ext cx="770346" cy="610192"/>
              <a:chOff x="9591054" y="2423269"/>
              <a:chExt cx="770346" cy="610192"/>
            </a:xfrm>
          </p:grpSpPr>
          <p:cxnSp>
            <p:nvCxnSpPr>
              <p:cNvPr id="2600" name="Straight Connector 2599"/>
              <p:cNvCxnSpPr/>
              <p:nvPr/>
            </p:nvCxnSpPr>
            <p:spPr>
              <a:xfrm flipH="1">
                <a:off x="9972600" y="2725162"/>
                <a:ext cx="388800" cy="306000"/>
              </a:xfrm>
              <a:prstGeom prst="line">
                <a:avLst/>
              </a:prstGeom>
              <a:noFill/>
              <a:ln w="19050" cap="flat" cmpd="sng" algn="ctr">
                <a:solidFill>
                  <a:srgbClr val="FFFF00"/>
                </a:solidFill>
                <a:prstDash val="sysDash"/>
              </a:ln>
              <a:effectLst/>
            </p:spPr>
          </p:cxnSp>
          <p:cxnSp>
            <p:nvCxnSpPr>
              <p:cNvPr id="2601" name="Straight Connector 2600"/>
              <p:cNvCxnSpPr/>
              <p:nvPr/>
            </p:nvCxnSpPr>
            <p:spPr>
              <a:xfrm flipH="1" flipV="1">
                <a:off x="9595816" y="2727461"/>
                <a:ext cx="388800" cy="306000"/>
              </a:xfrm>
              <a:prstGeom prst="line">
                <a:avLst/>
              </a:prstGeom>
              <a:noFill/>
              <a:ln w="19050" cap="flat" cmpd="sng" algn="ctr">
                <a:solidFill>
                  <a:srgbClr val="FFFF00"/>
                </a:solidFill>
                <a:prstDash val="sysDash"/>
              </a:ln>
              <a:effectLst/>
            </p:spPr>
          </p:cxnSp>
          <p:cxnSp>
            <p:nvCxnSpPr>
              <p:cNvPr id="2602" name="Straight Connector 2601"/>
              <p:cNvCxnSpPr/>
              <p:nvPr/>
            </p:nvCxnSpPr>
            <p:spPr>
              <a:xfrm flipH="1" flipV="1">
                <a:off x="9970219" y="2423269"/>
                <a:ext cx="388800" cy="306000"/>
              </a:xfrm>
              <a:prstGeom prst="line">
                <a:avLst/>
              </a:prstGeom>
              <a:noFill/>
              <a:ln w="19050" cap="flat" cmpd="sng" algn="ctr">
                <a:solidFill>
                  <a:srgbClr val="FFFF00"/>
                </a:solidFill>
                <a:prstDash val="sysDash"/>
              </a:ln>
              <a:effectLst/>
            </p:spPr>
          </p:cxnSp>
          <p:cxnSp>
            <p:nvCxnSpPr>
              <p:cNvPr id="2603" name="Straight Connector 2602"/>
              <p:cNvCxnSpPr/>
              <p:nvPr/>
            </p:nvCxnSpPr>
            <p:spPr>
              <a:xfrm flipV="1">
                <a:off x="9591054" y="2428031"/>
                <a:ext cx="388800" cy="306000"/>
              </a:xfrm>
              <a:prstGeom prst="line">
                <a:avLst/>
              </a:prstGeom>
              <a:noFill/>
              <a:ln w="19050" cap="flat" cmpd="sng" algn="ctr">
                <a:solidFill>
                  <a:srgbClr val="FFFF00"/>
                </a:solidFill>
                <a:prstDash val="sysDash"/>
              </a:ln>
              <a:effectLst/>
            </p:spPr>
          </p:cxnSp>
        </p:grpSp>
        <p:grpSp>
          <p:nvGrpSpPr>
            <p:cNvPr id="1662" name="Group 2049"/>
            <p:cNvGrpSpPr/>
            <p:nvPr/>
          </p:nvGrpSpPr>
          <p:grpSpPr>
            <a:xfrm>
              <a:off x="5468495" y="1609436"/>
              <a:ext cx="770346" cy="610192"/>
              <a:chOff x="10025483" y="2780928"/>
              <a:chExt cx="770346" cy="610192"/>
            </a:xfrm>
          </p:grpSpPr>
          <p:cxnSp>
            <p:nvCxnSpPr>
              <p:cNvPr id="2596" name="Straight Connector 2595"/>
              <p:cNvCxnSpPr/>
              <p:nvPr/>
            </p:nvCxnSpPr>
            <p:spPr>
              <a:xfrm flipH="1">
                <a:off x="10407029" y="3082821"/>
                <a:ext cx="388800" cy="306000"/>
              </a:xfrm>
              <a:prstGeom prst="line">
                <a:avLst/>
              </a:prstGeom>
              <a:noFill/>
              <a:ln w="19050" cap="flat" cmpd="sng" algn="ctr">
                <a:solidFill>
                  <a:srgbClr val="FFFF00"/>
                </a:solidFill>
                <a:prstDash val="sysDash"/>
              </a:ln>
              <a:effectLst/>
            </p:spPr>
          </p:cxnSp>
          <p:cxnSp>
            <p:nvCxnSpPr>
              <p:cNvPr id="2597" name="Straight Connector 2596"/>
              <p:cNvCxnSpPr/>
              <p:nvPr/>
            </p:nvCxnSpPr>
            <p:spPr>
              <a:xfrm flipH="1" flipV="1">
                <a:off x="10030245" y="3085120"/>
                <a:ext cx="388800" cy="306000"/>
              </a:xfrm>
              <a:prstGeom prst="line">
                <a:avLst/>
              </a:prstGeom>
              <a:noFill/>
              <a:ln w="19050" cap="flat" cmpd="sng" algn="ctr">
                <a:solidFill>
                  <a:srgbClr val="FFFF00"/>
                </a:solidFill>
                <a:prstDash val="sysDash"/>
              </a:ln>
              <a:effectLst/>
            </p:spPr>
          </p:cxnSp>
          <p:cxnSp>
            <p:nvCxnSpPr>
              <p:cNvPr id="2598" name="Straight Connector 2597"/>
              <p:cNvCxnSpPr/>
              <p:nvPr/>
            </p:nvCxnSpPr>
            <p:spPr>
              <a:xfrm flipH="1" flipV="1">
                <a:off x="10404648" y="2780928"/>
                <a:ext cx="388800" cy="306000"/>
              </a:xfrm>
              <a:prstGeom prst="line">
                <a:avLst/>
              </a:prstGeom>
              <a:noFill/>
              <a:ln w="19050" cap="flat" cmpd="sng" algn="ctr">
                <a:solidFill>
                  <a:srgbClr val="FFFF00"/>
                </a:solidFill>
                <a:prstDash val="sysDash"/>
              </a:ln>
              <a:effectLst/>
            </p:spPr>
          </p:cxnSp>
          <p:cxnSp>
            <p:nvCxnSpPr>
              <p:cNvPr id="2599" name="Straight Connector 2598"/>
              <p:cNvCxnSpPr/>
              <p:nvPr/>
            </p:nvCxnSpPr>
            <p:spPr>
              <a:xfrm flipV="1">
                <a:off x="10025483" y="2785690"/>
                <a:ext cx="388800" cy="306000"/>
              </a:xfrm>
              <a:prstGeom prst="line">
                <a:avLst/>
              </a:prstGeom>
              <a:noFill/>
              <a:ln w="19050" cap="flat" cmpd="sng" algn="ctr">
                <a:solidFill>
                  <a:srgbClr val="FFFF00"/>
                </a:solidFill>
                <a:prstDash val="sysDash"/>
              </a:ln>
              <a:effectLst/>
            </p:spPr>
          </p:cxnSp>
        </p:grpSp>
        <p:grpSp>
          <p:nvGrpSpPr>
            <p:cNvPr id="1663" name="Group 2054"/>
            <p:cNvGrpSpPr/>
            <p:nvPr/>
          </p:nvGrpSpPr>
          <p:grpSpPr>
            <a:xfrm>
              <a:off x="6277616" y="2253936"/>
              <a:ext cx="770346" cy="610192"/>
              <a:chOff x="9591054" y="2423269"/>
              <a:chExt cx="770346" cy="610192"/>
            </a:xfrm>
          </p:grpSpPr>
          <p:cxnSp>
            <p:nvCxnSpPr>
              <p:cNvPr id="2592" name="Straight Connector 2591"/>
              <p:cNvCxnSpPr/>
              <p:nvPr/>
            </p:nvCxnSpPr>
            <p:spPr>
              <a:xfrm flipH="1">
                <a:off x="9972600" y="2725162"/>
                <a:ext cx="388800" cy="306000"/>
              </a:xfrm>
              <a:prstGeom prst="line">
                <a:avLst/>
              </a:prstGeom>
              <a:noFill/>
              <a:ln w="19050" cap="flat" cmpd="sng" algn="ctr">
                <a:solidFill>
                  <a:srgbClr val="FFFF00"/>
                </a:solidFill>
                <a:prstDash val="sysDash"/>
              </a:ln>
              <a:effectLst/>
            </p:spPr>
          </p:cxnSp>
          <p:cxnSp>
            <p:nvCxnSpPr>
              <p:cNvPr id="2593" name="Straight Connector 2592"/>
              <p:cNvCxnSpPr/>
              <p:nvPr/>
            </p:nvCxnSpPr>
            <p:spPr>
              <a:xfrm flipH="1" flipV="1">
                <a:off x="9595816" y="2727461"/>
                <a:ext cx="388800" cy="306000"/>
              </a:xfrm>
              <a:prstGeom prst="line">
                <a:avLst/>
              </a:prstGeom>
              <a:noFill/>
              <a:ln w="19050" cap="flat" cmpd="sng" algn="ctr">
                <a:solidFill>
                  <a:srgbClr val="FFFF00"/>
                </a:solidFill>
                <a:prstDash val="sysDash"/>
              </a:ln>
              <a:effectLst/>
            </p:spPr>
          </p:cxnSp>
          <p:cxnSp>
            <p:nvCxnSpPr>
              <p:cNvPr id="2594" name="Straight Connector 2593"/>
              <p:cNvCxnSpPr/>
              <p:nvPr/>
            </p:nvCxnSpPr>
            <p:spPr>
              <a:xfrm flipH="1" flipV="1">
                <a:off x="9970219" y="2423269"/>
                <a:ext cx="388800" cy="306000"/>
              </a:xfrm>
              <a:prstGeom prst="line">
                <a:avLst/>
              </a:prstGeom>
              <a:noFill/>
              <a:ln w="19050" cap="flat" cmpd="sng" algn="ctr">
                <a:solidFill>
                  <a:srgbClr val="FFFF00"/>
                </a:solidFill>
                <a:prstDash val="sysDash"/>
              </a:ln>
              <a:effectLst/>
            </p:spPr>
          </p:cxnSp>
          <p:cxnSp>
            <p:nvCxnSpPr>
              <p:cNvPr id="2595" name="Straight Connector 2594"/>
              <p:cNvCxnSpPr/>
              <p:nvPr/>
            </p:nvCxnSpPr>
            <p:spPr>
              <a:xfrm flipV="1">
                <a:off x="9591054" y="2428031"/>
                <a:ext cx="388800" cy="306000"/>
              </a:xfrm>
              <a:prstGeom prst="line">
                <a:avLst/>
              </a:prstGeom>
              <a:noFill/>
              <a:ln w="19050" cap="flat" cmpd="sng" algn="ctr">
                <a:solidFill>
                  <a:srgbClr val="FFFF00"/>
                </a:solidFill>
                <a:prstDash val="sysDash"/>
              </a:ln>
              <a:effectLst/>
            </p:spPr>
          </p:cxnSp>
        </p:grpSp>
      </p:grpSp>
      <p:sp>
        <p:nvSpPr>
          <p:cNvPr id="1330" name="TextBox 1329"/>
          <p:cNvSpPr txBox="1"/>
          <p:nvPr/>
        </p:nvSpPr>
        <p:spPr>
          <a:xfrm>
            <a:off x="5703916" y="2580519"/>
            <a:ext cx="263214" cy="261610"/>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l-GR" sz="1100" b="0" i="0" u="none" strike="noStrike" kern="0" cap="none" spc="0" normalizeH="0" baseline="0" noProof="0" dirty="0" smtClean="0">
                <a:ln>
                  <a:noFill/>
                </a:ln>
                <a:solidFill>
                  <a:schemeClr val="bg2"/>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rPr>
              <a:t>n</a:t>
            </a:r>
          </a:p>
        </p:txBody>
      </p:sp>
      <p:sp>
        <p:nvSpPr>
          <p:cNvPr id="1331" name="TextBox 1330"/>
          <p:cNvSpPr txBox="1"/>
          <p:nvPr/>
        </p:nvSpPr>
        <p:spPr>
          <a:xfrm>
            <a:off x="5564455" y="1962937"/>
            <a:ext cx="579005" cy="261610"/>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l-GR" sz="1100" b="0" i="0" u="none" strike="noStrike" kern="0" cap="none" spc="0" normalizeH="0" baseline="0" noProof="0" dirty="0" smtClean="0">
                <a:ln>
                  <a:noFill/>
                </a:ln>
                <a:solidFill>
                  <a:schemeClr val="bg2"/>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rPr>
              <a:t>n + 10</a:t>
            </a:r>
          </a:p>
        </p:txBody>
      </p:sp>
      <p:sp>
        <p:nvSpPr>
          <p:cNvPr id="1332" name="TextBox 1331"/>
          <p:cNvSpPr txBox="1"/>
          <p:nvPr/>
        </p:nvSpPr>
        <p:spPr>
          <a:xfrm>
            <a:off x="5573897" y="3213745"/>
            <a:ext cx="543739" cy="261610"/>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l-GR" sz="1100" b="0" i="0" u="none" strike="noStrike" kern="0" cap="none" spc="0" normalizeH="0" baseline="0" noProof="0" dirty="0" smtClean="0">
                <a:ln>
                  <a:noFill/>
                </a:ln>
                <a:solidFill>
                  <a:schemeClr val="bg2"/>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rPr>
              <a:t>n - 10</a:t>
            </a:r>
          </a:p>
        </p:txBody>
      </p:sp>
      <p:sp>
        <p:nvSpPr>
          <p:cNvPr id="1320" name="TextBox 1319"/>
          <p:cNvSpPr txBox="1"/>
          <p:nvPr/>
        </p:nvSpPr>
        <p:spPr>
          <a:xfrm>
            <a:off x="2093340" y="2583455"/>
            <a:ext cx="263214" cy="261610"/>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l-GR" sz="1100" b="0" i="0" u="none" strike="noStrike" kern="0" cap="none" spc="0" normalizeH="0" baseline="0" noProof="0" dirty="0" smtClean="0">
                <a:ln>
                  <a:noFill/>
                </a:ln>
                <a:solidFill>
                  <a:schemeClr val="bg2"/>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rPr>
              <a:t>n</a:t>
            </a:r>
          </a:p>
        </p:txBody>
      </p:sp>
      <p:sp>
        <p:nvSpPr>
          <p:cNvPr id="2636" name="TextBox 2635"/>
          <p:cNvSpPr txBox="1"/>
          <p:nvPr/>
        </p:nvSpPr>
        <p:spPr>
          <a:xfrm>
            <a:off x="1953879" y="1965873"/>
            <a:ext cx="579005" cy="261610"/>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l-GR" sz="1100" b="0" i="0" u="none" strike="noStrike" kern="0" cap="none" spc="0" normalizeH="0" baseline="0" noProof="0" dirty="0" smtClean="0">
                <a:ln>
                  <a:noFill/>
                </a:ln>
                <a:solidFill>
                  <a:schemeClr val="bg2"/>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rPr>
              <a:t>n + 10</a:t>
            </a:r>
          </a:p>
        </p:txBody>
      </p:sp>
      <p:sp>
        <p:nvSpPr>
          <p:cNvPr id="2637" name="TextBox 2636"/>
          <p:cNvSpPr txBox="1"/>
          <p:nvPr/>
        </p:nvSpPr>
        <p:spPr>
          <a:xfrm>
            <a:off x="1963321" y="3216681"/>
            <a:ext cx="543739" cy="261610"/>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l-GR" sz="1100" b="0" i="0" u="none" strike="noStrike" kern="0" cap="none" spc="0" normalizeH="0" baseline="0" noProof="0" dirty="0" smtClean="0">
                <a:ln>
                  <a:noFill/>
                </a:ln>
                <a:solidFill>
                  <a:schemeClr val="bg2"/>
                </a:solidFill>
                <a:effectLst/>
                <a:uLnTx/>
                <a:uFillTx/>
                <a:latin typeface="Arial Unicode MS" panose="020B0604020202020204" pitchFamily="34" charset="-128"/>
                <a:ea typeface="Arial Unicode MS" panose="020B0604020202020204" pitchFamily="34" charset="-128"/>
                <a:cs typeface="Arial Unicode MS" panose="020B0604020202020204" pitchFamily="34" charset="-128"/>
              </a:rPr>
              <a:t>n - 10</a:t>
            </a:r>
          </a:p>
        </p:txBody>
      </p:sp>
      <p:sp>
        <p:nvSpPr>
          <p:cNvPr id="4" name="Parallelogram 3"/>
          <p:cNvSpPr/>
          <p:nvPr/>
        </p:nvSpPr>
        <p:spPr bwMode="auto">
          <a:xfrm rot="2332528">
            <a:off x="5544989" y="2580554"/>
            <a:ext cx="590495" cy="468000"/>
          </a:xfrm>
          <a:prstGeom prst="parallelogram">
            <a:avLst>
              <a:gd name="adj" fmla="val 23752"/>
            </a:avLst>
          </a:prstGeom>
          <a:solidFill>
            <a:srgbClr val="FFFF00">
              <a:alpha val="43000"/>
            </a:srgbClr>
          </a:solidFill>
          <a:ln w="6350">
            <a:noFill/>
            <a:round/>
            <a:headEnd/>
            <a:tailEnd/>
          </a:ln>
        </p:spPr>
        <p:txBody>
          <a:bodyPr rtlCol="0" anchor="ctr"/>
          <a:lstStyle/>
          <a:p>
            <a:pPr algn="ctr"/>
            <a:endParaRPr lang="el-GR" dirty="0"/>
          </a:p>
        </p:txBody>
      </p:sp>
      <p:sp>
        <p:nvSpPr>
          <p:cNvPr id="2638" name="Parallelogram 2637"/>
          <p:cNvSpPr/>
          <p:nvPr/>
        </p:nvSpPr>
        <p:spPr bwMode="auto">
          <a:xfrm rot="2332528">
            <a:off x="1965250" y="2597262"/>
            <a:ext cx="590495" cy="468000"/>
          </a:xfrm>
          <a:prstGeom prst="parallelogram">
            <a:avLst>
              <a:gd name="adj" fmla="val 23752"/>
            </a:avLst>
          </a:prstGeom>
          <a:solidFill>
            <a:srgbClr val="FFFF00">
              <a:alpha val="43000"/>
            </a:srgbClr>
          </a:solidFill>
          <a:ln w="6350">
            <a:noFill/>
            <a:round/>
            <a:headEnd/>
            <a:tailEnd/>
          </a:ln>
        </p:spPr>
        <p:txBody>
          <a:bodyPr rtlCol="0" anchor="ctr"/>
          <a:lstStyle/>
          <a:p>
            <a:pPr algn="ctr"/>
            <a:endParaRPr lang="el-GR" dirty="0"/>
          </a:p>
        </p:txBody>
      </p:sp>
      <p:sp>
        <p:nvSpPr>
          <p:cNvPr id="1333" name="TextBox 1332"/>
          <p:cNvSpPr txBox="1"/>
          <p:nvPr/>
        </p:nvSpPr>
        <p:spPr>
          <a:xfrm>
            <a:off x="6700500" y="1268604"/>
            <a:ext cx="1250663" cy="261610"/>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smtClean="0">
                <a:ln>
                  <a:noFill/>
                </a:ln>
                <a:effectLst/>
                <a:uLnTx/>
                <a:uFillTx/>
                <a:latin typeface="Arial" panose="020B0604020202020204" pitchFamily="34" charset="0"/>
                <a:ea typeface="Arial Unicode MS" panose="020B0604020202020204" pitchFamily="34" charset="-128"/>
              </a:rPr>
              <a:t>Area: ~1,370 </a:t>
            </a:r>
            <a:r>
              <a:rPr lang="en-US" sz="1100" b="1" kern="0" dirty="0" smtClean="0">
                <a:latin typeface="Arial" panose="020B0604020202020204" pitchFamily="34" charset="0"/>
                <a:ea typeface="Arial Unicode MS" panose="020B0604020202020204" pitchFamily="34" charset="-128"/>
              </a:rPr>
              <a:t>Å</a:t>
            </a:r>
            <a:r>
              <a:rPr lang="en-US" sz="1100" b="1" kern="0" baseline="48000" dirty="0" smtClean="0">
                <a:latin typeface="Arial" panose="020B0604020202020204" pitchFamily="34" charset="0"/>
                <a:ea typeface="Arial Unicode MS" panose="020B0604020202020204" pitchFamily="34" charset="-128"/>
              </a:rPr>
              <a:t>2</a:t>
            </a:r>
            <a:r>
              <a:rPr kumimoji="0" lang="en-US" sz="1100" b="1" i="0" u="none" strike="noStrike" kern="0" cap="none" spc="0" normalizeH="0" baseline="0" noProof="0" dirty="0" smtClean="0">
                <a:ln>
                  <a:noFill/>
                </a:ln>
                <a:effectLst/>
                <a:uLnTx/>
                <a:uFillTx/>
                <a:latin typeface="Arial" panose="020B0604020202020204" pitchFamily="34" charset="0"/>
                <a:ea typeface="Arial Unicode MS" panose="020B0604020202020204" pitchFamily="34" charset="-128"/>
              </a:rPr>
              <a:t> </a:t>
            </a:r>
            <a:endParaRPr kumimoji="0" lang="el-GR" sz="1100" b="1" i="0" u="none" strike="noStrike" kern="0" cap="none" spc="0" normalizeH="0" baseline="0" noProof="0" dirty="0" smtClean="0">
              <a:ln>
                <a:noFill/>
              </a:ln>
              <a:effectLst/>
              <a:uLnTx/>
              <a:uFillTx/>
              <a:latin typeface="Arial" panose="020B0604020202020204" pitchFamily="34" charset="0"/>
              <a:ea typeface="Arial Unicode MS" panose="020B0604020202020204" pitchFamily="34" charset="-128"/>
            </a:endParaRPr>
          </a:p>
        </p:txBody>
      </p:sp>
    </p:spTree>
    <p:extLst>
      <p:ext uri="{BB962C8B-B14F-4D97-AF65-F5344CB8AC3E}">
        <p14:creationId xmlns="" xmlns:p14="http://schemas.microsoft.com/office/powerpoint/2010/main" val="25103330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dissolve">
                                      <p:cBhvr>
                                        <p:cTn id="7" dur="1000"/>
                                        <p:tgtEl>
                                          <p:spTgt spid="3"/>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1453"/>
                                        </p:tgtEl>
                                        <p:attrNameLst>
                                          <p:attrName>style.visibility</p:attrName>
                                        </p:attrNameLst>
                                      </p:cBhvr>
                                      <p:to>
                                        <p:strVal val="visible"/>
                                      </p:to>
                                    </p:set>
                                    <p:animEffect transition="in" filter="dissolve">
                                      <p:cBhvr>
                                        <p:cTn id="12" dur="1000"/>
                                        <p:tgtEl>
                                          <p:spTgt spid="1453"/>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1330"/>
                                        </p:tgtEl>
                                        <p:attrNameLst>
                                          <p:attrName>style.visibility</p:attrName>
                                        </p:attrNameLst>
                                      </p:cBhvr>
                                      <p:to>
                                        <p:strVal val="visible"/>
                                      </p:to>
                                    </p:set>
                                    <p:animEffect transition="in" filter="dissolve">
                                      <p:cBhvr>
                                        <p:cTn id="17" dur="1000"/>
                                        <p:tgtEl>
                                          <p:spTgt spid="1330"/>
                                        </p:tgtEl>
                                      </p:cBhvr>
                                    </p:animEffect>
                                  </p:childTnLst>
                                </p:cTn>
                              </p:par>
                              <p:par>
                                <p:cTn id="18" presetID="9" presetClass="entr" presetSubtype="0" fill="hold" grpId="0" nodeType="withEffect">
                                  <p:stCondLst>
                                    <p:cond delay="0"/>
                                  </p:stCondLst>
                                  <p:childTnLst>
                                    <p:set>
                                      <p:cBhvr>
                                        <p:cTn id="19" dur="1" fill="hold">
                                          <p:stCondLst>
                                            <p:cond delay="0"/>
                                          </p:stCondLst>
                                        </p:cTn>
                                        <p:tgtEl>
                                          <p:spTgt spid="1320"/>
                                        </p:tgtEl>
                                        <p:attrNameLst>
                                          <p:attrName>style.visibility</p:attrName>
                                        </p:attrNameLst>
                                      </p:cBhvr>
                                      <p:to>
                                        <p:strVal val="visible"/>
                                      </p:to>
                                    </p:set>
                                    <p:animEffect transition="in" filter="dissolve">
                                      <p:cBhvr>
                                        <p:cTn id="20" dur="1000"/>
                                        <p:tgtEl>
                                          <p:spTgt spid="1320"/>
                                        </p:tgtEl>
                                      </p:cBhvr>
                                    </p:animEffect>
                                  </p:childTnLst>
                                </p:cTn>
                              </p:par>
                            </p:childTnLst>
                          </p:cTn>
                        </p:par>
                      </p:childTnLst>
                    </p:cTn>
                  </p:par>
                  <p:par>
                    <p:cTn id="21" fill="hold">
                      <p:stCondLst>
                        <p:cond delay="indefinite"/>
                      </p:stCondLst>
                      <p:childTnLst>
                        <p:par>
                          <p:cTn id="22" fill="hold">
                            <p:stCondLst>
                              <p:cond delay="0"/>
                            </p:stCondLst>
                            <p:childTnLst>
                              <p:par>
                                <p:cTn id="23" presetID="9" presetClass="entr" presetSubtype="0" fill="hold" grpId="0" nodeType="clickEffect">
                                  <p:stCondLst>
                                    <p:cond delay="0"/>
                                  </p:stCondLst>
                                  <p:childTnLst>
                                    <p:set>
                                      <p:cBhvr>
                                        <p:cTn id="24" dur="1" fill="hold">
                                          <p:stCondLst>
                                            <p:cond delay="0"/>
                                          </p:stCondLst>
                                        </p:cTn>
                                        <p:tgtEl>
                                          <p:spTgt spid="1331"/>
                                        </p:tgtEl>
                                        <p:attrNameLst>
                                          <p:attrName>style.visibility</p:attrName>
                                        </p:attrNameLst>
                                      </p:cBhvr>
                                      <p:to>
                                        <p:strVal val="visible"/>
                                      </p:to>
                                    </p:set>
                                    <p:animEffect transition="in" filter="dissolve">
                                      <p:cBhvr>
                                        <p:cTn id="25" dur="1000"/>
                                        <p:tgtEl>
                                          <p:spTgt spid="1331"/>
                                        </p:tgtEl>
                                      </p:cBhvr>
                                    </p:animEffect>
                                  </p:childTnLst>
                                </p:cTn>
                              </p:par>
                              <p:par>
                                <p:cTn id="26" presetID="9" presetClass="entr" presetSubtype="0" fill="hold" grpId="0" nodeType="withEffect">
                                  <p:stCondLst>
                                    <p:cond delay="0"/>
                                  </p:stCondLst>
                                  <p:childTnLst>
                                    <p:set>
                                      <p:cBhvr>
                                        <p:cTn id="27" dur="1" fill="hold">
                                          <p:stCondLst>
                                            <p:cond delay="0"/>
                                          </p:stCondLst>
                                        </p:cTn>
                                        <p:tgtEl>
                                          <p:spTgt spid="2636"/>
                                        </p:tgtEl>
                                        <p:attrNameLst>
                                          <p:attrName>style.visibility</p:attrName>
                                        </p:attrNameLst>
                                      </p:cBhvr>
                                      <p:to>
                                        <p:strVal val="visible"/>
                                      </p:to>
                                    </p:set>
                                    <p:animEffect transition="in" filter="dissolve">
                                      <p:cBhvr>
                                        <p:cTn id="28" dur="1000"/>
                                        <p:tgtEl>
                                          <p:spTgt spid="2636"/>
                                        </p:tgtEl>
                                      </p:cBhvr>
                                    </p:animEffect>
                                  </p:childTnLst>
                                </p:cTn>
                              </p:par>
                            </p:childTnLst>
                          </p:cTn>
                        </p:par>
                      </p:childTnLst>
                    </p:cTn>
                  </p:par>
                  <p:par>
                    <p:cTn id="29" fill="hold">
                      <p:stCondLst>
                        <p:cond delay="indefinite"/>
                      </p:stCondLst>
                      <p:childTnLst>
                        <p:par>
                          <p:cTn id="30" fill="hold">
                            <p:stCondLst>
                              <p:cond delay="0"/>
                            </p:stCondLst>
                            <p:childTnLst>
                              <p:par>
                                <p:cTn id="31" presetID="9" presetClass="entr" presetSubtype="0" fill="hold" grpId="0" nodeType="clickEffect">
                                  <p:stCondLst>
                                    <p:cond delay="0"/>
                                  </p:stCondLst>
                                  <p:childTnLst>
                                    <p:set>
                                      <p:cBhvr>
                                        <p:cTn id="32" dur="1" fill="hold">
                                          <p:stCondLst>
                                            <p:cond delay="0"/>
                                          </p:stCondLst>
                                        </p:cTn>
                                        <p:tgtEl>
                                          <p:spTgt spid="1332"/>
                                        </p:tgtEl>
                                        <p:attrNameLst>
                                          <p:attrName>style.visibility</p:attrName>
                                        </p:attrNameLst>
                                      </p:cBhvr>
                                      <p:to>
                                        <p:strVal val="visible"/>
                                      </p:to>
                                    </p:set>
                                    <p:animEffect transition="in" filter="dissolve">
                                      <p:cBhvr>
                                        <p:cTn id="33" dur="1000"/>
                                        <p:tgtEl>
                                          <p:spTgt spid="1332"/>
                                        </p:tgtEl>
                                      </p:cBhvr>
                                    </p:animEffect>
                                  </p:childTnLst>
                                </p:cTn>
                              </p:par>
                              <p:par>
                                <p:cTn id="34" presetID="9" presetClass="entr" presetSubtype="0" fill="hold" grpId="0" nodeType="withEffect">
                                  <p:stCondLst>
                                    <p:cond delay="0"/>
                                  </p:stCondLst>
                                  <p:childTnLst>
                                    <p:set>
                                      <p:cBhvr>
                                        <p:cTn id="35" dur="1" fill="hold">
                                          <p:stCondLst>
                                            <p:cond delay="0"/>
                                          </p:stCondLst>
                                        </p:cTn>
                                        <p:tgtEl>
                                          <p:spTgt spid="2637"/>
                                        </p:tgtEl>
                                        <p:attrNameLst>
                                          <p:attrName>style.visibility</p:attrName>
                                        </p:attrNameLst>
                                      </p:cBhvr>
                                      <p:to>
                                        <p:strVal val="visible"/>
                                      </p:to>
                                    </p:set>
                                    <p:animEffect transition="in" filter="dissolve">
                                      <p:cBhvr>
                                        <p:cTn id="36" dur="1000"/>
                                        <p:tgtEl>
                                          <p:spTgt spid="2637"/>
                                        </p:tgtEl>
                                      </p:cBhvr>
                                    </p:animEffect>
                                  </p:childTnLst>
                                </p:cTn>
                              </p:par>
                            </p:childTnLst>
                          </p:cTn>
                        </p:par>
                      </p:childTnLst>
                    </p:cTn>
                  </p:par>
                  <p:par>
                    <p:cTn id="37" fill="hold">
                      <p:stCondLst>
                        <p:cond delay="indefinite"/>
                      </p:stCondLst>
                      <p:childTnLst>
                        <p:par>
                          <p:cTn id="38" fill="hold">
                            <p:stCondLst>
                              <p:cond delay="0"/>
                            </p:stCondLst>
                            <p:childTnLst>
                              <p:par>
                                <p:cTn id="39" presetID="9" presetClass="entr" presetSubtype="0" fill="hold" nodeType="clickEffect">
                                  <p:stCondLst>
                                    <p:cond delay="0"/>
                                  </p:stCondLst>
                                  <p:childTnLst>
                                    <p:set>
                                      <p:cBhvr>
                                        <p:cTn id="40" dur="1" fill="hold">
                                          <p:stCondLst>
                                            <p:cond delay="0"/>
                                          </p:stCondLst>
                                        </p:cTn>
                                        <p:tgtEl>
                                          <p:spTgt spid="1459"/>
                                        </p:tgtEl>
                                        <p:attrNameLst>
                                          <p:attrName>style.visibility</p:attrName>
                                        </p:attrNameLst>
                                      </p:cBhvr>
                                      <p:to>
                                        <p:strVal val="visible"/>
                                      </p:to>
                                    </p:set>
                                    <p:animEffect transition="in" filter="dissolve">
                                      <p:cBhvr>
                                        <p:cTn id="41" dur="1000"/>
                                        <p:tgtEl>
                                          <p:spTgt spid="1459"/>
                                        </p:tgtEl>
                                      </p:cBhvr>
                                    </p:animEffect>
                                  </p:childTnLst>
                                </p:cTn>
                              </p:par>
                              <p:par>
                                <p:cTn id="42" presetID="9" presetClass="entr" presetSubtype="0" fill="hold" nodeType="withEffect">
                                  <p:stCondLst>
                                    <p:cond delay="0"/>
                                  </p:stCondLst>
                                  <p:childTnLst>
                                    <p:set>
                                      <p:cBhvr>
                                        <p:cTn id="43" dur="1" fill="hold">
                                          <p:stCondLst>
                                            <p:cond delay="0"/>
                                          </p:stCondLst>
                                        </p:cTn>
                                        <p:tgtEl>
                                          <p:spTgt spid="1654"/>
                                        </p:tgtEl>
                                        <p:attrNameLst>
                                          <p:attrName>style.visibility</p:attrName>
                                        </p:attrNameLst>
                                      </p:cBhvr>
                                      <p:to>
                                        <p:strVal val="visible"/>
                                      </p:to>
                                    </p:set>
                                    <p:animEffect transition="in" filter="dissolve">
                                      <p:cBhvr>
                                        <p:cTn id="44" dur="1000"/>
                                        <p:tgtEl>
                                          <p:spTgt spid="1654"/>
                                        </p:tgtEl>
                                      </p:cBhvr>
                                    </p:animEffect>
                                  </p:childTnLst>
                                </p:cTn>
                              </p:par>
                            </p:childTnLst>
                          </p:cTn>
                        </p:par>
                      </p:childTnLst>
                    </p:cTn>
                  </p:par>
                  <p:par>
                    <p:cTn id="45" fill="hold">
                      <p:stCondLst>
                        <p:cond delay="indefinite"/>
                      </p:stCondLst>
                      <p:childTnLst>
                        <p:par>
                          <p:cTn id="46" fill="hold">
                            <p:stCondLst>
                              <p:cond delay="0"/>
                            </p:stCondLst>
                            <p:childTnLst>
                              <p:par>
                                <p:cTn id="47" presetID="9" presetClass="entr" presetSubtype="0" fill="hold" grpId="0" nodeType="clickEffect">
                                  <p:stCondLst>
                                    <p:cond delay="0"/>
                                  </p:stCondLst>
                                  <p:childTnLst>
                                    <p:set>
                                      <p:cBhvr>
                                        <p:cTn id="48" dur="1" fill="hold">
                                          <p:stCondLst>
                                            <p:cond delay="0"/>
                                          </p:stCondLst>
                                        </p:cTn>
                                        <p:tgtEl>
                                          <p:spTgt spid="2638"/>
                                        </p:tgtEl>
                                        <p:attrNameLst>
                                          <p:attrName>style.visibility</p:attrName>
                                        </p:attrNameLst>
                                      </p:cBhvr>
                                      <p:to>
                                        <p:strVal val="visible"/>
                                      </p:to>
                                    </p:set>
                                    <p:animEffect transition="in" filter="dissolve">
                                      <p:cBhvr>
                                        <p:cTn id="49" dur="1000"/>
                                        <p:tgtEl>
                                          <p:spTgt spid="2638"/>
                                        </p:tgtEl>
                                      </p:cBhvr>
                                    </p:animEffect>
                                  </p:childTnLst>
                                </p:cTn>
                              </p:par>
                              <p:par>
                                <p:cTn id="50" presetID="9" presetClass="entr" presetSubtype="0" fill="hold" grpId="0" nodeType="withEffect">
                                  <p:stCondLst>
                                    <p:cond delay="0"/>
                                  </p:stCondLst>
                                  <p:childTnLst>
                                    <p:set>
                                      <p:cBhvr>
                                        <p:cTn id="51" dur="1" fill="hold">
                                          <p:stCondLst>
                                            <p:cond delay="0"/>
                                          </p:stCondLst>
                                        </p:cTn>
                                        <p:tgtEl>
                                          <p:spTgt spid="4"/>
                                        </p:tgtEl>
                                        <p:attrNameLst>
                                          <p:attrName>style.visibility</p:attrName>
                                        </p:attrNameLst>
                                      </p:cBhvr>
                                      <p:to>
                                        <p:strVal val="visible"/>
                                      </p:to>
                                    </p:set>
                                    <p:animEffect transition="in" filter="dissolve">
                                      <p:cBhvr>
                                        <p:cTn id="52" dur="1000"/>
                                        <p:tgtEl>
                                          <p:spTgt spid="4"/>
                                        </p:tgtEl>
                                      </p:cBhvr>
                                    </p:animEffect>
                                  </p:childTnLst>
                                </p:cTn>
                              </p:par>
                            </p:childTnLst>
                          </p:cTn>
                        </p:par>
                        <p:par>
                          <p:cTn id="53" fill="hold">
                            <p:stCondLst>
                              <p:cond delay="1000"/>
                            </p:stCondLst>
                            <p:childTnLst>
                              <p:par>
                                <p:cTn id="54" presetID="9" presetClass="entr" presetSubtype="0" fill="hold" grpId="0" nodeType="afterEffect">
                                  <p:stCondLst>
                                    <p:cond delay="0"/>
                                  </p:stCondLst>
                                  <p:childTnLst>
                                    <p:set>
                                      <p:cBhvr>
                                        <p:cTn id="55" dur="1" fill="hold">
                                          <p:stCondLst>
                                            <p:cond delay="0"/>
                                          </p:stCondLst>
                                        </p:cTn>
                                        <p:tgtEl>
                                          <p:spTgt spid="1333"/>
                                        </p:tgtEl>
                                        <p:attrNameLst>
                                          <p:attrName>style.visibility</p:attrName>
                                        </p:attrNameLst>
                                      </p:cBhvr>
                                      <p:to>
                                        <p:strVal val="visible"/>
                                      </p:to>
                                    </p:set>
                                    <p:animEffect transition="in" filter="dissolve">
                                      <p:cBhvr>
                                        <p:cTn id="56" dur="1000"/>
                                        <p:tgtEl>
                                          <p:spTgt spid="133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30" grpId="0"/>
      <p:bldP spid="1331" grpId="0"/>
      <p:bldP spid="1332" grpId="0"/>
      <p:bldP spid="1320" grpId="0"/>
      <p:bldP spid="2636" grpId="0"/>
      <p:bldP spid="2637" grpId="0"/>
      <p:bldP spid="4" grpId="0" animBg="1"/>
      <p:bldP spid="2638" grpId="0" animBg="1"/>
      <p:bldP spid="1333" grpId="0"/>
    </p:bld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685800" y="-163414"/>
            <a:ext cx="7772400" cy="1143000"/>
          </a:xfrm>
        </p:spPr>
        <p:txBody>
          <a:bodyPr/>
          <a:lstStyle/>
          <a:p>
            <a:r>
              <a:rPr lang="en-US" sz="3200" dirty="0" smtClean="0"/>
              <a:t>Antigen Display on </a:t>
            </a:r>
            <a:r>
              <a:rPr lang="en-US" sz="3200" dirty="0" err="1" smtClean="0"/>
              <a:t>Virion</a:t>
            </a:r>
            <a:endParaRPr lang="el-GR" sz="3200" dirty="0"/>
          </a:p>
        </p:txBody>
      </p:sp>
      <p:grpSp>
        <p:nvGrpSpPr>
          <p:cNvPr id="3" name="Group 2746"/>
          <p:cNvGrpSpPr/>
          <p:nvPr/>
        </p:nvGrpSpPr>
        <p:grpSpPr>
          <a:xfrm>
            <a:off x="1044131" y="736382"/>
            <a:ext cx="7285217" cy="2642457"/>
            <a:chOff x="1073315" y="2040471"/>
            <a:chExt cx="7285217" cy="2642457"/>
          </a:xfrm>
        </p:grpSpPr>
        <p:sp>
          <p:nvSpPr>
            <p:cNvPr id="2748" name="Rectangle 2747"/>
            <p:cNvSpPr/>
            <p:nvPr/>
          </p:nvSpPr>
          <p:spPr>
            <a:xfrm>
              <a:off x="3959618" y="2090004"/>
              <a:ext cx="3967200" cy="2520280"/>
            </a:xfrm>
            <a:prstGeom prst="rect">
              <a:avLst/>
            </a:prstGeom>
            <a:noFill/>
            <a:ln w="9525" cap="flat" cmpd="sng" algn="ctr">
              <a:solidFill>
                <a:sysClr val="windowText" lastClr="000000"/>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100" b="0" i="0" u="none" strike="noStrike" kern="0" cap="none" spc="0" normalizeH="0" baseline="0" noProof="0" smtClean="0">
                <a:ln>
                  <a:noFill/>
                </a:ln>
                <a:solidFill>
                  <a:prstClr val="white"/>
                </a:solidFill>
                <a:effectLst/>
                <a:uLnTx/>
                <a:uFillTx/>
                <a:latin typeface="Arial" panose="020B0604020202020204" pitchFamily="34" charset="0"/>
                <a:ea typeface="Arial Unicode MS" panose="020B0604020202020204" pitchFamily="34" charset="-128"/>
              </a:endParaRPr>
            </a:p>
          </p:txBody>
        </p:sp>
        <p:grpSp>
          <p:nvGrpSpPr>
            <p:cNvPr id="4" name="Group 2748"/>
            <p:cNvGrpSpPr/>
            <p:nvPr/>
          </p:nvGrpSpPr>
          <p:grpSpPr>
            <a:xfrm>
              <a:off x="3959618" y="2090004"/>
              <a:ext cx="3967200" cy="2592924"/>
              <a:chOff x="3942539" y="1475969"/>
              <a:chExt cx="3967200" cy="2592924"/>
            </a:xfrm>
          </p:grpSpPr>
          <p:sp>
            <p:nvSpPr>
              <p:cNvPr id="4049" name="Rectangle 4048"/>
              <p:cNvSpPr/>
              <p:nvPr/>
            </p:nvSpPr>
            <p:spPr>
              <a:xfrm>
                <a:off x="3942539" y="1475969"/>
                <a:ext cx="3967200" cy="2520280"/>
              </a:xfrm>
              <a:prstGeom prst="rect">
                <a:avLst/>
              </a:prstGeom>
              <a:solidFill>
                <a:sysClr val="window" lastClr="FFFFFF">
                  <a:lumMod val="85000"/>
                </a:sysClr>
              </a:solidFill>
              <a:ln w="6350" cap="flat" cmpd="sng" algn="ctr">
                <a:solidFill>
                  <a:sysClr val="windowText" lastClr="000000"/>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100" b="0" i="0" u="none" strike="noStrike" kern="0" cap="none" spc="0" normalizeH="0" baseline="0" noProof="0" smtClean="0">
                  <a:ln>
                    <a:noFill/>
                  </a:ln>
                  <a:solidFill>
                    <a:prstClr val="white"/>
                  </a:solidFill>
                  <a:effectLst/>
                  <a:uLnTx/>
                  <a:uFillTx/>
                  <a:latin typeface="Arial" panose="020B0604020202020204" pitchFamily="34" charset="0"/>
                  <a:ea typeface="Arial Unicode MS" panose="020B0604020202020204" pitchFamily="34" charset="-128"/>
                </a:endParaRPr>
              </a:p>
            </p:txBody>
          </p:sp>
          <p:grpSp>
            <p:nvGrpSpPr>
              <p:cNvPr id="5" name="Group 4049"/>
              <p:cNvGrpSpPr/>
              <p:nvPr/>
            </p:nvGrpSpPr>
            <p:grpSpPr>
              <a:xfrm>
                <a:off x="4230393" y="3996893"/>
                <a:ext cx="3172127" cy="72000"/>
                <a:chOff x="4292949" y="4016392"/>
                <a:chExt cx="3172127" cy="72000"/>
              </a:xfrm>
            </p:grpSpPr>
            <p:cxnSp>
              <p:nvCxnSpPr>
                <p:cNvPr id="4051" name="Straight Connector 4050"/>
                <p:cNvCxnSpPr/>
                <p:nvPr/>
              </p:nvCxnSpPr>
              <p:spPr>
                <a:xfrm>
                  <a:off x="5085037" y="4016392"/>
                  <a:ext cx="636" cy="72000"/>
                </a:xfrm>
                <a:prstGeom prst="line">
                  <a:avLst/>
                </a:prstGeom>
                <a:noFill/>
                <a:ln w="6350" cap="flat" cmpd="sng" algn="ctr">
                  <a:solidFill>
                    <a:schemeClr val="tx1"/>
                  </a:solidFill>
                  <a:prstDash val="solid"/>
                </a:ln>
                <a:effectLst/>
              </p:spPr>
            </p:cxnSp>
            <p:cxnSp>
              <p:nvCxnSpPr>
                <p:cNvPr id="4052" name="Straight Connector 4051"/>
                <p:cNvCxnSpPr/>
                <p:nvPr/>
              </p:nvCxnSpPr>
              <p:spPr>
                <a:xfrm>
                  <a:off x="5879820" y="4016392"/>
                  <a:ext cx="636" cy="72000"/>
                </a:xfrm>
                <a:prstGeom prst="line">
                  <a:avLst/>
                </a:prstGeom>
                <a:noFill/>
                <a:ln w="6350" cap="flat" cmpd="sng" algn="ctr">
                  <a:solidFill>
                    <a:schemeClr val="tx1"/>
                  </a:solidFill>
                  <a:prstDash val="solid"/>
                </a:ln>
                <a:effectLst/>
              </p:spPr>
            </p:cxnSp>
            <p:cxnSp>
              <p:nvCxnSpPr>
                <p:cNvPr id="4053" name="Straight Connector 4052"/>
                <p:cNvCxnSpPr/>
                <p:nvPr/>
              </p:nvCxnSpPr>
              <p:spPr>
                <a:xfrm>
                  <a:off x="6669556" y="4016392"/>
                  <a:ext cx="636" cy="72000"/>
                </a:xfrm>
                <a:prstGeom prst="line">
                  <a:avLst/>
                </a:prstGeom>
                <a:noFill/>
                <a:ln w="6350" cap="flat" cmpd="sng" algn="ctr">
                  <a:solidFill>
                    <a:schemeClr val="tx1"/>
                  </a:solidFill>
                  <a:prstDash val="solid"/>
                </a:ln>
                <a:effectLst/>
              </p:spPr>
            </p:cxnSp>
            <p:cxnSp>
              <p:nvCxnSpPr>
                <p:cNvPr id="4054" name="Straight Connector 4053"/>
                <p:cNvCxnSpPr/>
                <p:nvPr/>
              </p:nvCxnSpPr>
              <p:spPr>
                <a:xfrm>
                  <a:off x="7464440" y="4016392"/>
                  <a:ext cx="636" cy="72000"/>
                </a:xfrm>
                <a:prstGeom prst="line">
                  <a:avLst/>
                </a:prstGeom>
                <a:noFill/>
                <a:ln w="6350" cap="flat" cmpd="sng" algn="ctr">
                  <a:solidFill>
                    <a:schemeClr val="tx1"/>
                  </a:solidFill>
                  <a:prstDash val="solid"/>
                </a:ln>
                <a:effectLst/>
              </p:spPr>
            </p:cxnSp>
            <p:cxnSp>
              <p:nvCxnSpPr>
                <p:cNvPr id="4055" name="Straight Connector 4054"/>
                <p:cNvCxnSpPr/>
                <p:nvPr/>
              </p:nvCxnSpPr>
              <p:spPr>
                <a:xfrm>
                  <a:off x="4292949" y="4016392"/>
                  <a:ext cx="636" cy="72000"/>
                </a:xfrm>
                <a:prstGeom prst="line">
                  <a:avLst/>
                </a:prstGeom>
                <a:noFill/>
                <a:ln w="6350" cap="flat" cmpd="sng" algn="ctr">
                  <a:solidFill>
                    <a:schemeClr val="tx1"/>
                  </a:solidFill>
                  <a:prstDash val="solid"/>
                </a:ln>
                <a:effectLst/>
              </p:spPr>
            </p:cxnSp>
          </p:grpSp>
        </p:grpSp>
        <p:grpSp>
          <p:nvGrpSpPr>
            <p:cNvPr id="6" name="Group 2749"/>
            <p:cNvGrpSpPr/>
            <p:nvPr/>
          </p:nvGrpSpPr>
          <p:grpSpPr>
            <a:xfrm>
              <a:off x="4646462" y="2223476"/>
              <a:ext cx="2390001" cy="1899193"/>
              <a:chOff x="4657961" y="1609436"/>
              <a:chExt cx="2390001" cy="1899193"/>
            </a:xfrm>
          </p:grpSpPr>
          <p:grpSp>
            <p:nvGrpSpPr>
              <p:cNvPr id="7" name="Group 2018"/>
              <p:cNvGrpSpPr/>
              <p:nvPr/>
            </p:nvGrpSpPr>
            <p:grpSpPr>
              <a:xfrm>
                <a:off x="5060507" y="2571731"/>
                <a:ext cx="770346" cy="610192"/>
                <a:chOff x="9591054" y="2423269"/>
                <a:chExt cx="770346" cy="610192"/>
              </a:xfrm>
            </p:grpSpPr>
            <p:cxnSp>
              <p:nvCxnSpPr>
                <p:cNvPr id="4045" name="Straight Connector 4044"/>
                <p:cNvCxnSpPr/>
                <p:nvPr/>
              </p:nvCxnSpPr>
              <p:spPr>
                <a:xfrm flipH="1">
                  <a:off x="9972600" y="2725162"/>
                  <a:ext cx="388800" cy="306000"/>
                </a:xfrm>
                <a:prstGeom prst="line">
                  <a:avLst/>
                </a:prstGeom>
                <a:noFill/>
                <a:ln w="19050" cap="flat" cmpd="sng" algn="ctr">
                  <a:solidFill>
                    <a:srgbClr val="FFFF00"/>
                  </a:solidFill>
                  <a:prstDash val="sysDash"/>
                </a:ln>
                <a:effectLst/>
              </p:spPr>
            </p:cxnSp>
            <p:cxnSp>
              <p:nvCxnSpPr>
                <p:cNvPr id="4046" name="Straight Connector 4045"/>
                <p:cNvCxnSpPr/>
                <p:nvPr/>
              </p:nvCxnSpPr>
              <p:spPr>
                <a:xfrm flipH="1" flipV="1">
                  <a:off x="9595816" y="2727461"/>
                  <a:ext cx="388800" cy="306000"/>
                </a:xfrm>
                <a:prstGeom prst="line">
                  <a:avLst/>
                </a:prstGeom>
                <a:noFill/>
                <a:ln w="19050" cap="flat" cmpd="sng" algn="ctr">
                  <a:solidFill>
                    <a:srgbClr val="FFFF00"/>
                  </a:solidFill>
                  <a:prstDash val="sysDash"/>
                </a:ln>
                <a:effectLst/>
              </p:spPr>
            </p:cxnSp>
            <p:cxnSp>
              <p:nvCxnSpPr>
                <p:cNvPr id="4047" name="Straight Connector 4046"/>
                <p:cNvCxnSpPr/>
                <p:nvPr/>
              </p:nvCxnSpPr>
              <p:spPr>
                <a:xfrm flipH="1" flipV="1">
                  <a:off x="9970219" y="2423269"/>
                  <a:ext cx="388800" cy="306000"/>
                </a:xfrm>
                <a:prstGeom prst="line">
                  <a:avLst/>
                </a:prstGeom>
                <a:noFill/>
                <a:ln w="19050" cap="flat" cmpd="sng" algn="ctr">
                  <a:solidFill>
                    <a:srgbClr val="FFFF00"/>
                  </a:solidFill>
                  <a:prstDash val="sysDash"/>
                </a:ln>
                <a:effectLst/>
              </p:spPr>
            </p:cxnSp>
            <p:cxnSp>
              <p:nvCxnSpPr>
                <p:cNvPr id="4048" name="Straight Connector 4047"/>
                <p:cNvCxnSpPr/>
                <p:nvPr/>
              </p:nvCxnSpPr>
              <p:spPr>
                <a:xfrm flipV="1">
                  <a:off x="9591054" y="2428031"/>
                  <a:ext cx="388800" cy="306000"/>
                </a:xfrm>
                <a:prstGeom prst="line">
                  <a:avLst/>
                </a:prstGeom>
                <a:noFill/>
                <a:ln w="19050" cap="flat" cmpd="sng" algn="ctr">
                  <a:solidFill>
                    <a:srgbClr val="FFFF00"/>
                  </a:solidFill>
                  <a:prstDash val="sysDash"/>
                </a:ln>
                <a:effectLst/>
              </p:spPr>
            </p:cxnSp>
          </p:grpSp>
          <p:grpSp>
            <p:nvGrpSpPr>
              <p:cNvPr id="8" name="Group 2019"/>
              <p:cNvGrpSpPr/>
              <p:nvPr/>
            </p:nvGrpSpPr>
            <p:grpSpPr>
              <a:xfrm>
                <a:off x="4657961" y="2249174"/>
                <a:ext cx="770346" cy="610192"/>
                <a:chOff x="10025483" y="2780928"/>
                <a:chExt cx="770346" cy="610192"/>
              </a:xfrm>
            </p:grpSpPr>
            <p:cxnSp>
              <p:nvCxnSpPr>
                <p:cNvPr id="4041" name="Straight Connector 4040"/>
                <p:cNvCxnSpPr/>
                <p:nvPr/>
              </p:nvCxnSpPr>
              <p:spPr>
                <a:xfrm flipH="1">
                  <a:off x="10407029" y="3082821"/>
                  <a:ext cx="388800" cy="306000"/>
                </a:xfrm>
                <a:prstGeom prst="line">
                  <a:avLst/>
                </a:prstGeom>
                <a:noFill/>
                <a:ln w="19050" cap="flat" cmpd="sng" algn="ctr">
                  <a:solidFill>
                    <a:srgbClr val="FFFF00"/>
                  </a:solidFill>
                  <a:prstDash val="sysDash"/>
                </a:ln>
                <a:effectLst/>
              </p:spPr>
            </p:cxnSp>
            <p:cxnSp>
              <p:nvCxnSpPr>
                <p:cNvPr id="4042" name="Straight Connector 4041"/>
                <p:cNvCxnSpPr/>
                <p:nvPr/>
              </p:nvCxnSpPr>
              <p:spPr>
                <a:xfrm flipH="1" flipV="1">
                  <a:off x="10030245" y="3085120"/>
                  <a:ext cx="388800" cy="306000"/>
                </a:xfrm>
                <a:prstGeom prst="line">
                  <a:avLst/>
                </a:prstGeom>
                <a:noFill/>
                <a:ln w="19050" cap="flat" cmpd="sng" algn="ctr">
                  <a:solidFill>
                    <a:srgbClr val="FFFF00"/>
                  </a:solidFill>
                  <a:prstDash val="sysDash"/>
                </a:ln>
                <a:effectLst/>
              </p:spPr>
            </p:cxnSp>
            <p:cxnSp>
              <p:nvCxnSpPr>
                <p:cNvPr id="4043" name="Straight Connector 4042"/>
                <p:cNvCxnSpPr/>
                <p:nvPr/>
              </p:nvCxnSpPr>
              <p:spPr>
                <a:xfrm flipH="1" flipV="1">
                  <a:off x="10404648" y="2780928"/>
                  <a:ext cx="388800" cy="306000"/>
                </a:xfrm>
                <a:prstGeom prst="line">
                  <a:avLst/>
                </a:prstGeom>
                <a:noFill/>
                <a:ln w="19050" cap="flat" cmpd="sng" algn="ctr">
                  <a:solidFill>
                    <a:srgbClr val="FFFF00"/>
                  </a:solidFill>
                  <a:prstDash val="sysDash"/>
                </a:ln>
                <a:effectLst/>
              </p:spPr>
            </p:cxnSp>
            <p:cxnSp>
              <p:nvCxnSpPr>
                <p:cNvPr id="4044" name="Straight Connector 4043"/>
                <p:cNvCxnSpPr/>
                <p:nvPr/>
              </p:nvCxnSpPr>
              <p:spPr>
                <a:xfrm flipV="1">
                  <a:off x="10025483" y="2785690"/>
                  <a:ext cx="388800" cy="306000"/>
                </a:xfrm>
                <a:prstGeom prst="line">
                  <a:avLst/>
                </a:prstGeom>
                <a:noFill/>
                <a:ln w="19050" cap="flat" cmpd="sng" algn="ctr">
                  <a:solidFill>
                    <a:srgbClr val="FFFF00"/>
                  </a:solidFill>
                  <a:prstDash val="sysDash"/>
                </a:ln>
                <a:effectLst/>
              </p:spPr>
            </p:cxnSp>
          </p:grpSp>
          <p:grpSp>
            <p:nvGrpSpPr>
              <p:cNvPr id="9" name="Group 2024"/>
              <p:cNvGrpSpPr/>
              <p:nvPr/>
            </p:nvGrpSpPr>
            <p:grpSpPr>
              <a:xfrm>
                <a:off x="5466114" y="2898437"/>
                <a:ext cx="770346" cy="610192"/>
                <a:chOff x="9591054" y="2423269"/>
                <a:chExt cx="770346" cy="610192"/>
              </a:xfrm>
            </p:grpSpPr>
            <p:cxnSp>
              <p:nvCxnSpPr>
                <p:cNvPr id="4037" name="Straight Connector 4036"/>
                <p:cNvCxnSpPr/>
                <p:nvPr/>
              </p:nvCxnSpPr>
              <p:spPr>
                <a:xfrm flipH="1">
                  <a:off x="9972600" y="2725162"/>
                  <a:ext cx="388800" cy="306000"/>
                </a:xfrm>
                <a:prstGeom prst="line">
                  <a:avLst/>
                </a:prstGeom>
                <a:noFill/>
                <a:ln w="19050" cap="flat" cmpd="sng" algn="ctr">
                  <a:solidFill>
                    <a:srgbClr val="FFFF00"/>
                  </a:solidFill>
                  <a:prstDash val="sysDash"/>
                </a:ln>
                <a:effectLst/>
              </p:spPr>
            </p:cxnSp>
            <p:cxnSp>
              <p:nvCxnSpPr>
                <p:cNvPr id="4038" name="Straight Connector 4037"/>
                <p:cNvCxnSpPr/>
                <p:nvPr/>
              </p:nvCxnSpPr>
              <p:spPr>
                <a:xfrm flipH="1" flipV="1">
                  <a:off x="9595816" y="2727461"/>
                  <a:ext cx="388800" cy="306000"/>
                </a:xfrm>
                <a:prstGeom prst="line">
                  <a:avLst/>
                </a:prstGeom>
                <a:noFill/>
                <a:ln w="19050" cap="flat" cmpd="sng" algn="ctr">
                  <a:solidFill>
                    <a:srgbClr val="FFFF00"/>
                  </a:solidFill>
                  <a:prstDash val="sysDash"/>
                </a:ln>
                <a:effectLst/>
              </p:spPr>
            </p:cxnSp>
            <p:cxnSp>
              <p:nvCxnSpPr>
                <p:cNvPr id="4039" name="Straight Connector 4038"/>
                <p:cNvCxnSpPr/>
                <p:nvPr/>
              </p:nvCxnSpPr>
              <p:spPr>
                <a:xfrm flipH="1" flipV="1">
                  <a:off x="9970219" y="2423269"/>
                  <a:ext cx="388800" cy="306000"/>
                </a:xfrm>
                <a:prstGeom prst="line">
                  <a:avLst/>
                </a:prstGeom>
                <a:noFill/>
                <a:ln w="19050" cap="flat" cmpd="sng" algn="ctr">
                  <a:solidFill>
                    <a:srgbClr val="FFFF00"/>
                  </a:solidFill>
                  <a:prstDash val="sysDash"/>
                </a:ln>
                <a:effectLst/>
              </p:spPr>
            </p:cxnSp>
            <p:cxnSp>
              <p:nvCxnSpPr>
                <p:cNvPr id="4040" name="Straight Connector 4039"/>
                <p:cNvCxnSpPr/>
                <p:nvPr/>
              </p:nvCxnSpPr>
              <p:spPr>
                <a:xfrm flipV="1">
                  <a:off x="9591054" y="2428031"/>
                  <a:ext cx="388800" cy="306000"/>
                </a:xfrm>
                <a:prstGeom prst="line">
                  <a:avLst/>
                </a:prstGeom>
                <a:noFill/>
                <a:ln w="19050" cap="flat" cmpd="sng" algn="ctr">
                  <a:solidFill>
                    <a:srgbClr val="FFFF00"/>
                  </a:solidFill>
                  <a:prstDash val="sysDash"/>
                </a:ln>
                <a:effectLst/>
              </p:spPr>
            </p:cxnSp>
          </p:grpSp>
          <p:grpSp>
            <p:nvGrpSpPr>
              <p:cNvPr id="10" name="Group 2029"/>
              <p:cNvGrpSpPr/>
              <p:nvPr/>
            </p:nvGrpSpPr>
            <p:grpSpPr>
              <a:xfrm>
                <a:off x="5466114" y="2249174"/>
                <a:ext cx="770346" cy="610192"/>
                <a:chOff x="9591054" y="2423269"/>
                <a:chExt cx="770346" cy="610192"/>
              </a:xfrm>
            </p:grpSpPr>
            <p:cxnSp>
              <p:nvCxnSpPr>
                <p:cNvPr id="4033" name="Straight Connector 4032"/>
                <p:cNvCxnSpPr/>
                <p:nvPr/>
              </p:nvCxnSpPr>
              <p:spPr>
                <a:xfrm flipH="1">
                  <a:off x="9972600" y="2725162"/>
                  <a:ext cx="388800" cy="306000"/>
                </a:xfrm>
                <a:prstGeom prst="line">
                  <a:avLst/>
                </a:prstGeom>
                <a:noFill/>
                <a:ln w="25400" cap="flat" cmpd="sng" algn="ctr">
                  <a:solidFill>
                    <a:srgbClr val="FFFF00"/>
                  </a:solidFill>
                  <a:prstDash val="solid"/>
                </a:ln>
                <a:effectLst/>
              </p:spPr>
            </p:cxnSp>
            <p:cxnSp>
              <p:nvCxnSpPr>
                <p:cNvPr id="4034" name="Straight Connector 4033"/>
                <p:cNvCxnSpPr/>
                <p:nvPr/>
              </p:nvCxnSpPr>
              <p:spPr>
                <a:xfrm flipH="1" flipV="1">
                  <a:off x="9595816" y="2727461"/>
                  <a:ext cx="388800" cy="306000"/>
                </a:xfrm>
                <a:prstGeom prst="line">
                  <a:avLst/>
                </a:prstGeom>
                <a:noFill/>
                <a:ln w="25400" cap="flat" cmpd="sng" algn="ctr">
                  <a:solidFill>
                    <a:srgbClr val="FFFF00"/>
                  </a:solidFill>
                  <a:prstDash val="solid"/>
                </a:ln>
                <a:effectLst/>
              </p:spPr>
            </p:cxnSp>
            <p:cxnSp>
              <p:nvCxnSpPr>
                <p:cNvPr id="4035" name="Straight Connector 4034"/>
                <p:cNvCxnSpPr/>
                <p:nvPr/>
              </p:nvCxnSpPr>
              <p:spPr>
                <a:xfrm flipH="1" flipV="1">
                  <a:off x="9970219" y="2423269"/>
                  <a:ext cx="388800" cy="306000"/>
                </a:xfrm>
                <a:prstGeom prst="line">
                  <a:avLst/>
                </a:prstGeom>
                <a:noFill/>
                <a:ln w="25400" cap="flat" cmpd="sng" algn="ctr">
                  <a:solidFill>
                    <a:srgbClr val="FFFF00"/>
                  </a:solidFill>
                  <a:prstDash val="solid"/>
                </a:ln>
                <a:effectLst/>
              </p:spPr>
            </p:cxnSp>
            <p:cxnSp>
              <p:nvCxnSpPr>
                <p:cNvPr id="4036" name="Straight Connector 4035"/>
                <p:cNvCxnSpPr/>
                <p:nvPr/>
              </p:nvCxnSpPr>
              <p:spPr>
                <a:xfrm flipV="1">
                  <a:off x="9591054" y="2428031"/>
                  <a:ext cx="388800" cy="306000"/>
                </a:xfrm>
                <a:prstGeom prst="line">
                  <a:avLst/>
                </a:prstGeom>
                <a:noFill/>
                <a:ln w="25400" cap="flat" cmpd="sng" algn="ctr">
                  <a:solidFill>
                    <a:srgbClr val="FFFF00"/>
                  </a:solidFill>
                  <a:prstDash val="solid"/>
                </a:ln>
                <a:effectLst/>
              </p:spPr>
            </p:cxnSp>
          </p:grpSp>
          <p:grpSp>
            <p:nvGrpSpPr>
              <p:cNvPr id="11" name="Group 2034"/>
              <p:cNvGrpSpPr/>
              <p:nvPr/>
            </p:nvGrpSpPr>
            <p:grpSpPr>
              <a:xfrm>
                <a:off x="5062888" y="1927843"/>
                <a:ext cx="770346" cy="610192"/>
                <a:chOff x="10025483" y="2780928"/>
                <a:chExt cx="770346" cy="610192"/>
              </a:xfrm>
            </p:grpSpPr>
            <p:cxnSp>
              <p:nvCxnSpPr>
                <p:cNvPr id="4029" name="Straight Connector 4028"/>
                <p:cNvCxnSpPr/>
                <p:nvPr/>
              </p:nvCxnSpPr>
              <p:spPr>
                <a:xfrm flipH="1">
                  <a:off x="10407029" y="3082821"/>
                  <a:ext cx="388800" cy="306000"/>
                </a:xfrm>
                <a:prstGeom prst="line">
                  <a:avLst/>
                </a:prstGeom>
                <a:noFill/>
                <a:ln w="19050" cap="flat" cmpd="sng" algn="ctr">
                  <a:solidFill>
                    <a:srgbClr val="FFFF00"/>
                  </a:solidFill>
                  <a:prstDash val="sysDash"/>
                </a:ln>
                <a:effectLst/>
              </p:spPr>
            </p:cxnSp>
            <p:cxnSp>
              <p:nvCxnSpPr>
                <p:cNvPr id="4030" name="Straight Connector 4029"/>
                <p:cNvCxnSpPr/>
                <p:nvPr/>
              </p:nvCxnSpPr>
              <p:spPr>
                <a:xfrm flipH="1" flipV="1">
                  <a:off x="10030245" y="3085120"/>
                  <a:ext cx="388800" cy="306000"/>
                </a:xfrm>
                <a:prstGeom prst="line">
                  <a:avLst/>
                </a:prstGeom>
                <a:noFill/>
                <a:ln w="19050" cap="flat" cmpd="sng" algn="ctr">
                  <a:solidFill>
                    <a:srgbClr val="FFFF00"/>
                  </a:solidFill>
                  <a:prstDash val="sysDash"/>
                </a:ln>
                <a:effectLst/>
              </p:spPr>
            </p:cxnSp>
            <p:cxnSp>
              <p:nvCxnSpPr>
                <p:cNvPr id="4031" name="Straight Connector 4030"/>
                <p:cNvCxnSpPr/>
                <p:nvPr/>
              </p:nvCxnSpPr>
              <p:spPr>
                <a:xfrm flipH="1" flipV="1">
                  <a:off x="10404648" y="2780928"/>
                  <a:ext cx="388800" cy="306000"/>
                </a:xfrm>
                <a:prstGeom prst="line">
                  <a:avLst/>
                </a:prstGeom>
                <a:noFill/>
                <a:ln w="19050" cap="flat" cmpd="sng" algn="ctr">
                  <a:solidFill>
                    <a:srgbClr val="FFFF00"/>
                  </a:solidFill>
                  <a:prstDash val="sysDash"/>
                </a:ln>
                <a:effectLst/>
              </p:spPr>
            </p:cxnSp>
            <p:cxnSp>
              <p:nvCxnSpPr>
                <p:cNvPr id="4032" name="Straight Connector 4031"/>
                <p:cNvCxnSpPr/>
                <p:nvPr/>
              </p:nvCxnSpPr>
              <p:spPr>
                <a:xfrm flipV="1">
                  <a:off x="10025483" y="2785690"/>
                  <a:ext cx="388800" cy="306000"/>
                </a:xfrm>
                <a:prstGeom prst="line">
                  <a:avLst/>
                </a:prstGeom>
                <a:noFill/>
                <a:ln w="19050" cap="flat" cmpd="sng" algn="ctr">
                  <a:solidFill>
                    <a:srgbClr val="FFFF00"/>
                  </a:solidFill>
                  <a:prstDash val="sysDash"/>
                </a:ln>
                <a:effectLst/>
              </p:spPr>
            </p:cxnSp>
          </p:grpSp>
          <p:grpSp>
            <p:nvGrpSpPr>
              <p:cNvPr id="12" name="Group 2039"/>
              <p:cNvGrpSpPr/>
              <p:nvPr/>
            </p:nvGrpSpPr>
            <p:grpSpPr>
              <a:xfrm>
                <a:off x="5872716" y="2578296"/>
                <a:ext cx="770346" cy="610192"/>
                <a:chOff x="9591054" y="2423269"/>
                <a:chExt cx="770346" cy="610192"/>
              </a:xfrm>
            </p:grpSpPr>
            <p:cxnSp>
              <p:nvCxnSpPr>
                <p:cNvPr id="4025" name="Straight Connector 4024"/>
                <p:cNvCxnSpPr/>
                <p:nvPr/>
              </p:nvCxnSpPr>
              <p:spPr>
                <a:xfrm flipH="1">
                  <a:off x="9972600" y="2725162"/>
                  <a:ext cx="388800" cy="306000"/>
                </a:xfrm>
                <a:prstGeom prst="line">
                  <a:avLst/>
                </a:prstGeom>
                <a:noFill/>
                <a:ln w="19050" cap="flat" cmpd="sng" algn="ctr">
                  <a:solidFill>
                    <a:srgbClr val="FFFF00"/>
                  </a:solidFill>
                  <a:prstDash val="sysDash"/>
                </a:ln>
                <a:effectLst/>
              </p:spPr>
            </p:cxnSp>
            <p:cxnSp>
              <p:nvCxnSpPr>
                <p:cNvPr id="4026" name="Straight Connector 4025"/>
                <p:cNvCxnSpPr/>
                <p:nvPr/>
              </p:nvCxnSpPr>
              <p:spPr>
                <a:xfrm flipH="1" flipV="1">
                  <a:off x="9595816" y="2727461"/>
                  <a:ext cx="388800" cy="306000"/>
                </a:xfrm>
                <a:prstGeom prst="line">
                  <a:avLst/>
                </a:prstGeom>
                <a:noFill/>
                <a:ln w="19050" cap="flat" cmpd="sng" algn="ctr">
                  <a:solidFill>
                    <a:srgbClr val="FFFF00"/>
                  </a:solidFill>
                  <a:prstDash val="sysDash"/>
                </a:ln>
                <a:effectLst/>
              </p:spPr>
            </p:cxnSp>
            <p:cxnSp>
              <p:nvCxnSpPr>
                <p:cNvPr id="4027" name="Straight Connector 4026"/>
                <p:cNvCxnSpPr/>
                <p:nvPr/>
              </p:nvCxnSpPr>
              <p:spPr>
                <a:xfrm flipH="1" flipV="1">
                  <a:off x="9970219" y="2423269"/>
                  <a:ext cx="388800" cy="306000"/>
                </a:xfrm>
                <a:prstGeom prst="line">
                  <a:avLst/>
                </a:prstGeom>
                <a:noFill/>
                <a:ln w="19050" cap="flat" cmpd="sng" algn="ctr">
                  <a:solidFill>
                    <a:srgbClr val="FFFF00"/>
                  </a:solidFill>
                  <a:prstDash val="sysDash"/>
                </a:ln>
                <a:effectLst/>
              </p:spPr>
            </p:cxnSp>
            <p:cxnSp>
              <p:nvCxnSpPr>
                <p:cNvPr id="4028" name="Straight Connector 4027"/>
                <p:cNvCxnSpPr/>
                <p:nvPr/>
              </p:nvCxnSpPr>
              <p:spPr>
                <a:xfrm flipV="1">
                  <a:off x="9591054" y="2428031"/>
                  <a:ext cx="388800" cy="306000"/>
                </a:xfrm>
                <a:prstGeom prst="line">
                  <a:avLst/>
                </a:prstGeom>
                <a:noFill/>
                <a:ln w="19050" cap="flat" cmpd="sng" algn="ctr">
                  <a:solidFill>
                    <a:srgbClr val="FFFF00"/>
                  </a:solidFill>
                  <a:prstDash val="sysDash"/>
                </a:ln>
                <a:effectLst/>
              </p:spPr>
            </p:cxnSp>
          </p:grpSp>
          <p:grpSp>
            <p:nvGrpSpPr>
              <p:cNvPr id="13" name="Group 2044"/>
              <p:cNvGrpSpPr/>
              <p:nvPr/>
            </p:nvGrpSpPr>
            <p:grpSpPr>
              <a:xfrm>
                <a:off x="5875097" y="1928421"/>
                <a:ext cx="770346" cy="610192"/>
                <a:chOff x="9591054" y="2423269"/>
                <a:chExt cx="770346" cy="610192"/>
              </a:xfrm>
            </p:grpSpPr>
            <p:cxnSp>
              <p:nvCxnSpPr>
                <p:cNvPr id="4021" name="Straight Connector 4020"/>
                <p:cNvCxnSpPr/>
                <p:nvPr/>
              </p:nvCxnSpPr>
              <p:spPr>
                <a:xfrm flipH="1">
                  <a:off x="9972600" y="2725162"/>
                  <a:ext cx="388800" cy="306000"/>
                </a:xfrm>
                <a:prstGeom prst="line">
                  <a:avLst/>
                </a:prstGeom>
                <a:noFill/>
                <a:ln w="19050" cap="flat" cmpd="sng" algn="ctr">
                  <a:solidFill>
                    <a:srgbClr val="FFFF00"/>
                  </a:solidFill>
                  <a:prstDash val="sysDash"/>
                </a:ln>
                <a:effectLst/>
              </p:spPr>
            </p:cxnSp>
            <p:cxnSp>
              <p:nvCxnSpPr>
                <p:cNvPr id="4022" name="Straight Connector 4021"/>
                <p:cNvCxnSpPr/>
                <p:nvPr/>
              </p:nvCxnSpPr>
              <p:spPr>
                <a:xfrm flipH="1" flipV="1">
                  <a:off x="9595816" y="2727461"/>
                  <a:ext cx="388800" cy="306000"/>
                </a:xfrm>
                <a:prstGeom prst="line">
                  <a:avLst/>
                </a:prstGeom>
                <a:noFill/>
                <a:ln w="19050" cap="flat" cmpd="sng" algn="ctr">
                  <a:solidFill>
                    <a:srgbClr val="FFFF00"/>
                  </a:solidFill>
                  <a:prstDash val="sysDash"/>
                </a:ln>
                <a:effectLst/>
              </p:spPr>
            </p:cxnSp>
            <p:cxnSp>
              <p:nvCxnSpPr>
                <p:cNvPr id="4023" name="Straight Connector 4022"/>
                <p:cNvCxnSpPr/>
                <p:nvPr/>
              </p:nvCxnSpPr>
              <p:spPr>
                <a:xfrm flipH="1" flipV="1">
                  <a:off x="9970219" y="2423269"/>
                  <a:ext cx="388800" cy="306000"/>
                </a:xfrm>
                <a:prstGeom prst="line">
                  <a:avLst/>
                </a:prstGeom>
                <a:noFill/>
                <a:ln w="19050" cap="flat" cmpd="sng" algn="ctr">
                  <a:solidFill>
                    <a:srgbClr val="FFFF00"/>
                  </a:solidFill>
                  <a:prstDash val="sysDash"/>
                </a:ln>
                <a:effectLst/>
              </p:spPr>
            </p:cxnSp>
            <p:cxnSp>
              <p:nvCxnSpPr>
                <p:cNvPr id="4024" name="Straight Connector 4023"/>
                <p:cNvCxnSpPr/>
                <p:nvPr/>
              </p:nvCxnSpPr>
              <p:spPr>
                <a:xfrm flipV="1">
                  <a:off x="9591054" y="2428031"/>
                  <a:ext cx="388800" cy="306000"/>
                </a:xfrm>
                <a:prstGeom prst="line">
                  <a:avLst/>
                </a:prstGeom>
                <a:noFill/>
                <a:ln w="19050" cap="flat" cmpd="sng" algn="ctr">
                  <a:solidFill>
                    <a:srgbClr val="FFFF00"/>
                  </a:solidFill>
                  <a:prstDash val="sysDash"/>
                </a:ln>
                <a:effectLst/>
              </p:spPr>
            </p:cxnSp>
          </p:grpSp>
          <p:grpSp>
            <p:nvGrpSpPr>
              <p:cNvPr id="14" name="Group 2049"/>
              <p:cNvGrpSpPr/>
              <p:nvPr/>
            </p:nvGrpSpPr>
            <p:grpSpPr>
              <a:xfrm>
                <a:off x="5468495" y="1609436"/>
                <a:ext cx="770346" cy="610192"/>
                <a:chOff x="10025483" y="2780928"/>
                <a:chExt cx="770346" cy="610192"/>
              </a:xfrm>
            </p:grpSpPr>
            <p:cxnSp>
              <p:nvCxnSpPr>
                <p:cNvPr id="4017" name="Straight Connector 4016"/>
                <p:cNvCxnSpPr/>
                <p:nvPr/>
              </p:nvCxnSpPr>
              <p:spPr>
                <a:xfrm flipH="1">
                  <a:off x="10407029" y="3082821"/>
                  <a:ext cx="388800" cy="306000"/>
                </a:xfrm>
                <a:prstGeom prst="line">
                  <a:avLst/>
                </a:prstGeom>
                <a:noFill/>
                <a:ln w="19050" cap="flat" cmpd="sng" algn="ctr">
                  <a:solidFill>
                    <a:srgbClr val="FFFF00"/>
                  </a:solidFill>
                  <a:prstDash val="sysDash"/>
                </a:ln>
                <a:effectLst/>
              </p:spPr>
            </p:cxnSp>
            <p:cxnSp>
              <p:nvCxnSpPr>
                <p:cNvPr id="4018" name="Straight Connector 4017"/>
                <p:cNvCxnSpPr/>
                <p:nvPr/>
              </p:nvCxnSpPr>
              <p:spPr>
                <a:xfrm flipH="1" flipV="1">
                  <a:off x="10030245" y="3085120"/>
                  <a:ext cx="388800" cy="306000"/>
                </a:xfrm>
                <a:prstGeom prst="line">
                  <a:avLst/>
                </a:prstGeom>
                <a:noFill/>
                <a:ln w="19050" cap="flat" cmpd="sng" algn="ctr">
                  <a:solidFill>
                    <a:srgbClr val="FFFF00"/>
                  </a:solidFill>
                  <a:prstDash val="sysDash"/>
                </a:ln>
                <a:effectLst/>
              </p:spPr>
            </p:cxnSp>
            <p:cxnSp>
              <p:nvCxnSpPr>
                <p:cNvPr id="4019" name="Straight Connector 4018"/>
                <p:cNvCxnSpPr/>
                <p:nvPr/>
              </p:nvCxnSpPr>
              <p:spPr>
                <a:xfrm flipH="1" flipV="1">
                  <a:off x="10404648" y="2780928"/>
                  <a:ext cx="388800" cy="306000"/>
                </a:xfrm>
                <a:prstGeom prst="line">
                  <a:avLst/>
                </a:prstGeom>
                <a:noFill/>
                <a:ln w="19050" cap="flat" cmpd="sng" algn="ctr">
                  <a:solidFill>
                    <a:srgbClr val="FFFF00"/>
                  </a:solidFill>
                  <a:prstDash val="sysDash"/>
                </a:ln>
                <a:effectLst/>
              </p:spPr>
            </p:cxnSp>
            <p:cxnSp>
              <p:nvCxnSpPr>
                <p:cNvPr id="4020" name="Straight Connector 4019"/>
                <p:cNvCxnSpPr/>
                <p:nvPr/>
              </p:nvCxnSpPr>
              <p:spPr>
                <a:xfrm flipV="1">
                  <a:off x="10025483" y="2785690"/>
                  <a:ext cx="388800" cy="306000"/>
                </a:xfrm>
                <a:prstGeom prst="line">
                  <a:avLst/>
                </a:prstGeom>
                <a:noFill/>
                <a:ln w="19050" cap="flat" cmpd="sng" algn="ctr">
                  <a:solidFill>
                    <a:srgbClr val="FFFF00"/>
                  </a:solidFill>
                  <a:prstDash val="sysDash"/>
                </a:ln>
                <a:effectLst/>
              </p:spPr>
            </p:cxnSp>
          </p:grpSp>
          <p:grpSp>
            <p:nvGrpSpPr>
              <p:cNvPr id="15" name="Group 2054"/>
              <p:cNvGrpSpPr/>
              <p:nvPr/>
            </p:nvGrpSpPr>
            <p:grpSpPr>
              <a:xfrm>
                <a:off x="6277616" y="2253936"/>
                <a:ext cx="770346" cy="610192"/>
                <a:chOff x="9591054" y="2423269"/>
                <a:chExt cx="770346" cy="610192"/>
              </a:xfrm>
            </p:grpSpPr>
            <p:cxnSp>
              <p:nvCxnSpPr>
                <p:cNvPr id="4013" name="Straight Connector 4012"/>
                <p:cNvCxnSpPr/>
                <p:nvPr/>
              </p:nvCxnSpPr>
              <p:spPr>
                <a:xfrm flipH="1">
                  <a:off x="9972600" y="2725162"/>
                  <a:ext cx="388800" cy="306000"/>
                </a:xfrm>
                <a:prstGeom prst="line">
                  <a:avLst/>
                </a:prstGeom>
                <a:noFill/>
                <a:ln w="19050" cap="flat" cmpd="sng" algn="ctr">
                  <a:solidFill>
                    <a:srgbClr val="FFFF00"/>
                  </a:solidFill>
                  <a:prstDash val="sysDash"/>
                </a:ln>
                <a:effectLst/>
              </p:spPr>
            </p:cxnSp>
            <p:cxnSp>
              <p:nvCxnSpPr>
                <p:cNvPr id="4014" name="Straight Connector 4013"/>
                <p:cNvCxnSpPr/>
                <p:nvPr/>
              </p:nvCxnSpPr>
              <p:spPr>
                <a:xfrm flipH="1" flipV="1">
                  <a:off x="9595816" y="2727461"/>
                  <a:ext cx="388800" cy="306000"/>
                </a:xfrm>
                <a:prstGeom prst="line">
                  <a:avLst/>
                </a:prstGeom>
                <a:noFill/>
                <a:ln w="19050" cap="flat" cmpd="sng" algn="ctr">
                  <a:solidFill>
                    <a:srgbClr val="FFFF00"/>
                  </a:solidFill>
                  <a:prstDash val="sysDash"/>
                </a:ln>
                <a:effectLst/>
              </p:spPr>
            </p:cxnSp>
            <p:cxnSp>
              <p:nvCxnSpPr>
                <p:cNvPr id="4015" name="Straight Connector 4014"/>
                <p:cNvCxnSpPr/>
                <p:nvPr/>
              </p:nvCxnSpPr>
              <p:spPr>
                <a:xfrm flipH="1" flipV="1">
                  <a:off x="9970219" y="2423269"/>
                  <a:ext cx="388800" cy="306000"/>
                </a:xfrm>
                <a:prstGeom prst="line">
                  <a:avLst/>
                </a:prstGeom>
                <a:noFill/>
                <a:ln w="19050" cap="flat" cmpd="sng" algn="ctr">
                  <a:solidFill>
                    <a:srgbClr val="FFFF00"/>
                  </a:solidFill>
                  <a:prstDash val="sysDash"/>
                </a:ln>
                <a:effectLst/>
              </p:spPr>
            </p:cxnSp>
            <p:cxnSp>
              <p:nvCxnSpPr>
                <p:cNvPr id="4016" name="Straight Connector 4015"/>
                <p:cNvCxnSpPr/>
                <p:nvPr/>
              </p:nvCxnSpPr>
              <p:spPr>
                <a:xfrm flipV="1">
                  <a:off x="9591054" y="2428031"/>
                  <a:ext cx="388800" cy="306000"/>
                </a:xfrm>
                <a:prstGeom prst="line">
                  <a:avLst/>
                </a:prstGeom>
                <a:noFill/>
                <a:ln w="19050" cap="flat" cmpd="sng" algn="ctr">
                  <a:solidFill>
                    <a:srgbClr val="FFFF00"/>
                  </a:solidFill>
                  <a:prstDash val="sysDash"/>
                </a:ln>
                <a:effectLst/>
              </p:spPr>
            </p:cxnSp>
          </p:grpSp>
        </p:grpSp>
        <p:sp>
          <p:nvSpPr>
            <p:cNvPr id="2751" name="TextBox 2750"/>
            <p:cNvSpPr txBox="1"/>
            <p:nvPr/>
          </p:nvSpPr>
          <p:spPr>
            <a:xfrm>
              <a:off x="5705405" y="2939790"/>
              <a:ext cx="263214" cy="261610"/>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l-GR" sz="1100" b="0" i="0" u="none" strike="noStrike" kern="0" cap="none" spc="0" normalizeH="0" baseline="0" noProof="0" dirty="0" smtClean="0">
                  <a:ln>
                    <a:noFill/>
                  </a:ln>
                  <a:solidFill>
                    <a:prstClr val="black"/>
                  </a:solidFill>
                  <a:effectLst/>
                  <a:uLnTx/>
                  <a:uFillTx/>
                  <a:latin typeface="Arial" panose="020B0604020202020204" pitchFamily="34" charset="0"/>
                  <a:ea typeface="Arial Unicode MS" panose="020B0604020202020204" pitchFamily="34" charset="-128"/>
                </a:rPr>
                <a:t>n</a:t>
              </a:r>
            </a:p>
          </p:txBody>
        </p:sp>
        <p:sp>
          <p:nvSpPr>
            <p:cNvPr id="2752" name="TextBox 2751"/>
            <p:cNvSpPr txBox="1"/>
            <p:nvPr/>
          </p:nvSpPr>
          <p:spPr>
            <a:xfrm>
              <a:off x="5565944" y="2322208"/>
              <a:ext cx="579005" cy="261610"/>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l-GR" sz="1100" b="0" i="0" u="none" strike="noStrike" kern="0" cap="none" spc="0" normalizeH="0" baseline="0" noProof="0" dirty="0" smtClean="0">
                  <a:ln>
                    <a:noFill/>
                  </a:ln>
                  <a:solidFill>
                    <a:prstClr val="black"/>
                  </a:solidFill>
                  <a:effectLst/>
                  <a:uLnTx/>
                  <a:uFillTx/>
                  <a:latin typeface="Arial" panose="020B0604020202020204" pitchFamily="34" charset="0"/>
                  <a:ea typeface="Arial Unicode MS" panose="020B0604020202020204" pitchFamily="34" charset="-128"/>
                </a:rPr>
                <a:t>n + 10</a:t>
              </a:r>
            </a:p>
          </p:txBody>
        </p:sp>
        <p:sp>
          <p:nvSpPr>
            <p:cNvPr id="2753" name="TextBox 2752"/>
            <p:cNvSpPr txBox="1"/>
            <p:nvPr/>
          </p:nvSpPr>
          <p:spPr>
            <a:xfrm>
              <a:off x="5575386" y="3573016"/>
              <a:ext cx="543739" cy="261610"/>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l-GR" sz="1100" b="0" i="0" u="none" strike="noStrike" kern="0" cap="none" spc="0" normalizeH="0" baseline="0" noProof="0" dirty="0" smtClean="0">
                  <a:ln>
                    <a:noFill/>
                  </a:ln>
                  <a:solidFill>
                    <a:prstClr val="black"/>
                  </a:solidFill>
                  <a:effectLst/>
                  <a:uLnTx/>
                  <a:uFillTx/>
                  <a:latin typeface="Arial" panose="020B0604020202020204" pitchFamily="34" charset="0"/>
                  <a:ea typeface="Arial Unicode MS" panose="020B0604020202020204" pitchFamily="34" charset="-128"/>
                </a:rPr>
                <a:t>n - 10</a:t>
              </a:r>
            </a:p>
          </p:txBody>
        </p:sp>
        <p:sp>
          <p:nvSpPr>
            <p:cNvPr id="2754" name="TextBox 2753"/>
            <p:cNvSpPr txBox="1"/>
            <p:nvPr/>
          </p:nvSpPr>
          <p:spPr>
            <a:xfrm>
              <a:off x="5865607" y="4103493"/>
              <a:ext cx="474810" cy="261610"/>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l-GR" sz="1050" b="0" i="0" u="none" strike="noStrike" kern="0" cap="none" spc="0" normalizeH="0" baseline="0" noProof="0" dirty="0" smtClean="0">
                  <a:ln>
                    <a:noFill/>
                  </a:ln>
                  <a:solidFill>
                    <a:prstClr val="black"/>
                  </a:solidFill>
                  <a:effectLst/>
                  <a:uLnTx/>
                  <a:uFillTx/>
                  <a:latin typeface="Arial" panose="020B0604020202020204" pitchFamily="34" charset="0"/>
                  <a:ea typeface="Arial Unicode MS" panose="020B0604020202020204" pitchFamily="34" charset="-128"/>
                </a:rPr>
                <a:t>27 </a:t>
              </a:r>
              <a:r>
                <a:rPr kumimoji="0" lang="en-US" sz="1050" b="0" i="0" u="none" strike="noStrike" kern="0" cap="none" spc="0" normalizeH="0" baseline="0" noProof="0" dirty="0" smtClean="0">
                  <a:ln>
                    <a:noFill/>
                  </a:ln>
                  <a:solidFill>
                    <a:prstClr val="black"/>
                  </a:solidFill>
                  <a:effectLst/>
                  <a:uLnTx/>
                  <a:uFillTx/>
                  <a:latin typeface="Arial" panose="020B0604020202020204" pitchFamily="34" charset="0"/>
                  <a:ea typeface="Arial Unicode MS" panose="020B0604020202020204" pitchFamily="34" charset="-128"/>
                </a:rPr>
                <a:t>Å</a:t>
              </a:r>
              <a:endParaRPr kumimoji="0" lang="el-GR" sz="1050" b="0" i="0" u="none" strike="noStrike" kern="0" cap="none" spc="0" normalizeH="0" baseline="0" noProof="0" dirty="0" smtClean="0">
                <a:ln>
                  <a:noFill/>
                </a:ln>
                <a:solidFill>
                  <a:prstClr val="black"/>
                </a:solidFill>
                <a:effectLst/>
                <a:uLnTx/>
                <a:uFillTx/>
                <a:latin typeface="Arial" panose="020B0604020202020204" pitchFamily="34" charset="0"/>
                <a:ea typeface="Arial Unicode MS" panose="020B0604020202020204" pitchFamily="34" charset="-128"/>
              </a:endParaRPr>
            </a:p>
          </p:txBody>
        </p:sp>
        <p:cxnSp>
          <p:nvCxnSpPr>
            <p:cNvPr id="2755" name="Straight Connector 2754"/>
            <p:cNvCxnSpPr>
              <a:cxnSpLocks noChangeAspect="1"/>
            </p:cNvCxnSpPr>
            <p:nvPr/>
          </p:nvCxnSpPr>
          <p:spPr>
            <a:xfrm flipV="1">
              <a:off x="5880868" y="3880082"/>
              <a:ext cx="377507" cy="308870"/>
            </a:xfrm>
            <a:prstGeom prst="line">
              <a:avLst/>
            </a:prstGeom>
            <a:noFill/>
            <a:ln w="3175" cap="flat" cmpd="sng" algn="ctr">
              <a:solidFill>
                <a:srgbClr val="1F497D">
                  <a:lumMod val="60000"/>
                  <a:lumOff val="40000"/>
                </a:srgbClr>
              </a:solidFill>
              <a:prstDash val="solid"/>
              <a:headEnd type="triangle" w="med" len="med"/>
              <a:tailEnd type="triangle" w="med" len="med"/>
            </a:ln>
            <a:effectLst/>
          </p:spPr>
        </p:cxnSp>
        <p:grpSp>
          <p:nvGrpSpPr>
            <p:cNvPr id="16" name="Group 2755"/>
            <p:cNvGrpSpPr/>
            <p:nvPr/>
          </p:nvGrpSpPr>
          <p:grpSpPr>
            <a:xfrm>
              <a:off x="7926018" y="2223068"/>
              <a:ext cx="432514" cy="2341184"/>
              <a:chOff x="7908939" y="1609033"/>
              <a:chExt cx="432514" cy="2341184"/>
            </a:xfrm>
          </p:grpSpPr>
          <p:grpSp>
            <p:nvGrpSpPr>
              <p:cNvPr id="17" name="Group 3990"/>
              <p:cNvGrpSpPr/>
              <p:nvPr/>
            </p:nvGrpSpPr>
            <p:grpSpPr>
              <a:xfrm>
                <a:off x="7908939" y="1793790"/>
                <a:ext cx="432514" cy="2156427"/>
                <a:chOff x="7966768" y="1808269"/>
                <a:chExt cx="432514" cy="2156427"/>
              </a:xfrm>
            </p:grpSpPr>
            <p:sp>
              <p:nvSpPr>
                <p:cNvPr id="3996" name="TextBox 3995"/>
                <p:cNvSpPr txBox="1"/>
                <p:nvPr/>
              </p:nvSpPr>
              <p:spPr>
                <a:xfrm>
                  <a:off x="7972562" y="3066902"/>
                  <a:ext cx="426720" cy="261610"/>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l-GR" sz="1100" b="0" i="0" u="none" strike="noStrike" kern="0" cap="none" spc="0" normalizeH="0" baseline="0" noProof="0" dirty="0" smtClean="0">
                      <a:ln>
                        <a:noFill/>
                      </a:ln>
                      <a:effectLst/>
                      <a:uLnTx/>
                      <a:uFillTx/>
                      <a:latin typeface="Arial" panose="020B0604020202020204" pitchFamily="34" charset="0"/>
                      <a:ea typeface="Arial Unicode MS" panose="020B0604020202020204" pitchFamily="34" charset="-128"/>
                    </a:rPr>
                    <a:t>-33</a:t>
                  </a:r>
                  <a:r>
                    <a:rPr kumimoji="0" lang="en-US" sz="1100" b="0" i="0" u="none" strike="noStrike" kern="0" cap="none" spc="0" normalizeH="0" baseline="0" noProof="0" dirty="0" smtClean="0">
                      <a:ln>
                        <a:noFill/>
                      </a:ln>
                      <a:effectLst/>
                      <a:uLnTx/>
                      <a:uFillTx/>
                      <a:latin typeface="Arial" panose="020B0604020202020204" pitchFamily="34" charset="0"/>
                      <a:ea typeface="Arial Unicode MS" panose="020B0604020202020204" pitchFamily="34" charset="-128"/>
                    </a:rPr>
                    <a:t> </a:t>
                  </a:r>
                  <a:endParaRPr kumimoji="0" lang="el-GR" sz="1100" b="0" i="0" u="none" strike="noStrike" kern="0" cap="none" spc="0" normalizeH="0" baseline="0" noProof="0" dirty="0" smtClean="0">
                    <a:ln>
                      <a:noFill/>
                    </a:ln>
                    <a:effectLst/>
                    <a:uLnTx/>
                    <a:uFillTx/>
                    <a:latin typeface="Arial" panose="020B0604020202020204" pitchFamily="34" charset="0"/>
                    <a:ea typeface="Arial Unicode MS" panose="020B0604020202020204" pitchFamily="34" charset="-128"/>
                  </a:endParaRPr>
                </a:p>
              </p:txBody>
            </p:sp>
            <p:sp>
              <p:nvSpPr>
                <p:cNvPr id="3997" name="TextBox 3996"/>
                <p:cNvSpPr txBox="1"/>
                <p:nvPr/>
              </p:nvSpPr>
              <p:spPr>
                <a:xfrm>
                  <a:off x="7994203" y="1808269"/>
                  <a:ext cx="380232" cy="261610"/>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l-GR" sz="1100" b="0" i="0" u="none" strike="noStrike" kern="0" cap="none" spc="0" normalizeH="0" baseline="0" noProof="0" dirty="0" smtClean="0">
                      <a:ln>
                        <a:noFill/>
                      </a:ln>
                      <a:effectLst/>
                      <a:uLnTx/>
                      <a:uFillTx/>
                      <a:latin typeface="Arial" panose="020B0604020202020204" pitchFamily="34" charset="0"/>
                      <a:ea typeface="Arial Unicode MS" panose="020B0604020202020204" pitchFamily="34" charset="-128"/>
                    </a:rPr>
                    <a:t>33</a:t>
                  </a:r>
                  <a:r>
                    <a:rPr kumimoji="0" lang="en-US" sz="1100" b="0" i="0" u="none" strike="noStrike" kern="0" cap="none" spc="0" normalizeH="0" baseline="0" noProof="0" dirty="0" smtClean="0">
                      <a:ln>
                        <a:noFill/>
                      </a:ln>
                      <a:effectLst/>
                      <a:uLnTx/>
                      <a:uFillTx/>
                      <a:latin typeface="Arial" panose="020B0604020202020204" pitchFamily="34" charset="0"/>
                      <a:ea typeface="Arial Unicode MS" panose="020B0604020202020204" pitchFamily="34" charset="-128"/>
                    </a:rPr>
                    <a:t> </a:t>
                  </a:r>
                  <a:endParaRPr kumimoji="0" lang="el-GR" sz="1100" b="0" i="0" u="none" strike="noStrike" kern="0" cap="none" spc="0" normalizeH="0" baseline="0" noProof="0" dirty="0" smtClean="0">
                    <a:ln>
                      <a:noFill/>
                    </a:ln>
                    <a:effectLst/>
                    <a:uLnTx/>
                    <a:uFillTx/>
                    <a:latin typeface="Arial" panose="020B0604020202020204" pitchFamily="34" charset="0"/>
                    <a:ea typeface="Arial Unicode MS" panose="020B0604020202020204" pitchFamily="34" charset="-128"/>
                  </a:endParaRPr>
                </a:p>
              </p:txBody>
            </p:sp>
            <p:sp>
              <p:nvSpPr>
                <p:cNvPr id="3998" name="TextBox 3997"/>
                <p:cNvSpPr txBox="1"/>
                <p:nvPr/>
              </p:nvSpPr>
              <p:spPr>
                <a:xfrm>
                  <a:off x="8030270" y="2435713"/>
                  <a:ext cx="301686" cy="261610"/>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l-GR" sz="1100" b="0" i="0" u="none" strike="noStrike" kern="0" cap="none" spc="0" normalizeH="0" baseline="0" noProof="0" dirty="0" smtClean="0">
                      <a:ln>
                        <a:noFill/>
                      </a:ln>
                      <a:effectLst/>
                      <a:uLnTx/>
                      <a:uFillTx/>
                      <a:latin typeface="Arial" panose="020B0604020202020204" pitchFamily="34" charset="0"/>
                      <a:ea typeface="Arial Unicode MS" panose="020B0604020202020204" pitchFamily="34" charset="-128"/>
                    </a:rPr>
                    <a:t>0</a:t>
                  </a:r>
                  <a:r>
                    <a:rPr kumimoji="0" lang="en-US" sz="1100" b="0" i="0" u="none" strike="noStrike" kern="0" cap="none" spc="0" normalizeH="0" baseline="0" noProof="0" dirty="0" smtClean="0">
                      <a:ln>
                        <a:noFill/>
                      </a:ln>
                      <a:effectLst/>
                      <a:uLnTx/>
                      <a:uFillTx/>
                      <a:latin typeface="Arial" panose="020B0604020202020204" pitchFamily="34" charset="0"/>
                      <a:ea typeface="Arial Unicode MS" panose="020B0604020202020204" pitchFamily="34" charset="-128"/>
                    </a:rPr>
                    <a:t> </a:t>
                  </a:r>
                  <a:endParaRPr kumimoji="0" lang="el-GR" sz="1100" b="0" i="0" u="none" strike="noStrike" kern="0" cap="none" spc="0" normalizeH="0" baseline="0" noProof="0" dirty="0" smtClean="0">
                    <a:ln>
                      <a:noFill/>
                    </a:ln>
                    <a:effectLst/>
                    <a:uLnTx/>
                    <a:uFillTx/>
                    <a:latin typeface="Arial" panose="020B0604020202020204" pitchFamily="34" charset="0"/>
                    <a:ea typeface="Arial Unicode MS" panose="020B0604020202020204" pitchFamily="34" charset="-128"/>
                  </a:endParaRPr>
                </a:p>
              </p:txBody>
            </p:sp>
            <p:sp>
              <p:nvSpPr>
                <p:cNvPr id="3999" name="TextBox 3998"/>
                <p:cNvSpPr txBox="1"/>
                <p:nvPr/>
              </p:nvSpPr>
              <p:spPr>
                <a:xfrm>
                  <a:off x="7972562" y="3703086"/>
                  <a:ext cx="426720" cy="261610"/>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l-GR" sz="1100" b="0" i="0" u="none" strike="noStrike" kern="0" cap="none" spc="0" normalizeH="0" baseline="0" noProof="0" dirty="0" smtClean="0">
                      <a:ln>
                        <a:noFill/>
                      </a:ln>
                      <a:effectLst/>
                      <a:uLnTx/>
                      <a:uFillTx/>
                      <a:latin typeface="Arial" panose="020B0604020202020204" pitchFamily="34" charset="0"/>
                      <a:ea typeface="Arial Unicode MS" panose="020B0604020202020204" pitchFamily="34" charset="-128"/>
                    </a:rPr>
                    <a:t>-66</a:t>
                  </a:r>
                  <a:r>
                    <a:rPr kumimoji="0" lang="en-US" sz="1100" b="0" i="0" u="none" strike="noStrike" kern="0" cap="none" spc="0" normalizeH="0" baseline="0" noProof="0" dirty="0" smtClean="0">
                      <a:ln>
                        <a:noFill/>
                      </a:ln>
                      <a:effectLst/>
                      <a:uLnTx/>
                      <a:uFillTx/>
                      <a:latin typeface="Arial" panose="020B0604020202020204" pitchFamily="34" charset="0"/>
                      <a:ea typeface="Arial Unicode MS" panose="020B0604020202020204" pitchFamily="34" charset="-128"/>
                    </a:rPr>
                    <a:t> </a:t>
                  </a:r>
                  <a:endParaRPr kumimoji="0" lang="el-GR" sz="1100" b="0" i="0" u="none" strike="noStrike" kern="0" cap="none" spc="0" normalizeH="0" baseline="0" noProof="0" dirty="0" smtClean="0">
                    <a:ln>
                      <a:noFill/>
                    </a:ln>
                    <a:effectLst/>
                    <a:uLnTx/>
                    <a:uFillTx/>
                    <a:latin typeface="Arial" panose="020B0604020202020204" pitchFamily="34" charset="0"/>
                    <a:ea typeface="Arial Unicode MS" panose="020B0604020202020204" pitchFamily="34" charset="-128"/>
                  </a:endParaRPr>
                </a:p>
              </p:txBody>
            </p:sp>
            <p:cxnSp>
              <p:nvCxnSpPr>
                <p:cNvPr id="4000" name="Straight Connector 3999"/>
                <p:cNvCxnSpPr/>
                <p:nvPr/>
              </p:nvCxnSpPr>
              <p:spPr>
                <a:xfrm rot="5400000">
                  <a:off x="8002768" y="3797109"/>
                  <a:ext cx="0" cy="72000"/>
                </a:xfrm>
                <a:prstGeom prst="line">
                  <a:avLst/>
                </a:prstGeom>
                <a:noFill/>
                <a:ln w="6350" cap="flat" cmpd="sng" algn="ctr">
                  <a:solidFill>
                    <a:schemeClr val="tx1"/>
                  </a:solidFill>
                  <a:prstDash val="solid"/>
                </a:ln>
                <a:effectLst/>
              </p:spPr>
            </p:cxnSp>
            <p:cxnSp>
              <p:nvCxnSpPr>
                <p:cNvPr id="4001" name="Straight Connector 4000"/>
                <p:cNvCxnSpPr/>
                <p:nvPr/>
              </p:nvCxnSpPr>
              <p:spPr>
                <a:xfrm rot="5400000">
                  <a:off x="8002768" y="3164393"/>
                  <a:ext cx="0" cy="72000"/>
                </a:xfrm>
                <a:prstGeom prst="line">
                  <a:avLst/>
                </a:prstGeom>
                <a:noFill/>
                <a:ln w="6350" cap="flat" cmpd="sng" algn="ctr">
                  <a:solidFill>
                    <a:schemeClr val="tx1"/>
                  </a:solidFill>
                  <a:prstDash val="solid"/>
                </a:ln>
                <a:effectLst/>
              </p:spPr>
            </p:cxnSp>
            <p:cxnSp>
              <p:nvCxnSpPr>
                <p:cNvPr id="4002" name="Straight Connector 4001"/>
                <p:cNvCxnSpPr/>
                <p:nvPr/>
              </p:nvCxnSpPr>
              <p:spPr>
                <a:xfrm rot="5400000">
                  <a:off x="8002768" y="2530505"/>
                  <a:ext cx="0" cy="72000"/>
                </a:xfrm>
                <a:prstGeom prst="line">
                  <a:avLst/>
                </a:prstGeom>
                <a:noFill/>
                <a:ln w="6350" cap="flat" cmpd="sng" algn="ctr">
                  <a:solidFill>
                    <a:schemeClr val="tx1"/>
                  </a:solidFill>
                  <a:prstDash val="solid"/>
                </a:ln>
                <a:effectLst/>
              </p:spPr>
            </p:cxnSp>
            <p:cxnSp>
              <p:nvCxnSpPr>
                <p:cNvPr id="4003" name="Straight Connector 4002"/>
                <p:cNvCxnSpPr/>
                <p:nvPr/>
              </p:nvCxnSpPr>
              <p:spPr>
                <a:xfrm rot="5400000">
                  <a:off x="8002768" y="1905089"/>
                  <a:ext cx="0" cy="72000"/>
                </a:xfrm>
                <a:prstGeom prst="line">
                  <a:avLst/>
                </a:prstGeom>
                <a:noFill/>
                <a:ln w="6350" cap="flat" cmpd="sng" algn="ctr">
                  <a:solidFill>
                    <a:schemeClr val="tx1"/>
                  </a:solidFill>
                  <a:prstDash val="solid"/>
                </a:ln>
                <a:effectLst/>
              </p:spPr>
            </p:cxnSp>
          </p:grpSp>
          <p:cxnSp>
            <p:nvCxnSpPr>
              <p:cNvPr id="3992" name="Straight Connector 3991"/>
              <p:cNvCxnSpPr/>
              <p:nvPr/>
            </p:nvCxnSpPr>
            <p:spPr>
              <a:xfrm rot="5400000">
                <a:off x="7928852" y="3492545"/>
                <a:ext cx="0" cy="36000"/>
              </a:xfrm>
              <a:prstGeom prst="line">
                <a:avLst/>
              </a:prstGeom>
              <a:noFill/>
              <a:ln w="6350" cap="flat" cmpd="sng" algn="ctr">
                <a:solidFill>
                  <a:schemeClr val="tx1"/>
                </a:solidFill>
                <a:prstDash val="solid"/>
              </a:ln>
              <a:effectLst/>
            </p:spPr>
          </p:cxnSp>
          <p:cxnSp>
            <p:nvCxnSpPr>
              <p:cNvPr id="3993" name="Straight Connector 3992"/>
              <p:cNvCxnSpPr/>
              <p:nvPr/>
            </p:nvCxnSpPr>
            <p:spPr>
              <a:xfrm rot="5400000">
                <a:off x="7928852" y="2853501"/>
                <a:ext cx="0" cy="36000"/>
              </a:xfrm>
              <a:prstGeom prst="line">
                <a:avLst/>
              </a:prstGeom>
              <a:noFill/>
              <a:ln w="6350" cap="flat" cmpd="sng" algn="ctr">
                <a:solidFill>
                  <a:schemeClr val="tx1"/>
                </a:solidFill>
                <a:prstDash val="solid"/>
              </a:ln>
              <a:effectLst/>
            </p:spPr>
          </p:cxnSp>
          <p:cxnSp>
            <p:nvCxnSpPr>
              <p:cNvPr id="3994" name="Straight Connector 3993"/>
              <p:cNvCxnSpPr/>
              <p:nvPr/>
            </p:nvCxnSpPr>
            <p:spPr>
              <a:xfrm rot="5400000">
                <a:off x="7928852" y="2226170"/>
                <a:ext cx="0" cy="36000"/>
              </a:xfrm>
              <a:prstGeom prst="line">
                <a:avLst/>
              </a:prstGeom>
              <a:noFill/>
              <a:ln w="6350" cap="flat" cmpd="sng" algn="ctr">
                <a:solidFill>
                  <a:schemeClr val="tx1"/>
                </a:solidFill>
                <a:prstDash val="solid"/>
              </a:ln>
              <a:effectLst/>
            </p:spPr>
          </p:cxnSp>
          <p:cxnSp>
            <p:nvCxnSpPr>
              <p:cNvPr id="3995" name="Straight Connector 3994"/>
              <p:cNvCxnSpPr/>
              <p:nvPr/>
            </p:nvCxnSpPr>
            <p:spPr>
              <a:xfrm rot="5400000">
                <a:off x="7928852" y="1591033"/>
                <a:ext cx="0" cy="36000"/>
              </a:xfrm>
              <a:prstGeom prst="line">
                <a:avLst/>
              </a:prstGeom>
              <a:noFill/>
              <a:ln w="6350" cap="flat" cmpd="sng" algn="ctr">
                <a:solidFill>
                  <a:schemeClr val="tx1"/>
                </a:solidFill>
                <a:prstDash val="solid"/>
              </a:ln>
              <a:effectLst/>
            </p:spPr>
          </p:cxnSp>
        </p:grpSp>
        <p:cxnSp>
          <p:nvCxnSpPr>
            <p:cNvPr id="2757" name="Straight Connector 2756"/>
            <p:cNvCxnSpPr/>
            <p:nvPr/>
          </p:nvCxnSpPr>
          <p:spPr>
            <a:xfrm>
              <a:off x="5435591" y="4613256"/>
              <a:ext cx="636" cy="36000"/>
            </a:xfrm>
            <a:prstGeom prst="line">
              <a:avLst/>
            </a:prstGeom>
            <a:noFill/>
            <a:ln w="6350" cap="flat" cmpd="sng" algn="ctr">
              <a:solidFill>
                <a:schemeClr val="tx1"/>
              </a:solidFill>
              <a:prstDash val="solid"/>
            </a:ln>
            <a:effectLst/>
          </p:spPr>
        </p:cxnSp>
        <p:cxnSp>
          <p:nvCxnSpPr>
            <p:cNvPr id="2758" name="Straight Connector 2757"/>
            <p:cNvCxnSpPr/>
            <p:nvPr/>
          </p:nvCxnSpPr>
          <p:spPr>
            <a:xfrm>
              <a:off x="6227088" y="4613256"/>
              <a:ext cx="636" cy="36000"/>
            </a:xfrm>
            <a:prstGeom prst="line">
              <a:avLst/>
            </a:prstGeom>
            <a:noFill/>
            <a:ln w="6350" cap="flat" cmpd="sng" algn="ctr">
              <a:solidFill>
                <a:schemeClr val="tx1"/>
              </a:solidFill>
              <a:prstDash val="solid"/>
            </a:ln>
            <a:effectLst/>
          </p:spPr>
        </p:cxnSp>
        <p:cxnSp>
          <p:nvCxnSpPr>
            <p:cNvPr id="2759" name="Straight Connector 2758"/>
            <p:cNvCxnSpPr/>
            <p:nvPr/>
          </p:nvCxnSpPr>
          <p:spPr>
            <a:xfrm>
              <a:off x="7019018" y="4613256"/>
              <a:ext cx="636" cy="36000"/>
            </a:xfrm>
            <a:prstGeom prst="line">
              <a:avLst/>
            </a:prstGeom>
            <a:noFill/>
            <a:ln w="6350" cap="flat" cmpd="sng" algn="ctr">
              <a:solidFill>
                <a:schemeClr val="tx1"/>
              </a:solidFill>
              <a:prstDash val="solid"/>
            </a:ln>
            <a:effectLst/>
          </p:spPr>
        </p:cxnSp>
        <p:cxnSp>
          <p:nvCxnSpPr>
            <p:cNvPr id="2760" name="Straight Connector 2759"/>
            <p:cNvCxnSpPr/>
            <p:nvPr/>
          </p:nvCxnSpPr>
          <p:spPr>
            <a:xfrm>
              <a:off x="7814327" y="4613256"/>
              <a:ext cx="636" cy="36000"/>
            </a:xfrm>
            <a:prstGeom prst="line">
              <a:avLst/>
            </a:prstGeom>
            <a:noFill/>
            <a:ln w="6350" cap="flat" cmpd="sng" algn="ctr">
              <a:solidFill>
                <a:schemeClr val="tx1"/>
              </a:solidFill>
              <a:prstDash val="solid"/>
            </a:ln>
            <a:effectLst/>
          </p:spPr>
        </p:cxnSp>
        <p:cxnSp>
          <p:nvCxnSpPr>
            <p:cNvPr id="2761" name="Straight Connector 2760"/>
            <p:cNvCxnSpPr/>
            <p:nvPr/>
          </p:nvCxnSpPr>
          <p:spPr>
            <a:xfrm>
              <a:off x="4645256" y="4613256"/>
              <a:ext cx="636" cy="36000"/>
            </a:xfrm>
            <a:prstGeom prst="line">
              <a:avLst/>
            </a:prstGeom>
            <a:noFill/>
            <a:ln w="6350" cap="flat" cmpd="sng" algn="ctr">
              <a:solidFill>
                <a:schemeClr val="tx1"/>
              </a:solidFill>
              <a:prstDash val="solid"/>
            </a:ln>
            <a:effectLst/>
          </p:spPr>
        </p:cxnSp>
        <p:grpSp>
          <p:nvGrpSpPr>
            <p:cNvPr id="18" name="Group 2762"/>
            <p:cNvGrpSpPr/>
            <p:nvPr/>
          </p:nvGrpSpPr>
          <p:grpSpPr>
            <a:xfrm>
              <a:off x="1073315" y="2040471"/>
              <a:ext cx="2167564" cy="2618385"/>
              <a:chOff x="1073315" y="2040471"/>
              <a:chExt cx="2167564" cy="2618385"/>
            </a:xfrm>
          </p:grpSpPr>
          <p:grpSp>
            <p:nvGrpSpPr>
              <p:cNvPr id="19" name="Group 2871"/>
              <p:cNvGrpSpPr/>
              <p:nvPr/>
            </p:nvGrpSpPr>
            <p:grpSpPr>
              <a:xfrm>
                <a:off x="1073315" y="2041481"/>
                <a:ext cx="2058891" cy="2616224"/>
                <a:chOff x="1073315" y="2041481"/>
                <a:chExt cx="2058891" cy="2616224"/>
              </a:xfrm>
            </p:grpSpPr>
            <p:grpSp>
              <p:nvGrpSpPr>
                <p:cNvPr id="20" name="Group 3441"/>
                <p:cNvGrpSpPr/>
                <p:nvPr/>
              </p:nvGrpSpPr>
              <p:grpSpPr>
                <a:xfrm>
                  <a:off x="1709507" y="2046555"/>
                  <a:ext cx="369032" cy="195616"/>
                  <a:chOff x="1709507" y="2046555"/>
                  <a:chExt cx="369032" cy="195616"/>
                </a:xfrm>
              </p:grpSpPr>
              <p:sp>
                <p:nvSpPr>
                  <p:cNvPr id="3989" name="Oval 1430"/>
                  <p:cNvSpPr/>
                  <p:nvPr/>
                </p:nvSpPr>
                <p:spPr>
                  <a:xfrm rot="20572747" flipH="1">
                    <a:off x="1709507" y="2077635"/>
                    <a:ext cx="369032" cy="164536"/>
                  </a:xfrm>
                  <a:custGeom>
                    <a:avLst/>
                    <a:gdLst/>
                    <a:ahLst/>
                    <a:cxnLst/>
                    <a:rect l="l" t="t" r="r" b="b"/>
                    <a:pathLst>
                      <a:path w="369032" h="164536">
                        <a:moveTo>
                          <a:pt x="207690" y="0"/>
                        </a:moveTo>
                        <a:lnTo>
                          <a:pt x="8868" y="61245"/>
                        </a:lnTo>
                        <a:lnTo>
                          <a:pt x="0" y="81106"/>
                        </a:lnTo>
                        <a:cubicBezTo>
                          <a:pt x="0" y="127183"/>
                          <a:pt x="82611" y="164536"/>
                          <a:pt x="184516" y="164536"/>
                        </a:cubicBezTo>
                        <a:cubicBezTo>
                          <a:pt x="286421" y="164536"/>
                          <a:pt x="369032" y="127183"/>
                          <a:pt x="369032" y="81106"/>
                        </a:cubicBezTo>
                        <a:cubicBezTo>
                          <a:pt x="369032" y="38589"/>
                          <a:pt x="298691" y="3499"/>
                          <a:pt x="207690" y="0"/>
                        </a:cubicBezTo>
                        <a:close/>
                      </a:path>
                    </a:pathLst>
                  </a:cu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990" name="Oval 1431"/>
                  <p:cNvSpPr/>
                  <p:nvPr/>
                </p:nvSpPr>
                <p:spPr>
                  <a:xfrm rot="20572747" flipH="1">
                    <a:off x="1722558" y="2046555"/>
                    <a:ext cx="334652" cy="129954"/>
                  </a:xfrm>
                  <a:custGeom>
                    <a:avLst/>
                    <a:gdLst/>
                    <a:ahLst/>
                    <a:cxnLst/>
                    <a:rect l="l" t="t" r="r" b="b"/>
                    <a:pathLst>
                      <a:path w="334652" h="129954">
                        <a:moveTo>
                          <a:pt x="298680" y="0"/>
                        </a:moveTo>
                        <a:lnTo>
                          <a:pt x="0" y="92005"/>
                        </a:lnTo>
                        <a:cubicBezTo>
                          <a:pt x="31822" y="115758"/>
                          <a:pt x="87313" y="129954"/>
                          <a:pt x="150136" y="129954"/>
                        </a:cubicBezTo>
                        <a:cubicBezTo>
                          <a:pt x="252041" y="129954"/>
                          <a:pt x="334652" y="92601"/>
                          <a:pt x="334652" y="46524"/>
                        </a:cubicBezTo>
                        <a:cubicBezTo>
                          <a:pt x="334652" y="28333"/>
                          <a:pt x="321776" y="11502"/>
                          <a:pt x="298680" y="0"/>
                        </a:cubicBezTo>
                        <a:close/>
                      </a:path>
                    </a:pathLst>
                  </a:cu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grpSp>
            <p:grpSp>
              <p:nvGrpSpPr>
                <p:cNvPr id="21" name="Group 3442"/>
                <p:cNvGrpSpPr/>
                <p:nvPr/>
              </p:nvGrpSpPr>
              <p:grpSpPr>
                <a:xfrm>
                  <a:off x="1946223" y="2086247"/>
                  <a:ext cx="425007" cy="237992"/>
                  <a:chOff x="1946223" y="2086247"/>
                  <a:chExt cx="425007" cy="237992"/>
                </a:xfrm>
              </p:grpSpPr>
              <p:sp>
                <p:nvSpPr>
                  <p:cNvPr id="3985" name="Oval 3984"/>
                  <p:cNvSpPr/>
                  <p:nvPr/>
                </p:nvSpPr>
                <p:spPr>
                  <a:xfrm rot="36721" flipH="1">
                    <a:off x="1946223" y="2157379"/>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986" name="Oval 3985"/>
                  <p:cNvSpPr/>
                  <p:nvPr/>
                </p:nvSpPr>
                <p:spPr>
                  <a:xfrm rot="36721" flipH="1">
                    <a:off x="1974364" y="2092941"/>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987" name="Oval 1428"/>
                  <p:cNvSpPr/>
                  <p:nvPr/>
                </p:nvSpPr>
                <p:spPr>
                  <a:xfrm rot="36721" flipH="1">
                    <a:off x="2002198" y="2086247"/>
                    <a:ext cx="369032" cy="109115"/>
                  </a:xfrm>
                  <a:custGeom>
                    <a:avLst/>
                    <a:gdLst/>
                    <a:ahLst/>
                    <a:cxnLst/>
                    <a:rect l="l" t="t" r="r" b="b"/>
                    <a:pathLst>
                      <a:path w="369032" h="109115">
                        <a:moveTo>
                          <a:pt x="360387" y="3732"/>
                        </a:moveTo>
                        <a:lnTo>
                          <a:pt x="11030" y="0"/>
                        </a:lnTo>
                        <a:cubicBezTo>
                          <a:pt x="3423" y="7287"/>
                          <a:pt x="0" y="16305"/>
                          <a:pt x="0" y="25685"/>
                        </a:cubicBezTo>
                        <a:cubicBezTo>
                          <a:pt x="0" y="71762"/>
                          <a:pt x="82611" y="109115"/>
                          <a:pt x="184516" y="109115"/>
                        </a:cubicBezTo>
                        <a:cubicBezTo>
                          <a:pt x="286421" y="109115"/>
                          <a:pt x="369032" y="71762"/>
                          <a:pt x="369032" y="25685"/>
                        </a:cubicBezTo>
                        <a:close/>
                      </a:path>
                    </a:pathLst>
                  </a:cu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988" name="Oval 1429"/>
                  <p:cNvSpPr/>
                  <p:nvPr/>
                </p:nvSpPr>
                <p:spPr>
                  <a:xfrm rot="36721" flipH="1">
                    <a:off x="1999749" y="2086422"/>
                    <a:ext cx="314098" cy="43881"/>
                  </a:xfrm>
                  <a:custGeom>
                    <a:avLst/>
                    <a:gdLst/>
                    <a:ahLst/>
                    <a:cxnLst/>
                    <a:rect l="l" t="t" r="r" b="b"/>
                    <a:pathLst>
                      <a:path w="314098" h="43881">
                        <a:moveTo>
                          <a:pt x="314098" y="3355"/>
                        </a:moveTo>
                        <a:lnTo>
                          <a:pt x="0" y="0"/>
                        </a:lnTo>
                        <a:cubicBezTo>
                          <a:pt x="30462" y="26695"/>
                          <a:pt x="90706" y="43881"/>
                          <a:pt x="159825" y="43881"/>
                        </a:cubicBezTo>
                        <a:cubicBezTo>
                          <a:pt x="225335" y="43881"/>
                          <a:pt x="282872" y="28444"/>
                          <a:pt x="314098" y="3355"/>
                        </a:cubicBezTo>
                        <a:close/>
                      </a:path>
                    </a:pathLst>
                  </a:cu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grpSp>
            <p:grpSp>
              <p:nvGrpSpPr>
                <p:cNvPr id="22" name="Group 3443"/>
                <p:cNvGrpSpPr/>
                <p:nvPr/>
              </p:nvGrpSpPr>
              <p:grpSpPr>
                <a:xfrm>
                  <a:off x="2251012" y="2065070"/>
                  <a:ext cx="412393" cy="213649"/>
                  <a:chOff x="2251012" y="2065070"/>
                  <a:chExt cx="412393" cy="213649"/>
                </a:xfrm>
              </p:grpSpPr>
              <p:sp>
                <p:nvSpPr>
                  <p:cNvPr id="3983" name="Oval 3982"/>
                  <p:cNvSpPr/>
                  <p:nvPr/>
                </p:nvSpPr>
                <p:spPr>
                  <a:xfrm rot="975412" flipH="1">
                    <a:off x="2251012" y="2111859"/>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984" name="Oval 1423"/>
                  <p:cNvSpPr/>
                  <p:nvPr/>
                </p:nvSpPr>
                <p:spPr>
                  <a:xfrm rot="975412" flipH="1">
                    <a:off x="2294373" y="2065070"/>
                    <a:ext cx="369032" cy="159038"/>
                  </a:xfrm>
                  <a:custGeom>
                    <a:avLst/>
                    <a:gdLst/>
                    <a:ahLst/>
                    <a:cxnLst/>
                    <a:rect l="l" t="t" r="r" b="b"/>
                    <a:pathLst>
                      <a:path w="369032" h="159038">
                        <a:moveTo>
                          <a:pt x="368456" y="74318"/>
                        </a:moveTo>
                        <a:lnTo>
                          <a:pt x="113594" y="0"/>
                        </a:lnTo>
                        <a:cubicBezTo>
                          <a:pt x="46782" y="11200"/>
                          <a:pt x="0" y="40934"/>
                          <a:pt x="0" y="75608"/>
                        </a:cubicBezTo>
                        <a:cubicBezTo>
                          <a:pt x="0" y="121685"/>
                          <a:pt x="82611" y="159038"/>
                          <a:pt x="184516" y="159038"/>
                        </a:cubicBezTo>
                        <a:cubicBezTo>
                          <a:pt x="286421" y="159038"/>
                          <a:pt x="369032" y="121685"/>
                          <a:pt x="369032" y="75608"/>
                        </a:cubicBezTo>
                        <a:close/>
                      </a:path>
                    </a:pathLst>
                  </a:cu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grpSp>
            <p:grpSp>
              <p:nvGrpSpPr>
                <p:cNvPr id="23" name="Group 3444"/>
                <p:cNvGrpSpPr/>
                <p:nvPr/>
              </p:nvGrpSpPr>
              <p:grpSpPr>
                <a:xfrm>
                  <a:off x="1885739" y="2061438"/>
                  <a:ext cx="462797" cy="540825"/>
                  <a:chOff x="1885739" y="2061438"/>
                  <a:chExt cx="462797" cy="540825"/>
                </a:xfrm>
              </p:grpSpPr>
              <p:sp>
                <p:nvSpPr>
                  <p:cNvPr id="3975" name="Oval 3974"/>
                  <p:cNvSpPr/>
                  <p:nvPr/>
                </p:nvSpPr>
                <p:spPr>
                  <a:xfrm rot="21000444" flipH="1">
                    <a:off x="1885739" y="2435403"/>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976" name="Oval 3975"/>
                  <p:cNvSpPr/>
                  <p:nvPr/>
                </p:nvSpPr>
                <p:spPr>
                  <a:xfrm rot="21000444" flipH="1">
                    <a:off x="1901551" y="2366882"/>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977" name="Oval 3976"/>
                  <p:cNvSpPr/>
                  <p:nvPr/>
                </p:nvSpPr>
                <p:spPr>
                  <a:xfrm rot="21000444" flipH="1">
                    <a:off x="1917365" y="2298360"/>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978" name="Oval 3977"/>
                  <p:cNvSpPr/>
                  <p:nvPr/>
                </p:nvSpPr>
                <p:spPr>
                  <a:xfrm rot="21000444" flipH="1">
                    <a:off x="1933178" y="2229837"/>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979" name="Oval 3978"/>
                  <p:cNvSpPr/>
                  <p:nvPr/>
                </p:nvSpPr>
                <p:spPr>
                  <a:xfrm rot="21000444" flipH="1">
                    <a:off x="1948991" y="2161314"/>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980" name="Oval 3979"/>
                  <p:cNvSpPr/>
                  <p:nvPr/>
                </p:nvSpPr>
                <p:spPr>
                  <a:xfrm rot="21000444" flipH="1">
                    <a:off x="1964805" y="2092790"/>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981" name="Oval 1420"/>
                  <p:cNvSpPr/>
                  <p:nvPr/>
                </p:nvSpPr>
                <p:spPr>
                  <a:xfrm rot="21000444" flipH="1">
                    <a:off x="1983887" y="2061647"/>
                    <a:ext cx="364649" cy="129580"/>
                  </a:xfrm>
                  <a:custGeom>
                    <a:avLst/>
                    <a:gdLst/>
                    <a:ahLst/>
                    <a:cxnLst/>
                    <a:rect l="l" t="t" r="r" b="b"/>
                    <a:pathLst>
                      <a:path w="364649" h="129580">
                        <a:moveTo>
                          <a:pt x="329124" y="0"/>
                        </a:moveTo>
                        <a:lnTo>
                          <a:pt x="0" y="57990"/>
                        </a:lnTo>
                        <a:cubicBezTo>
                          <a:pt x="10913" y="98757"/>
                          <a:pt x="87562" y="129580"/>
                          <a:pt x="180133" y="129580"/>
                        </a:cubicBezTo>
                        <a:cubicBezTo>
                          <a:pt x="282038" y="129580"/>
                          <a:pt x="364649" y="92227"/>
                          <a:pt x="364649" y="46150"/>
                        </a:cubicBezTo>
                        <a:cubicBezTo>
                          <a:pt x="364649" y="28090"/>
                          <a:pt x="351957" y="11369"/>
                          <a:pt x="329124" y="0"/>
                        </a:cubicBezTo>
                        <a:close/>
                      </a:path>
                    </a:pathLst>
                  </a:cu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982" name="Oval 1421"/>
                  <p:cNvSpPr/>
                  <p:nvPr/>
                </p:nvSpPr>
                <p:spPr>
                  <a:xfrm rot="21000444" flipH="1">
                    <a:off x="1985002" y="2061438"/>
                    <a:ext cx="281639" cy="66284"/>
                  </a:xfrm>
                  <a:custGeom>
                    <a:avLst/>
                    <a:gdLst/>
                    <a:ahLst/>
                    <a:cxnLst/>
                    <a:rect l="l" t="t" r="r" b="b"/>
                    <a:pathLst>
                      <a:path w="281639" h="66284">
                        <a:moveTo>
                          <a:pt x="281639" y="0"/>
                        </a:moveTo>
                        <a:lnTo>
                          <a:pt x="0" y="49623"/>
                        </a:lnTo>
                        <a:cubicBezTo>
                          <a:pt x="29339" y="60757"/>
                          <a:pt x="65684" y="66284"/>
                          <a:pt x="104882" y="66284"/>
                        </a:cubicBezTo>
                        <a:cubicBezTo>
                          <a:pt x="192580" y="66284"/>
                          <a:pt x="265987" y="38620"/>
                          <a:pt x="281639" y="0"/>
                        </a:cubicBezTo>
                        <a:close/>
                      </a:path>
                    </a:pathLst>
                  </a:cu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grpSp>
            <p:grpSp>
              <p:nvGrpSpPr>
                <p:cNvPr id="24" name="Group 3445"/>
                <p:cNvGrpSpPr/>
                <p:nvPr/>
              </p:nvGrpSpPr>
              <p:grpSpPr>
                <a:xfrm>
                  <a:off x="2120906" y="2062413"/>
                  <a:ext cx="588025" cy="522094"/>
                  <a:chOff x="2120906" y="2062413"/>
                  <a:chExt cx="588025" cy="522094"/>
                </a:xfrm>
              </p:grpSpPr>
              <p:sp>
                <p:nvSpPr>
                  <p:cNvPr id="3967" name="Oval 3966"/>
                  <p:cNvSpPr/>
                  <p:nvPr/>
                </p:nvSpPr>
                <p:spPr>
                  <a:xfrm rot="508489" flipH="1">
                    <a:off x="2120906" y="2417647"/>
                    <a:ext cx="369031"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968" name="Oval 3967"/>
                  <p:cNvSpPr/>
                  <p:nvPr/>
                </p:nvSpPr>
                <p:spPr>
                  <a:xfrm rot="508489" flipH="1">
                    <a:off x="2157588" y="2357668"/>
                    <a:ext cx="369031"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969" name="Oval 3968"/>
                  <p:cNvSpPr/>
                  <p:nvPr/>
                </p:nvSpPr>
                <p:spPr>
                  <a:xfrm rot="508489" flipH="1">
                    <a:off x="2194271" y="2297688"/>
                    <a:ext cx="369031"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970" name="Oval 3969"/>
                  <p:cNvSpPr/>
                  <p:nvPr/>
                </p:nvSpPr>
                <p:spPr>
                  <a:xfrm rot="508489" flipH="1">
                    <a:off x="2230954" y="2237709"/>
                    <a:ext cx="369031"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971" name="Oval 3970"/>
                  <p:cNvSpPr/>
                  <p:nvPr/>
                </p:nvSpPr>
                <p:spPr>
                  <a:xfrm rot="508489" flipH="1">
                    <a:off x="2267638" y="2177729"/>
                    <a:ext cx="369031"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972" name="Oval 3971"/>
                  <p:cNvSpPr/>
                  <p:nvPr/>
                </p:nvSpPr>
                <p:spPr>
                  <a:xfrm rot="508489" flipH="1">
                    <a:off x="2304320" y="2117748"/>
                    <a:ext cx="369031"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973" name="Oval 1412"/>
                  <p:cNvSpPr/>
                  <p:nvPr/>
                </p:nvSpPr>
                <p:spPr>
                  <a:xfrm rot="508489" flipH="1">
                    <a:off x="2339899" y="2072681"/>
                    <a:ext cx="369032" cy="151866"/>
                  </a:xfrm>
                  <a:custGeom>
                    <a:avLst/>
                    <a:gdLst/>
                    <a:ahLst/>
                    <a:cxnLst/>
                    <a:rect l="l" t="t" r="r" b="b"/>
                    <a:pathLst>
                      <a:path w="369032" h="151866">
                        <a:moveTo>
                          <a:pt x="356640" y="40401"/>
                        </a:moveTo>
                        <a:lnTo>
                          <a:pt x="85497" y="0"/>
                        </a:lnTo>
                        <a:cubicBezTo>
                          <a:pt x="33890" y="12990"/>
                          <a:pt x="0" y="38924"/>
                          <a:pt x="0" y="68436"/>
                        </a:cubicBezTo>
                        <a:cubicBezTo>
                          <a:pt x="0" y="114513"/>
                          <a:pt x="82611" y="151866"/>
                          <a:pt x="184516" y="151866"/>
                        </a:cubicBezTo>
                        <a:cubicBezTo>
                          <a:pt x="286421" y="151866"/>
                          <a:pt x="369032" y="114513"/>
                          <a:pt x="369032" y="68436"/>
                        </a:cubicBezTo>
                        <a:close/>
                      </a:path>
                    </a:pathLst>
                  </a:cu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974" name="Oval 1413"/>
                  <p:cNvSpPr/>
                  <p:nvPr/>
                </p:nvSpPr>
                <p:spPr>
                  <a:xfrm rot="508489" flipH="1">
                    <a:off x="2325972" y="2062413"/>
                    <a:ext cx="334163" cy="87024"/>
                  </a:xfrm>
                  <a:custGeom>
                    <a:avLst/>
                    <a:gdLst/>
                    <a:ahLst/>
                    <a:cxnLst/>
                    <a:rect l="l" t="t" r="r" b="b"/>
                    <a:pathLst>
                      <a:path w="334163" h="87024">
                        <a:moveTo>
                          <a:pt x="334163" y="49662"/>
                        </a:moveTo>
                        <a:lnTo>
                          <a:pt x="863" y="0"/>
                        </a:lnTo>
                        <a:cubicBezTo>
                          <a:pt x="64" y="1054"/>
                          <a:pt x="1" y="2321"/>
                          <a:pt x="0" y="3594"/>
                        </a:cubicBezTo>
                        <a:cubicBezTo>
                          <a:pt x="0" y="49671"/>
                          <a:pt x="82612" y="87024"/>
                          <a:pt x="184516" y="87024"/>
                        </a:cubicBezTo>
                        <a:cubicBezTo>
                          <a:pt x="247001" y="87024"/>
                          <a:pt x="302231" y="72981"/>
                          <a:pt x="334163" y="49662"/>
                        </a:cubicBezTo>
                        <a:close/>
                      </a:path>
                    </a:pathLst>
                  </a:cu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grpSp>
            <p:grpSp>
              <p:nvGrpSpPr>
                <p:cNvPr id="25" name="Group 3446"/>
                <p:cNvGrpSpPr/>
                <p:nvPr/>
              </p:nvGrpSpPr>
              <p:grpSpPr>
                <a:xfrm>
                  <a:off x="1718044" y="2056078"/>
                  <a:ext cx="412211" cy="785609"/>
                  <a:chOff x="1718044" y="2056078"/>
                  <a:chExt cx="412211" cy="785609"/>
                </a:xfrm>
              </p:grpSpPr>
              <p:sp>
                <p:nvSpPr>
                  <p:cNvPr id="3957" name="Oval 3956"/>
                  <p:cNvSpPr/>
                  <p:nvPr/>
                </p:nvSpPr>
                <p:spPr>
                  <a:xfrm rot="20572747" flipH="1">
                    <a:off x="1718044" y="2674827"/>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958" name="Oval 3957"/>
                  <p:cNvSpPr/>
                  <p:nvPr/>
                </p:nvSpPr>
                <p:spPr>
                  <a:xfrm rot="20572747" flipH="1">
                    <a:off x="1725241" y="2604871"/>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959" name="Oval 3958"/>
                  <p:cNvSpPr/>
                  <p:nvPr/>
                </p:nvSpPr>
                <p:spPr>
                  <a:xfrm rot="20572747" flipH="1">
                    <a:off x="1732437" y="2534914"/>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960" name="Oval 3959"/>
                  <p:cNvSpPr/>
                  <p:nvPr/>
                </p:nvSpPr>
                <p:spPr>
                  <a:xfrm rot="20572747" flipH="1">
                    <a:off x="1739634" y="2464956"/>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961" name="Oval 3960"/>
                  <p:cNvSpPr/>
                  <p:nvPr/>
                </p:nvSpPr>
                <p:spPr>
                  <a:xfrm rot="20572747" flipH="1">
                    <a:off x="1746830" y="2394999"/>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962" name="Oval 3961"/>
                  <p:cNvSpPr/>
                  <p:nvPr/>
                </p:nvSpPr>
                <p:spPr>
                  <a:xfrm rot="20572747" flipH="1">
                    <a:off x="1754026" y="2325042"/>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963" name="Oval 3962"/>
                  <p:cNvSpPr/>
                  <p:nvPr/>
                </p:nvSpPr>
                <p:spPr>
                  <a:xfrm rot="20572747" flipH="1">
                    <a:off x="1761224" y="2255084"/>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964" name="Oval 3963"/>
                  <p:cNvSpPr/>
                  <p:nvPr/>
                </p:nvSpPr>
                <p:spPr>
                  <a:xfrm rot="20572747" flipH="1">
                    <a:off x="1754965" y="2183740"/>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965" name="Oval 3964"/>
                  <p:cNvSpPr/>
                  <p:nvPr/>
                </p:nvSpPr>
                <p:spPr>
                  <a:xfrm rot="20572747" flipH="1">
                    <a:off x="1748707" y="2112395"/>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966" name="Oval 1405"/>
                  <p:cNvSpPr/>
                  <p:nvPr/>
                </p:nvSpPr>
                <p:spPr>
                  <a:xfrm rot="20572747" flipH="1">
                    <a:off x="1735338" y="2056078"/>
                    <a:ext cx="362842" cy="151421"/>
                  </a:xfrm>
                  <a:custGeom>
                    <a:avLst/>
                    <a:gdLst/>
                    <a:ahLst/>
                    <a:cxnLst/>
                    <a:rect l="l" t="t" r="r" b="b"/>
                    <a:pathLst>
                      <a:path w="362842" h="151421">
                        <a:moveTo>
                          <a:pt x="278811" y="0"/>
                        </a:moveTo>
                        <a:lnTo>
                          <a:pt x="0" y="85885"/>
                        </a:lnTo>
                        <a:cubicBezTo>
                          <a:pt x="17133" y="123725"/>
                          <a:pt x="90577" y="151421"/>
                          <a:pt x="178326" y="151421"/>
                        </a:cubicBezTo>
                        <a:cubicBezTo>
                          <a:pt x="280231" y="151421"/>
                          <a:pt x="362842" y="114068"/>
                          <a:pt x="362842" y="67991"/>
                        </a:cubicBezTo>
                        <a:cubicBezTo>
                          <a:pt x="362842" y="38768"/>
                          <a:pt x="329611" y="13052"/>
                          <a:pt x="278811" y="0"/>
                        </a:cubicBezTo>
                        <a:close/>
                      </a:path>
                    </a:pathLst>
                  </a:cu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grpSp>
            <p:grpSp>
              <p:nvGrpSpPr>
                <p:cNvPr id="26" name="Group 3447"/>
                <p:cNvGrpSpPr/>
                <p:nvPr/>
              </p:nvGrpSpPr>
              <p:grpSpPr>
                <a:xfrm>
                  <a:off x="1946223" y="2086257"/>
                  <a:ext cx="595636" cy="856347"/>
                  <a:chOff x="1946223" y="2086257"/>
                  <a:chExt cx="595636" cy="856347"/>
                </a:xfrm>
              </p:grpSpPr>
              <p:sp>
                <p:nvSpPr>
                  <p:cNvPr id="3945" name="Oval 3944"/>
                  <p:cNvSpPr/>
                  <p:nvPr/>
                </p:nvSpPr>
                <p:spPr>
                  <a:xfrm rot="36721" flipH="1">
                    <a:off x="1946223" y="2775744"/>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946" name="Oval 3945"/>
                  <p:cNvSpPr/>
                  <p:nvPr/>
                </p:nvSpPr>
                <p:spPr>
                  <a:xfrm rot="36721" flipH="1">
                    <a:off x="1974364" y="2711306"/>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947" name="Oval 3946"/>
                  <p:cNvSpPr/>
                  <p:nvPr/>
                </p:nvSpPr>
                <p:spPr>
                  <a:xfrm rot="36721" flipH="1">
                    <a:off x="2002505" y="2646867"/>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948" name="Oval 3947"/>
                  <p:cNvSpPr/>
                  <p:nvPr/>
                </p:nvSpPr>
                <p:spPr>
                  <a:xfrm rot="36721" flipH="1">
                    <a:off x="2030646" y="2582427"/>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949" name="Oval 3948"/>
                  <p:cNvSpPr/>
                  <p:nvPr/>
                </p:nvSpPr>
                <p:spPr>
                  <a:xfrm rot="36721" flipH="1">
                    <a:off x="2058787" y="2517988"/>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950" name="Oval 3949"/>
                  <p:cNvSpPr/>
                  <p:nvPr/>
                </p:nvSpPr>
                <p:spPr>
                  <a:xfrm rot="36721" flipH="1">
                    <a:off x="2086928" y="2453548"/>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951" name="Oval 3950"/>
                  <p:cNvSpPr/>
                  <p:nvPr/>
                </p:nvSpPr>
                <p:spPr>
                  <a:xfrm rot="36721" flipH="1">
                    <a:off x="2115069" y="2389109"/>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952" name="Oval 3951"/>
                  <p:cNvSpPr/>
                  <p:nvPr/>
                </p:nvSpPr>
                <p:spPr>
                  <a:xfrm rot="36721" flipH="1">
                    <a:off x="2130817" y="2319246"/>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953" name="Oval 3952"/>
                  <p:cNvSpPr/>
                  <p:nvPr/>
                </p:nvSpPr>
                <p:spPr>
                  <a:xfrm rot="36721" flipH="1">
                    <a:off x="2146565" y="2249383"/>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954" name="Oval 3953"/>
                  <p:cNvSpPr/>
                  <p:nvPr/>
                </p:nvSpPr>
                <p:spPr>
                  <a:xfrm rot="36721" flipH="1">
                    <a:off x="2153540" y="2175683"/>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955" name="Oval 3954"/>
                  <p:cNvSpPr/>
                  <p:nvPr/>
                </p:nvSpPr>
                <p:spPr>
                  <a:xfrm rot="36721" flipH="1">
                    <a:off x="2165666" y="2104236"/>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956" name="Oval 1395"/>
                  <p:cNvSpPr/>
                  <p:nvPr/>
                </p:nvSpPr>
                <p:spPr>
                  <a:xfrm rot="36721" flipH="1">
                    <a:off x="2172827" y="2086257"/>
                    <a:ext cx="369032" cy="111349"/>
                  </a:xfrm>
                  <a:custGeom>
                    <a:avLst/>
                    <a:gdLst/>
                    <a:ahLst/>
                    <a:cxnLst/>
                    <a:rect l="l" t="t" r="r" b="b"/>
                    <a:pathLst>
                      <a:path w="369032" h="111349">
                        <a:moveTo>
                          <a:pt x="358943" y="3707"/>
                        </a:moveTo>
                        <a:lnTo>
                          <a:pt x="11885" y="0"/>
                        </a:lnTo>
                        <a:cubicBezTo>
                          <a:pt x="3923" y="8251"/>
                          <a:pt x="0" y="17878"/>
                          <a:pt x="0" y="27919"/>
                        </a:cubicBezTo>
                        <a:cubicBezTo>
                          <a:pt x="0" y="73996"/>
                          <a:pt x="82611" y="111349"/>
                          <a:pt x="184517" y="111349"/>
                        </a:cubicBezTo>
                        <a:cubicBezTo>
                          <a:pt x="286421" y="111349"/>
                          <a:pt x="369033" y="73996"/>
                          <a:pt x="369032" y="27919"/>
                        </a:cubicBezTo>
                        <a:close/>
                      </a:path>
                    </a:pathLst>
                  </a:cu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grpSp>
            <p:grpSp>
              <p:nvGrpSpPr>
                <p:cNvPr id="27" name="Group 3448"/>
                <p:cNvGrpSpPr/>
                <p:nvPr/>
              </p:nvGrpSpPr>
              <p:grpSpPr>
                <a:xfrm>
                  <a:off x="2251012" y="2072937"/>
                  <a:ext cx="787594" cy="818541"/>
                  <a:chOff x="2251012" y="2072937"/>
                  <a:chExt cx="787594" cy="818541"/>
                </a:xfrm>
              </p:grpSpPr>
              <p:sp>
                <p:nvSpPr>
                  <p:cNvPr id="3933" name="Oval 3932"/>
                  <p:cNvSpPr/>
                  <p:nvPr/>
                </p:nvSpPr>
                <p:spPr>
                  <a:xfrm rot="975412" flipH="1">
                    <a:off x="2251012" y="2724618"/>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934" name="Oval 3933"/>
                  <p:cNvSpPr/>
                  <p:nvPr/>
                </p:nvSpPr>
                <p:spPr>
                  <a:xfrm rot="975412" flipH="1">
                    <a:off x="2295469" y="2670163"/>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935" name="Oval 3934"/>
                  <p:cNvSpPr/>
                  <p:nvPr/>
                </p:nvSpPr>
                <p:spPr>
                  <a:xfrm rot="975412" flipH="1">
                    <a:off x="2339928" y="2615708"/>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936" name="Oval 3935"/>
                  <p:cNvSpPr/>
                  <p:nvPr/>
                </p:nvSpPr>
                <p:spPr>
                  <a:xfrm rot="975412" flipH="1">
                    <a:off x="2384387" y="2561253"/>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937" name="Oval 3936"/>
                  <p:cNvSpPr/>
                  <p:nvPr/>
                </p:nvSpPr>
                <p:spPr>
                  <a:xfrm rot="975412" flipH="1">
                    <a:off x="2428846" y="2506798"/>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938" name="Oval 3937"/>
                  <p:cNvSpPr/>
                  <p:nvPr/>
                </p:nvSpPr>
                <p:spPr>
                  <a:xfrm rot="975412" flipH="1">
                    <a:off x="2473304" y="2452341"/>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939" name="Oval 3938"/>
                  <p:cNvSpPr/>
                  <p:nvPr/>
                </p:nvSpPr>
                <p:spPr>
                  <a:xfrm rot="975412" flipH="1">
                    <a:off x="2517763" y="2397886"/>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940" name="Oval 3939"/>
                  <p:cNvSpPr/>
                  <p:nvPr/>
                </p:nvSpPr>
                <p:spPr>
                  <a:xfrm rot="975412" flipH="1">
                    <a:off x="2551749" y="2334862"/>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941" name="Oval 3940"/>
                  <p:cNvSpPr/>
                  <p:nvPr/>
                </p:nvSpPr>
                <p:spPr>
                  <a:xfrm rot="975412" flipH="1">
                    <a:off x="2585735" y="2271839"/>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942" name="Oval 3941"/>
                  <p:cNvSpPr/>
                  <p:nvPr/>
                </p:nvSpPr>
                <p:spPr>
                  <a:xfrm rot="975412" flipH="1">
                    <a:off x="2612308" y="2202752"/>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943" name="Oval 3942"/>
                  <p:cNvSpPr/>
                  <p:nvPr/>
                </p:nvSpPr>
                <p:spPr>
                  <a:xfrm rot="975412" flipH="1">
                    <a:off x="2643234" y="2137226"/>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944" name="Oval 1382"/>
                  <p:cNvSpPr/>
                  <p:nvPr/>
                </p:nvSpPr>
                <p:spPr>
                  <a:xfrm rot="975412" flipH="1">
                    <a:off x="2669574" y="2072937"/>
                    <a:ext cx="369032" cy="162302"/>
                  </a:xfrm>
                  <a:custGeom>
                    <a:avLst/>
                    <a:gdLst/>
                    <a:ahLst/>
                    <a:cxnLst/>
                    <a:rect l="l" t="t" r="r" b="b"/>
                    <a:pathLst>
                      <a:path w="369032" h="162302">
                        <a:moveTo>
                          <a:pt x="362538" y="64329"/>
                        </a:moveTo>
                        <a:lnTo>
                          <a:pt x="141935" y="0"/>
                        </a:lnTo>
                        <a:cubicBezTo>
                          <a:pt x="60468" y="6416"/>
                          <a:pt x="0" y="39451"/>
                          <a:pt x="0" y="78872"/>
                        </a:cubicBezTo>
                        <a:cubicBezTo>
                          <a:pt x="0" y="124949"/>
                          <a:pt x="82611" y="162302"/>
                          <a:pt x="184516" y="162302"/>
                        </a:cubicBezTo>
                        <a:cubicBezTo>
                          <a:pt x="286421" y="162302"/>
                          <a:pt x="369032" y="124949"/>
                          <a:pt x="369032" y="78872"/>
                        </a:cubicBezTo>
                        <a:close/>
                      </a:path>
                    </a:pathLst>
                  </a:cu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grpSp>
            <p:grpSp>
              <p:nvGrpSpPr>
                <p:cNvPr id="28" name="Group 3449"/>
                <p:cNvGrpSpPr/>
                <p:nvPr/>
              </p:nvGrpSpPr>
              <p:grpSpPr>
                <a:xfrm>
                  <a:off x="1082193" y="2135176"/>
                  <a:ext cx="1037627" cy="1939088"/>
                  <a:chOff x="1082193" y="2135176"/>
                  <a:chExt cx="1037627" cy="1939088"/>
                </a:xfrm>
              </p:grpSpPr>
              <p:sp>
                <p:nvSpPr>
                  <p:cNvPr id="3908" name="Oval 3907"/>
                  <p:cNvSpPr/>
                  <p:nvPr/>
                </p:nvSpPr>
                <p:spPr>
                  <a:xfrm rot="20572747" flipH="1">
                    <a:off x="1707609" y="3907404"/>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909" name="Oval 3908"/>
                  <p:cNvSpPr/>
                  <p:nvPr/>
                </p:nvSpPr>
                <p:spPr>
                  <a:xfrm rot="20572747" flipH="1">
                    <a:off x="1714806" y="3837448"/>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910" name="Oval 3909"/>
                  <p:cNvSpPr/>
                  <p:nvPr/>
                </p:nvSpPr>
                <p:spPr>
                  <a:xfrm rot="20572747" flipH="1">
                    <a:off x="1722002" y="3767491"/>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911" name="Oval 3910"/>
                  <p:cNvSpPr/>
                  <p:nvPr/>
                </p:nvSpPr>
                <p:spPr>
                  <a:xfrm rot="20572747" flipH="1">
                    <a:off x="1729199" y="3697533"/>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912" name="Oval 3911"/>
                  <p:cNvSpPr/>
                  <p:nvPr/>
                </p:nvSpPr>
                <p:spPr>
                  <a:xfrm rot="20572747" flipH="1">
                    <a:off x="1736395" y="3627576"/>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913" name="Oval 3912"/>
                  <p:cNvSpPr/>
                  <p:nvPr/>
                </p:nvSpPr>
                <p:spPr>
                  <a:xfrm rot="20572747" flipH="1">
                    <a:off x="1743591" y="3557619"/>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914" name="Oval 3913"/>
                  <p:cNvSpPr/>
                  <p:nvPr/>
                </p:nvSpPr>
                <p:spPr>
                  <a:xfrm rot="20572747" flipH="1">
                    <a:off x="1750789" y="3487661"/>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915" name="Oval 3914"/>
                  <p:cNvSpPr/>
                  <p:nvPr/>
                </p:nvSpPr>
                <p:spPr>
                  <a:xfrm rot="20572747" flipH="1">
                    <a:off x="1744530" y="3416317"/>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916" name="Oval 3915"/>
                  <p:cNvSpPr/>
                  <p:nvPr/>
                </p:nvSpPr>
                <p:spPr>
                  <a:xfrm rot="20572747" flipH="1">
                    <a:off x="1738272" y="3344972"/>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917" name="Oval 3916"/>
                  <p:cNvSpPr/>
                  <p:nvPr/>
                </p:nvSpPr>
                <p:spPr>
                  <a:xfrm rot="20572747" flipH="1">
                    <a:off x="1722492" y="3272647"/>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918" name="Oval 3917"/>
                  <p:cNvSpPr/>
                  <p:nvPr/>
                </p:nvSpPr>
                <p:spPr>
                  <a:xfrm rot="20572747" flipH="1">
                    <a:off x="1712301" y="3200898"/>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919" name="Oval 3918"/>
                  <p:cNvSpPr/>
                  <p:nvPr/>
                </p:nvSpPr>
                <p:spPr>
                  <a:xfrm rot="20572747" flipH="1">
                    <a:off x="1697043" y="3128624"/>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920" name="Oval 3919"/>
                  <p:cNvSpPr/>
                  <p:nvPr/>
                </p:nvSpPr>
                <p:spPr>
                  <a:xfrm rot="20572747" flipH="1">
                    <a:off x="1664397" y="3054561"/>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921" name="Oval 3920"/>
                  <p:cNvSpPr/>
                  <p:nvPr/>
                </p:nvSpPr>
                <p:spPr>
                  <a:xfrm rot="20572747" flipH="1">
                    <a:off x="1658660" y="2983270"/>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922" name="Oval 3921"/>
                  <p:cNvSpPr/>
                  <p:nvPr/>
                </p:nvSpPr>
                <p:spPr>
                  <a:xfrm rot="20572747" flipH="1">
                    <a:off x="1621561" y="2908748"/>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923" name="Oval 3922"/>
                  <p:cNvSpPr/>
                  <p:nvPr/>
                </p:nvSpPr>
                <p:spPr>
                  <a:xfrm rot="20572747" flipH="1">
                    <a:off x="1593368" y="2835141"/>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924" name="Oval 3923"/>
                  <p:cNvSpPr/>
                  <p:nvPr/>
                </p:nvSpPr>
                <p:spPr>
                  <a:xfrm rot="20572747" flipH="1">
                    <a:off x="1560722" y="2761077"/>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925" name="Oval 3924"/>
                  <p:cNvSpPr/>
                  <p:nvPr/>
                </p:nvSpPr>
                <p:spPr>
                  <a:xfrm rot="20572747" flipH="1">
                    <a:off x="1516958" y="2685868"/>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926" name="Oval 3925"/>
                  <p:cNvSpPr/>
                  <p:nvPr/>
                </p:nvSpPr>
                <p:spPr>
                  <a:xfrm rot="20572747" flipH="1">
                    <a:off x="1464070" y="2609716"/>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927" name="Oval 3926"/>
                  <p:cNvSpPr/>
                  <p:nvPr/>
                </p:nvSpPr>
                <p:spPr>
                  <a:xfrm rot="20572747" flipH="1">
                    <a:off x="1407832" y="2544282"/>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928" name="Oval 3927"/>
                  <p:cNvSpPr/>
                  <p:nvPr/>
                </p:nvSpPr>
                <p:spPr>
                  <a:xfrm rot="20572747" flipH="1">
                    <a:off x="1348892" y="2456447"/>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929" name="Oval 3928"/>
                  <p:cNvSpPr/>
                  <p:nvPr/>
                </p:nvSpPr>
                <p:spPr>
                  <a:xfrm rot="20572747" flipH="1">
                    <a:off x="1275884" y="2378222"/>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930" name="Oval 3929"/>
                  <p:cNvSpPr/>
                  <p:nvPr/>
                </p:nvSpPr>
                <p:spPr>
                  <a:xfrm rot="20572747" flipH="1">
                    <a:off x="1210739" y="2311869"/>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931" name="Oval 3930"/>
                  <p:cNvSpPr/>
                  <p:nvPr/>
                </p:nvSpPr>
                <p:spPr>
                  <a:xfrm rot="20572747" flipH="1">
                    <a:off x="1139307" y="2222746"/>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932" name="Oval 3931"/>
                  <p:cNvSpPr/>
                  <p:nvPr/>
                </p:nvSpPr>
                <p:spPr>
                  <a:xfrm rot="20572747" flipH="1">
                    <a:off x="1082193" y="2135176"/>
                    <a:ext cx="36903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grpSp>
            <p:grpSp>
              <p:nvGrpSpPr>
                <p:cNvPr id="29" name="Group 3450"/>
                <p:cNvGrpSpPr/>
                <p:nvPr/>
              </p:nvGrpSpPr>
              <p:grpSpPr>
                <a:xfrm>
                  <a:off x="1877400" y="2143944"/>
                  <a:ext cx="670867" cy="2033210"/>
                  <a:chOff x="1877400" y="2143944"/>
                  <a:chExt cx="670867" cy="2033210"/>
                </a:xfrm>
              </p:grpSpPr>
              <p:sp>
                <p:nvSpPr>
                  <p:cNvPr id="3883" name="Oval 3882"/>
                  <p:cNvSpPr/>
                  <p:nvPr/>
                </p:nvSpPr>
                <p:spPr>
                  <a:xfrm rot="36721" flipH="1">
                    <a:off x="1944666" y="4010294"/>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884" name="Oval 3883"/>
                  <p:cNvSpPr/>
                  <p:nvPr/>
                </p:nvSpPr>
                <p:spPr>
                  <a:xfrm rot="36721" flipH="1">
                    <a:off x="1972807" y="3945856"/>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885" name="Oval 3884"/>
                  <p:cNvSpPr/>
                  <p:nvPr/>
                </p:nvSpPr>
                <p:spPr>
                  <a:xfrm rot="36721" flipH="1">
                    <a:off x="2000948" y="3881417"/>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886" name="Oval 3885"/>
                  <p:cNvSpPr/>
                  <p:nvPr/>
                </p:nvSpPr>
                <p:spPr>
                  <a:xfrm rot="36721" flipH="1">
                    <a:off x="2029089" y="3816977"/>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887" name="Oval 3886"/>
                  <p:cNvSpPr/>
                  <p:nvPr/>
                </p:nvSpPr>
                <p:spPr>
                  <a:xfrm rot="36721" flipH="1">
                    <a:off x="2057230" y="3752538"/>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888" name="Oval 3887"/>
                  <p:cNvSpPr/>
                  <p:nvPr/>
                </p:nvSpPr>
                <p:spPr>
                  <a:xfrm rot="36721" flipH="1">
                    <a:off x="2085371" y="3688098"/>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889" name="Oval 3888"/>
                  <p:cNvSpPr/>
                  <p:nvPr/>
                </p:nvSpPr>
                <p:spPr>
                  <a:xfrm rot="36721" flipH="1">
                    <a:off x="2113512" y="3623659"/>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890" name="Oval 3889"/>
                  <p:cNvSpPr/>
                  <p:nvPr/>
                </p:nvSpPr>
                <p:spPr>
                  <a:xfrm rot="36721" flipH="1">
                    <a:off x="2129260" y="3553796"/>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891" name="Oval 3890"/>
                  <p:cNvSpPr/>
                  <p:nvPr/>
                </p:nvSpPr>
                <p:spPr>
                  <a:xfrm rot="36721" flipH="1">
                    <a:off x="2145008" y="3483933"/>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892" name="Oval 3891"/>
                  <p:cNvSpPr/>
                  <p:nvPr/>
                </p:nvSpPr>
                <p:spPr>
                  <a:xfrm rot="36721" flipH="1">
                    <a:off x="2151983" y="3410233"/>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893" name="Oval 3892"/>
                  <p:cNvSpPr/>
                  <p:nvPr/>
                </p:nvSpPr>
                <p:spPr>
                  <a:xfrm rot="36721" flipH="1">
                    <a:off x="2164109" y="3338786"/>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894" name="Oval 3893"/>
                  <p:cNvSpPr/>
                  <p:nvPr/>
                </p:nvSpPr>
                <p:spPr>
                  <a:xfrm rot="36721" flipH="1">
                    <a:off x="2171566" y="3265296"/>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895" name="Oval 3894"/>
                  <p:cNvSpPr/>
                  <p:nvPr/>
                </p:nvSpPr>
                <p:spPr>
                  <a:xfrm rot="36721" flipH="1">
                    <a:off x="2163008" y="3184797"/>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896" name="Oval 3895"/>
                  <p:cNvSpPr/>
                  <p:nvPr/>
                </p:nvSpPr>
                <p:spPr>
                  <a:xfrm rot="36721" flipH="1">
                    <a:off x="2179235" y="3115145"/>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897" name="Oval 3896"/>
                  <p:cNvSpPr/>
                  <p:nvPr/>
                </p:nvSpPr>
                <p:spPr>
                  <a:xfrm rot="36721" flipH="1">
                    <a:off x="2166574" y="3032851"/>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898" name="Oval 3897"/>
                  <p:cNvSpPr/>
                  <p:nvPr/>
                </p:nvSpPr>
                <p:spPr>
                  <a:xfrm rot="36721" flipH="1">
                    <a:off x="2162119" y="2954148"/>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899" name="Oval 3898"/>
                  <p:cNvSpPr/>
                  <p:nvPr/>
                </p:nvSpPr>
                <p:spPr>
                  <a:xfrm rot="36721" flipH="1">
                    <a:off x="2153560" y="2873649"/>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900" name="Oval 3899"/>
                  <p:cNvSpPr/>
                  <p:nvPr/>
                </p:nvSpPr>
                <p:spPr>
                  <a:xfrm rot="36721" flipH="1">
                    <a:off x="2134760" y="2788670"/>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901" name="Oval 3900"/>
                  <p:cNvSpPr/>
                  <p:nvPr/>
                </p:nvSpPr>
                <p:spPr>
                  <a:xfrm rot="36721" flipH="1">
                    <a:off x="2107554" y="2700011"/>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902" name="Oval 3901"/>
                  <p:cNvSpPr/>
                  <p:nvPr/>
                </p:nvSpPr>
                <p:spPr>
                  <a:xfrm rot="36721" flipH="1">
                    <a:off x="2065918" y="2605039"/>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903" name="Oval 3902"/>
                  <p:cNvSpPr/>
                  <p:nvPr/>
                </p:nvSpPr>
                <p:spPr>
                  <a:xfrm rot="36721" flipH="1">
                    <a:off x="2044486" y="2518909"/>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904" name="Oval 3903"/>
                  <p:cNvSpPr/>
                  <p:nvPr/>
                </p:nvSpPr>
                <p:spPr>
                  <a:xfrm rot="36721" flipH="1">
                    <a:off x="1998747" y="2422141"/>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905" name="Oval 3904"/>
                  <p:cNvSpPr/>
                  <p:nvPr/>
                </p:nvSpPr>
                <p:spPr>
                  <a:xfrm rot="36721" flipH="1">
                    <a:off x="1948908" y="2323578"/>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906" name="Oval 3905"/>
                  <p:cNvSpPr/>
                  <p:nvPr/>
                </p:nvSpPr>
                <p:spPr>
                  <a:xfrm rot="36721" flipH="1">
                    <a:off x="1915969" y="2232412"/>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907" name="Oval 3906"/>
                  <p:cNvSpPr/>
                  <p:nvPr/>
                </p:nvSpPr>
                <p:spPr>
                  <a:xfrm rot="36721" flipH="1">
                    <a:off x="1877400" y="2143944"/>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grpSp>
            <p:grpSp>
              <p:nvGrpSpPr>
                <p:cNvPr id="30" name="Group 3451"/>
                <p:cNvGrpSpPr/>
                <p:nvPr/>
              </p:nvGrpSpPr>
              <p:grpSpPr>
                <a:xfrm>
                  <a:off x="2249455" y="2143709"/>
                  <a:ext cx="881194" cy="1985771"/>
                  <a:chOff x="2249455" y="2143709"/>
                  <a:chExt cx="881194" cy="1985771"/>
                </a:xfrm>
              </p:grpSpPr>
              <p:sp>
                <p:nvSpPr>
                  <p:cNvPr id="3858" name="Oval 3857"/>
                  <p:cNvSpPr/>
                  <p:nvPr/>
                </p:nvSpPr>
                <p:spPr>
                  <a:xfrm rot="975412" flipH="1">
                    <a:off x="2249455" y="3962620"/>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859" name="Oval 3858"/>
                  <p:cNvSpPr/>
                  <p:nvPr/>
                </p:nvSpPr>
                <p:spPr>
                  <a:xfrm rot="975412" flipH="1">
                    <a:off x="2293912" y="3908165"/>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860" name="Oval 3859"/>
                  <p:cNvSpPr/>
                  <p:nvPr/>
                </p:nvSpPr>
                <p:spPr>
                  <a:xfrm rot="975412" flipH="1">
                    <a:off x="2338371" y="3853710"/>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861" name="Oval 3860"/>
                  <p:cNvSpPr/>
                  <p:nvPr/>
                </p:nvSpPr>
                <p:spPr>
                  <a:xfrm rot="975412" flipH="1">
                    <a:off x="2382830" y="3799255"/>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862" name="Oval 3861"/>
                  <p:cNvSpPr/>
                  <p:nvPr/>
                </p:nvSpPr>
                <p:spPr>
                  <a:xfrm rot="975412" flipH="1">
                    <a:off x="2427289" y="3744800"/>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863" name="Oval 3862"/>
                  <p:cNvSpPr/>
                  <p:nvPr/>
                </p:nvSpPr>
                <p:spPr>
                  <a:xfrm rot="975412" flipH="1">
                    <a:off x="2471747" y="3690343"/>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864" name="Oval 3863"/>
                  <p:cNvSpPr/>
                  <p:nvPr/>
                </p:nvSpPr>
                <p:spPr>
                  <a:xfrm rot="975412" flipH="1">
                    <a:off x="2516206" y="3635888"/>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865" name="Oval 3864"/>
                  <p:cNvSpPr/>
                  <p:nvPr/>
                </p:nvSpPr>
                <p:spPr>
                  <a:xfrm rot="975412" flipH="1">
                    <a:off x="2550192" y="3572864"/>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866" name="Oval 3865"/>
                  <p:cNvSpPr/>
                  <p:nvPr/>
                </p:nvSpPr>
                <p:spPr>
                  <a:xfrm rot="975412" flipH="1">
                    <a:off x="2584178" y="3509841"/>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867" name="Oval 3866"/>
                  <p:cNvSpPr/>
                  <p:nvPr/>
                </p:nvSpPr>
                <p:spPr>
                  <a:xfrm rot="975412" flipH="1">
                    <a:off x="2610751" y="3440754"/>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868" name="Oval 3867"/>
                  <p:cNvSpPr/>
                  <p:nvPr/>
                </p:nvSpPr>
                <p:spPr>
                  <a:xfrm rot="975412" flipH="1">
                    <a:off x="2641677" y="3375228"/>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869" name="Oval 3868"/>
                  <p:cNvSpPr/>
                  <p:nvPr/>
                </p:nvSpPr>
                <p:spPr>
                  <a:xfrm rot="975412" flipH="1">
                    <a:off x="2668655" y="3306473"/>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870" name="Oval 3869"/>
                  <p:cNvSpPr/>
                  <p:nvPr/>
                </p:nvSpPr>
                <p:spPr>
                  <a:xfrm rot="975412" flipH="1">
                    <a:off x="2682100" y="3226646"/>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871" name="Oval 3870"/>
                  <p:cNvSpPr/>
                  <p:nvPr/>
                </p:nvSpPr>
                <p:spPr>
                  <a:xfrm rot="975412" flipH="1">
                    <a:off x="2716491" y="3163955"/>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872" name="Oval 3871"/>
                  <p:cNvSpPr/>
                  <p:nvPr/>
                </p:nvSpPr>
                <p:spPr>
                  <a:xfrm rot="975412" flipH="1">
                    <a:off x="2726470" y="3081293"/>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873" name="Oval 3872"/>
                  <p:cNvSpPr/>
                  <p:nvPr/>
                </p:nvSpPr>
                <p:spPr>
                  <a:xfrm rot="975412" flipH="1">
                    <a:off x="2743380" y="3004302"/>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874" name="Oval 3873"/>
                  <p:cNvSpPr/>
                  <p:nvPr/>
                </p:nvSpPr>
                <p:spPr>
                  <a:xfrm rot="975412" flipH="1">
                    <a:off x="2756827" y="2924476"/>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875" name="Oval 3874"/>
                  <p:cNvSpPr/>
                  <p:nvPr/>
                </p:nvSpPr>
                <p:spPr>
                  <a:xfrm rot="975412" flipH="1">
                    <a:off x="2761617" y="2837569"/>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876" name="Oval 3875"/>
                  <p:cNvSpPr/>
                  <p:nvPr/>
                </p:nvSpPr>
                <p:spPr>
                  <a:xfrm rot="975412" flipH="1">
                    <a:off x="2759303" y="2744852"/>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877" name="Oval 3876"/>
                  <p:cNvSpPr/>
                  <p:nvPr/>
                </p:nvSpPr>
                <p:spPr>
                  <a:xfrm rot="975412" flipH="1">
                    <a:off x="2744795" y="2642160"/>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878" name="Oval 3877"/>
                  <p:cNvSpPr/>
                  <p:nvPr/>
                </p:nvSpPr>
                <p:spPr>
                  <a:xfrm rot="975412" flipH="1">
                    <a:off x="2747362" y="2553434"/>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879" name="Oval 3878"/>
                  <p:cNvSpPr/>
                  <p:nvPr/>
                </p:nvSpPr>
                <p:spPr>
                  <a:xfrm rot="975412" flipH="1">
                    <a:off x="2729388" y="2447905"/>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880" name="Oval 3879"/>
                  <p:cNvSpPr/>
                  <p:nvPr/>
                </p:nvSpPr>
                <p:spPr>
                  <a:xfrm rot="975412" flipH="1">
                    <a:off x="2707949" y="2339541"/>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881" name="Oval 3880"/>
                  <p:cNvSpPr/>
                  <p:nvPr/>
                </p:nvSpPr>
                <p:spPr>
                  <a:xfrm rot="975412" flipH="1">
                    <a:off x="2700790" y="2242860"/>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882" name="Oval 3881"/>
                  <p:cNvSpPr/>
                  <p:nvPr/>
                </p:nvSpPr>
                <p:spPr>
                  <a:xfrm rot="975412" flipH="1">
                    <a:off x="2684397" y="2143709"/>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grpSp>
            <p:grpSp>
              <p:nvGrpSpPr>
                <p:cNvPr id="31" name="Group 3452"/>
                <p:cNvGrpSpPr/>
                <p:nvPr/>
              </p:nvGrpSpPr>
              <p:grpSpPr>
                <a:xfrm>
                  <a:off x="1476381" y="2444295"/>
                  <a:ext cx="876981" cy="1999372"/>
                  <a:chOff x="1476381" y="2444295"/>
                  <a:chExt cx="876981" cy="1999372"/>
                </a:xfrm>
              </p:grpSpPr>
              <p:sp>
                <p:nvSpPr>
                  <p:cNvPr id="3833" name="Oval 3832"/>
                  <p:cNvSpPr/>
                  <p:nvPr/>
                </p:nvSpPr>
                <p:spPr>
                  <a:xfrm rot="21000444" flipH="1">
                    <a:off x="1884182" y="4276807"/>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834" name="Oval 3833"/>
                  <p:cNvSpPr/>
                  <p:nvPr/>
                </p:nvSpPr>
                <p:spPr>
                  <a:xfrm rot="21000444" flipH="1">
                    <a:off x="1899994" y="4208286"/>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835" name="Oval 3834"/>
                  <p:cNvSpPr/>
                  <p:nvPr/>
                </p:nvSpPr>
                <p:spPr>
                  <a:xfrm rot="21000444" flipH="1">
                    <a:off x="1915808" y="4139764"/>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836" name="Oval 3835"/>
                  <p:cNvSpPr/>
                  <p:nvPr/>
                </p:nvSpPr>
                <p:spPr>
                  <a:xfrm rot="21000444" flipH="1">
                    <a:off x="1931621" y="4071241"/>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837" name="Oval 3836"/>
                  <p:cNvSpPr/>
                  <p:nvPr/>
                </p:nvSpPr>
                <p:spPr>
                  <a:xfrm rot="21000444" flipH="1">
                    <a:off x="1947434" y="4002718"/>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838" name="Oval 3837"/>
                  <p:cNvSpPr/>
                  <p:nvPr/>
                </p:nvSpPr>
                <p:spPr>
                  <a:xfrm rot="21000444" flipH="1">
                    <a:off x="1963248" y="3934194"/>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839" name="Oval 3838"/>
                  <p:cNvSpPr/>
                  <p:nvPr/>
                </p:nvSpPr>
                <p:spPr>
                  <a:xfrm rot="21000444" flipH="1">
                    <a:off x="1979061" y="3865671"/>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840" name="Oval 3839"/>
                  <p:cNvSpPr/>
                  <p:nvPr/>
                </p:nvSpPr>
                <p:spPr>
                  <a:xfrm rot="21000444" flipH="1">
                    <a:off x="1981696" y="3794101"/>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841" name="Oval 3840"/>
                  <p:cNvSpPr/>
                  <p:nvPr/>
                </p:nvSpPr>
                <p:spPr>
                  <a:xfrm rot="21000444" flipH="1">
                    <a:off x="1984330" y="3722530"/>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842" name="Oval 3841"/>
                  <p:cNvSpPr/>
                  <p:nvPr/>
                </p:nvSpPr>
                <p:spPr>
                  <a:xfrm rot="21000444" flipH="1">
                    <a:off x="1977640" y="3648805"/>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843" name="Oval 3842"/>
                  <p:cNvSpPr/>
                  <p:nvPr/>
                </p:nvSpPr>
                <p:spPr>
                  <a:xfrm rot="21000444" flipH="1">
                    <a:off x="1976423" y="3576343"/>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844" name="Oval 3843"/>
                  <p:cNvSpPr/>
                  <p:nvPr/>
                </p:nvSpPr>
                <p:spPr>
                  <a:xfrm rot="21000444" flipH="1">
                    <a:off x="1970240" y="3502734"/>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845" name="Oval 3844"/>
                  <p:cNvSpPr/>
                  <p:nvPr/>
                </p:nvSpPr>
                <p:spPr>
                  <a:xfrm rot="21000444" flipH="1">
                    <a:off x="1959346" y="3425188"/>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846" name="Oval 3845"/>
                  <p:cNvSpPr/>
                  <p:nvPr/>
                </p:nvSpPr>
                <p:spPr>
                  <a:xfrm rot="20940000" flipH="1">
                    <a:off x="1950173" y="3353735"/>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847" name="Oval 3846"/>
                  <p:cNvSpPr/>
                  <p:nvPr/>
                </p:nvSpPr>
                <p:spPr>
                  <a:xfrm rot="21000444" flipH="1">
                    <a:off x="1934918" y="3275180"/>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848" name="Oval 3847"/>
                  <p:cNvSpPr/>
                  <p:nvPr/>
                </p:nvSpPr>
                <p:spPr>
                  <a:xfrm rot="21000444" flipH="1">
                    <a:off x="1903749" y="3198642"/>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849" name="Oval 3848"/>
                  <p:cNvSpPr/>
                  <p:nvPr/>
                </p:nvSpPr>
                <p:spPr>
                  <a:xfrm rot="21000444" flipH="1">
                    <a:off x="1880537" y="3121094"/>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850" name="Oval 3849"/>
                  <p:cNvSpPr/>
                  <p:nvPr/>
                </p:nvSpPr>
                <p:spPr>
                  <a:xfrm rot="21000444" flipH="1">
                    <a:off x="1846436" y="3041029"/>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851" name="Oval 3850"/>
                  <p:cNvSpPr/>
                  <p:nvPr/>
                </p:nvSpPr>
                <p:spPr>
                  <a:xfrm rot="21000444" flipH="1">
                    <a:off x="1803395" y="2958898"/>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852" name="Oval 3851"/>
                  <p:cNvSpPr/>
                  <p:nvPr/>
                </p:nvSpPr>
                <p:spPr>
                  <a:xfrm rot="21000444" flipH="1">
                    <a:off x="1745009" y="2873217"/>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853" name="Oval 3852"/>
                  <p:cNvSpPr/>
                  <p:nvPr/>
                </p:nvSpPr>
                <p:spPr>
                  <a:xfrm rot="21000444" flipH="1">
                    <a:off x="1708108" y="2792505"/>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854" name="Oval 3853"/>
                  <p:cNvSpPr/>
                  <p:nvPr/>
                </p:nvSpPr>
                <p:spPr>
                  <a:xfrm rot="21000444" flipH="1">
                    <a:off x="1645361" y="2705816"/>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855" name="Oval 3854"/>
                  <p:cNvSpPr/>
                  <p:nvPr/>
                </p:nvSpPr>
                <p:spPr>
                  <a:xfrm rot="21000444" flipH="1">
                    <a:off x="1578250" y="2618118"/>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856" name="Oval 3855"/>
                  <p:cNvSpPr/>
                  <p:nvPr/>
                </p:nvSpPr>
                <p:spPr>
                  <a:xfrm rot="21000444" flipH="1">
                    <a:off x="1529114" y="2534577"/>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857" name="Oval 3856"/>
                  <p:cNvSpPr/>
                  <p:nvPr/>
                </p:nvSpPr>
                <p:spPr>
                  <a:xfrm rot="21000444" flipH="1">
                    <a:off x="1476381" y="2444295"/>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grpSp>
            <p:grpSp>
              <p:nvGrpSpPr>
                <p:cNvPr id="4313" name="Group 3453"/>
                <p:cNvGrpSpPr/>
                <p:nvPr/>
              </p:nvGrpSpPr>
              <p:grpSpPr>
                <a:xfrm>
                  <a:off x="2112323" y="2447747"/>
                  <a:ext cx="731300" cy="1994197"/>
                  <a:chOff x="2112323" y="2447747"/>
                  <a:chExt cx="731300" cy="1994197"/>
                </a:xfrm>
              </p:grpSpPr>
              <p:sp>
                <p:nvSpPr>
                  <p:cNvPr id="3808" name="Oval 3807"/>
                  <p:cNvSpPr/>
                  <p:nvPr/>
                </p:nvSpPr>
                <p:spPr>
                  <a:xfrm rot="508489" flipH="1">
                    <a:off x="2112323" y="4275084"/>
                    <a:ext cx="369031"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809" name="Oval 3808"/>
                  <p:cNvSpPr/>
                  <p:nvPr/>
                </p:nvSpPr>
                <p:spPr>
                  <a:xfrm rot="508489" flipH="1">
                    <a:off x="2149005" y="4215105"/>
                    <a:ext cx="369031"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810" name="Oval 3809"/>
                  <p:cNvSpPr/>
                  <p:nvPr/>
                </p:nvSpPr>
                <p:spPr>
                  <a:xfrm rot="508489" flipH="1">
                    <a:off x="2185688" y="4155125"/>
                    <a:ext cx="369031"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811" name="Oval 3810"/>
                  <p:cNvSpPr/>
                  <p:nvPr/>
                </p:nvSpPr>
                <p:spPr>
                  <a:xfrm rot="508489" flipH="1">
                    <a:off x="2222371" y="4095146"/>
                    <a:ext cx="369031"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812" name="Oval 3811"/>
                  <p:cNvSpPr/>
                  <p:nvPr/>
                </p:nvSpPr>
                <p:spPr>
                  <a:xfrm rot="508489" flipH="1">
                    <a:off x="2259055" y="4035166"/>
                    <a:ext cx="369031"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813" name="Oval 3812"/>
                  <p:cNvSpPr/>
                  <p:nvPr/>
                </p:nvSpPr>
                <p:spPr>
                  <a:xfrm rot="508489" flipH="1">
                    <a:off x="2295737" y="3975185"/>
                    <a:ext cx="369031"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814" name="Oval 3813"/>
                  <p:cNvSpPr/>
                  <p:nvPr/>
                </p:nvSpPr>
                <p:spPr>
                  <a:xfrm rot="508489" flipH="1">
                    <a:off x="2332420" y="3915205"/>
                    <a:ext cx="369031"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815" name="Oval 3814"/>
                  <p:cNvSpPr/>
                  <p:nvPr/>
                </p:nvSpPr>
                <p:spPr>
                  <a:xfrm rot="508489" flipH="1">
                    <a:off x="2357568" y="3848156"/>
                    <a:ext cx="369031"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816" name="Oval 3815"/>
                  <p:cNvSpPr/>
                  <p:nvPr/>
                </p:nvSpPr>
                <p:spPr>
                  <a:xfrm rot="508489" flipH="1">
                    <a:off x="2382714" y="3781107"/>
                    <a:ext cx="369031"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817" name="Oval 3816"/>
                  <p:cNvSpPr/>
                  <p:nvPr/>
                </p:nvSpPr>
                <p:spPr>
                  <a:xfrm rot="508489" flipH="1">
                    <a:off x="2399699" y="3709055"/>
                    <a:ext cx="369031"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818" name="Oval 3817"/>
                  <p:cNvSpPr/>
                  <p:nvPr/>
                </p:nvSpPr>
                <p:spPr>
                  <a:xfrm rot="508489" flipH="1">
                    <a:off x="2421476" y="3639940"/>
                    <a:ext cx="369031"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819" name="Oval 3818"/>
                  <p:cNvSpPr/>
                  <p:nvPr/>
                </p:nvSpPr>
                <p:spPr>
                  <a:xfrm rot="508489" flipH="1">
                    <a:off x="2438905" y="3568161"/>
                    <a:ext cx="369031"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820" name="Oval 3819"/>
                  <p:cNvSpPr/>
                  <p:nvPr/>
                </p:nvSpPr>
                <p:spPr>
                  <a:xfrm rot="508489" flipH="1">
                    <a:off x="2453746" y="3499577"/>
                    <a:ext cx="369031"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821" name="Oval 3820"/>
                  <p:cNvSpPr/>
                  <p:nvPr/>
                </p:nvSpPr>
                <p:spPr>
                  <a:xfrm rot="508489" flipH="1">
                    <a:off x="2467022" y="3420472"/>
                    <a:ext cx="369031"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822" name="Oval 3821"/>
                  <p:cNvSpPr/>
                  <p:nvPr/>
                </p:nvSpPr>
                <p:spPr>
                  <a:xfrm rot="508489" flipH="1">
                    <a:off x="2465726" y="3337219"/>
                    <a:ext cx="369031"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823" name="Oval 3822"/>
                  <p:cNvSpPr/>
                  <p:nvPr/>
                </p:nvSpPr>
                <p:spPr>
                  <a:xfrm rot="508489" flipH="1">
                    <a:off x="2472069" y="3258645"/>
                    <a:ext cx="369031"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824" name="Oval 3823"/>
                  <p:cNvSpPr/>
                  <p:nvPr/>
                </p:nvSpPr>
                <p:spPr>
                  <a:xfrm rot="508489" flipH="1">
                    <a:off x="2474592" y="3177732"/>
                    <a:ext cx="369031"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825" name="Oval 3824"/>
                  <p:cNvSpPr/>
                  <p:nvPr/>
                </p:nvSpPr>
                <p:spPr>
                  <a:xfrm rot="508489" flipH="1">
                    <a:off x="2467582" y="3090976"/>
                    <a:ext cx="369031"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826" name="Oval 3825"/>
                  <p:cNvSpPr/>
                  <p:nvPr/>
                </p:nvSpPr>
                <p:spPr>
                  <a:xfrm rot="508489" flipH="1">
                    <a:off x="2452748" y="2999426"/>
                    <a:ext cx="369031"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827" name="Oval 3826"/>
                  <p:cNvSpPr/>
                  <p:nvPr/>
                </p:nvSpPr>
                <p:spPr>
                  <a:xfrm rot="508489" flipH="1">
                    <a:off x="2436802" y="2899646"/>
                    <a:ext cx="369031"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828" name="Oval 3827"/>
                  <p:cNvSpPr/>
                  <p:nvPr/>
                </p:nvSpPr>
                <p:spPr>
                  <a:xfrm rot="508489" flipH="1">
                    <a:off x="2415025" y="2811388"/>
                    <a:ext cx="369031"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829" name="Oval 3828"/>
                  <p:cNvSpPr/>
                  <p:nvPr/>
                </p:nvSpPr>
                <p:spPr>
                  <a:xfrm rot="508489" flipH="1">
                    <a:off x="2382941" y="2709268"/>
                    <a:ext cx="369031"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830" name="Oval 3829"/>
                  <p:cNvSpPr/>
                  <p:nvPr/>
                </p:nvSpPr>
                <p:spPr>
                  <a:xfrm rot="508489" flipH="1">
                    <a:off x="2347039" y="2604808"/>
                    <a:ext cx="369031"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831" name="Oval 3830"/>
                  <p:cNvSpPr/>
                  <p:nvPr/>
                </p:nvSpPr>
                <p:spPr>
                  <a:xfrm rot="360000" flipH="1">
                    <a:off x="2314551" y="2522318"/>
                    <a:ext cx="369031"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832" name="Oval 3831"/>
                  <p:cNvSpPr/>
                  <p:nvPr/>
                </p:nvSpPr>
                <p:spPr>
                  <a:xfrm rot="508489" flipH="1">
                    <a:off x="2284901" y="2447747"/>
                    <a:ext cx="369029"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grpSp>
            <p:grpSp>
              <p:nvGrpSpPr>
                <p:cNvPr id="4314" name="Group 3454"/>
                <p:cNvGrpSpPr/>
                <p:nvPr/>
              </p:nvGrpSpPr>
              <p:grpSpPr>
                <a:xfrm>
                  <a:off x="1082193" y="2753541"/>
                  <a:ext cx="1037627" cy="1868586"/>
                  <a:chOff x="1082193" y="2753541"/>
                  <a:chExt cx="1037627" cy="1868586"/>
                </a:xfrm>
              </p:grpSpPr>
              <p:sp>
                <p:nvSpPr>
                  <p:cNvPr id="3784" name="Oval 1085"/>
                  <p:cNvSpPr/>
                  <p:nvPr/>
                </p:nvSpPr>
                <p:spPr>
                  <a:xfrm rot="20572747" flipH="1">
                    <a:off x="1714724" y="4455825"/>
                    <a:ext cx="369032" cy="166302"/>
                  </a:xfrm>
                  <a:custGeom>
                    <a:avLst/>
                    <a:gdLst/>
                    <a:ahLst/>
                    <a:cxnLst/>
                    <a:rect l="l" t="t" r="r" b="b"/>
                    <a:pathLst>
                      <a:path w="369032" h="166302">
                        <a:moveTo>
                          <a:pt x="54043" y="24436"/>
                        </a:moveTo>
                        <a:cubicBezTo>
                          <a:pt x="20652" y="39534"/>
                          <a:pt x="0" y="60391"/>
                          <a:pt x="0" y="83430"/>
                        </a:cubicBezTo>
                        <a:cubicBezTo>
                          <a:pt x="0" y="128582"/>
                          <a:pt x="79328" y="165357"/>
                          <a:pt x="178412" y="166302"/>
                        </a:cubicBezTo>
                        <a:lnTo>
                          <a:pt x="357231" y="111219"/>
                        </a:lnTo>
                        <a:cubicBezTo>
                          <a:pt x="365119" y="103072"/>
                          <a:pt x="369032" y="93457"/>
                          <a:pt x="369032" y="83430"/>
                        </a:cubicBezTo>
                        <a:cubicBezTo>
                          <a:pt x="369032" y="37353"/>
                          <a:pt x="286421" y="0"/>
                          <a:pt x="184516" y="0"/>
                        </a:cubicBezTo>
                        <a:cubicBezTo>
                          <a:pt x="133563" y="0"/>
                          <a:pt x="87434" y="9338"/>
                          <a:pt x="54043" y="24436"/>
                        </a:cubicBezTo>
                        <a:close/>
                      </a:path>
                    </a:pathLst>
                  </a:cu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785" name="Oval 3784"/>
                  <p:cNvSpPr/>
                  <p:nvPr/>
                </p:nvSpPr>
                <p:spPr>
                  <a:xfrm rot="20572747" flipH="1">
                    <a:off x="1722002" y="4385856"/>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786" name="Oval 3785"/>
                  <p:cNvSpPr/>
                  <p:nvPr/>
                </p:nvSpPr>
                <p:spPr>
                  <a:xfrm rot="20572747" flipH="1">
                    <a:off x="1729199" y="4315898"/>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787" name="Oval 3786"/>
                  <p:cNvSpPr/>
                  <p:nvPr/>
                </p:nvSpPr>
                <p:spPr>
                  <a:xfrm rot="20572747" flipH="1">
                    <a:off x="1736395" y="4245941"/>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788" name="Oval 3787"/>
                  <p:cNvSpPr/>
                  <p:nvPr/>
                </p:nvSpPr>
                <p:spPr>
                  <a:xfrm rot="20572747" flipH="1">
                    <a:off x="1743591" y="4175984"/>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789" name="Oval 3788"/>
                  <p:cNvSpPr/>
                  <p:nvPr/>
                </p:nvSpPr>
                <p:spPr>
                  <a:xfrm rot="20572747" flipH="1">
                    <a:off x="1750789" y="4106026"/>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790" name="Oval 3789"/>
                  <p:cNvSpPr/>
                  <p:nvPr/>
                </p:nvSpPr>
                <p:spPr>
                  <a:xfrm rot="20572747" flipH="1">
                    <a:off x="1744530" y="4034682"/>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791" name="Oval 3790"/>
                  <p:cNvSpPr/>
                  <p:nvPr/>
                </p:nvSpPr>
                <p:spPr>
                  <a:xfrm rot="20572747" flipH="1">
                    <a:off x="1738272" y="3963337"/>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792" name="Oval 3791"/>
                  <p:cNvSpPr/>
                  <p:nvPr/>
                </p:nvSpPr>
                <p:spPr>
                  <a:xfrm rot="20572747" flipH="1">
                    <a:off x="1722492" y="3891012"/>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793" name="Oval 3792"/>
                  <p:cNvSpPr/>
                  <p:nvPr/>
                </p:nvSpPr>
                <p:spPr>
                  <a:xfrm rot="20572747" flipH="1">
                    <a:off x="1712301" y="3819263"/>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794" name="Oval 3793"/>
                  <p:cNvSpPr/>
                  <p:nvPr/>
                </p:nvSpPr>
                <p:spPr>
                  <a:xfrm rot="20572747" flipH="1">
                    <a:off x="1697043" y="3746989"/>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795" name="Oval 3794"/>
                  <p:cNvSpPr/>
                  <p:nvPr/>
                </p:nvSpPr>
                <p:spPr>
                  <a:xfrm rot="20572747" flipH="1">
                    <a:off x="1664397" y="3672926"/>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796" name="Oval 3795"/>
                  <p:cNvSpPr/>
                  <p:nvPr/>
                </p:nvSpPr>
                <p:spPr>
                  <a:xfrm rot="20572747" flipH="1">
                    <a:off x="1658660" y="3601635"/>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797" name="Oval 3796"/>
                  <p:cNvSpPr/>
                  <p:nvPr/>
                </p:nvSpPr>
                <p:spPr>
                  <a:xfrm rot="20572747" flipH="1">
                    <a:off x="1621561" y="3527113"/>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798" name="Oval 3797"/>
                  <p:cNvSpPr/>
                  <p:nvPr/>
                </p:nvSpPr>
                <p:spPr>
                  <a:xfrm rot="20572747" flipH="1">
                    <a:off x="1593368" y="3453506"/>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799" name="Oval 3798"/>
                  <p:cNvSpPr/>
                  <p:nvPr/>
                </p:nvSpPr>
                <p:spPr>
                  <a:xfrm rot="20572747" flipH="1">
                    <a:off x="1560722" y="3379442"/>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800" name="Oval 3799"/>
                  <p:cNvSpPr/>
                  <p:nvPr/>
                </p:nvSpPr>
                <p:spPr>
                  <a:xfrm rot="20572747" flipH="1">
                    <a:off x="1516958" y="3304233"/>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801" name="Oval 3800"/>
                  <p:cNvSpPr/>
                  <p:nvPr/>
                </p:nvSpPr>
                <p:spPr>
                  <a:xfrm rot="20572747" flipH="1">
                    <a:off x="1464070" y="3228081"/>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802" name="Oval 3801"/>
                  <p:cNvSpPr/>
                  <p:nvPr/>
                </p:nvSpPr>
                <p:spPr>
                  <a:xfrm rot="20572747" flipH="1">
                    <a:off x="1407832" y="3162647"/>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803" name="Oval 3802"/>
                  <p:cNvSpPr/>
                  <p:nvPr/>
                </p:nvSpPr>
                <p:spPr>
                  <a:xfrm rot="20572747" flipH="1">
                    <a:off x="1348892" y="3074812"/>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804" name="Oval 3803"/>
                  <p:cNvSpPr/>
                  <p:nvPr/>
                </p:nvSpPr>
                <p:spPr>
                  <a:xfrm rot="20572747" flipH="1">
                    <a:off x="1275884" y="2996587"/>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805" name="Oval 3804"/>
                  <p:cNvSpPr/>
                  <p:nvPr/>
                </p:nvSpPr>
                <p:spPr>
                  <a:xfrm rot="20572747" flipH="1">
                    <a:off x="1210739" y="2930234"/>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806" name="Oval 3805"/>
                  <p:cNvSpPr/>
                  <p:nvPr/>
                </p:nvSpPr>
                <p:spPr>
                  <a:xfrm rot="20572747" flipH="1">
                    <a:off x="1139307" y="2841111"/>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807" name="Oval 3806"/>
                  <p:cNvSpPr/>
                  <p:nvPr/>
                </p:nvSpPr>
                <p:spPr>
                  <a:xfrm rot="20572747" flipH="1">
                    <a:off x="1082193" y="2753541"/>
                    <a:ext cx="36903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grpSp>
            <p:grpSp>
              <p:nvGrpSpPr>
                <p:cNvPr id="4315" name="Group 3455"/>
                <p:cNvGrpSpPr/>
                <p:nvPr/>
              </p:nvGrpSpPr>
              <p:grpSpPr>
                <a:xfrm>
                  <a:off x="1868522" y="2756883"/>
                  <a:ext cx="670867" cy="1839893"/>
                  <a:chOff x="1868522" y="2756883"/>
                  <a:chExt cx="670867" cy="1839893"/>
                </a:xfrm>
              </p:grpSpPr>
              <p:sp>
                <p:nvSpPr>
                  <p:cNvPr id="3762" name="Oval 3761"/>
                  <p:cNvSpPr/>
                  <p:nvPr/>
                </p:nvSpPr>
                <p:spPr>
                  <a:xfrm rot="36721" flipH="1">
                    <a:off x="2020211" y="4429916"/>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763" name="Oval 3762"/>
                  <p:cNvSpPr/>
                  <p:nvPr/>
                </p:nvSpPr>
                <p:spPr>
                  <a:xfrm rot="36721" flipH="1">
                    <a:off x="2048352" y="4365477"/>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764" name="Oval 3763"/>
                  <p:cNvSpPr/>
                  <p:nvPr/>
                </p:nvSpPr>
                <p:spPr>
                  <a:xfrm rot="36721" flipH="1">
                    <a:off x="2076493" y="4301037"/>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765" name="Oval 3764"/>
                  <p:cNvSpPr/>
                  <p:nvPr/>
                </p:nvSpPr>
                <p:spPr>
                  <a:xfrm rot="36721" flipH="1">
                    <a:off x="2104634" y="4236598"/>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766" name="Oval 3765"/>
                  <p:cNvSpPr/>
                  <p:nvPr/>
                </p:nvSpPr>
                <p:spPr>
                  <a:xfrm rot="36721" flipH="1">
                    <a:off x="2120382" y="4166735"/>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767" name="Oval 3766"/>
                  <p:cNvSpPr/>
                  <p:nvPr/>
                </p:nvSpPr>
                <p:spPr>
                  <a:xfrm rot="36721" flipH="1">
                    <a:off x="2136130" y="4096872"/>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768" name="Oval 3767"/>
                  <p:cNvSpPr/>
                  <p:nvPr/>
                </p:nvSpPr>
                <p:spPr>
                  <a:xfrm rot="36721" flipH="1">
                    <a:off x="2143105" y="4023172"/>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769" name="Oval 3768"/>
                  <p:cNvSpPr/>
                  <p:nvPr/>
                </p:nvSpPr>
                <p:spPr>
                  <a:xfrm rot="36721" flipH="1">
                    <a:off x="2155231" y="3951725"/>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770" name="Oval 3769"/>
                  <p:cNvSpPr/>
                  <p:nvPr/>
                </p:nvSpPr>
                <p:spPr>
                  <a:xfrm rot="36721" flipH="1">
                    <a:off x="2162688" y="3878235"/>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771" name="Oval 3770"/>
                  <p:cNvSpPr/>
                  <p:nvPr/>
                </p:nvSpPr>
                <p:spPr>
                  <a:xfrm rot="36721" flipH="1">
                    <a:off x="2154130" y="3797736"/>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772" name="Oval 3771"/>
                  <p:cNvSpPr/>
                  <p:nvPr/>
                </p:nvSpPr>
                <p:spPr>
                  <a:xfrm rot="36721" flipH="1">
                    <a:off x="2170357" y="3728084"/>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773" name="Oval 3772"/>
                  <p:cNvSpPr/>
                  <p:nvPr/>
                </p:nvSpPr>
                <p:spPr>
                  <a:xfrm rot="36721" flipH="1">
                    <a:off x="2157696" y="3645790"/>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774" name="Oval 3773"/>
                  <p:cNvSpPr/>
                  <p:nvPr/>
                </p:nvSpPr>
                <p:spPr>
                  <a:xfrm rot="36721" flipH="1">
                    <a:off x="2153241" y="3567087"/>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775" name="Oval 3774"/>
                  <p:cNvSpPr/>
                  <p:nvPr/>
                </p:nvSpPr>
                <p:spPr>
                  <a:xfrm rot="36721" flipH="1">
                    <a:off x="2144682" y="3486588"/>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776" name="Oval 3775"/>
                  <p:cNvSpPr/>
                  <p:nvPr/>
                </p:nvSpPr>
                <p:spPr>
                  <a:xfrm rot="36721" flipH="1">
                    <a:off x="2125882" y="3401609"/>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777" name="Oval 3776"/>
                  <p:cNvSpPr/>
                  <p:nvPr/>
                </p:nvSpPr>
                <p:spPr>
                  <a:xfrm rot="36721" flipH="1">
                    <a:off x="2098676" y="3312950"/>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778" name="Oval 3777"/>
                  <p:cNvSpPr/>
                  <p:nvPr/>
                </p:nvSpPr>
                <p:spPr>
                  <a:xfrm rot="36721" flipH="1">
                    <a:off x="2057040" y="3217978"/>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779" name="Oval 3778"/>
                  <p:cNvSpPr/>
                  <p:nvPr/>
                </p:nvSpPr>
                <p:spPr>
                  <a:xfrm rot="36721" flipH="1">
                    <a:off x="2035608" y="3131848"/>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780" name="Oval 3779"/>
                  <p:cNvSpPr/>
                  <p:nvPr/>
                </p:nvSpPr>
                <p:spPr>
                  <a:xfrm rot="36721" flipH="1">
                    <a:off x="1989869" y="3035080"/>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781" name="Oval 3780"/>
                  <p:cNvSpPr/>
                  <p:nvPr/>
                </p:nvSpPr>
                <p:spPr>
                  <a:xfrm rot="36721" flipH="1">
                    <a:off x="1940030" y="2936517"/>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782" name="Oval 3781"/>
                  <p:cNvSpPr/>
                  <p:nvPr/>
                </p:nvSpPr>
                <p:spPr>
                  <a:xfrm rot="36721" flipH="1">
                    <a:off x="1907091" y="2845351"/>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783" name="Oval 3782"/>
                  <p:cNvSpPr/>
                  <p:nvPr/>
                </p:nvSpPr>
                <p:spPr>
                  <a:xfrm rot="36721" flipH="1">
                    <a:off x="1868522" y="2756883"/>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grpSp>
            <p:grpSp>
              <p:nvGrpSpPr>
                <p:cNvPr id="4316" name="Group 3456"/>
                <p:cNvGrpSpPr/>
                <p:nvPr/>
              </p:nvGrpSpPr>
              <p:grpSpPr>
                <a:xfrm>
                  <a:off x="2290315" y="2762074"/>
                  <a:ext cx="831456" cy="1894342"/>
                  <a:chOff x="2290315" y="2762074"/>
                  <a:chExt cx="831456" cy="1894342"/>
                </a:xfrm>
              </p:grpSpPr>
              <p:sp>
                <p:nvSpPr>
                  <p:cNvPr id="3738" name="Oval 1036"/>
                  <p:cNvSpPr/>
                  <p:nvPr/>
                </p:nvSpPr>
                <p:spPr>
                  <a:xfrm rot="975412" flipH="1">
                    <a:off x="2290315" y="4523775"/>
                    <a:ext cx="344454" cy="132641"/>
                  </a:xfrm>
                  <a:custGeom>
                    <a:avLst/>
                    <a:gdLst/>
                    <a:ahLst/>
                    <a:cxnLst/>
                    <a:rect l="l" t="t" r="r" b="b"/>
                    <a:pathLst>
                      <a:path w="344454" h="132641">
                        <a:moveTo>
                          <a:pt x="277307" y="19051"/>
                        </a:moveTo>
                        <a:cubicBezTo>
                          <a:pt x="263638" y="13950"/>
                          <a:pt x="248316" y="9722"/>
                          <a:pt x="231760" y="6556"/>
                        </a:cubicBezTo>
                        <a:cubicBezTo>
                          <a:pt x="209685" y="2335"/>
                          <a:pt x="185414" y="0"/>
                          <a:pt x="159938" y="0"/>
                        </a:cubicBezTo>
                        <a:cubicBezTo>
                          <a:pt x="90856" y="0"/>
                          <a:pt x="30640" y="17166"/>
                          <a:pt x="0" y="43755"/>
                        </a:cubicBezTo>
                        <a:lnTo>
                          <a:pt x="304819" y="132641"/>
                        </a:lnTo>
                        <a:cubicBezTo>
                          <a:pt x="330050" y="120388"/>
                          <a:pt x="344454" y="102669"/>
                          <a:pt x="344454" y="83430"/>
                        </a:cubicBezTo>
                        <a:cubicBezTo>
                          <a:pt x="344454" y="57511"/>
                          <a:pt x="318315" y="34354"/>
                          <a:pt x="277307" y="19051"/>
                        </a:cubicBezTo>
                        <a:close/>
                      </a:path>
                    </a:pathLst>
                  </a:cu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739" name="Oval 1037"/>
                  <p:cNvSpPr/>
                  <p:nvPr/>
                </p:nvSpPr>
                <p:spPr>
                  <a:xfrm rot="975412" flipH="1">
                    <a:off x="2330256" y="4472185"/>
                    <a:ext cx="369032" cy="161407"/>
                  </a:xfrm>
                  <a:custGeom>
                    <a:avLst/>
                    <a:gdLst/>
                    <a:ahLst/>
                    <a:cxnLst/>
                    <a:rect l="l" t="t" r="r" b="b"/>
                    <a:pathLst>
                      <a:path w="369032" h="161407">
                        <a:moveTo>
                          <a:pt x="301885" y="19052"/>
                        </a:moveTo>
                        <a:cubicBezTo>
                          <a:pt x="288216" y="13951"/>
                          <a:pt x="272894" y="9723"/>
                          <a:pt x="256338" y="6556"/>
                        </a:cubicBezTo>
                        <a:cubicBezTo>
                          <a:pt x="234263" y="2335"/>
                          <a:pt x="209992" y="0"/>
                          <a:pt x="184516" y="0"/>
                        </a:cubicBezTo>
                        <a:cubicBezTo>
                          <a:pt x="82611" y="0"/>
                          <a:pt x="0" y="37353"/>
                          <a:pt x="0" y="83430"/>
                        </a:cubicBezTo>
                        <a:lnTo>
                          <a:pt x="5072" y="94791"/>
                        </a:lnTo>
                        <a:lnTo>
                          <a:pt x="233519" y="161407"/>
                        </a:lnTo>
                        <a:cubicBezTo>
                          <a:pt x="311745" y="154121"/>
                          <a:pt x="369032" y="121801"/>
                          <a:pt x="369032" y="83430"/>
                        </a:cubicBezTo>
                        <a:cubicBezTo>
                          <a:pt x="369032" y="57512"/>
                          <a:pt x="342893" y="34354"/>
                          <a:pt x="301885" y="19052"/>
                        </a:cubicBezTo>
                        <a:close/>
                      </a:path>
                    </a:pathLst>
                  </a:cu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740" name="Oval 3739"/>
                  <p:cNvSpPr/>
                  <p:nvPr/>
                </p:nvSpPr>
                <p:spPr>
                  <a:xfrm rot="975412" flipH="1">
                    <a:off x="2373952" y="4417620"/>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741" name="Oval 3740"/>
                  <p:cNvSpPr/>
                  <p:nvPr/>
                </p:nvSpPr>
                <p:spPr>
                  <a:xfrm rot="975412" flipH="1">
                    <a:off x="2418411" y="4363165"/>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742" name="Oval 3741"/>
                  <p:cNvSpPr/>
                  <p:nvPr/>
                </p:nvSpPr>
                <p:spPr>
                  <a:xfrm rot="975412" flipH="1">
                    <a:off x="2462869" y="4308708"/>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743" name="Oval 3742"/>
                  <p:cNvSpPr/>
                  <p:nvPr/>
                </p:nvSpPr>
                <p:spPr>
                  <a:xfrm rot="975412" flipH="1">
                    <a:off x="2507328" y="4254253"/>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744" name="Oval 3743"/>
                  <p:cNvSpPr/>
                  <p:nvPr/>
                </p:nvSpPr>
                <p:spPr>
                  <a:xfrm rot="975412" flipH="1">
                    <a:off x="2541314" y="4191229"/>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745" name="Oval 3744"/>
                  <p:cNvSpPr/>
                  <p:nvPr/>
                </p:nvSpPr>
                <p:spPr>
                  <a:xfrm rot="975412" flipH="1">
                    <a:off x="2575300" y="4128206"/>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746" name="Oval 3745"/>
                  <p:cNvSpPr/>
                  <p:nvPr/>
                </p:nvSpPr>
                <p:spPr>
                  <a:xfrm rot="975412" flipH="1">
                    <a:off x="2601873" y="4059119"/>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747" name="Oval 3746"/>
                  <p:cNvSpPr/>
                  <p:nvPr/>
                </p:nvSpPr>
                <p:spPr>
                  <a:xfrm rot="975412" flipH="1">
                    <a:off x="2632799" y="3993593"/>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748" name="Oval 3747"/>
                  <p:cNvSpPr/>
                  <p:nvPr/>
                </p:nvSpPr>
                <p:spPr>
                  <a:xfrm rot="975412" flipH="1">
                    <a:off x="2659777" y="3924838"/>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749" name="Oval 3748"/>
                  <p:cNvSpPr/>
                  <p:nvPr/>
                </p:nvSpPr>
                <p:spPr>
                  <a:xfrm rot="975412" flipH="1">
                    <a:off x="2673222" y="3845011"/>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750" name="Oval 3749"/>
                  <p:cNvSpPr/>
                  <p:nvPr/>
                </p:nvSpPr>
                <p:spPr>
                  <a:xfrm rot="975412" flipH="1">
                    <a:off x="2707613" y="3782320"/>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751" name="Oval 3750"/>
                  <p:cNvSpPr/>
                  <p:nvPr/>
                </p:nvSpPr>
                <p:spPr>
                  <a:xfrm rot="975412" flipH="1">
                    <a:off x="2717592" y="3699658"/>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752" name="Oval 3751"/>
                  <p:cNvSpPr/>
                  <p:nvPr/>
                </p:nvSpPr>
                <p:spPr>
                  <a:xfrm rot="975412" flipH="1">
                    <a:off x="2734502" y="3622667"/>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753" name="Oval 3752"/>
                  <p:cNvSpPr/>
                  <p:nvPr/>
                </p:nvSpPr>
                <p:spPr>
                  <a:xfrm rot="975412" flipH="1">
                    <a:off x="2747949" y="3542841"/>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754" name="Oval 3753"/>
                  <p:cNvSpPr/>
                  <p:nvPr/>
                </p:nvSpPr>
                <p:spPr>
                  <a:xfrm rot="975412" flipH="1">
                    <a:off x="2752739" y="3455934"/>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755" name="Oval 3754"/>
                  <p:cNvSpPr/>
                  <p:nvPr/>
                </p:nvSpPr>
                <p:spPr>
                  <a:xfrm rot="975412" flipH="1">
                    <a:off x="2750425" y="3363217"/>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756" name="Oval 3755"/>
                  <p:cNvSpPr/>
                  <p:nvPr/>
                </p:nvSpPr>
                <p:spPr>
                  <a:xfrm rot="975412" flipH="1">
                    <a:off x="2735917" y="3260525"/>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757" name="Oval 3756"/>
                  <p:cNvSpPr/>
                  <p:nvPr/>
                </p:nvSpPr>
                <p:spPr>
                  <a:xfrm rot="975412" flipH="1">
                    <a:off x="2738484" y="3171799"/>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758" name="Oval 3757"/>
                  <p:cNvSpPr/>
                  <p:nvPr/>
                </p:nvSpPr>
                <p:spPr>
                  <a:xfrm rot="975412" flipH="1">
                    <a:off x="2720510" y="3066270"/>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759" name="Oval 3758"/>
                  <p:cNvSpPr/>
                  <p:nvPr/>
                </p:nvSpPr>
                <p:spPr>
                  <a:xfrm rot="975412" flipH="1">
                    <a:off x="2699071" y="2957906"/>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760" name="Oval 3759"/>
                  <p:cNvSpPr/>
                  <p:nvPr/>
                </p:nvSpPr>
                <p:spPr>
                  <a:xfrm rot="975412" flipH="1">
                    <a:off x="2691912" y="2861225"/>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761" name="Oval 3760"/>
                  <p:cNvSpPr/>
                  <p:nvPr/>
                </p:nvSpPr>
                <p:spPr>
                  <a:xfrm rot="975412" flipH="1">
                    <a:off x="2675519" y="2762074"/>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grpSp>
            <p:grpSp>
              <p:nvGrpSpPr>
                <p:cNvPr id="4317" name="Group 3457"/>
                <p:cNvGrpSpPr/>
                <p:nvPr/>
              </p:nvGrpSpPr>
              <p:grpSpPr>
                <a:xfrm>
                  <a:off x="1476381" y="3048356"/>
                  <a:ext cx="876981" cy="1516666"/>
                  <a:chOff x="1476381" y="3048356"/>
                  <a:chExt cx="876981" cy="1516666"/>
                </a:xfrm>
              </p:grpSpPr>
              <p:sp>
                <p:nvSpPr>
                  <p:cNvPr id="3720" name="Oval 3719"/>
                  <p:cNvSpPr/>
                  <p:nvPr/>
                </p:nvSpPr>
                <p:spPr>
                  <a:xfrm rot="21000444" flipH="1">
                    <a:off x="1981696" y="4398162"/>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721" name="Oval 3720"/>
                  <p:cNvSpPr/>
                  <p:nvPr/>
                </p:nvSpPr>
                <p:spPr>
                  <a:xfrm rot="21000444" flipH="1">
                    <a:off x="1984330" y="4326591"/>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722" name="Oval 3721"/>
                  <p:cNvSpPr/>
                  <p:nvPr/>
                </p:nvSpPr>
                <p:spPr>
                  <a:xfrm rot="21000444" flipH="1">
                    <a:off x="1977640" y="4252865"/>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723" name="Oval 3722"/>
                  <p:cNvSpPr/>
                  <p:nvPr/>
                </p:nvSpPr>
                <p:spPr>
                  <a:xfrm rot="21000444" flipH="1">
                    <a:off x="1976423" y="4180404"/>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724" name="Oval 3723"/>
                  <p:cNvSpPr/>
                  <p:nvPr/>
                </p:nvSpPr>
                <p:spPr>
                  <a:xfrm rot="21000444" flipH="1">
                    <a:off x="1970240" y="4106795"/>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725" name="Oval 3724"/>
                  <p:cNvSpPr/>
                  <p:nvPr/>
                </p:nvSpPr>
                <p:spPr>
                  <a:xfrm rot="21000444" flipH="1">
                    <a:off x="1959346" y="4029249"/>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726" name="Oval 3725"/>
                  <p:cNvSpPr/>
                  <p:nvPr/>
                </p:nvSpPr>
                <p:spPr>
                  <a:xfrm rot="20940000" flipH="1">
                    <a:off x="1950173" y="3957796"/>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727" name="Oval 3726"/>
                  <p:cNvSpPr/>
                  <p:nvPr/>
                </p:nvSpPr>
                <p:spPr>
                  <a:xfrm rot="21000444" flipH="1">
                    <a:off x="1934918" y="3879240"/>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728" name="Oval 3727"/>
                  <p:cNvSpPr/>
                  <p:nvPr/>
                </p:nvSpPr>
                <p:spPr>
                  <a:xfrm rot="21000444" flipH="1">
                    <a:off x="1903749" y="3802703"/>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729" name="Oval 3728"/>
                  <p:cNvSpPr/>
                  <p:nvPr/>
                </p:nvSpPr>
                <p:spPr>
                  <a:xfrm rot="21000444" flipH="1">
                    <a:off x="1880537" y="3725155"/>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730" name="Oval 3729"/>
                  <p:cNvSpPr/>
                  <p:nvPr/>
                </p:nvSpPr>
                <p:spPr>
                  <a:xfrm rot="21000444" flipH="1">
                    <a:off x="1846436" y="3645090"/>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731" name="Oval 3730"/>
                  <p:cNvSpPr/>
                  <p:nvPr/>
                </p:nvSpPr>
                <p:spPr>
                  <a:xfrm rot="21000444" flipH="1">
                    <a:off x="1803395" y="3562959"/>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732" name="Oval 3731"/>
                  <p:cNvSpPr/>
                  <p:nvPr/>
                </p:nvSpPr>
                <p:spPr>
                  <a:xfrm rot="21000444" flipH="1">
                    <a:off x="1745009" y="3477278"/>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733" name="Oval 3732"/>
                  <p:cNvSpPr/>
                  <p:nvPr/>
                </p:nvSpPr>
                <p:spPr>
                  <a:xfrm rot="21000444" flipH="1">
                    <a:off x="1708108" y="3396566"/>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734" name="Oval 3733"/>
                  <p:cNvSpPr/>
                  <p:nvPr/>
                </p:nvSpPr>
                <p:spPr>
                  <a:xfrm rot="21000444" flipH="1">
                    <a:off x="1645361" y="3309877"/>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735" name="Oval 3734"/>
                  <p:cNvSpPr/>
                  <p:nvPr/>
                </p:nvSpPr>
                <p:spPr>
                  <a:xfrm rot="21000444" flipH="1">
                    <a:off x="1578250" y="3222179"/>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736" name="Oval 3735"/>
                  <p:cNvSpPr/>
                  <p:nvPr/>
                </p:nvSpPr>
                <p:spPr>
                  <a:xfrm rot="21000444" flipH="1">
                    <a:off x="1529114" y="3138638"/>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737" name="Oval 3736"/>
                  <p:cNvSpPr/>
                  <p:nvPr/>
                </p:nvSpPr>
                <p:spPr>
                  <a:xfrm rot="21000444" flipH="1">
                    <a:off x="1476381" y="3048356"/>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grpSp>
            <p:grpSp>
              <p:nvGrpSpPr>
                <p:cNvPr id="4318" name="Group 3458"/>
                <p:cNvGrpSpPr/>
                <p:nvPr/>
              </p:nvGrpSpPr>
              <p:grpSpPr>
                <a:xfrm>
                  <a:off x="2246801" y="3057234"/>
                  <a:ext cx="558722" cy="1583858"/>
                  <a:chOff x="2246801" y="3057234"/>
                  <a:chExt cx="558722" cy="1583858"/>
                </a:xfrm>
              </p:grpSpPr>
              <p:sp>
                <p:nvSpPr>
                  <p:cNvPr id="3701" name="Oval 996"/>
                  <p:cNvSpPr/>
                  <p:nvPr/>
                </p:nvSpPr>
                <p:spPr>
                  <a:xfrm rot="508489" flipH="1">
                    <a:off x="2298060" y="4524382"/>
                    <a:ext cx="361098" cy="116710"/>
                  </a:xfrm>
                  <a:custGeom>
                    <a:avLst/>
                    <a:gdLst/>
                    <a:ahLst/>
                    <a:cxnLst/>
                    <a:rect l="l" t="t" r="r" b="b"/>
                    <a:pathLst>
                      <a:path w="361098" h="116710">
                        <a:moveTo>
                          <a:pt x="248404" y="6556"/>
                        </a:moveTo>
                        <a:cubicBezTo>
                          <a:pt x="226329" y="2335"/>
                          <a:pt x="202058" y="0"/>
                          <a:pt x="176582" y="0"/>
                        </a:cubicBezTo>
                        <a:cubicBezTo>
                          <a:pt x="89161" y="0"/>
                          <a:pt x="15939" y="27489"/>
                          <a:pt x="0" y="65736"/>
                        </a:cubicBezTo>
                        <a:lnTo>
                          <a:pt x="342105" y="116710"/>
                        </a:lnTo>
                        <a:cubicBezTo>
                          <a:pt x="354880" y="108056"/>
                          <a:pt x="361097" y="96071"/>
                          <a:pt x="361098" y="83430"/>
                        </a:cubicBezTo>
                        <a:cubicBezTo>
                          <a:pt x="361097" y="48872"/>
                          <a:pt x="314629" y="19222"/>
                          <a:pt x="248404" y="6556"/>
                        </a:cubicBezTo>
                        <a:close/>
                      </a:path>
                    </a:pathLst>
                  </a:cu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702" name="Oval 997"/>
                  <p:cNvSpPr/>
                  <p:nvPr/>
                </p:nvSpPr>
                <p:spPr>
                  <a:xfrm rot="508489" flipH="1">
                    <a:off x="2319665" y="4457658"/>
                    <a:ext cx="369030" cy="164192"/>
                  </a:xfrm>
                  <a:custGeom>
                    <a:avLst/>
                    <a:gdLst/>
                    <a:ahLst/>
                    <a:cxnLst/>
                    <a:rect l="l" t="t" r="r" b="b"/>
                    <a:pathLst>
                      <a:path w="369030" h="164192">
                        <a:moveTo>
                          <a:pt x="256337" y="6556"/>
                        </a:moveTo>
                        <a:cubicBezTo>
                          <a:pt x="234262" y="2335"/>
                          <a:pt x="209991" y="0"/>
                          <a:pt x="184515" y="0"/>
                        </a:cubicBezTo>
                        <a:cubicBezTo>
                          <a:pt x="82610" y="0"/>
                          <a:pt x="0" y="37353"/>
                          <a:pt x="0" y="83430"/>
                        </a:cubicBezTo>
                        <a:cubicBezTo>
                          <a:pt x="0" y="105487"/>
                          <a:pt x="18930" y="125545"/>
                          <a:pt x="50156" y="139818"/>
                        </a:cubicBezTo>
                        <a:lnTo>
                          <a:pt x="213741" y="164192"/>
                        </a:lnTo>
                        <a:cubicBezTo>
                          <a:pt x="301817" y="159456"/>
                          <a:pt x="369030" y="124992"/>
                          <a:pt x="369030" y="83430"/>
                        </a:cubicBezTo>
                        <a:cubicBezTo>
                          <a:pt x="369030" y="48872"/>
                          <a:pt x="322562" y="19222"/>
                          <a:pt x="256337" y="6556"/>
                        </a:cubicBezTo>
                        <a:close/>
                      </a:path>
                    </a:pathLst>
                  </a:cu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703" name="Oval 3702"/>
                  <p:cNvSpPr/>
                  <p:nvPr/>
                </p:nvSpPr>
                <p:spPr>
                  <a:xfrm rot="508489" flipH="1">
                    <a:off x="2344615" y="4390594"/>
                    <a:ext cx="36903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704" name="Oval 3703"/>
                  <p:cNvSpPr/>
                  <p:nvPr/>
                </p:nvSpPr>
                <p:spPr>
                  <a:xfrm rot="508489" flipH="1">
                    <a:off x="2361599" y="4318542"/>
                    <a:ext cx="36903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705" name="Oval 3704"/>
                  <p:cNvSpPr/>
                  <p:nvPr/>
                </p:nvSpPr>
                <p:spPr>
                  <a:xfrm rot="508489" flipH="1">
                    <a:off x="2383376" y="4249427"/>
                    <a:ext cx="36903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706" name="Oval 3705"/>
                  <p:cNvSpPr/>
                  <p:nvPr/>
                </p:nvSpPr>
                <p:spPr>
                  <a:xfrm rot="508489" flipH="1">
                    <a:off x="2400806" y="4177648"/>
                    <a:ext cx="36903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707" name="Oval 3706"/>
                  <p:cNvSpPr/>
                  <p:nvPr/>
                </p:nvSpPr>
                <p:spPr>
                  <a:xfrm rot="508489" flipH="1">
                    <a:off x="2415646" y="4109064"/>
                    <a:ext cx="36903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708" name="Oval 3707"/>
                  <p:cNvSpPr/>
                  <p:nvPr/>
                </p:nvSpPr>
                <p:spPr>
                  <a:xfrm rot="508489" flipH="1">
                    <a:off x="2428922" y="4029959"/>
                    <a:ext cx="36903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709" name="Oval 3708"/>
                  <p:cNvSpPr/>
                  <p:nvPr/>
                </p:nvSpPr>
                <p:spPr>
                  <a:xfrm rot="508489" flipH="1">
                    <a:off x="2427626" y="3946706"/>
                    <a:ext cx="36903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710" name="Oval 3709"/>
                  <p:cNvSpPr/>
                  <p:nvPr/>
                </p:nvSpPr>
                <p:spPr>
                  <a:xfrm rot="508489" flipH="1">
                    <a:off x="2433969" y="3868132"/>
                    <a:ext cx="36903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711" name="Oval 3710"/>
                  <p:cNvSpPr/>
                  <p:nvPr/>
                </p:nvSpPr>
                <p:spPr>
                  <a:xfrm rot="508489" flipH="1">
                    <a:off x="2436493" y="3787219"/>
                    <a:ext cx="36903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712" name="Oval 3711"/>
                  <p:cNvSpPr/>
                  <p:nvPr/>
                </p:nvSpPr>
                <p:spPr>
                  <a:xfrm rot="508489" flipH="1">
                    <a:off x="2429483" y="3700463"/>
                    <a:ext cx="36903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713" name="Oval 3712"/>
                  <p:cNvSpPr/>
                  <p:nvPr/>
                </p:nvSpPr>
                <p:spPr>
                  <a:xfrm rot="508489" flipH="1">
                    <a:off x="2414648" y="3608913"/>
                    <a:ext cx="36903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714" name="Oval 3713"/>
                  <p:cNvSpPr/>
                  <p:nvPr/>
                </p:nvSpPr>
                <p:spPr>
                  <a:xfrm rot="508489" flipH="1">
                    <a:off x="2398702" y="3509133"/>
                    <a:ext cx="36903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715" name="Oval 3714"/>
                  <p:cNvSpPr/>
                  <p:nvPr/>
                </p:nvSpPr>
                <p:spPr>
                  <a:xfrm rot="508489" flipH="1">
                    <a:off x="2376925" y="3420875"/>
                    <a:ext cx="36903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716" name="Oval 3715"/>
                  <p:cNvSpPr/>
                  <p:nvPr/>
                </p:nvSpPr>
                <p:spPr>
                  <a:xfrm rot="508489" flipH="1">
                    <a:off x="2344841" y="3318755"/>
                    <a:ext cx="36903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717" name="Oval 3716"/>
                  <p:cNvSpPr/>
                  <p:nvPr/>
                </p:nvSpPr>
                <p:spPr>
                  <a:xfrm rot="508489" flipH="1">
                    <a:off x="2308939" y="3214295"/>
                    <a:ext cx="36903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718" name="Oval 3717"/>
                  <p:cNvSpPr/>
                  <p:nvPr/>
                </p:nvSpPr>
                <p:spPr>
                  <a:xfrm rot="360000" flipH="1">
                    <a:off x="2276451" y="3131805"/>
                    <a:ext cx="36903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719" name="Oval 3718"/>
                  <p:cNvSpPr/>
                  <p:nvPr/>
                </p:nvSpPr>
                <p:spPr>
                  <a:xfrm rot="508489" flipH="1">
                    <a:off x="2246801" y="3057234"/>
                    <a:ext cx="369029"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grpSp>
            <p:grpSp>
              <p:nvGrpSpPr>
                <p:cNvPr id="4319" name="Group 3459"/>
                <p:cNvGrpSpPr/>
                <p:nvPr/>
              </p:nvGrpSpPr>
              <p:grpSpPr>
                <a:xfrm>
                  <a:off x="1073315" y="3371937"/>
                  <a:ext cx="999139" cy="1285768"/>
                  <a:chOff x="1073315" y="3371937"/>
                  <a:chExt cx="999139" cy="1285768"/>
                </a:xfrm>
              </p:grpSpPr>
              <p:sp>
                <p:nvSpPr>
                  <p:cNvPr id="3685" name="Oval 979"/>
                  <p:cNvSpPr/>
                  <p:nvPr/>
                </p:nvSpPr>
                <p:spPr>
                  <a:xfrm rot="20572747" flipH="1">
                    <a:off x="1685304" y="4521353"/>
                    <a:ext cx="343513" cy="136352"/>
                  </a:xfrm>
                  <a:custGeom>
                    <a:avLst/>
                    <a:gdLst/>
                    <a:ahLst/>
                    <a:cxnLst/>
                    <a:rect l="l" t="t" r="r" b="b"/>
                    <a:pathLst>
                      <a:path w="343513" h="136352">
                        <a:moveTo>
                          <a:pt x="54043" y="24437"/>
                        </a:moveTo>
                        <a:cubicBezTo>
                          <a:pt x="20652" y="39535"/>
                          <a:pt x="0" y="60393"/>
                          <a:pt x="0" y="83431"/>
                        </a:cubicBezTo>
                        <a:cubicBezTo>
                          <a:pt x="0" y="104978"/>
                          <a:pt x="18067" y="124617"/>
                          <a:pt x="48879" y="136352"/>
                        </a:cubicBezTo>
                        <a:lnTo>
                          <a:pt x="343513" y="45594"/>
                        </a:lnTo>
                        <a:cubicBezTo>
                          <a:pt x="314798" y="17448"/>
                          <a:pt x="254164" y="-1"/>
                          <a:pt x="184516" y="0"/>
                        </a:cubicBezTo>
                        <a:cubicBezTo>
                          <a:pt x="133563" y="0"/>
                          <a:pt x="87434" y="9339"/>
                          <a:pt x="54043" y="24437"/>
                        </a:cubicBezTo>
                        <a:close/>
                      </a:path>
                    </a:pathLst>
                  </a:cu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686" name="Oval 3685"/>
                  <p:cNvSpPr/>
                  <p:nvPr/>
                </p:nvSpPr>
                <p:spPr>
                  <a:xfrm rot="20572747" flipH="1">
                    <a:off x="1703423" y="4437659"/>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687" name="Oval 3686"/>
                  <p:cNvSpPr/>
                  <p:nvPr/>
                </p:nvSpPr>
                <p:spPr>
                  <a:xfrm rot="20572747" flipH="1">
                    <a:off x="1688165" y="4365386"/>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688" name="Oval 3687"/>
                  <p:cNvSpPr/>
                  <p:nvPr/>
                </p:nvSpPr>
                <p:spPr>
                  <a:xfrm rot="20572747" flipH="1">
                    <a:off x="1655519" y="4291322"/>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689" name="Oval 3688"/>
                  <p:cNvSpPr/>
                  <p:nvPr/>
                </p:nvSpPr>
                <p:spPr>
                  <a:xfrm rot="20572747" flipH="1">
                    <a:off x="1649782" y="4220031"/>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690" name="Oval 3689"/>
                  <p:cNvSpPr/>
                  <p:nvPr/>
                </p:nvSpPr>
                <p:spPr>
                  <a:xfrm rot="20572747" flipH="1">
                    <a:off x="1612683" y="4145509"/>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691" name="Oval 3690"/>
                  <p:cNvSpPr/>
                  <p:nvPr/>
                </p:nvSpPr>
                <p:spPr>
                  <a:xfrm rot="20572747" flipH="1">
                    <a:off x="1584490" y="4071902"/>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692" name="Oval 3691"/>
                  <p:cNvSpPr/>
                  <p:nvPr/>
                </p:nvSpPr>
                <p:spPr>
                  <a:xfrm rot="20572747" flipH="1">
                    <a:off x="1551844" y="3997839"/>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693" name="Oval 3692"/>
                  <p:cNvSpPr/>
                  <p:nvPr/>
                </p:nvSpPr>
                <p:spPr>
                  <a:xfrm rot="20572747" flipH="1">
                    <a:off x="1508081" y="3922629"/>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694" name="Oval 3693"/>
                  <p:cNvSpPr/>
                  <p:nvPr/>
                </p:nvSpPr>
                <p:spPr>
                  <a:xfrm rot="20572747" flipH="1">
                    <a:off x="1455192" y="3846477"/>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695" name="Oval 3694"/>
                  <p:cNvSpPr/>
                  <p:nvPr/>
                </p:nvSpPr>
                <p:spPr>
                  <a:xfrm rot="20572747" flipH="1">
                    <a:off x="1398954" y="3781043"/>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696" name="Oval 3695"/>
                  <p:cNvSpPr/>
                  <p:nvPr/>
                </p:nvSpPr>
                <p:spPr>
                  <a:xfrm rot="20572747" flipH="1">
                    <a:off x="1340014" y="3693208"/>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697" name="Oval 3696"/>
                  <p:cNvSpPr/>
                  <p:nvPr/>
                </p:nvSpPr>
                <p:spPr>
                  <a:xfrm rot="20572747" flipH="1">
                    <a:off x="1267006" y="3614983"/>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698" name="Oval 3697"/>
                  <p:cNvSpPr/>
                  <p:nvPr/>
                </p:nvSpPr>
                <p:spPr>
                  <a:xfrm rot="20572747" flipH="1">
                    <a:off x="1201861" y="3548630"/>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699" name="Oval 3698"/>
                  <p:cNvSpPr/>
                  <p:nvPr/>
                </p:nvSpPr>
                <p:spPr>
                  <a:xfrm rot="20572747" flipH="1">
                    <a:off x="1130429" y="3459507"/>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700" name="Oval 3699"/>
                  <p:cNvSpPr/>
                  <p:nvPr/>
                </p:nvSpPr>
                <p:spPr>
                  <a:xfrm rot="20572747" flipH="1">
                    <a:off x="1073315" y="3371937"/>
                    <a:ext cx="36903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grpSp>
            <p:grpSp>
              <p:nvGrpSpPr>
                <p:cNvPr id="4320" name="Group 3460"/>
                <p:cNvGrpSpPr/>
                <p:nvPr/>
              </p:nvGrpSpPr>
              <p:grpSpPr>
                <a:xfrm>
                  <a:off x="1859644" y="3366402"/>
                  <a:ext cx="670867" cy="1251876"/>
                  <a:chOff x="1859644" y="3366402"/>
                  <a:chExt cx="670867" cy="1251876"/>
                </a:xfrm>
              </p:grpSpPr>
              <p:sp>
                <p:nvSpPr>
                  <p:cNvPr id="3671" name="Oval 963"/>
                  <p:cNvSpPr/>
                  <p:nvPr/>
                </p:nvSpPr>
                <p:spPr>
                  <a:xfrm rot="36721" flipH="1">
                    <a:off x="2134531" y="4560967"/>
                    <a:ext cx="341458" cy="57311"/>
                  </a:xfrm>
                  <a:custGeom>
                    <a:avLst/>
                    <a:gdLst/>
                    <a:ahLst/>
                    <a:cxnLst/>
                    <a:rect l="l" t="t" r="r" b="b"/>
                    <a:pathLst>
                      <a:path w="341458" h="57311">
                        <a:moveTo>
                          <a:pt x="169351" y="0"/>
                        </a:moveTo>
                        <a:cubicBezTo>
                          <a:pt x="91890" y="0"/>
                          <a:pt x="25577" y="21583"/>
                          <a:pt x="0" y="53664"/>
                        </a:cubicBezTo>
                        <a:lnTo>
                          <a:pt x="341458" y="57311"/>
                        </a:lnTo>
                        <a:cubicBezTo>
                          <a:pt x="318310" y="23310"/>
                          <a:pt x="249850" y="1"/>
                          <a:pt x="169351" y="0"/>
                        </a:cubicBezTo>
                        <a:close/>
                      </a:path>
                    </a:pathLst>
                  </a:cu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672" name="Oval 3671"/>
                  <p:cNvSpPr/>
                  <p:nvPr/>
                </p:nvSpPr>
                <p:spPr>
                  <a:xfrm rot="36721" flipH="1">
                    <a:off x="2145252" y="4407254"/>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673" name="Oval 3672"/>
                  <p:cNvSpPr/>
                  <p:nvPr/>
                </p:nvSpPr>
                <p:spPr>
                  <a:xfrm rot="36721" flipH="1">
                    <a:off x="2161479" y="4337602"/>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674" name="Oval 3673"/>
                  <p:cNvSpPr/>
                  <p:nvPr/>
                </p:nvSpPr>
                <p:spPr>
                  <a:xfrm rot="36721" flipH="1">
                    <a:off x="2148818" y="4255309"/>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675" name="Oval 3674"/>
                  <p:cNvSpPr/>
                  <p:nvPr/>
                </p:nvSpPr>
                <p:spPr>
                  <a:xfrm rot="36721" flipH="1">
                    <a:off x="2144363" y="4176606"/>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676" name="Oval 3675"/>
                  <p:cNvSpPr/>
                  <p:nvPr/>
                </p:nvSpPr>
                <p:spPr>
                  <a:xfrm rot="36721" flipH="1">
                    <a:off x="2135804" y="4096107"/>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677" name="Oval 3676"/>
                  <p:cNvSpPr/>
                  <p:nvPr/>
                </p:nvSpPr>
                <p:spPr>
                  <a:xfrm rot="36721" flipH="1">
                    <a:off x="2117004" y="4011127"/>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678" name="Oval 3677"/>
                  <p:cNvSpPr/>
                  <p:nvPr/>
                </p:nvSpPr>
                <p:spPr>
                  <a:xfrm rot="36721" flipH="1">
                    <a:off x="2089798" y="3922469"/>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679" name="Oval 3678"/>
                  <p:cNvSpPr/>
                  <p:nvPr/>
                </p:nvSpPr>
                <p:spPr>
                  <a:xfrm rot="36721" flipH="1">
                    <a:off x="2048162" y="3827497"/>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680" name="Oval 3679"/>
                  <p:cNvSpPr/>
                  <p:nvPr/>
                </p:nvSpPr>
                <p:spPr>
                  <a:xfrm rot="36721" flipH="1">
                    <a:off x="2026730" y="3741367"/>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681" name="Oval 3680"/>
                  <p:cNvSpPr/>
                  <p:nvPr/>
                </p:nvSpPr>
                <p:spPr>
                  <a:xfrm rot="36721" flipH="1">
                    <a:off x="1980991" y="3644599"/>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682" name="Oval 3681"/>
                  <p:cNvSpPr/>
                  <p:nvPr/>
                </p:nvSpPr>
                <p:spPr>
                  <a:xfrm rot="36721" flipH="1">
                    <a:off x="1931152" y="3546036"/>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683" name="Oval 3682"/>
                  <p:cNvSpPr/>
                  <p:nvPr/>
                </p:nvSpPr>
                <p:spPr>
                  <a:xfrm rot="36721" flipH="1">
                    <a:off x="1898213" y="3454870"/>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684" name="Oval 3683"/>
                  <p:cNvSpPr/>
                  <p:nvPr/>
                </p:nvSpPr>
                <p:spPr>
                  <a:xfrm rot="36721" flipH="1">
                    <a:off x="1859644" y="3366402"/>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grpSp>
            <p:grpSp>
              <p:nvGrpSpPr>
                <p:cNvPr id="4321" name="Group 3461"/>
                <p:cNvGrpSpPr/>
                <p:nvPr/>
              </p:nvGrpSpPr>
              <p:grpSpPr>
                <a:xfrm>
                  <a:off x="2674512" y="3368340"/>
                  <a:ext cx="456137" cy="1288627"/>
                  <a:chOff x="2674512" y="3368340"/>
                  <a:chExt cx="456137" cy="1288627"/>
                </a:xfrm>
              </p:grpSpPr>
              <p:sp>
                <p:nvSpPr>
                  <p:cNvPr id="3657" name="Oval 949"/>
                  <p:cNvSpPr/>
                  <p:nvPr/>
                </p:nvSpPr>
                <p:spPr>
                  <a:xfrm rot="975412" flipH="1">
                    <a:off x="2674512" y="4527732"/>
                    <a:ext cx="339555" cy="129235"/>
                  </a:xfrm>
                  <a:custGeom>
                    <a:avLst/>
                    <a:gdLst/>
                    <a:ahLst/>
                    <a:cxnLst/>
                    <a:rect l="l" t="t" r="r" b="b"/>
                    <a:pathLst>
                      <a:path w="339555" h="129235">
                        <a:moveTo>
                          <a:pt x="272408" y="19052"/>
                        </a:moveTo>
                        <a:cubicBezTo>
                          <a:pt x="258739" y="13951"/>
                          <a:pt x="243417" y="9723"/>
                          <a:pt x="226861" y="6557"/>
                        </a:cubicBezTo>
                        <a:cubicBezTo>
                          <a:pt x="204786" y="2335"/>
                          <a:pt x="180515" y="0"/>
                          <a:pt x="155039" y="0"/>
                        </a:cubicBezTo>
                        <a:cubicBezTo>
                          <a:pt x="89261" y="0"/>
                          <a:pt x="31521" y="15563"/>
                          <a:pt x="0" y="40420"/>
                        </a:cubicBezTo>
                        <a:lnTo>
                          <a:pt x="304577" y="129235"/>
                        </a:lnTo>
                        <a:cubicBezTo>
                          <a:pt x="327090" y="117910"/>
                          <a:pt x="339555" y="101328"/>
                          <a:pt x="339555" y="83430"/>
                        </a:cubicBezTo>
                        <a:cubicBezTo>
                          <a:pt x="339555" y="57512"/>
                          <a:pt x="313416" y="34354"/>
                          <a:pt x="272408" y="19052"/>
                        </a:cubicBezTo>
                        <a:close/>
                      </a:path>
                    </a:pathLst>
                  </a:cu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658" name="Oval 2546"/>
                  <p:cNvSpPr/>
                  <p:nvPr/>
                </p:nvSpPr>
                <p:spPr>
                  <a:xfrm rot="975412" flipH="1">
                    <a:off x="2682100" y="4451277"/>
                    <a:ext cx="369032" cy="166860"/>
                  </a:xfrm>
                  <a:custGeom>
                    <a:avLst/>
                    <a:gdLst/>
                    <a:ahLst/>
                    <a:cxnLst/>
                    <a:rect l="l" t="t" r="r" b="b"/>
                    <a:pathLst>
                      <a:path w="369032" h="166860">
                        <a:moveTo>
                          <a:pt x="256338" y="6556"/>
                        </a:moveTo>
                        <a:cubicBezTo>
                          <a:pt x="234263" y="2335"/>
                          <a:pt x="209992" y="0"/>
                          <a:pt x="184516" y="0"/>
                        </a:cubicBezTo>
                        <a:cubicBezTo>
                          <a:pt x="82611" y="0"/>
                          <a:pt x="0" y="37353"/>
                          <a:pt x="0" y="83430"/>
                        </a:cubicBezTo>
                        <a:cubicBezTo>
                          <a:pt x="0" y="97773"/>
                          <a:pt x="8005" y="111271"/>
                          <a:pt x="23206" y="121743"/>
                        </a:cubicBezTo>
                        <a:lnTo>
                          <a:pt x="174922" y="165984"/>
                        </a:lnTo>
                        <a:lnTo>
                          <a:pt x="184516" y="166860"/>
                        </a:lnTo>
                        <a:cubicBezTo>
                          <a:pt x="286421" y="166860"/>
                          <a:pt x="369032" y="129507"/>
                          <a:pt x="369032" y="83430"/>
                        </a:cubicBezTo>
                        <a:cubicBezTo>
                          <a:pt x="369032" y="48872"/>
                          <a:pt x="322563" y="19222"/>
                          <a:pt x="256338" y="6556"/>
                        </a:cubicBezTo>
                        <a:close/>
                      </a:path>
                    </a:pathLst>
                  </a:cu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659" name="Oval 3658"/>
                  <p:cNvSpPr/>
                  <p:nvPr/>
                </p:nvSpPr>
                <p:spPr>
                  <a:xfrm rot="975412" flipH="1">
                    <a:off x="2716491" y="4388586"/>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660" name="Oval 3659"/>
                  <p:cNvSpPr/>
                  <p:nvPr/>
                </p:nvSpPr>
                <p:spPr>
                  <a:xfrm rot="975412" flipH="1">
                    <a:off x="2726470" y="4305924"/>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661" name="Oval 3660"/>
                  <p:cNvSpPr/>
                  <p:nvPr/>
                </p:nvSpPr>
                <p:spPr>
                  <a:xfrm rot="975412" flipH="1">
                    <a:off x="2743380" y="4228933"/>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662" name="Oval 3661"/>
                  <p:cNvSpPr/>
                  <p:nvPr/>
                </p:nvSpPr>
                <p:spPr>
                  <a:xfrm rot="975412" flipH="1">
                    <a:off x="2756827" y="4149107"/>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663" name="Oval 3662"/>
                  <p:cNvSpPr/>
                  <p:nvPr/>
                </p:nvSpPr>
                <p:spPr>
                  <a:xfrm rot="975412" flipH="1">
                    <a:off x="2761617" y="4062200"/>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664" name="Oval 3663"/>
                  <p:cNvSpPr/>
                  <p:nvPr/>
                </p:nvSpPr>
                <p:spPr>
                  <a:xfrm rot="975412" flipH="1">
                    <a:off x="2759303" y="3969483"/>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665" name="Oval 3664"/>
                  <p:cNvSpPr/>
                  <p:nvPr/>
                </p:nvSpPr>
                <p:spPr>
                  <a:xfrm rot="975412" flipH="1">
                    <a:off x="2744795" y="3866791"/>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666" name="Oval 3665"/>
                  <p:cNvSpPr/>
                  <p:nvPr/>
                </p:nvSpPr>
                <p:spPr>
                  <a:xfrm rot="975412" flipH="1">
                    <a:off x="2747362" y="3778065"/>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667" name="Oval 3666"/>
                  <p:cNvSpPr/>
                  <p:nvPr/>
                </p:nvSpPr>
                <p:spPr>
                  <a:xfrm rot="975412" flipH="1">
                    <a:off x="2729388" y="3672536"/>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668" name="Oval 3667"/>
                  <p:cNvSpPr/>
                  <p:nvPr/>
                </p:nvSpPr>
                <p:spPr>
                  <a:xfrm rot="975412" flipH="1">
                    <a:off x="2707948" y="3564172"/>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669" name="Oval 3668"/>
                  <p:cNvSpPr/>
                  <p:nvPr/>
                </p:nvSpPr>
                <p:spPr>
                  <a:xfrm rot="975412" flipH="1">
                    <a:off x="2700790" y="3467491"/>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670" name="Oval 3669"/>
                  <p:cNvSpPr/>
                  <p:nvPr/>
                </p:nvSpPr>
                <p:spPr>
                  <a:xfrm rot="975412" flipH="1">
                    <a:off x="2684397" y="3368340"/>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grpSp>
            <p:grpSp>
              <p:nvGrpSpPr>
                <p:cNvPr id="4322" name="Group 3462"/>
                <p:cNvGrpSpPr/>
                <p:nvPr/>
              </p:nvGrpSpPr>
              <p:grpSpPr>
                <a:xfrm>
                  <a:off x="1467503" y="3670201"/>
                  <a:ext cx="825196" cy="970603"/>
                  <a:chOff x="1467503" y="3670201"/>
                  <a:chExt cx="825196" cy="970603"/>
                </a:xfrm>
              </p:grpSpPr>
              <p:sp>
                <p:nvSpPr>
                  <p:cNvPr id="3646" name="Oval 938"/>
                  <p:cNvSpPr/>
                  <p:nvPr/>
                </p:nvSpPr>
                <p:spPr>
                  <a:xfrm rot="21000444" flipH="1">
                    <a:off x="1923667" y="4501293"/>
                    <a:ext cx="369032" cy="139511"/>
                  </a:xfrm>
                  <a:custGeom>
                    <a:avLst/>
                    <a:gdLst/>
                    <a:ahLst/>
                    <a:cxnLst/>
                    <a:rect l="l" t="t" r="r" b="b"/>
                    <a:pathLst>
                      <a:path w="369032" h="139511">
                        <a:moveTo>
                          <a:pt x="112694" y="6556"/>
                        </a:moveTo>
                        <a:cubicBezTo>
                          <a:pt x="46469" y="19223"/>
                          <a:pt x="0" y="48872"/>
                          <a:pt x="0" y="83430"/>
                        </a:cubicBezTo>
                        <a:cubicBezTo>
                          <a:pt x="0" y="105721"/>
                          <a:pt x="19333" y="125969"/>
                          <a:pt x="51391" y="139511"/>
                        </a:cubicBezTo>
                        <a:lnTo>
                          <a:pt x="368976" y="83555"/>
                        </a:lnTo>
                        <a:lnTo>
                          <a:pt x="369032" y="83430"/>
                        </a:lnTo>
                        <a:cubicBezTo>
                          <a:pt x="369032" y="37353"/>
                          <a:pt x="286421" y="0"/>
                          <a:pt x="184516" y="0"/>
                        </a:cubicBezTo>
                        <a:cubicBezTo>
                          <a:pt x="159039" y="0"/>
                          <a:pt x="134769" y="2335"/>
                          <a:pt x="112694" y="6556"/>
                        </a:cubicBezTo>
                        <a:close/>
                      </a:path>
                    </a:pathLst>
                  </a:cu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647" name="Oval 3646"/>
                  <p:cNvSpPr/>
                  <p:nvPr/>
                </p:nvSpPr>
                <p:spPr>
                  <a:xfrm rot="21000444" flipH="1">
                    <a:off x="1894871" y="4424548"/>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648" name="Oval 3647"/>
                  <p:cNvSpPr/>
                  <p:nvPr/>
                </p:nvSpPr>
                <p:spPr>
                  <a:xfrm rot="21000444" flipH="1">
                    <a:off x="1871659" y="4347000"/>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649" name="Oval 3648"/>
                  <p:cNvSpPr/>
                  <p:nvPr/>
                </p:nvSpPr>
                <p:spPr>
                  <a:xfrm rot="21000444" flipH="1">
                    <a:off x="1837558" y="4266935"/>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650" name="Oval 3649"/>
                  <p:cNvSpPr/>
                  <p:nvPr/>
                </p:nvSpPr>
                <p:spPr>
                  <a:xfrm rot="21000444" flipH="1">
                    <a:off x="1794516" y="4184804"/>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651" name="Oval 3650"/>
                  <p:cNvSpPr/>
                  <p:nvPr/>
                </p:nvSpPr>
                <p:spPr>
                  <a:xfrm rot="21000444" flipH="1">
                    <a:off x="1736131" y="4099123"/>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652" name="Oval 3651"/>
                  <p:cNvSpPr/>
                  <p:nvPr/>
                </p:nvSpPr>
                <p:spPr>
                  <a:xfrm rot="21000444" flipH="1">
                    <a:off x="1699230" y="4018411"/>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653" name="Oval 3652"/>
                  <p:cNvSpPr/>
                  <p:nvPr/>
                </p:nvSpPr>
                <p:spPr>
                  <a:xfrm rot="21000444" flipH="1">
                    <a:off x="1636483" y="3931722"/>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654" name="Oval 3653"/>
                  <p:cNvSpPr/>
                  <p:nvPr/>
                </p:nvSpPr>
                <p:spPr>
                  <a:xfrm rot="21000444" flipH="1">
                    <a:off x="1569372" y="3844024"/>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655" name="Oval 3654"/>
                  <p:cNvSpPr/>
                  <p:nvPr/>
                </p:nvSpPr>
                <p:spPr>
                  <a:xfrm rot="21000444" flipH="1">
                    <a:off x="1520236" y="3760483"/>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656" name="Oval 3655"/>
                  <p:cNvSpPr/>
                  <p:nvPr/>
                </p:nvSpPr>
                <p:spPr>
                  <a:xfrm rot="21000444" flipH="1">
                    <a:off x="1467503" y="3670201"/>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grpSp>
            <p:grpSp>
              <p:nvGrpSpPr>
                <p:cNvPr id="4323" name="Group 3463"/>
                <p:cNvGrpSpPr/>
                <p:nvPr/>
              </p:nvGrpSpPr>
              <p:grpSpPr>
                <a:xfrm>
                  <a:off x="2256973" y="3679726"/>
                  <a:ext cx="558722" cy="955530"/>
                  <a:chOff x="2256973" y="3679726"/>
                  <a:chExt cx="558722" cy="955530"/>
                </a:xfrm>
              </p:grpSpPr>
              <p:sp>
                <p:nvSpPr>
                  <p:cNvPr id="3636" name="Oval 928"/>
                  <p:cNvSpPr/>
                  <p:nvPr/>
                </p:nvSpPr>
                <p:spPr>
                  <a:xfrm rot="508489" flipH="1">
                    <a:off x="2445788" y="4490747"/>
                    <a:ext cx="369030" cy="144509"/>
                  </a:xfrm>
                  <a:custGeom>
                    <a:avLst/>
                    <a:gdLst/>
                    <a:ahLst/>
                    <a:cxnLst/>
                    <a:rect l="l" t="t" r="r" b="b"/>
                    <a:pathLst>
                      <a:path w="369030" h="144509">
                        <a:moveTo>
                          <a:pt x="256337" y="6556"/>
                        </a:moveTo>
                        <a:cubicBezTo>
                          <a:pt x="234262" y="2335"/>
                          <a:pt x="209991" y="0"/>
                          <a:pt x="184515" y="0"/>
                        </a:cubicBezTo>
                        <a:cubicBezTo>
                          <a:pt x="82610" y="0"/>
                          <a:pt x="0" y="37353"/>
                          <a:pt x="0" y="83430"/>
                        </a:cubicBezTo>
                        <a:lnTo>
                          <a:pt x="6870" y="100022"/>
                        </a:lnTo>
                        <a:lnTo>
                          <a:pt x="305439" y="144509"/>
                        </a:lnTo>
                        <a:cubicBezTo>
                          <a:pt x="344629" y="130938"/>
                          <a:pt x="369030" y="108472"/>
                          <a:pt x="369030" y="83430"/>
                        </a:cubicBezTo>
                        <a:cubicBezTo>
                          <a:pt x="369030" y="48872"/>
                          <a:pt x="322562" y="19222"/>
                          <a:pt x="256337" y="6556"/>
                        </a:cubicBezTo>
                        <a:close/>
                      </a:path>
                    </a:pathLst>
                  </a:cu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637" name="Oval 3636"/>
                  <p:cNvSpPr/>
                  <p:nvPr/>
                </p:nvSpPr>
                <p:spPr>
                  <a:xfrm rot="508489" flipH="1">
                    <a:off x="2446665" y="4409710"/>
                    <a:ext cx="36903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638" name="Oval 3637"/>
                  <p:cNvSpPr/>
                  <p:nvPr/>
                </p:nvSpPr>
                <p:spPr>
                  <a:xfrm rot="508489" flipH="1">
                    <a:off x="2439655" y="4322955"/>
                    <a:ext cx="36903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639" name="Oval 3638"/>
                  <p:cNvSpPr/>
                  <p:nvPr/>
                </p:nvSpPr>
                <p:spPr>
                  <a:xfrm rot="508489" flipH="1">
                    <a:off x="2424820" y="4231404"/>
                    <a:ext cx="36903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640" name="Oval 3639"/>
                  <p:cNvSpPr/>
                  <p:nvPr/>
                </p:nvSpPr>
                <p:spPr>
                  <a:xfrm rot="508489" flipH="1">
                    <a:off x="2408874" y="4131624"/>
                    <a:ext cx="36903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641" name="Oval 3640"/>
                  <p:cNvSpPr/>
                  <p:nvPr/>
                </p:nvSpPr>
                <p:spPr>
                  <a:xfrm rot="508489" flipH="1">
                    <a:off x="2387097" y="4043367"/>
                    <a:ext cx="36903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642" name="Oval 3641"/>
                  <p:cNvSpPr/>
                  <p:nvPr/>
                </p:nvSpPr>
                <p:spPr>
                  <a:xfrm rot="508489" flipH="1">
                    <a:off x="2355013" y="3941247"/>
                    <a:ext cx="36903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643" name="Oval 3642"/>
                  <p:cNvSpPr/>
                  <p:nvPr/>
                </p:nvSpPr>
                <p:spPr>
                  <a:xfrm rot="508489" flipH="1">
                    <a:off x="2319111" y="3836787"/>
                    <a:ext cx="36903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644" name="Oval 3643"/>
                  <p:cNvSpPr/>
                  <p:nvPr/>
                </p:nvSpPr>
                <p:spPr>
                  <a:xfrm rot="360000" flipH="1">
                    <a:off x="2286623" y="3754297"/>
                    <a:ext cx="36903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645" name="Oval 3644"/>
                  <p:cNvSpPr/>
                  <p:nvPr/>
                </p:nvSpPr>
                <p:spPr>
                  <a:xfrm rot="508489" flipH="1">
                    <a:off x="2256973" y="3679726"/>
                    <a:ext cx="369029"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grpSp>
            <p:grpSp>
              <p:nvGrpSpPr>
                <p:cNvPr id="4324" name="Group 3464"/>
                <p:cNvGrpSpPr/>
                <p:nvPr/>
              </p:nvGrpSpPr>
              <p:grpSpPr>
                <a:xfrm>
                  <a:off x="1073315" y="3981420"/>
                  <a:ext cx="750822" cy="640821"/>
                  <a:chOff x="1073315" y="3981420"/>
                  <a:chExt cx="750822" cy="640821"/>
                </a:xfrm>
              </p:grpSpPr>
              <p:sp>
                <p:nvSpPr>
                  <p:cNvPr id="3629" name="Oval 920"/>
                  <p:cNvSpPr/>
                  <p:nvPr/>
                </p:nvSpPr>
                <p:spPr>
                  <a:xfrm rot="20572747" flipH="1">
                    <a:off x="1455105" y="4455974"/>
                    <a:ext cx="369032" cy="166267"/>
                  </a:xfrm>
                  <a:custGeom>
                    <a:avLst/>
                    <a:gdLst/>
                    <a:ahLst/>
                    <a:cxnLst/>
                    <a:rect l="l" t="t" r="r" b="b"/>
                    <a:pathLst>
                      <a:path w="369032" h="166267">
                        <a:moveTo>
                          <a:pt x="54043" y="24436"/>
                        </a:moveTo>
                        <a:cubicBezTo>
                          <a:pt x="20652" y="39534"/>
                          <a:pt x="0" y="60392"/>
                          <a:pt x="0" y="83430"/>
                        </a:cubicBezTo>
                        <a:cubicBezTo>
                          <a:pt x="0" y="128523"/>
                          <a:pt x="79122" y="165262"/>
                          <a:pt x="178027" y="166267"/>
                        </a:cubicBezTo>
                        <a:lnTo>
                          <a:pt x="357422" y="111007"/>
                        </a:lnTo>
                        <a:cubicBezTo>
                          <a:pt x="365185" y="102910"/>
                          <a:pt x="369032" y="93373"/>
                          <a:pt x="369032" y="83430"/>
                        </a:cubicBezTo>
                        <a:cubicBezTo>
                          <a:pt x="369032" y="37353"/>
                          <a:pt x="286421" y="0"/>
                          <a:pt x="184516" y="0"/>
                        </a:cubicBezTo>
                        <a:cubicBezTo>
                          <a:pt x="133563" y="0"/>
                          <a:pt x="87434" y="9338"/>
                          <a:pt x="54043" y="24436"/>
                        </a:cubicBezTo>
                        <a:close/>
                      </a:path>
                    </a:pathLst>
                  </a:cu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630" name="Oval 3629"/>
                  <p:cNvSpPr/>
                  <p:nvPr/>
                </p:nvSpPr>
                <p:spPr>
                  <a:xfrm rot="20572747" flipH="1">
                    <a:off x="1398954" y="4390526"/>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631" name="Oval 3630"/>
                  <p:cNvSpPr/>
                  <p:nvPr/>
                </p:nvSpPr>
                <p:spPr>
                  <a:xfrm rot="20572747" flipH="1">
                    <a:off x="1340014" y="4302691"/>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632" name="Oval 3631"/>
                  <p:cNvSpPr/>
                  <p:nvPr/>
                </p:nvSpPr>
                <p:spPr>
                  <a:xfrm rot="20572747" flipH="1">
                    <a:off x="1267005" y="4224467"/>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633" name="Oval 3632"/>
                  <p:cNvSpPr/>
                  <p:nvPr/>
                </p:nvSpPr>
                <p:spPr>
                  <a:xfrm rot="20572747" flipH="1">
                    <a:off x="1201861" y="4158113"/>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634" name="Oval 3633"/>
                  <p:cNvSpPr/>
                  <p:nvPr/>
                </p:nvSpPr>
                <p:spPr>
                  <a:xfrm rot="20572747" flipH="1">
                    <a:off x="1130429" y="4068990"/>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635" name="Oval 3634"/>
                  <p:cNvSpPr/>
                  <p:nvPr/>
                </p:nvSpPr>
                <p:spPr>
                  <a:xfrm rot="20572747" flipH="1">
                    <a:off x="1073315" y="3981420"/>
                    <a:ext cx="369029"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grpSp>
            <p:grpSp>
              <p:nvGrpSpPr>
                <p:cNvPr id="4325" name="Group 3465"/>
                <p:cNvGrpSpPr/>
                <p:nvPr/>
              </p:nvGrpSpPr>
              <p:grpSpPr>
                <a:xfrm>
                  <a:off x="1859644" y="3988215"/>
                  <a:ext cx="557549" cy="627955"/>
                  <a:chOff x="1859644" y="3988215"/>
                  <a:chExt cx="557549" cy="627955"/>
                </a:xfrm>
              </p:grpSpPr>
              <p:sp>
                <p:nvSpPr>
                  <p:cNvPr id="3623" name="Oval 3622"/>
                  <p:cNvSpPr/>
                  <p:nvPr/>
                </p:nvSpPr>
                <p:spPr>
                  <a:xfrm rot="36721" flipH="1">
                    <a:off x="2048161" y="4449310"/>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624" name="Oval 3623"/>
                  <p:cNvSpPr/>
                  <p:nvPr/>
                </p:nvSpPr>
                <p:spPr>
                  <a:xfrm rot="36721" flipH="1">
                    <a:off x="2026730" y="4363180"/>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625" name="Oval 3624"/>
                  <p:cNvSpPr/>
                  <p:nvPr/>
                </p:nvSpPr>
                <p:spPr>
                  <a:xfrm rot="36721" flipH="1">
                    <a:off x="1980991" y="4266412"/>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626" name="Oval 3625"/>
                  <p:cNvSpPr/>
                  <p:nvPr/>
                </p:nvSpPr>
                <p:spPr>
                  <a:xfrm rot="36721" flipH="1">
                    <a:off x="1931152" y="4167849"/>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627" name="Oval 3626"/>
                  <p:cNvSpPr/>
                  <p:nvPr/>
                </p:nvSpPr>
                <p:spPr>
                  <a:xfrm rot="36721" flipH="1">
                    <a:off x="1898213" y="4076683"/>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628" name="Oval 3627"/>
                  <p:cNvSpPr/>
                  <p:nvPr/>
                </p:nvSpPr>
                <p:spPr>
                  <a:xfrm rot="36721" flipH="1">
                    <a:off x="1859644" y="3988215"/>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grpSp>
            <p:grpSp>
              <p:nvGrpSpPr>
                <p:cNvPr id="4326" name="Group 3466"/>
                <p:cNvGrpSpPr/>
                <p:nvPr/>
              </p:nvGrpSpPr>
              <p:grpSpPr>
                <a:xfrm>
                  <a:off x="2684396" y="3995579"/>
                  <a:ext cx="431998" cy="650788"/>
                  <a:chOff x="2684396" y="3995579"/>
                  <a:chExt cx="431998" cy="650788"/>
                </a:xfrm>
              </p:grpSpPr>
              <p:sp>
                <p:nvSpPr>
                  <p:cNvPr id="3617" name="Oval 1421"/>
                  <p:cNvSpPr/>
                  <p:nvPr/>
                </p:nvSpPr>
                <p:spPr>
                  <a:xfrm rot="975412" flipH="1">
                    <a:off x="2746869" y="4493597"/>
                    <a:ext cx="363922" cy="152770"/>
                  </a:xfrm>
                  <a:custGeom>
                    <a:avLst/>
                    <a:gdLst/>
                    <a:ahLst/>
                    <a:cxnLst/>
                    <a:rect l="l" t="t" r="r" b="b"/>
                    <a:pathLst>
                      <a:path w="363922" h="152770">
                        <a:moveTo>
                          <a:pt x="296776" y="19052"/>
                        </a:moveTo>
                        <a:cubicBezTo>
                          <a:pt x="283106" y="13951"/>
                          <a:pt x="267785" y="9723"/>
                          <a:pt x="251228" y="6557"/>
                        </a:cubicBezTo>
                        <a:cubicBezTo>
                          <a:pt x="229153" y="2335"/>
                          <a:pt x="204883" y="0"/>
                          <a:pt x="179406" y="0"/>
                        </a:cubicBezTo>
                        <a:cubicBezTo>
                          <a:pt x="86850" y="0"/>
                          <a:pt x="10210" y="30814"/>
                          <a:pt x="0" y="71932"/>
                        </a:cubicBezTo>
                        <a:lnTo>
                          <a:pt x="277218" y="152770"/>
                        </a:lnTo>
                        <a:cubicBezTo>
                          <a:pt x="329442" y="139325"/>
                          <a:pt x="363923" y="113198"/>
                          <a:pt x="363922" y="83430"/>
                        </a:cubicBezTo>
                        <a:cubicBezTo>
                          <a:pt x="363922" y="57511"/>
                          <a:pt x="337784" y="34354"/>
                          <a:pt x="296776" y="19052"/>
                        </a:cubicBezTo>
                        <a:close/>
                      </a:path>
                    </a:pathLst>
                  </a:cu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scene3d>
                    <a:camera prst="orthographicFront">
                      <a:rot lat="0" lon="0" rev="0"/>
                    </a:camera>
                    <a:lightRig rig="balanced" dir="t">
                      <a:rot lat="0" lon="0" rev="8700000"/>
                    </a:lightRig>
                  </a:scene3d>
                  <a:sp3d>
                    <a:bevelT w="38100" h="19050"/>
                  </a:sp3d>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800" b="0" i="0" u="none" strike="noStrike" kern="0" cap="none" spc="0" normalizeH="0" baseline="0" noProof="0" smtClean="0">
                      <a:ln>
                        <a:noFill/>
                      </a:ln>
                      <a:solidFill>
                        <a:prstClr val="white"/>
                      </a:solidFill>
                      <a:effectLst/>
                      <a:uLnTx/>
                      <a:uFillTx/>
                      <a:latin typeface="Arial" panose="020B0604020202020204" pitchFamily="34" charset="0"/>
                      <a:ea typeface="Arial Unicode MS" panose="020B0604020202020204" pitchFamily="34" charset="-128"/>
                    </a:endParaRPr>
                  </a:p>
                </p:txBody>
              </p:sp>
              <p:sp>
                <p:nvSpPr>
                  <p:cNvPr id="3618" name="Oval 1422"/>
                  <p:cNvSpPr/>
                  <p:nvPr/>
                </p:nvSpPr>
                <p:spPr>
                  <a:xfrm rot="975412" flipH="1">
                    <a:off x="2747362" y="4405304"/>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619" name="Oval 1423"/>
                  <p:cNvSpPr/>
                  <p:nvPr/>
                </p:nvSpPr>
                <p:spPr>
                  <a:xfrm rot="975412" flipH="1">
                    <a:off x="2729387" y="4299775"/>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620" name="Oval 3619"/>
                  <p:cNvSpPr/>
                  <p:nvPr/>
                </p:nvSpPr>
                <p:spPr>
                  <a:xfrm rot="975412" flipH="1">
                    <a:off x="2707948" y="4191411"/>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621" name="Oval 3620"/>
                  <p:cNvSpPr/>
                  <p:nvPr/>
                </p:nvSpPr>
                <p:spPr>
                  <a:xfrm rot="975412" flipH="1">
                    <a:off x="2700789" y="4094730"/>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622" name="Oval 3621"/>
                  <p:cNvSpPr/>
                  <p:nvPr/>
                </p:nvSpPr>
                <p:spPr>
                  <a:xfrm rot="975412" flipH="1">
                    <a:off x="2684396" y="3995579"/>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grpSp>
            <p:grpSp>
              <p:nvGrpSpPr>
                <p:cNvPr id="4327" name="Group 3467"/>
                <p:cNvGrpSpPr/>
                <p:nvPr/>
              </p:nvGrpSpPr>
              <p:grpSpPr>
                <a:xfrm>
                  <a:off x="1885739" y="2062850"/>
                  <a:ext cx="469180" cy="1143095"/>
                  <a:chOff x="1885739" y="2062850"/>
                  <a:chExt cx="469180" cy="1143095"/>
                </a:xfrm>
              </p:grpSpPr>
              <p:sp>
                <p:nvSpPr>
                  <p:cNvPr id="3601" name="Oval 3600"/>
                  <p:cNvSpPr/>
                  <p:nvPr/>
                </p:nvSpPr>
                <p:spPr>
                  <a:xfrm rot="21000444" flipH="1">
                    <a:off x="1885739" y="3039085"/>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602" name="Oval 3601"/>
                  <p:cNvSpPr/>
                  <p:nvPr/>
                </p:nvSpPr>
                <p:spPr>
                  <a:xfrm rot="21000444" flipH="1">
                    <a:off x="1901551" y="2970564"/>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603" name="Oval 3602"/>
                  <p:cNvSpPr/>
                  <p:nvPr/>
                </p:nvSpPr>
                <p:spPr>
                  <a:xfrm rot="21000444" flipH="1">
                    <a:off x="1917365" y="2902042"/>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604" name="Oval 3603"/>
                  <p:cNvSpPr/>
                  <p:nvPr/>
                </p:nvSpPr>
                <p:spPr>
                  <a:xfrm rot="21000444" flipH="1">
                    <a:off x="1933178" y="2833519"/>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605" name="Oval 3604"/>
                  <p:cNvSpPr/>
                  <p:nvPr/>
                </p:nvSpPr>
                <p:spPr>
                  <a:xfrm rot="21000444" flipH="1">
                    <a:off x="1948991" y="2764996"/>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606" name="Oval 3605"/>
                  <p:cNvSpPr/>
                  <p:nvPr/>
                </p:nvSpPr>
                <p:spPr>
                  <a:xfrm rot="21000444" flipH="1">
                    <a:off x="1964805" y="2696472"/>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607" name="Oval 3606"/>
                  <p:cNvSpPr/>
                  <p:nvPr/>
                </p:nvSpPr>
                <p:spPr>
                  <a:xfrm rot="21000444" flipH="1">
                    <a:off x="1980618" y="2627949"/>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608" name="Oval 3607"/>
                  <p:cNvSpPr/>
                  <p:nvPr/>
                </p:nvSpPr>
                <p:spPr>
                  <a:xfrm rot="21000444" flipH="1">
                    <a:off x="1983253" y="2556379"/>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609" name="Oval 3608"/>
                  <p:cNvSpPr/>
                  <p:nvPr/>
                </p:nvSpPr>
                <p:spPr>
                  <a:xfrm rot="21000444" flipH="1">
                    <a:off x="1985887" y="2484808"/>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610" name="Oval 3609"/>
                  <p:cNvSpPr/>
                  <p:nvPr/>
                </p:nvSpPr>
                <p:spPr>
                  <a:xfrm rot="21000444" flipH="1">
                    <a:off x="1979197" y="2411083"/>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611" name="Oval 3610"/>
                  <p:cNvSpPr/>
                  <p:nvPr/>
                </p:nvSpPr>
                <p:spPr>
                  <a:xfrm rot="21000444" flipH="1">
                    <a:off x="1977980" y="2338621"/>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612" name="Oval 3611"/>
                  <p:cNvSpPr/>
                  <p:nvPr/>
                </p:nvSpPr>
                <p:spPr>
                  <a:xfrm rot="21000444" flipH="1">
                    <a:off x="1971797" y="2265012"/>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613" name="Oval 3612"/>
                  <p:cNvSpPr/>
                  <p:nvPr/>
                </p:nvSpPr>
                <p:spPr>
                  <a:xfrm rot="21000444" flipH="1">
                    <a:off x="1960903" y="2187466"/>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614" name="Oval 3613"/>
                  <p:cNvSpPr/>
                  <p:nvPr/>
                </p:nvSpPr>
                <p:spPr>
                  <a:xfrm rot="20940000" flipH="1">
                    <a:off x="1951730" y="2116013"/>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615" name="Oval 1369"/>
                  <p:cNvSpPr/>
                  <p:nvPr/>
                </p:nvSpPr>
                <p:spPr>
                  <a:xfrm rot="21000444" flipH="1">
                    <a:off x="1938804" y="2064106"/>
                    <a:ext cx="369032" cy="140010"/>
                  </a:xfrm>
                  <a:custGeom>
                    <a:avLst/>
                    <a:gdLst/>
                    <a:ahLst/>
                    <a:cxnLst/>
                    <a:rect l="l" t="t" r="r" b="b"/>
                    <a:pathLst>
                      <a:path w="369032" h="140010">
                        <a:moveTo>
                          <a:pt x="111088" y="36226"/>
                        </a:moveTo>
                        <a:lnTo>
                          <a:pt x="378" y="55733"/>
                        </a:lnTo>
                        <a:lnTo>
                          <a:pt x="0" y="56580"/>
                        </a:lnTo>
                        <a:cubicBezTo>
                          <a:pt x="0" y="102657"/>
                          <a:pt x="82611" y="140010"/>
                          <a:pt x="184516" y="140010"/>
                        </a:cubicBezTo>
                        <a:cubicBezTo>
                          <a:pt x="286421" y="140010"/>
                          <a:pt x="369032" y="102657"/>
                          <a:pt x="369032" y="56580"/>
                        </a:cubicBezTo>
                        <a:cubicBezTo>
                          <a:pt x="369032" y="34077"/>
                          <a:pt x="349328" y="13655"/>
                          <a:pt x="316693" y="0"/>
                        </a:cubicBezTo>
                        <a:close/>
                      </a:path>
                    </a:pathLst>
                  </a:cu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616" name="Oval 1370"/>
                  <p:cNvSpPr/>
                  <p:nvPr/>
                </p:nvSpPr>
                <p:spPr>
                  <a:xfrm rot="21000444" flipH="1">
                    <a:off x="1908421" y="2062850"/>
                    <a:ext cx="294047" cy="71721"/>
                  </a:xfrm>
                  <a:custGeom>
                    <a:avLst/>
                    <a:gdLst/>
                    <a:ahLst/>
                    <a:cxnLst/>
                    <a:rect l="l" t="t" r="r" b="b"/>
                    <a:pathLst>
                      <a:path w="294047" h="71721">
                        <a:moveTo>
                          <a:pt x="294047" y="0"/>
                        </a:moveTo>
                        <a:lnTo>
                          <a:pt x="0" y="51810"/>
                        </a:lnTo>
                        <a:cubicBezTo>
                          <a:pt x="31117" y="64790"/>
                          <a:pt x="71433" y="71721"/>
                          <a:pt x="115328" y="71721"/>
                        </a:cubicBezTo>
                        <a:cubicBezTo>
                          <a:pt x="207760" y="71721"/>
                          <a:pt x="284319" y="40990"/>
                          <a:pt x="294047" y="0"/>
                        </a:cubicBezTo>
                        <a:close/>
                      </a:path>
                    </a:pathLst>
                  </a:cu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grpSp>
            <p:grpSp>
              <p:nvGrpSpPr>
                <p:cNvPr id="4328" name="Group 3468"/>
                <p:cNvGrpSpPr/>
                <p:nvPr/>
              </p:nvGrpSpPr>
              <p:grpSpPr>
                <a:xfrm>
                  <a:off x="2113880" y="2063475"/>
                  <a:ext cx="723730" cy="1137014"/>
                  <a:chOff x="2113880" y="2063475"/>
                  <a:chExt cx="723730" cy="1137014"/>
                </a:xfrm>
              </p:grpSpPr>
              <p:sp>
                <p:nvSpPr>
                  <p:cNvPr id="3585" name="Oval 3584"/>
                  <p:cNvSpPr/>
                  <p:nvPr/>
                </p:nvSpPr>
                <p:spPr>
                  <a:xfrm rot="508489" flipH="1">
                    <a:off x="2113880" y="3033629"/>
                    <a:ext cx="369031"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586" name="Oval 3585"/>
                  <p:cNvSpPr/>
                  <p:nvPr/>
                </p:nvSpPr>
                <p:spPr>
                  <a:xfrm rot="508489" flipH="1">
                    <a:off x="2150562" y="2973650"/>
                    <a:ext cx="369031"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587" name="Oval 3586"/>
                  <p:cNvSpPr/>
                  <p:nvPr/>
                </p:nvSpPr>
                <p:spPr>
                  <a:xfrm rot="508489" flipH="1">
                    <a:off x="2187245" y="2913670"/>
                    <a:ext cx="369031"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588" name="Oval 3587"/>
                  <p:cNvSpPr/>
                  <p:nvPr/>
                </p:nvSpPr>
                <p:spPr>
                  <a:xfrm rot="508489" flipH="1">
                    <a:off x="2223928" y="2853691"/>
                    <a:ext cx="369031"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589" name="Oval 3588"/>
                  <p:cNvSpPr/>
                  <p:nvPr/>
                </p:nvSpPr>
                <p:spPr>
                  <a:xfrm rot="508489" flipH="1">
                    <a:off x="2260612" y="2793711"/>
                    <a:ext cx="369031"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590" name="Oval 3589"/>
                  <p:cNvSpPr/>
                  <p:nvPr/>
                </p:nvSpPr>
                <p:spPr>
                  <a:xfrm rot="508489" flipH="1">
                    <a:off x="2297294" y="2733730"/>
                    <a:ext cx="369031"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591" name="Oval 3590"/>
                  <p:cNvSpPr/>
                  <p:nvPr/>
                </p:nvSpPr>
                <p:spPr>
                  <a:xfrm rot="508489" flipH="1">
                    <a:off x="2333977" y="2673750"/>
                    <a:ext cx="369031"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592" name="Oval 3591"/>
                  <p:cNvSpPr/>
                  <p:nvPr/>
                </p:nvSpPr>
                <p:spPr>
                  <a:xfrm rot="508489" flipH="1">
                    <a:off x="2359125" y="2606701"/>
                    <a:ext cx="369031"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593" name="Oval 3592"/>
                  <p:cNvSpPr/>
                  <p:nvPr/>
                </p:nvSpPr>
                <p:spPr>
                  <a:xfrm rot="508489" flipH="1">
                    <a:off x="2384271" y="2539652"/>
                    <a:ext cx="369031"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594" name="Oval 3593"/>
                  <p:cNvSpPr/>
                  <p:nvPr/>
                </p:nvSpPr>
                <p:spPr>
                  <a:xfrm rot="508489" flipH="1">
                    <a:off x="2401256" y="2467600"/>
                    <a:ext cx="369031"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595" name="Oval 3594"/>
                  <p:cNvSpPr/>
                  <p:nvPr/>
                </p:nvSpPr>
                <p:spPr>
                  <a:xfrm rot="508489" flipH="1">
                    <a:off x="2423033" y="2398485"/>
                    <a:ext cx="369031"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596" name="Oval 3595"/>
                  <p:cNvSpPr/>
                  <p:nvPr/>
                </p:nvSpPr>
                <p:spPr>
                  <a:xfrm rot="508489" flipH="1">
                    <a:off x="2440462" y="2326706"/>
                    <a:ext cx="369031"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597" name="Oval 3596"/>
                  <p:cNvSpPr/>
                  <p:nvPr/>
                </p:nvSpPr>
                <p:spPr>
                  <a:xfrm rot="508489" flipH="1">
                    <a:off x="2455303" y="2258122"/>
                    <a:ext cx="369031"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598" name="Oval 3597"/>
                  <p:cNvSpPr/>
                  <p:nvPr/>
                </p:nvSpPr>
                <p:spPr>
                  <a:xfrm rot="508489" flipH="1">
                    <a:off x="2468579" y="2179017"/>
                    <a:ext cx="369031"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599" name="Oval 5620"/>
                  <p:cNvSpPr/>
                  <p:nvPr/>
                </p:nvSpPr>
                <p:spPr>
                  <a:xfrm rot="508489" flipH="1">
                    <a:off x="2467283" y="2095764"/>
                    <a:ext cx="369032" cy="166860"/>
                  </a:xfrm>
                  <a:custGeom>
                    <a:avLst/>
                    <a:gdLst/>
                    <a:ahLst/>
                    <a:cxnLst/>
                    <a:rect l="l" t="t" r="r" b="b"/>
                    <a:pathLst>
                      <a:path w="369032" h="166860">
                        <a:moveTo>
                          <a:pt x="256338" y="6556"/>
                        </a:moveTo>
                        <a:cubicBezTo>
                          <a:pt x="234263" y="2335"/>
                          <a:pt x="209992" y="0"/>
                          <a:pt x="184516" y="0"/>
                        </a:cubicBezTo>
                        <a:cubicBezTo>
                          <a:pt x="82611" y="0"/>
                          <a:pt x="0" y="37353"/>
                          <a:pt x="0" y="83430"/>
                        </a:cubicBezTo>
                        <a:cubicBezTo>
                          <a:pt x="0" y="129507"/>
                          <a:pt x="82611" y="166860"/>
                          <a:pt x="184516" y="166860"/>
                        </a:cubicBezTo>
                        <a:cubicBezTo>
                          <a:pt x="286421" y="166860"/>
                          <a:pt x="369032" y="129507"/>
                          <a:pt x="369032" y="83430"/>
                        </a:cubicBezTo>
                        <a:cubicBezTo>
                          <a:pt x="369032" y="48873"/>
                          <a:pt x="322563" y="19222"/>
                          <a:pt x="256338" y="6556"/>
                        </a:cubicBezTo>
                        <a:close/>
                      </a:path>
                    </a:pathLst>
                  </a:cu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600" name="Oval 1354"/>
                  <p:cNvSpPr/>
                  <p:nvPr/>
                </p:nvSpPr>
                <p:spPr>
                  <a:xfrm rot="508489" flipH="1">
                    <a:off x="2464128" y="2063475"/>
                    <a:ext cx="362961" cy="118974"/>
                  </a:xfrm>
                  <a:custGeom>
                    <a:avLst/>
                    <a:gdLst/>
                    <a:ahLst/>
                    <a:cxnLst/>
                    <a:rect l="l" t="t" r="r" b="b"/>
                    <a:pathLst>
                      <a:path w="362961" h="118974">
                        <a:moveTo>
                          <a:pt x="362961" y="50894"/>
                        </a:moveTo>
                        <a:lnTo>
                          <a:pt x="21388" y="0"/>
                        </a:lnTo>
                        <a:cubicBezTo>
                          <a:pt x="7153" y="9184"/>
                          <a:pt x="0" y="21987"/>
                          <a:pt x="0" y="35544"/>
                        </a:cubicBezTo>
                        <a:cubicBezTo>
                          <a:pt x="0" y="81621"/>
                          <a:pt x="82611" y="118974"/>
                          <a:pt x="184516" y="118974"/>
                        </a:cubicBezTo>
                        <a:cubicBezTo>
                          <a:pt x="274163" y="118974"/>
                          <a:pt x="348878" y="90067"/>
                          <a:pt x="362961" y="50894"/>
                        </a:cubicBezTo>
                        <a:close/>
                      </a:path>
                    </a:pathLst>
                  </a:cu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grpSp>
            <p:grpSp>
              <p:nvGrpSpPr>
                <p:cNvPr id="4329" name="Group 3469"/>
                <p:cNvGrpSpPr/>
                <p:nvPr/>
              </p:nvGrpSpPr>
              <p:grpSpPr>
                <a:xfrm>
                  <a:off x="1473886" y="2044936"/>
                  <a:ext cx="647491" cy="1409690"/>
                  <a:chOff x="1473886" y="2044936"/>
                  <a:chExt cx="647491" cy="1409690"/>
                </a:xfrm>
              </p:grpSpPr>
              <p:sp>
                <p:nvSpPr>
                  <p:cNvPr id="3566" name="Oval 3565"/>
                  <p:cNvSpPr/>
                  <p:nvPr/>
                </p:nvSpPr>
                <p:spPr>
                  <a:xfrm rot="20572747" flipH="1">
                    <a:off x="1709166" y="3287766"/>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567" name="Oval 3566"/>
                  <p:cNvSpPr/>
                  <p:nvPr/>
                </p:nvSpPr>
                <p:spPr>
                  <a:xfrm rot="20572747" flipH="1">
                    <a:off x="1716363" y="3217810"/>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568" name="Oval 3567"/>
                  <p:cNvSpPr/>
                  <p:nvPr/>
                </p:nvSpPr>
                <p:spPr>
                  <a:xfrm rot="20572747" flipH="1">
                    <a:off x="1723559" y="3147853"/>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569" name="Oval 3568"/>
                  <p:cNvSpPr/>
                  <p:nvPr/>
                </p:nvSpPr>
                <p:spPr>
                  <a:xfrm rot="20572747" flipH="1">
                    <a:off x="1730756" y="3077895"/>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570" name="Oval 3569"/>
                  <p:cNvSpPr/>
                  <p:nvPr/>
                </p:nvSpPr>
                <p:spPr>
                  <a:xfrm rot="20572747" flipH="1">
                    <a:off x="1737952" y="3007938"/>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571" name="Oval 3570"/>
                  <p:cNvSpPr/>
                  <p:nvPr/>
                </p:nvSpPr>
                <p:spPr>
                  <a:xfrm rot="20572747" flipH="1">
                    <a:off x="1745148" y="2937981"/>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572" name="Oval 3571"/>
                  <p:cNvSpPr/>
                  <p:nvPr/>
                </p:nvSpPr>
                <p:spPr>
                  <a:xfrm rot="20572747" flipH="1">
                    <a:off x="1752346" y="2868023"/>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573" name="Oval 3572"/>
                  <p:cNvSpPr/>
                  <p:nvPr/>
                </p:nvSpPr>
                <p:spPr>
                  <a:xfrm rot="20572747" flipH="1">
                    <a:off x="1746087" y="2796679"/>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574" name="Oval 3573"/>
                  <p:cNvSpPr/>
                  <p:nvPr/>
                </p:nvSpPr>
                <p:spPr>
                  <a:xfrm rot="20572747" flipH="1">
                    <a:off x="1739829" y="2725334"/>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575" name="Oval 3574"/>
                  <p:cNvSpPr/>
                  <p:nvPr/>
                </p:nvSpPr>
                <p:spPr>
                  <a:xfrm rot="20572747" flipH="1">
                    <a:off x="1724049" y="2653009"/>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576" name="Oval 3575"/>
                  <p:cNvSpPr/>
                  <p:nvPr/>
                </p:nvSpPr>
                <p:spPr>
                  <a:xfrm rot="20572747" flipH="1">
                    <a:off x="1713858" y="2581260"/>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577" name="Oval 3576"/>
                  <p:cNvSpPr/>
                  <p:nvPr/>
                </p:nvSpPr>
                <p:spPr>
                  <a:xfrm rot="20572747" flipH="1">
                    <a:off x="1698600" y="2508986"/>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578" name="Oval 3577"/>
                  <p:cNvSpPr/>
                  <p:nvPr/>
                </p:nvSpPr>
                <p:spPr>
                  <a:xfrm rot="20572747" flipH="1">
                    <a:off x="1665954" y="2434923"/>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579" name="Oval 3578"/>
                  <p:cNvSpPr/>
                  <p:nvPr/>
                </p:nvSpPr>
                <p:spPr>
                  <a:xfrm rot="20572747" flipH="1">
                    <a:off x="1660217" y="2363632"/>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580" name="Oval 3579"/>
                  <p:cNvSpPr/>
                  <p:nvPr/>
                </p:nvSpPr>
                <p:spPr>
                  <a:xfrm rot="20572747" flipH="1">
                    <a:off x="1623118" y="2289110"/>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581" name="Oval 3580"/>
                  <p:cNvSpPr/>
                  <p:nvPr/>
                </p:nvSpPr>
                <p:spPr>
                  <a:xfrm rot="20572747" flipH="1">
                    <a:off x="1594925" y="2215503"/>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582" name="Oval 3581"/>
                  <p:cNvSpPr/>
                  <p:nvPr/>
                </p:nvSpPr>
                <p:spPr>
                  <a:xfrm rot="20572747" flipH="1">
                    <a:off x="1562279" y="2141439"/>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583" name="Oval 1337"/>
                  <p:cNvSpPr/>
                  <p:nvPr/>
                </p:nvSpPr>
                <p:spPr>
                  <a:xfrm rot="20572747" flipH="1">
                    <a:off x="1519232" y="2070999"/>
                    <a:ext cx="369032" cy="161983"/>
                  </a:xfrm>
                  <a:custGeom>
                    <a:avLst/>
                    <a:gdLst/>
                    <a:ahLst/>
                    <a:cxnLst/>
                    <a:rect l="l" t="t" r="r" b="b"/>
                    <a:pathLst>
                      <a:path w="369032" h="161983">
                        <a:moveTo>
                          <a:pt x="230422" y="0"/>
                        </a:moveTo>
                        <a:lnTo>
                          <a:pt x="3921" y="69771"/>
                        </a:lnTo>
                        <a:lnTo>
                          <a:pt x="0" y="78553"/>
                        </a:lnTo>
                        <a:cubicBezTo>
                          <a:pt x="0" y="124630"/>
                          <a:pt x="82611" y="161983"/>
                          <a:pt x="184516" y="161983"/>
                        </a:cubicBezTo>
                        <a:cubicBezTo>
                          <a:pt x="286421" y="161983"/>
                          <a:pt x="369032" y="124630"/>
                          <a:pt x="369032" y="78553"/>
                        </a:cubicBezTo>
                        <a:cubicBezTo>
                          <a:pt x="369032" y="39676"/>
                          <a:pt x="310220" y="7009"/>
                          <a:pt x="230422" y="0"/>
                        </a:cubicBezTo>
                        <a:close/>
                      </a:path>
                    </a:pathLst>
                  </a:cu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584" name="Oval 1338"/>
                  <p:cNvSpPr/>
                  <p:nvPr/>
                </p:nvSpPr>
                <p:spPr>
                  <a:xfrm rot="20572747" flipH="1">
                    <a:off x="1473886" y="2044936"/>
                    <a:ext cx="316326" cy="118692"/>
                  </a:xfrm>
                  <a:custGeom>
                    <a:avLst/>
                    <a:gdLst/>
                    <a:ahLst/>
                    <a:cxnLst/>
                    <a:rect l="l" t="t" r="r" b="b"/>
                    <a:pathLst>
                      <a:path w="316326" h="118692">
                        <a:moveTo>
                          <a:pt x="295862" y="0"/>
                        </a:moveTo>
                        <a:lnTo>
                          <a:pt x="0" y="91137"/>
                        </a:lnTo>
                        <a:cubicBezTo>
                          <a:pt x="32518" y="108900"/>
                          <a:pt x="79635" y="118692"/>
                          <a:pt x="131810" y="118692"/>
                        </a:cubicBezTo>
                        <a:cubicBezTo>
                          <a:pt x="233715" y="118692"/>
                          <a:pt x="316326" y="81339"/>
                          <a:pt x="316326" y="35262"/>
                        </a:cubicBezTo>
                        <a:cubicBezTo>
                          <a:pt x="316326" y="21977"/>
                          <a:pt x="309459" y="9418"/>
                          <a:pt x="295862" y="0"/>
                        </a:cubicBezTo>
                        <a:close/>
                      </a:path>
                    </a:pathLst>
                  </a:cu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grpSp>
            <p:grpSp>
              <p:nvGrpSpPr>
                <p:cNvPr id="4330" name="Group 3470"/>
                <p:cNvGrpSpPr/>
                <p:nvPr/>
              </p:nvGrpSpPr>
              <p:grpSpPr>
                <a:xfrm>
                  <a:off x="1937345" y="2085528"/>
                  <a:ext cx="603601" cy="1470595"/>
                  <a:chOff x="1937345" y="2085528"/>
                  <a:chExt cx="603601" cy="1470595"/>
                </a:xfrm>
              </p:grpSpPr>
              <p:sp>
                <p:nvSpPr>
                  <p:cNvPr id="3546" name="Oval 3545"/>
                  <p:cNvSpPr/>
                  <p:nvPr/>
                </p:nvSpPr>
                <p:spPr>
                  <a:xfrm rot="36721" flipH="1">
                    <a:off x="1937345" y="3389263"/>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547" name="Oval 3546"/>
                  <p:cNvSpPr/>
                  <p:nvPr/>
                </p:nvSpPr>
                <p:spPr>
                  <a:xfrm rot="36721" flipH="1">
                    <a:off x="1965486" y="3324825"/>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548" name="Oval 3547"/>
                  <p:cNvSpPr/>
                  <p:nvPr/>
                </p:nvSpPr>
                <p:spPr>
                  <a:xfrm rot="36721" flipH="1">
                    <a:off x="1993627" y="3260386"/>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549" name="Oval 3548"/>
                  <p:cNvSpPr/>
                  <p:nvPr/>
                </p:nvSpPr>
                <p:spPr>
                  <a:xfrm rot="36721" flipH="1">
                    <a:off x="2021768" y="3195946"/>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550" name="Oval 3549"/>
                  <p:cNvSpPr/>
                  <p:nvPr/>
                </p:nvSpPr>
                <p:spPr>
                  <a:xfrm rot="36721" flipH="1">
                    <a:off x="2049909" y="3131507"/>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551" name="Oval 3550"/>
                  <p:cNvSpPr/>
                  <p:nvPr/>
                </p:nvSpPr>
                <p:spPr>
                  <a:xfrm rot="36721" flipH="1">
                    <a:off x="2078050" y="3067067"/>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552" name="Oval 3551"/>
                  <p:cNvSpPr/>
                  <p:nvPr/>
                </p:nvSpPr>
                <p:spPr>
                  <a:xfrm rot="36721" flipH="1">
                    <a:off x="2106191" y="3002628"/>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553" name="Oval 3552"/>
                  <p:cNvSpPr/>
                  <p:nvPr/>
                </p:nvSpPr>
                <p:spPr>
                  <a:xfrm rot="36721" flipH="1">
                    <a:off x="2121939" y="2932765"/>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554" name="Oval 3553"/>
                  <p:cNvSpPr/>
                  <p:nvPr/>
                </p:nvSpPr>
                <p:spPr>
                  <a:xfrm rot="36721" flipH="1">
                    <a:off x="2137687" y="2862902"/>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555" name="Oval 3554"/>
                  <p:cNvSpPr/>
                  <p:nvPr/>
                </p:nvSpPr>
                <p:spPr>
                  <a:xfrm rot="36721" flipH="1">
                    <a:off x="2144662" y="2789202"/>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556" name="Oval 3555"/>
                  <p:cNvSpPr/>
                  <p:nvPr/>
                </p:nvSpPr>
                <p:spPr>
                  <a:xfrm rot="36721" flipH="1">
                    <a:off x="2156788" y="2717755"/>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557" name="Oval 3556"/>
                  <p:cNvSpPr/>
                  <p:nvPr/>
                </p:nvSpPr>
                <p:spPr>
                  <a:xfrm rot="36721" flipH="1">
                    <a:off x="2164245" y="2644265"/>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558" name="Oval 3557"/>
                  <p:cNvSpPr/>
                  <p:nvPr/>
                </p:nvSpPr>
                <p:spPr>
                  <a:xfrm rot="36721" flipH="1">
                    <a:off x="2155687" y="2563766"/>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559" name="Oval 3558"/>
                  <p:cNvSpPr/>
                  <p:nvPr/>
                </p:nvSpPr>
                <p:spPr>
                  <a:xfrm rot="36721" flipH="1">
                    <a:off x="2171914" y="2494114"/>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560" name="Oval 3559"/>
                  <p:cNvSpPr/>
                  <p:nvPr/>
                </p:nvSpPr>
                <p:spPr>
                  <a:xfrm rot="36721" flipH="1">
                    <a:off x="2159253" y="2411820"/>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561" name="Oval 3560"/>
                  <p:cNvSpPr/>
                  <p:nvPr/>
                </p:nvSpPr>
                <p:spPr>
                  <a:xfrm rot="36721" flipH="1">
                    <a:off x="2154798" y="2333117"/>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562" name="Oval 3561"/>
                  <p:cNvSpPr/>
                  <p:nvPr/>
                </p:nvSpPr>
                <p:spPr>
                  <a:xfrm rot="36721" flipH="1">
                    <a:off x="2146239" y="2252618"/>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563" name="Oval 3562"/>
                  <p:cNvSpPr/>
                  <p:nvPr/>
                </p:nvSpPr>
                <p:spPr>
                  <a:xfrm rot="36721" flipH="1">
                    <a:off x="2127439" y="2167639"/>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564" name="Oval 3867"/>
                  <p:cNvSpPr/>
                  <p:nvPr/>
                </p:nvSpPr>
                <p:spPr>
                  <a:xfrm rot="36721" flipH="1">
                    <a:off x="2100198" y="2085528"/>
                    <a:ext cx="369032" cy="160312"/>
                  </a:xfrm>
                  <a:custGeom>
                    <a:avLst/>
                    <a:gdLst/>
                    <a:ahLst/>
                    <a:cxnLst/>
                    <a:rect l="l" t="t" r="r" b="b"/>
                    <a:pathLst>
                      <a:path w="369032" h="160312">
                        <a:moveTo>
                          <a:pt x="261520" y="1588"/>
                        </a:moveTo>
                        <a:lnTo>
                          <a:pt x="112791" y="0"/>
                        </a:lnTo>
                        <a:cubicBezTo>
                          <a:pt x="46513" y="12645"/>
                          <a:pt x="0" y="42308"/>
                          <a:pt x="0" y="76882"/>
                        </a:cubicBezTo>
                        <a:cubicBezTo>
                          <a:pt x="0" y="122959"/>
                          <a:pt x="82611" y="160312"/>
                          <a:pt x="184516" y="160312"/>
                        </a:cubicBezTo>
                        <a:cubicBezTo>
                          <a:pt x="286421" y="160312"/>
                          <a:pt x="369032" y="122959"/>
                          <a:pt x="369032" y="76882"/>
                        </a:cubicBezTo>
                        <a:cubicBezTo>
                          <a:pt x="369032" y="43252"/>
                          <a:pt x="325025" y="14270"/>
                          <a:pt x="261520" y="1588"/>
                        </a:cubicBezTo>
                        <a:close/>
                      </a:path>
                    </a:pathLst>
                  </a:cu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565" name="Oval 1319"/>
                  <p:cNvSpPr/>
                  <p:nvPr/>
                </p:nvSpPr>
                <p:spPr>
                  <a:xfrm rot="36721" flipH="1">
                    <a:off x="2049153" y="2086178"/>
                    <a:ext cx="353062" cy="64508"/>
                  </a:xfrm>
                  <a:custGeom>
                    <a:avLst/>
                    <a:gdLst/>
                    <a:ahLst/>
                    <a:cxnLst/>
                    <a:rect l="l" t="t" r="r" b="b"/>
                    <a:pathLst>
                      <a:path w="353062" h="64508">
                        <a:moveTo>
                          <a:pt x="353062" y="3771"/>
                        </a:moveTo>
                        <a:lnTo>
                          <a:pt x="0" y="0"/>
                        </a:lnTo>
                        <a:cubicBezTo>
                          <a:pt x="17775" y="37383"/>
                          <a:pt x="90604" y="64508"/>
                          <a:pt x="177445" y="64508"/>
                        </a:cubicBezTo>
                        <a:cubicBezTo>
                          <a:pt x="261273" y="64508"/>
                          <a:pt x="332046" y="39232"/>
                          <a:pt x="353062" y="3771"/>
                        </a:cubicBezTo>
                        <a:close/>
                      </a:path>
                    </a:pathLst>
                  </a:cu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grpSp>
            <p:grpSp>
              <p:nvGrpSpPr>
                <p:cNvPr id="4516" name="Group 3471"/>
                <p:cNvGrpSpPr/>
                <p:nvPr/>
              </p:nvGrpSpPr>
              <p:grpSpPr>
                <a:xfrm>
                  <a:off x="2251012" y="2041481"/>
                  <a:ext cx="881194" cy="1459484"/>
                  <a:chOff x="2251012" y="2041481"/>
                  <a:chExt cx="881194" cy="1459484"/>
                </a:xfrm>
              </p:grpSpPr>
              <p:sp>
                <p:nvSpPr>
                  <p:cNvPr id="3526" name="Oval 3525"/>
                  <p:cNvSpPr/>
                  <p:nvPr/>
                </p:nvSpPr>
                <p:spPr>
                  <a:xfrm rot="975412" flipH="1">
                    <a:off x="2251012" y="3334105"/>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527" name="Oval 3526"/>
                  <p:cNvSpPr/>
                  <p:nvPr/>
                </p:nvSpPr>
                <p:spPr>
                  <a:xfrm rot="975412" flipH="1">
                    <a:off x="2295469" y="3279650"/>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528" name="Oval 3527"/>
                  <p:cNvSpPr/>
                  <p:nvPr/>
                </p:nvSpPr>
                <p:spPr>
                  <a:xfrm rot="975412" flipH="1">
                    <a:off x="2339928" y="3225195"/>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529" name="Oval 3528"/>
                  <p:cNvSpPr/>
                  <p:nvPr/>
                </p:nvSpPr>
                <p:spPr>
                  <a:xfrm rot="975412" flipH="1">
                    <a:off x="2384387" y="3170740"/>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530" name="Oval 3529"/>
                  <p:cNvSpPr/>
                  <p:nvPr/>
                </p:nvSpPr>
                <p:spPr>
                  <a:xfrm rot="975412" flipH="1">
                    <a:off x="2428846" y="3116285"/>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531" name="Oval 3530"/>
                  <p:cNvSpPr/>
                  <p:nvPr/>
                </p:nvSpPr>
                <p:spPr>
                  <a:xfrm rot="975412" flipH="1">
                    <a:off x="2473304" y="3061828"/>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532" name="Oval 3531"/>
                  <p:cNvSpPr/>
                  <p:nvPr/>
                </p:nvSpPr>
                <p:spPr>
                  <a:xfrm rot="975412" flipH="1">
                    <a:off x="2517763" y="3007373"/>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533" name="Oval 3532"/>
                  <p:cNvSpPr/>
                  <p:nvPr/>
                </p:nvSpPr>
                <p:spPr>
                  <a:xfrm rot="975412" flipH="1">
                    <a:off x="2551749" y="2944349"/>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534" name="Oval 3533"/>
                  <p:cNvSpPr/>
                  <p:nvPr/>
                </p:nvSpPr>
                <p:spPr>
                  <a:xfrm rot="975412" flipH="1">
                    <a:off x="2585735" y="2881326"/>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535" name="Oval 3534"/>
                  <p:cNvSpPr/>
                  <p:nvPr/>
                </p:nvSpPr>
                <p:spPr>
                  <a:xfrm rot="975412" flipH="1">
                    <a:off x="2612308" y="2812239"/>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536" name="Oval 3535"/>
                  <p:cNvSpPr/>
                  <p:nvPr/>
                </p:nvSpPr>
                <p:spPr>
                  <a:xfrm rot="975412" flipH="1">
                    <a:off x="2643234" y="2746713"/>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537" name="Oval 3536"/>
                  <p:cNvSpPr/>
                  <p:nvPr/>
                </p:nvSpPr>
                <p:spPr>
                  <a:xfrm rot="975412" flipH="1">
                    <a:off x="2670212" y="2677958"/>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538" name="Oval 3537"/>
                  <p:cNvSpPr/>
                  <p:nvPr/>
                </p:nvSpPr>
                <p:spPr>
                  <a:xfrm rot="975412" flipH="1">
                    <a:off x="2683657" y="2598131"/>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539" name="Oval 3538"/>
                  <p:cNvSpPr/>
                  <p:nvPr/>
                </p:nvSpPr>
                <p:spPr>
                  <a:xfrm rot="975412" flipH="1">
                    <a:off x="2718048" y="2535440"/>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540" name="Oval 3539"/>
                  <p:cNvSpPr/>
                  <p:nvPr/>
                </p:nvSpPr>
                <p:spPr>
                  <a:xfrm rot="975412" flipH="1">
                    <a:off x="2728027" y="2452778"/>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541" name="Oval 3540"/>
                  <p:cNvSpPr/>
                  <p:nvPr/>
                </p:nvSpPr>
                <p:spPr>
                  <a:xfrm rot="975412" flipH="1">
                    <a:off x="2744937" y="2375787"/>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542" name="Oval 3541"/>
                  <p:cNvSpPr/>
                  <p:nvPr/>
                </p:nvSpPr>
                <p:spPr>
                  <a:xfrm rot="975412" flipH="1">
                    <a:off x="2758384" y="2295961"/>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543" name="Oval 3542"/>
                  <p:cNvSpPr/>
                  <p:nvPr/>
                </p:nvSpPr>
                <p:spPr>
                  <a:xfrm rot="975412" flipH="1">
                    <a:off x="2763174" y="2209054"/>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544" name="Oval 3543"/>
                  <p:cNvSpPr/>
                  <p:nvPr/>
                </p:nvSpPr>
                <p:spPr>
                  <a:xfrm rot="975412" flipH="1">
                    <a:off x="2760860" y="2116337"/>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545" name="Oval 1299"/>
                  <p:cNvSpPr/>
                  <p:nvPr/>
                </p:nvSpPr>
                <p:spPr>
                  <a:xfrm rot="975412" flipH="1">
                    <a:off x="2695571" y="2041481"/>
                    <a:ext cx="322225" cy="118403"/>
                  </a:xfrm>
                  <a:custGeom>
                    <a:avLst/>
                    <a:gdLst/>
                    <a:ahLst/>
                    <a:cxnLst/>
                    <a:rect l="l" t="t" r="r" b="b"/>
                    <a:pathLst>
                      <a:path w="322225" h="118403">
                        <a:moveTo>
                          <a:pt x="322225" y="87557"/>
                        </a:moveTo>
                        <a:lnTo>
                          <a:pt x="21964" y="0"/>
                        </a:lnTo>
                        <a:cubicBezTo>
                          <a:pt x="7272" y="8399"/>
                          <a:pt x="0" y="21301"/>
                          <a:pt x="0" y="34973"/>
                        </a:cubicBezTo>
                        <a:cubicBezTo>
                          <a:pt x="0" y="81050"/>
                          <a:pt x="82611" y="118403"/>
                          <a:pt x="184516" y="118403"/>
                        </a:cubicBezTo>
                        <a:cubicBezTo>
                          <a:pt x="240091" y="118403"/>
                          <a:pt x="289928" y="107294"/>
                          <a:pt x="322225" y="87557"/>
                        </a:cubicBezTo>
                        <a:close/>
                      </a:path>
                    </a:pathLst>
                  </a:cu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grpSp>
            <p:grpSp>
              <p:nvGrpSpPr>
                <p:cNvPr id="4517" name="Group 3472"/>
                <p:cNvGrpSpPr/>
                <p:nvPr/>
              </p:nvGrpSpPr>
              <p:grpSpPr>
                <a:xfrm>
                  <a:off x="1584764" y="2058625"/>
                  <a:ext cx="770155" cy="1768856"/>
                  <a:chOff x="1584764" y="2058625"/>
                  <a:chExt cx="770155" cy="1768856"/>
                </a:xfrm>
              </p:grpSpPr>
              <p:sp>
                <p:nvSpPr>
                  <p:cNvPr id="3503" name="Oval 3502"/>
                  <p:cNvSpPr/>
                  <p:nvPr/>
                </p:nvSpPr>
                <p:spPr>
                  <a:xfrm rot="21000444" flipH="1">
                    <a:off x="1885739" y="3660621"/>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504" name="Oval 3503"/>
                  <p:cNvSpPr/>
                  <p:nvPr/>
                </p:nvSpPr>
                <p:spPr>
                  <a:xfrm rot="21000444" flipH="1">
                    <a:off x="1901551" y="3592100"/>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505" name="Oval 3504"/>
                  <p:cNvSpPr/>
                  <p:nvPr/>
                </p:nvSpPr>
                <p:spPr>
                  <a:xfrm rot="21000444" flipH="1">
                    <a:off x="1917365" y="3523578"/>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506" name="Oval 3505"/>
                  <p:cNvSpPr/>
                  <p:nvPr/>
                </p:nvSpPr>
                <p:spPr>
                  <a:xfrm rot="21000444" flipH="1">
                    <a:off x="1933178" y="3455055"/>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507" name="Oval 3506"/>
                  <p:cNvSpPr/>
                  <p:nvPr/>
                </p:nvSpPr>
                <p:spPr>
                  <a:xfrm rot="21000444" flipH="1">
                    <a:off x="1948991" y="3386532"/>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508" name="Oval 3507"/>
                  <p:cNvSpPr/>
                  <p:nvPr/>
                </p:nvSpPr>
                <p:spPr>
                  <a:xfrm rot="21000444" flipH="1">
                    <a:off x="1964805" y="3318008"/>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509" name="Oval 3508"/>
                  <p:cNvSpPr/>
                  <p:nvPr/>
                </p:nvSpPr>
                <p:spPr>
                  <a:xfrm rot="21000444" flipH="1">
                    <a:off x="1980618" y="3249485"/>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510" name="Oval 3509"/>
                  <p:cNvSpPr/>
                  <p:nvPr/>
                </p:nvSpPr>
                <p:spPr>
                  <a:xfrm rot="21000444" flipH="1">
                    <a:off x="1983253" y="3177915"/>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511" name="Oval 3510"/>
                  <p:cNvSpPr/>
                  <p:nvPr/>
                </p:nvSpPr>
                <p:spPr>
                  <a:xfrm rot="21000444" flipH="1">
                    <a:off x="1985887" y="3106344"/>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512" name="Oval 3511"/>
                  <p:cNvSpPr/>
                  <p:nvPr/>
                </p:nvSpPr>
                <p:spPr>
                  <a:xfrm rot="21000444" flipH="1">
                    <a:off x="1979197" y="3032619"/>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513" name="Oval 3512"/>
                  <p:cNvSpPr/>
                  <p:nvPr/>
                </p:nvSpPr>
                <p:spPr>
                  <a:xfrm rot="21000444" flipH="1">
                    <a:off x="1977980" y="2960157"/>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514" name="Oval 3513"/>
                  <p:cNvSpPr/>
                  <p:nvPr/>
                </p:nvSpPr>
                <p:spPr>
                  <a:xfrm rot="21000444" flipH="1">
                    <a:off x="1971797" y="2886548"/>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515" name="Oval 3514"/>
                  <p:cNvSpPr/>
                  <p:nvPr/>
                </p:nvSpPr>
                <p:spPr>
                  <a:xfrm rot="21000444" flipH="1">
                    <a:off x="1960903" y="2809002"/>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516" name="Oval 3515"/>
                  <p:cNvSpPr/>
                  <p:nvPr/>
                </p:nvSpPr>
                <p:spPr>
                  <a:xfrm rot="20940000" flipH="1">
                    <a:off x="1951730" y="2737549"/>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517" name="Oval 3516"/>
                  <p:cNvSpPr/>
                  <p:nvPr/>
                </p:nvSpPr>
                <p:spPr>
                  <a:xfrm rot="21000444" flipH="1">
                    <a:off x="1936475" y="2658994"/>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518" name="Oval 3517"/>
                  <p:cNvSpPr/>
                  <p:nvPr/>
                </p:nvSpPr>
                <p:spPr>
                  <a:xfrm rot="21000444" flipH="1">
                    <a:off x="1905306" y="2582456"/>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519" name="Oval 3518"/>
                  <p:cNvSpPr/>
                  <p:nvPr/>
                </p:nvSpPr>
                <p:spPr>
                  <a:xfrm rot="21000444" flipH="1">
                    <a:off x="1882094" y="2504908"/>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520" name="Oval 3519"/>
                  <p:cNvSpPr/>
                  <p:nvPr/>
                </p:nvSpPr>
                <p:spPr>
                  <a:xfrm rot="21000444" flipH="1">
                    <a:off x="1847993" y="2424843"/>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521" name="Oval 3520"/>
                  <p:cNvSpPr/>
                  <p:nvPr/>
                </p:nvSpPr>
                <p:spPr>
                  <a:xfrm rot="21000444" flipH="1">
                    <a:off x="1804952" y="2342712"/>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522" name="Oval 3521"/>
                  <p:cNvSpPr/>
                  <p:nvPr/>
                </p:nvSpPr>
                <p:spPr>
                  <a:xfrm rot="21000444" flipH="1">
                    <a:off x="1746566" y="2257031"/>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523" name="Oval 3522"/>
                  <p:cNvSpPr/>
                  <p:nvPr/>
                </p:nvSpPr>
                <p:spPr>
                  <a:xfrm rot="21000444" flipH="1">
                    <a:off x="1709665" y="2176319"/>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524" name="Oval 5545"/>
                  <p:cNvSpPr/>
                  <p:nvPr/>
                </p:nvSpPr>
                <p:spPr>
                  <a:xfrm rot="21000444" flipH="1">
                    <a:off x="1646918" y="2089630"/>
                    <a:ext cx="369032" cy="166860"/>
                  </a:xfrm>
                  <a:custGeom>
                    <a:avLst/>
                    <a:gdLst/>
                    <a:ahLst/>
                    <a:cxnLst/>
                    <a:rect l="l" t="t" r="r" b="b"/>
                    <a:pathLst>
                      <a:path w="369032" h="166860">
                        <a:moveTo>
                          <a:pt x="151118" y="3049"/>
                        </a:moveTo>
                        <a:lnTo>
                          <a:pt x="87336" y="14287"/>
                        </a:lnTo>
                        <a:cubicBezTo>
                          <a:pt x="34702" y="27367"/>
                          <a:pt x="0" y="53566"/>
                          <a:pt x="0" y="83430"/>
                        </a:cubicBezTo>
                        <a:cubicBezTo>
                          <a:pt x="0" y="129507"/>
                          <a:pt x="82611" y="166860"/>
                          <a:pt x="184516" y="166860"/>
                        </a:cubicBezTo>
                        <a:cubicBezTo>
                          <a:pt x="286421" y="166860"/>
                          <a:pt x="369032" y="129507"/>
                          <a:pt x="369032" y="83430"/>
                        </a:cubicBezTo>
                        <a:cubicBezTo>
                          <a:pt x="369032" y="37353"/>
                          <a:pt x="286421" y="0"/>
                          <a:pt x="184516" y="0"/>
                        </a:cubicBezTo>
                        <a:cubicBezTo>
                          <a:pt x="173063" y="0"/>
                          <a:pt x="161854" y="472"/>
                          <a:pt x="151118" y="3049"/>
                        </a:cubicBezTo>
                        <a:close/>
                      </a:path>
                    </a:pathLst>
                  </a:cu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525" name="Oval 1279"/>
                  <p:cNvSpPr/>
                  <p:nvPr/>
                </p:nvSpPr>
                <p:spPr>
                  <a:xfrm rot="21000444" flipH="1">
                    <a:off x="1584764" y="2058625"/>
                    <a:ext cx="352588" cy="111172"/>
                  </a:xfrm>
                  <a:custGeom>
                    <a:avLst/>
                    <a:gdLst/>
                    <a:ahLst/>
                    <a:cxnLst/>
                    <a:rect l="l" t="t" r="r" b="b"/>
                    <a:pathLst>
                      <a:path w="352588" h="111172">
                        <a:moveTo>
                          <a:pt x="341317" y="0"/>
                        </a:moveTo>
                        <a:lnTo>
                          <a:pt x="0" y="60138"/>
                        </a:lnTo>
                        <a:cubicBezTo>
                          <a:pt x="27386" y="90582"/>
                          <a:pt x="92411" y="111172"/>
                          <a:pt x="168072" y="111172"/>
                        </a:cubicBezTo>
                        <a:cubicBezTo>
                          <a:pt x="269977" y="111172"/>
                          <a:pt x="352588" y="73819"/>
                          <a:pt x="352588" y="27742"/>
                        </a:cubicBezTo>
                        <a:cubicBezTo>
                          <a:pt x="352588" y="17863"/>
                          <a:pt x="348791" y="8387"/>
                          <a:pt x="341317" y="0"/>
                        </a:cubicBezTo>
                        <a:close/>
                      </a:path>
                    </a:pathLst>
                  </a:cu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grpSp>
            <p:grpSp>
              <p:nvGrpSpPr>
                <p:cNvPr id="4518" name="Group 3473"/>
                <p:cNvGrpSpPr/>
                <p:nvPr/>
              </p:nvGrpSpPr>
              <p:grpSpPr>
                <a:xfrm>
                  <a:off x="2113880" y="2060956"/>
                  <a:ext cx="731300" cy="1761350"/>
                  <a:chOff x="2113880" y="2060956"/>
                  <a:chExt cx="731300" cy="1761350"/>
                </a:xfrm>
              </p:grpSpPr>
              <p:sp>
                <p:nvSpPr>
                  <p:cNvPr id="3480" name="Oval 3479"/>
                  <p:cNvSpPr/>
                  <p:nvPr/>
                </p:nvSpPr>
                <p:spPr>
                  <a:xfrm rot="508489" flipH="1">
                    <a:off x="2113880" y="3655446"/>
                    <a:ext cx="369031"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481" name="Oval 3480"/>
                  <p:cNvSpPr/>
                  <p:nvPr/>
                </p:nvSpPr>
                <p:spPr>
                  <a:xfrm rot="508489" flipH="1">
                    <a:off x="2150562" y="3595467"/>
                    <a:ext cx="369031"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482" name="Oval 3481"/>
                  <p:cNvSpPr/>
                  <p:nvPr/>
                </p:nvSpPr>
                <p:spPr>
                  <a:xfrm rot="508489" flipH="1">
                    <a:off x="2187245" y="3535487"/>
                    <a:ext cx="369031"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483" name="Oval 3482"/>
                  <p:cNvSpPr/>
                  <p:nvPr/>
                </p:nvSpPr>
                <p:spPr>
                  <a:xfrm rot="508489" flipH="1">
                    <a:off x="2223928" y="3475508"/>
                    <a:ext cx="369031"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484" name="Oval 3483"/>
                  <p:cNvSpPr/>
                  <p:nvPr/>
                </p:nvSpPr>
                <p:spPr>
                  <a:xfrm rot="508489" flipH="1">
                    <a:off x="2260612" y="3415528"/>
                    <a:ext cx="369031"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485" name="Oval 3484"/>
                  <p:cNvSpPr/>
                  <p:nvPr/>
                </p:nvSpPr>
                <p:spPr>
                  <a:xfrm rot="508489" flipH="1">
                    <a:off x="2297294" y="3355547"/>
                    <a:ext cx="369031"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486" name="Oval 3485"/>
                  <p:cNvSpPr/>
                  <p:nvPr/>
                </p:nvSpPr>
                <p:spPr>
                  <a:xfrm rot="508489" flipH="1">
                    <a:off x="2333977" y="3295567"/>
                    <a:ext cx="369031"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487" name="Oval 3486"/>
                  <p:cNvSpPr/>
                  <p:nvPr/>
                </p:nvSpPr>
                <p:spPr>
                  <a:xfrm rot="508489" flipH="1">
                    <a:off x="2359125" y="3228518"/>
                    <a:ext cx="369031"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488" name="Oval 3487"/>
                  <p:cNvSpPr/>
                  <p:nvPr/>
                </p:nvSpPr>
                <p:spPr>
                  <a:xfrm rot="508489" flipH="1">
                    <a:off x="2384271" y="3161469"/>
                    <a:ext cx="369031"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489" name="Oval 3488"/>
                  <p:cNvSpPr/>
                  <p:nvPr/>
                </p:nvSpPr>
                <p:spPr>
                  <a:xfrm rot="508489" flipH="1">
                    <a:off x="2401256" y="3089417"/>
                    <a:ext cx="369031"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490" name="Oval 3489"/>
                  <p:cNvSpPr/>
                  <p:nvPr/>
                </p:nvSpPr>
                <p:spPr>
                  <a:xfrm rot="508489" flipH="1">
                    <a:off x="2423033" y="3020302"/>
                    <a:ext cx="369031"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491" name="Oval 3490"/>
                  <p:cNvSpPr/>
                  <p:nvPr/>
                </p:nvSpPr>
                <p:spPr>
                  <a:xfrm rot="508489" flipH="1">
                    <a:off x="2440462" y="2948523"/>
                    <a:ext cx="369031"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492" name="Oval 3491"/>
                  <p:cNvSpPr/>
                  <p:nvPr/>
                </p:nvSpPr>
                <p:spPr>
                  <a:xfrm rot="508489" flipH="1">
                    <a:off x="2455303" y="2879939"/>
                    <a:ext cx="369031"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493" name="Oval 3492"/>
                  <p:cNvSpPr/>
                  <p:nvPr/>
                </p:nvSpPr>
                <p:spPr>
                  <a:xfrm rot="508489" flipH="1">
                    <a:off x="2468579" y="2800834"/>
                    <a:ext cx="369031"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494" name="Oval 3493"/>
                  <p:cNvSpPr/>
                  <p:nvPr/>
                </p:nvSpPr>
                <p:spPr>
                  <a:xfrm rot="508489" flipH="1">
                    <a:off x="2467283" y="2717581"/>
                    <a:ext cx="369031"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495" name="Oval 3494"/>
                  <p:cNvSpPr/>
                  <p:nvPr/>
                </p:nvSpPr>
                <p:spPr>
                  <a:xfrm rot="508489" flipH="1">
                    <a:off x="2473626" y="2639007"/>
                    <a:ext cx="369031"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496" name="Oval 3495"/>
                  <p:cNvSpPr/>
                  <p:nvPr/>
                </p:nvSpPr>
                <p:spPr>
                  <a:xfrm rot="508489" flipH="1">
                    <a:off x="2476149" y="2558094"/>
                    <a:ext cx="369031"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497" name="Oval 3496"/>
                  <p:cNvSpPr/>
                  <p:nvPr/>
                </p:nvSpPr>
                <p:spPr>
                  <a:xfrm rot="508489" flipH="1">
                    <a:off x="2469139" y="2471338"/>
                    <a:ext cx="369031"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498" name="Oval 3497"/>
                  <p:cNvSpPr/>
                  <p:nvPr/>
                </p:nvSpPr>
                <p:spPr>
                  <a:xfrm rot="508489" flipH="1">
                    <a:off x="2454305" y="2379788"/>
                    <a:ext cx="369031"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499" name="Oval 3498"/>
                  <p:cNvSpPr/>
                  <p:nvPr/>
                </p:nvSpPr>
                <p:spPr>
                  <a:xfrm rot="508489" flipH="1">
                    <a:off x="2438359" y="2280008"/>
                    <a:ext cx="369031"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500" name="Oval 3499"/>
                  <p:cNvSpPr/>
                  <p:nvPr/>
                </p:nvSpPr>
                <p:spPr>
                  <a:xfrm rot="508489" flipH="1">
                    <a:off x="2416582" y="2191750"/>
                    <a:ext cx="369031"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501" name="Oval 3804"/>
                  <p:cNvSpPr/>
                  <p:nvPr/>
                </p:nvSpPr>
                <p:spPr>
                  <a:xfrm rot="508489" flipH="1">
                    <a:off x="2384498" y="2089630"/>
                    <a:ext cx="369032" cy="166860"/>
                  </a:xfrm>
                  <a:custGeom>
                    <a:avLst/>
                    <a:gdLst/>
                    <a:ahLst/>
                    <a:cxnLst/>
                    <a:rect l="l" t="t" r="r" b="b"/>
                    <a:pathLst>
                      <a:path w="369032" h="166860">
                        <a:moveTo>
                          <a:pt x="256338" y="6556"/>
                        </a:moveTo>
                        <a:cubicBezTo>
                          <a:pt x="234263" y="2335"/>
                          <a:pt x="209992" y="0"/>
                          <a:pt x="184516" y="0"/>
                        </a:cubicBezTo>
                        <a:cubicBezTo>
                          <a:pt x="82611" y="0"/>
                          <a:pt x="0" y="37353"/>
                          <a:pt x="0" y="83430"/>
                        </a:cubicBezTo>
                        <a:cubicBezTo>
                          <a:pt x="0" y="129507"/>
                          <a:pt x="82611" y="166860"/>
                          <a:pt x="184516" y="166860"/>
                        </a:cubicBezTo>
                        <a:cubicBezTo>
                          <a:pt x="286421" y="166860"/>
                          <a:pt x="369032" y="129507"/>
                          <a:pt x="369032" y="83430"/>
                        </a:cubicBezTo>
                        <a:cubicBezTo>
                          <a:pt x="369032" y="48872"/>
                          <a:pt x="322563" y="19222"/>
                          <a:pt x="256338" y="6556"/>
                        </a:cubicBezTo>
                        <a:close/>
                      </a:path>
                    </a:pathLst>
                  </a:cu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502" name="Oval 1256"/>
                  <p:cNvSpPr/>
                  <p:nvPr/>
                </p:nvSpPr>
                <p:spPr>
                  <a:xfrm rot="508489" flipH="1">
                    <a:off x="2298938" y="2060956"/>
                    <a:ext cx="324394" cy="80826"/>
                  </a:xfrm>
                  <a:custGeom>
                    <a:avLst/>
                    <a:gdLst/>
                    <a:ahLst/>
                    <a:cxnLst/>
                    <a:rect l="l" t="t" r="r" b="b"/>
                    <a:pathLst>
                      <a:path w="324394" h="80826">
                        <a:moveTo>
                          <a:pt x="324394" y="48335"/>
                        </a:moveTo>
                        <a:lnTo>
                          <a:pt x="0" y="0"/>
                        </a:lnTo>
                        <a:cubicBezTo>
                          <a:pt x="2575" y="44889"/>
                          <a:pt x="83968" y="80826"/>
                          <a:pt x="183923" y="80826"/>
                        </a:cubicBezTo>
                        <a:cubicBezTo>
                          <a:pt x="241095" y="80826"/>
                          <a:pt x="292194" y="69070"/>
                          <a:pt x="324394" y="48335"/>
                        </a:cubicBezTo>
                        <a:close/>
                      </a:path>
                    </a:pathLst>
                  </a:cu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grpSp>
            <p:grpSp>
              <p:nvGrpSpPr>
                <p:cNvPr id="4519" name="Group 3474"/>
                <p:cNvGrpSpPr/>
                <p:nvPr/>
              </p:nvGrpSpPr>
              <p:grpSpPr>
                <a:xfrm>
                  <a:off x="2025832" y="2060973"/>
                  <a:ext cx="403372" cy="278475"/>
                  <a:chOff x="2025832" y="2060973"/>
                  <a:chExt cx="403372" cy="278475"/>
                </a:xfrm>
              </p:grpSpPr>
              <p:sp>
                <p:nvSpPr>
                  <p:cNvPr id="3476" name="Oval 3475"/>
                  <p:cNvSpPr/>
                  <p:nvPr/>
                </p:nvSpPr>
                <p:spPr>
                  <a:xfrm rot="599556">
                    <a:off x="2059804" y="2172588"/>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477" name="Oval 3476"/>
                  <p:cNvSpPr/>
                  <p:nvPr/>
                </p:nvSpPr>
                <p:spPr>
                  <a:xfrm rot="599556">
                    <a:off x="2043975" y="2104067"/>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478" name="Oval 871"/>
                  <p:cNvSpPr/>
                  <p:nvPr/>
                </p:nvSpPr>
                <p:spPr>
                  <a:xfrm rot="599556">
                    <a:off x="2025832" y="2062011"/>
                    <a:ext cx="369400" cy="140192"/>
                  </a:xfrm>
                  <a:custGeom>
                    <a:avLst/>
                    <a:gdLst/>
                    <a:ahLst/>
                    <a:cxnLst/>
                    <a:rect l="l" t="t" r="r" b="b"/>
                    <a:pathLst>
                      <a:path w="369400" h="140192">
                        <a:moveTo>
                          <a:pt x="310" y="56070"/>
                        </a:moveTo>
                        <a:lnTo>
                          <a:pt x="318542" y="0"/>
                        </a:lnTo>
                        <a:cubicBezTo>
                          <a:pt x="350173" y="14355"/>
                          <a:pt x="369400" y="34544"/>
                          <a:pt x="369400" y="56762"/>
                        </a:cubicBezTo>
                        <a:cubicBezTo>
                          <a:pt x="369400" y="102839"/>
                          <a:pt x="286707" y="140192"/>
                          <a:pt x="184700" y="140192"/>
                        </a:cubicBezTo>
                        <a:cubicBezTo>
                          <a:pt x="82693" y="140192"/>
                          <a:pt x="0" y="102839"/>
                          <a:pt x="0" y="56762"/>
                        </a:cubicBezTo>
                        <a:close/>
                      </a:path>
                    </a:pathLst>
                  </a:cu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479" name="Oval 872"/>
                  <p:cNvSpPr/>
                  <p:nvPr/>
                </p:nvSpPr>
                <p:spPr>
                  <a:xfrm rot="599556">
                    <a:off x="2064697" y="2060973"/>
                    <a:ext cx="305955" cy="77240"/>
                  </a:xfrm>
                  <a:custGeom>
                    <a:avLst/>
                    <a:gdLst/>
                    <a:ahLst/>
                    <a:cxnLst/>
                    <a:rect l="l" t="t" r="r" b="b"/>
                    <a:pathLst>
                      <a:path w="305955" h="77240">
                        <a:moveTo>
                          <a:pt x="0" y="53907"/>
                        </a:moveTo>
                        <a:lnTo>
                          <a:pt x="305955" y="0"/>
                        </a:lnTo>
                        <a:cubicBezTo>
                          <a:pt x="300904" y="43354"/>
                          <a:pt x="221266" y="77240"/>
                          <a:pt x="124107" y="77240"/>
                        </a:cubicBezTo>
                        <a:cubicBezTo>
                          <a:pt x="76024" y="77240"/>
                          <a:pt x="32232" y="68941"/>
                          <a:pt x="0" y="53907"/>
                        </a:cubicBezTo>
                        <a:close/>
                      </a:path>
                    </a:pathLst>
                  </a:cu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grpSp>
          </p:grpSp>
          <p:grpSp>
            <p:nvGrpSpPr>
              <p:cNvPr id="4520" name="Group 2872"/>
              <p:cNvGrpSpPr/>
              <p:nvPr/>
            </p:nvGrpSpPr>
            <p:grpSpPr>
              <a:xfrm>
                <a:off x="1181315" y="2040471"/>
                <a:ext cx="2059564" cy="2618385"/>
                <a:chOff x="1181315" y="2040471"/>
                <a:chExt cx="2059564" cy="2618385"/>
              </a:xfrm>
            </p:grpSpPr>
            <p:grpSp>
              <p:nvGrpSpPr>
                <p:cNvPr id="4521" name="Group 2873"/>
                <p:cNvGrpSpPr/>
                <p:nvPr/>
              </p:nvGrpSpPr>
              <p:grpSpPr>
                <a:xfrm>
                  <a:off x="1181315" y="2040471"/>
                  <a:ext cx="2059564" cy="2488125"/>
                  <a:chOff x="1181315" y="2040471"/>
                  <a:chExt cx="2059564" cy="2488125"/>
                </a:xfrm>
              </p:grpSpPr>
              <p:grpSp>
                <p:nvGrpSpPr>
                  <p:cNvPr id="4522" name="Group 3074"/>
                  <p:cNvGrpSpPr/>
                  <p:nvPr/>
                </p:nvGrpSpPr>
                <p:grpSpPr>
                  <a:xfrm>
                    <a:off x="1726117" y="2060621"/>
                    <a:ext cx="474717" cy="281474"/>
                    <a:chOff x="1738279" y="3429993"/>
                    <a:chExt cx="474717" cy="281474"/>
                  </a:xfrm>
                </p:grpSpPr>
                <p:sp>
                  <p:nvSpPr>
                    <p:cNvPr id="3437" name="Oval 3436"/>
                    <p:cNvSpPr/>
                    <p:nvPr/>
                  </p:nvSpPr>
                  <p:spPr>
                    <a:xfrm rot="21091511">
                      <a:off x="1843596" y="3544607"/>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438" name="Oval 3437"/>
                    <p:cNvSpPr/>
                    <p:nvPr/>
                  </p:nvSpPr>
                  <p:spPr>
                    <a:xfrm rot="21091511">
                      <a:off x="1806878" y="3484628"/>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439" name="Oval 866"/>
                    <p:cNvSpPr/>
                    <p:nvPr/>
                  </p:nvSpPr>
                  <p:spPr>
                    <a:xfrm rot="21091511">
                      <a:off x="1771297" y="3440015"/>
                      <a:ext cx="369400" cy="151410"/>
                    </a:xfrm>
                    <a:custGeom>
                      <a:avLst/>
                      <a:gdLst/>
                      <a:ahLst/>
                      <a:cxnLst/>
                      <a:rect l="l" t="t" r="r" b="b"/>
                      <a:pathLst>
                        <a:path w="369400" h="151410">
                          <a:moveTo>
                            <a:pt x="84083" y="0"/>
                          </a:moveTo>
                          <a:lnTo>
                            <a:pt x="357712" y="40771"/>
                          </a:lnTo>
                          <a:cubicBezTo>
                            <a:pt x="365630" y="48701"/>
                            <a:pt x="369400" y="58142"/>
                            <a:pt x="369400" y="67980"/>
                          </a:cubicBezTo>
                          <a:cubicBezTo>
                            <a:pt x="369400" y="114057"/>
                            <a:pt x="286707" y="151410"/>
                            <a:pt x="184700" y="151410"/>
                          </a:cubicBezTo>
                          <a:cubicBezTo>
                            <a:pt x="82693" y="151410"/>
                            <a:pt x="0" y="114057"/>
                            <a:pt x="0" y="67980"/>
                          </a:cubicBezTo>
                          <a:cubicBezTo>
                            <a:pt x="0" y="38764"/>
                            <a:pt x="33247" y="13055"/>
                            <a:pt x="84083" y="0"/>
                          </a:cubicBezTo>
                          <a:close/>
                        </a:path>
                      </a:pathLst>
                    </a:cu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440" name="Oval 867"/>
                    <p:cNvSpPr/>
                    <p:nvPr/>
                  </p:nvSpPr>
                  <p:spPr>
                    <a:xfrm rot="21091511">
                      <a:off x="1738279" y="3429993"/>
                      <a:ext cx="353282" cy="102373"/>
                    </a:xfrm>
                    <a:custGeom>
                      <a:avLst/>
                      <a:gdLst/>
                      <a:ahLst/>
                      <a:cxnLst/>
                      <a:rect l="l" t="t" r="r" b="b"/>
                      <a:pathLst>
                        <a:path w="353282" h="102373">
                          <a:moveTo>
                            <a:pt x="6203" y="0"/>
                          </a:moveTo>
                          <a:lnTo>
                            <a:pt x="353282" y="51715"/>
                          </a:lnTo>
                          <a:cubicBezTo>
                            <a:pt x="325456" y="81805"/>
                            <a:pt x="260395" y="102373"/>
                            <a:pt x="184700" y="102373"/>
                          </a:cubicBezTo>
                          <a:cubicBezTo>
                            <a:pt x="82693" y="102373"/>
                            <a:pt x="0" y="65020"/>
                            <a:pt x="0" y="18943"/>
                          </a:cubicBezTo>
                          <a:close/>
                        </a:path>
                      </a:pathLst>
                    </a:cu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441" name="Oval 868"/>
                    <p:cNvSpPr/>
                    <p:nvPr/>
                  </p:nvSpPr>
                  <p:spPr>
                    <a:xfrm rot="21091511">
                      <a:off x="1742069" y="3439907"/>
                      <a:ext cx="211151" cy="37390"/>
                    </a:xfrm>
                    <a:custGeom>
                      <a:avLst/>
                      <a:gdLst/>
                      <a:ahLst/>
                      <a:cxnLst/>
                      <a:rect l="l" t="t" r="r" b="b"/>
                      <a:pathLst>
                        <a:path w="211151" h="37390">
                          <a:moveTo>
                            <a:pt x="0" y="0"/>
                          </a:moveTo>
                          <a:lnTo>
                            <a:pt x="211151" y="31462"/>
                          </a:lnTo>
                          <a:cubicBezTo>
                            <a:pt x="191969" y="35694"/>
                            <a:pt x="171107" y="37390"/>
                            <a:pt x="149368" y="37390"/>
                          </a:cubicBezTo>
                          <a:cubicBezTo>
                            <a:pt x="87049" y="37390"/>
                            <a:pt x="31941" y="23449"/>
                            <a:pt x="0" y="0"/>
                          </a:cubicBezTo>
                          <a:close/>
                        </a:path>
                      </a:pathLst>
                    </a:cu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grpSp>
              <p:grpSp>
                <p:nvGrpSpPr>
                  <p:cNvPr id="4523" name="Group 3075"/>
                  <p:cNvGrpSpPr/>
                  <p:nvPr/>
                </p:nvGrpSpPr>
                <p:grpSpPr>
                  <a:xfrm>
                    <a:off x="2209421" y="2046375"/>
                    <a:ext cx="405418" cy="556653"/>
                    <a:chOff x="2221583" y="3415747"/>
                    <a:chExt cx="405418" cy="556653"/>
                  </a:xfrm>
                </p:grpSpPr>
                <p:sp>
                  <p:nvSpPr>
                    <p:cNvPr id="3429" name="Oval 3428"/>
                    <p:cNvSpPr/>
                    <p:nvPr/>
                  </p:nvSpPr>
                  <p:spPr>
                    <a:xfrm rot="1027253">
                      <a:off x="2257601" y="3805540"/>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430" name="Oval 3429"/>
                    <p:cNvSpPr/>
                    <p:nvPr/>
                  </p:nvSpPr>
                  <p:spPr>
                    <a:xfrm rot="1027253">
                      <a:off x="2250397" y="3735584"/>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431" name="Oval 3430"/>
                    <p:cNvSpPr/>
                    <p:nvPr/>
                  </p:nvSpPr>
                  <p:spPr>
                    <a:xfrm rot="1027253">
                      <a:off x="2243194" y="3665627"/>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432" name="Oval 3431"/>
                    <p:cNvSpPr/>
                    <p:nvPr/>
                  </p:nvSpPr>
                  <p:spPr>
                    <a:xfrm rot="1027253">
                      <a:off x="2235990" y="3595669"/>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433" name="Oval 3432"/>
                    <p:cNvSpPr/>
                    <p:nvPr/>
                  </p:nvSpPr>
                  <p:spPr>
                    <a:xfrm rot="1027253">
                      <a:off x="2228787" y="3525712"/>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434" name="Oval 861"/>
                    <p:cNvSpPr/>
                    <p:nvPr/>
                  </p:nvSpPr>
                  <p:spPr>
                    <a:xfrm rot="1027253">
                      <a:off x="2221583" y="3455755"/>
                      <a:ext cx="369400" cy="166860"/>
                    </a:xfrm>
                    <a:custGeom>
                      <a:avLst/>
                      <a:gdLst/>
                      <a:ahLst/>
                      <a:cxnLst/>
                      <a:rect l="l" t="t" r="r" b="b"/>
                      <a:pathLst>
                        <a:path w="369400" h="166860">
                          <a:moveTo>
                            <a:pt x="119095" y="16251"/>
                          </a:moveTo>
                          <a:lnTo>
                            <a:pt x="166451" y="1664"/>
                          </a:lnTo>
                          <a:cubicBezTo>
                            <a:pt x="172377" y="138"/>
                            <a:pt x="178503" y="0"/>
                            <a:pt x="184700" y="0"/>
                          </a:cubicBezTo>
                          <a:cubicBezTo>
                            <a:pt x="286707" y="0"/>
                            <a:pt x="369400" y="37353"/>
                            <a:pt x="369400" y="83430"/>
                          </a:cubicBezTo>
                          <a:cubicBezTo>
                            <a:pt x="369400" y="129507"/>
                            <a:pt x="286707" y="166860"/>
                            <a:pt x="184700" y="166860"/>
                          </a:cubicBezTo>
                          <a:cubicBezTo>
                            <a:pt x="82693" y="166860"/>
                            <a:pt x="0" y="129507"/>
                            <a:pt x="0" y="83430"/>
                          </a:cubicBezTo>
                          <a:cubicBezTo>
                            <a:pt x="0" y="68850"/>
                            <a:pt x="8279" y="55144"/>
                            <a:pt x="24386" y="45426"/>
                          </a:cubicBezTo>
                          <a:close/>
                        </a:path>
                      </a:pathLst>
                    </a:cu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435" name="Oval 862"/>
                    <p:cNvSpPr/>
                    <p:nvPr/>
                  </p:nvSpPr>
                  <p:spPr>
                    <a:xfrm rot="1027253">
                      <a:off x="2230137" y="3415747"/>
                      <a:ext cx="349134" cy="139282"/>
                    </a:xfrm>
                    <a:custGeom>
                      <a:avLst/>
                      <a:gdLst/>
                      <a:ahLst/>
                      <a:cxnLst/>
                      <a:rect l="l" t="t" r="r" b="b"/>
                      <a:pathLst>
                        <a:path w="349134" h="139282">
                          <a:moveTo>
                            <a:pt x="299698" y="0"/>
                          </a:moveTo>
                          <a:cubicBezTo>
                            <a:pt x="330522" y="14096"/>
                            <a:pt x="349134" y="33993"/>
                            <a:pt x="349134" y="55852"/>
                          </a:cubicBezTo>
                          <a:cubicBezTo>
                            <a:pt x="349134" y="101929"/>
                            <a:pt x="266441" y="139282"/>
                            <a:pt x="164434" y="139282"/>
                          </a:cubicBezTo>
                          <a:cubicBezTo>
                            <a:pt x="92119" y="139282"/>
                            <a:pt x="29511" y="120510"/>
                            <a:pt x="0" y="92319"/>
                          </a:cubicBezTo>
                          <a:close/>
                        </a:path>
                      </a:pathLst>
                    </a:cu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436" name="Oval 863"/>
                    <p:cNvSpPr/>
                    <p:nvPr/>
                  </p:nvSpPr>
                  <p:spPr>
                    <a:xfrm rot="1027253">
                      <a:off x="2332156" y="3418540"/>
                      <a:ext cx="240325" cy="79275"/>
                    </a:xfrm>
                    <a:custGeom>
                      <a:avLst/>
                      <a:gdLst/>
                      <a:ahLst/>
                      <a:cxnLst/>
                      <a:rect l="l" t="t" r="r" b="b"/>
                      <a:pathLst>
                        <a:path w="240325" h="79275">
                          <a:moveTo>
                            <a:pt x="0" y="74030"/>
                          </a:moveTo>
                          <a:lnTo>
                            <a:pt x="240325" y="0"/>
                          </a:lnTo>
                          <a:cubicBezTo>
                            <a:pt x="237017" y="44227"/>
                            <a:pt x="156329" y="79275"/>
                            <a:pt x="57520" y="79275"/>
                          </a:cubicBezTo>
                          <a:close/>
                        </a:path>
                      </a:pathLst>
                    </a:cu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grpSp>
              <p:grpSp>
                <p:nvGrpSpPr>
                  <p:cNvPr id="4524" name="Group 3076"/>
                  <p:cNvGrpSpPr/>
                  <p:nvPr/>
                </p:nvGrpSpPr>
                <p:grpSpPr>
                  <a:xfrm>
                    <a:off x="1800572" y="2081492"/>
                    <a:ext cx="568265" cy="604409"/>
                    <a:chOff x="1812734" y="3450864"/>
                    <a:chExt cx="568265" cy="604409"/>
                  </a:xfrm>
                </p:grpSpPr>
                <p:sp>
                  <p:nvSpPr>
                    <p:cNvPr id="3420" name="Oval 3419"/>
                    <p:cNvSpPr/>
                    <p:nvPr/>
                  </p:nvSpPr>
                  <p:spPr>
                    <a:xfrm rot="21563279">
                      <a:off x="2011599" y="3888413"/>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421" name="Oval 3420"/>
                    <p:cNvSpPr/>
                    <p:nvPr/>
                  </p:nvSpPr>
                  <p:spPr>
                    <a:xfrm rot="21563279">
                      <a:off x="1983429" y="3823975"/>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422" name="Oval 3421"/>
                    <p:cNvSpPr/>
                    <p:nvPr/>
                  </p:nvSpPr>
                  <p:spPr>
                    <a:xfrm rot="21563279">
                      <a:off x="1955261" y="3759536"/>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423" name="Oval 3422"/>
                    <p:cNvSpPr/>
                    <p:nvPr/>
                  </p:nvSpPr>
                  <p:spPr>
                    <a:xfrm rot="21563279">
                      <a:off x="1927092" y="3695096"/>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424" name="Oval 3423"/>
                    <p:cNvSpPr/>
                    <p:nvPr/>
                  </p:nvSpPr>
                  <p:spPr>
                    <a:xfrm rot="21563279">
                      <a:off x="1898923" y="3630657"/>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425" name="Oval 3424"/>
                    <p:cNvSpPr/>
                    <p:nvPr/>
                  </p:nvSpPr>
                  <p:spPr>
                    <a:xfrm rot="21563279">
                      <a:off x="1870754" y="3566217"/>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426" name="Oval 3425"/>
                    <p:cNvSpPr/>
                    <p:nvPr/>
                  </p:nvSpPr>
                  <p:spPr>
                    <a:xfrm rot="21563279">
                      <a:off x="1842585" y="3501778"/>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427" name="Oval 854"/>
                    <p:cNvSpPr/>
                    <p:nvPr/>
                  </p:nvSpPr>
                  <p:spPr>
                    <a:xfrm rot="21563279">
                      <a:off x="1826926" y="3451591"/>
                      <a:ext cx="369400" cy="147185"/>
                    </a:xfrm>
                    <a:custGeom>
                      <a:avLst/>
                      <a:gdLst/>
                      <a:ahLst/>
                      <a:cxnLst/>
                      <a:rect l="l" t="t" r="r" b="b"/>
                      <a:pathLst>
                        <a:path w="369400" h="147185">
                          <a:moveTo>
                            <a:pt x="69730" y="0"/>
                          </a:moveTo>
                          <a:lnTo>
                            <a:pt x="308029" y="2546"/>
                          </a:lnTo>
                          <a:cubicBezTo>
                            <a:pt x="345833" y="17045"/>
                            <a:pt x="369400" y="39157"/>
                            <a:pt x="369400" y="63755"/>
                          </a:cubicBezTo>
                          <a:cubicBezTo>
                            <a:pt x="369400" y="109832"/>
                            <a:pt x="286707" y="147185"/>
                            <a:pt x="184700" y="147185"/>
                          </a:cubicBezTo>
                          <a:cubicBezTo>
                            <a:pt x="82693" y="147185"/>
                            <a:pt x="0" y="109832"/>
                            <a:pt x="0" y="63755"/>
                          </a:cubicBezTo>
                          <a:cubicBezTo>
                            <a:pt x="0" y="37414"/>
                            <a:pt x="27025" y="13924"/>
                            <a:pt x="69730" y="0"/>
                          </a:cubicBezTo>
                          <a:close/>
                        </a:path>
                      </a:pathLst>
                    </a:cu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428" name="Oval 855"/>
                    <p:cNvSpPr/>
                    <p:nvPr/>
                  </p:nvSpPr>
                  <p:spPr>
                    <a:xfrm rot="21563279">
                      <a:off x="1812734" y="3450864"/>
                      <a:ext cx="366126" cy="78050"/>
                    </a:xfrm>
                    <a:custGeom>
                      <a:avLst/>
                      <a:gdLst/>
                      <a:ahLst/>
                      <a:cxnLst/>
                      <a:rect l="l" t="t" r="r" b="b"/>
                      <a:pathLst>
                        <a:path w="366126" h="78050">
                          <a:moveTo>
                            <a:pt x="0" y="0"/>
                          </a:moveTo>
                          <a:lnTo>
                            <a:pt x="366126" y="3911"/>
                          </a:lnTo>
                          <a:cubicBezTo>
                            <a:pt x="356558" y="45731"/>
                            <a:pt x="278384" y="78050"/>
                            <a:pt x="183499" y="78050"/>
                          </a:cubicBezTo>
                          <a:cubicBezTo>
                            <a:pt x="85580" y="78050"/>
                            <a:pt x="5459" y="43631"/>
                            <a:pt x="0" y="0"/>
                          </a:cubicBezTo>
                          <a:close/>
                        </a:path>
                      </a:pathLst>
                    </a:cu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grpSp>
              <p:grpSp>
                <p:nvGrpSpPr>
                  <p:cNvPr id="4525" name="Group 3077"/>
                  <p:cNvGrpSpPr/>
                  <p:nvPr/>
                </p:nvGrpSpPr>
                <p:grpSpPr>
                  <a:xfrm>
                    <a:off x="1350500" y="2047248"/>
                    <a:ext cx="712887" cy="587120"/>
                    <a:chOff x="1362662" y="3416620"/>
                    <a:chExt cx="712887" cy="587120"/>
                  </a:xfrm>
                </p:grpSpPr>
                <p:sp>
                  <p:nvSpPr>
                    <p:cNvPr id="3410" name="Oval 3409"/>
                    <p:cNvSpPr/>
                    <p:nvPr/>
                  </p:nvSpPr>
                  <p:spPr>
                    <a:xfrm rot="20624588">
                      <a:off x="1706149" y="3836880"/>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411" name="Oval 3410"/>
                    <p:cNvSpPr/>
                    <p:nvPr/>
                  </p:nvSpPr>
                  <p:spPr>
                    <a:xfrm rot="20624588">
                      <a:off x="1661648" y="3782425"/>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412" name="Oval 3411"/>
                    <p:cNvSpPr/>
                    <p:nvPr/>
                  </p:nvSpPr>
                  <p:spPr>
                    <a:xfrm rot="20624588">
                      <a:off x="1617144" y="3727970"/>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413" name="Oval 3412"/>
                    <p:cNvSpPr/>
                    <p:nvPr/>
                  </p:nvSpPr>
                  <p:spPr>
                    <a:xfrm rot="20624588">
                      <a:off x="1572641" y="3673515"/>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414" name="Oval 3413"/>
                    <p:cNvSpPr/>
                    <p:nvPr/>
                  </p:nvSpPr>
                  <p:spPr>
                    <a:xfrm rot="20624588">
                      <a:off x="1528139" y="3619060"/>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415" name="Oval 3414"/>
                    <p:cNvSpPr/>
                    <p:nvPr/>
                  </p:nvSpPr>
                  <p:spPr>
                    <a:xfrm rot="20624588">
                      <a:off x="1483636" y="3564603"/>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416" name="Oval 3415"/>
                    <p:cNvSpPr/>
                    <p:nvPr/>
                  </p:nvSpPr>
                  <p:spPr>
                    <a:xfrm rot="20624588">
                      <a:off x="1439132" y="3510148"/>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417" name="Oval 844"/>
                    <p:cNvSpPr/>
                    <p:nvPr/>
                  </p:nvSpPr>
                  <p:spPr>
                    <a:xfrm rot="20624588">
                      <a:off x="1405300" y="3448446"/>
                      <a:ext cx="369400" cy="165512"/>
                    </a:xfrm>
                    <a:custGeom>
                      <a:avLst/>
                      <a:gdLst/>
                      <a:ahLst/>
                      <a:cxnLst/>
                      <a:rect l="l" t="t" r="r" b="b"/>
                      <a:pathLst>
                        <a:path w="369400" h="165512">
                          <a:moveTo>
                            <a:pt x="170714" y="0"/>
                          </a:moveTo>
                          <a:lnTo>
                            <a:pt x="356991" y="54319"/>
                          </a:lnTo>
                          <a:cubicBezTo>
                            <a:pt x="365422" y="62289"/>
                            <a:pt x="369400" y="71976"/>
                            <a:pt x="369400" y="82082"/>
                          </a:cubicBezTo>
                          <a:cubicBezTo>
                            <a:pt x="369400" y="128159"/>
                            <a:pt x="286707" y="165512"/>
                            <a:pt x="184700" y="165512"/>
                          </a:cubicBezTo>
                          <a:cubicBezTo>
                            <a:pt x="82693" y="165512"/>
                            <a:pt x="0" y="128159"/>
                            <a:pt x="0" y="82082"/>
                          </a:cubicBezTo>
                          <a:cubicBezTo>
                            <a:pt x="0" y="38134"/>
                            <a:pt x="75228" y="2123"/>
                            <a:pt x="170714" y="0"/>
                          </a:cubicBezTo>
                          <a:close/>
                        </a:path>
                      </a:pathLst>
                    </a:cu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418" name="Oval 845"/>
                    <p:cNvSpPr/>
                    <p:nvPr/>
                  </p:nvSpPr>
                  <p:spPr>
                    <a:xfrm rot="20624588">
                      <a:off x="1375738" y="3416620"/>
                      <a:ext cx="350068" cy="136439"/>
                    </a:xfrm>
                    <a:custGeom>
                      <a:avLst/>
                      <a:gdLst/>
                      <a:ahLst/>
                      <a:cxnLst/>
                      <a:rect l="l" t="t" r="r" b="b"/>
                      <a:pathLst>
                        <a:path w="350068" h="136439">
                          <a:moveTo>
                            <a:pt x="45281" y="0"/>
                          </a:moveTo>
                          <a:lnTo>
                            <a:pt x="350068" y="88877"/>
                          </a:lnTo>
                          <a:cubicBezTo>
                            <a:pt x="320748" y="117328"/>
                            <a:pt x="257665" y="136439"/>
                            <a:pt x="184700" y="136439"/>
                          </a:cubicBezTo>
                          <a:cubicBezTo>
                            <a:pt x="82693" y="136439"/>
                            <a:pt x="0" y="99086"/>
                            <a:pt x="0" y="53009"/>
                          </a:cubicBezTo>
                          <a:cubicBezTo>
                            <a:pt x="0" y="32238"/>
                            <a:pt x="16804" y="13239"/>
                            <a:pt x="45281" y="0"/>
                          </a:cubicBezTo>
                          <a:close/>
                        </a:path>
                      </a:pathLst>
                    </a:cu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419" name="Oval 846"/>
                    <p:cNvSpPr/>
                    <p:nvPr/>
                  </p:nvSpPr>
                  <p:spPr>
                    <a:xfrm rot="20624588">
                      <a:off x="1362662" y="3420015"/>
                      <a:ext cx="243758" cy="76757"/>
                    </a:xfrm>
                    <a:custGeom>
                      <a:avLst/>
                      <a:gdLst/>
                      <a:ahLst/>
                      <a:cxnLst/>
                      <a:rect l="l" t="t" r="r" b="b"/>
                      <a:pathLst>
                        <a:path w="243758" h="76757">
                          <a:moveTo>
                            <a:pt x="0" y="0"/>
                          </a:moveTo>
                          <a:lnTo>
                            <a:pt x="243758" y="71081"/>
                          </a:lnTo>
                          <a:cubicBezTo>
                            <a:pt x="224413" y="75037"/>
                            <a:pt x="203415" y="76757"/>
                            <a:pt x="181529" y="76757"/>
                          </a:cubicBezTo>
                          <a:cubicBezTo>
                            <a:pt x="84730" y="76757"/>
                            <a:pt x="5323" y="43121"/>
                            <a:pt x="0" y="0"/>
                          </a:cubicBezTo>
                          <a:close/>
                        </a:path>
                      </a:pathLst>
                    </a:cu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grpSp>
              <p:grpSp>
                <p:nvGrpSpPr>
                  <p:cNvPr id="4526" name="Group 3078"/>
                  <p:cNvGrpSpPr/>
                  <p:nvPr/>
                </p:nvGrpSpPr>
                <p:grpSpPr>
                  <a:xfrm>
                    <a:off x="1959555" y="2060313"/>
                    <a:ext cx="469649" cy="906377"/>
                    <a:chOff x="1971717" y="3429685"/>
                    <a:chExt cx="469649" cy="906377"/>
                  </a:xfrm>
                </p:grpSpPr>
                <p:sp>
                  <p:nvSpPr>
                    <p:cNvPr id="3397" name="Oval 3396"/>
                    <p:cNvSpPr/>
                    <p:nvPr/>
                  </p:nvSpPr>
                  <p:spPr>
                    <a:xfrm rot="599556">
                      <a:off x="2071966" y="4169202"/>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398" name="Oval 3397"/>
                    <p:cNvSpPr/>
                    <p:nvPr/>
                  </p:nvSpPr>
                  <p:spPr>
                    <a:xfrm rot="599556">
                      <a:off x="2056137" y="4100681"/>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399" name="Oval 3398"/>
                    <p:cNvSpPr/>
                    <p:nvPr/>
                  </p:nvSpPr>
                  <p:spPr>
                    <a:xfrm rot="599556">
                      <a:off x="2040307" y="4032159"/>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400" name="Oval 3399"/>
                    <p:cNvSpPr/>
                    <p:nvPr/>
                  </p:nvSpPr>
                  <p:spPr>
                    <a:xfrm rot="599556">
                      <a:off x="2024479" y="3963636"/>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401" name="Oval 3400"/>
                    <p:cNvSpPr/>
                    <p:nvPr/>
                  </p:nvSpPr>
                  <p:spPr>
                    <a:xfrm rot="599556">
                      <a:off x="2008650" y="3895113"/>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402" name="Oval 3401"/>
                    <p:cNvSpPr/>
                    <p:nvPr/>
                  </p:nvSpPr>
                  <p:spPr>
                    <a:xfrm rot="599556">
                      <a:off x="1992821" y="3826589"/>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403" name="Oval 3402"/>
                    <p:cNvSpPr/>
                    <p:nvPr/>
                  </p:nvSpPr>
                  <p:spPr>
                    <a:xfrm rot="599556">
                      <a:off x="1976992" y="3758066"/>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404" name="Oval 3403"/>
                    <p:cNvSpPr/>
                    <p:nvPr/>
                  </p:nvSpPr>
                  <p:spPr>
                    <a:xfrm rot="599556">
                      <a:off x="1974354" y="3686496"/>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405" name="Oval 3404"/>
                    <p:cNvSpPr/>
                    <p:nvPr/>
                  </p:nvSpPr>
                  <p:spPr>
                    <a:xfrm rot="599556">
                      <a:off x="1971717" y="3614925"/>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406" name="Oval 3405"/>
                    <p:cNvSpPr/>
                    <p:nvPr/>
                  </p:nvSpPr>
                  <p:spPr>
                    <a:xfrm rot="599556">
                      <a:off x="1978415" y="3541200"/>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407" name="Oval 3406"/>
                    <p:cNvSpPr/>
                    <p:nvPr/>
                  </p:nvSpPr>
                  <p:spPr>
                    <a:xfrm rot="599556">
                      <a:off x="1979633" y="3468738"/>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408" name="Oval 835"/>
                    <p:cNvSpPr/>
                    <p:nvPr/>
                  </p:nvSpPr>
                  <p:spPr>
                    <a:xfrm rot="599556">
                      <a:off x="1985700" y="3429685"/>
                      <a:ext cx="366501" cy="132295"/>
                    </a:xfrm>
                    <a:custGeom>
                      <a:avLst/>
                      <a:gdLst/>
                      <a:ahLst/>
                      <a:cxnLst/>
                      <a:rect l="l" t="t" r="r" b="b"/>
                      <a:pathLst>
                        <a:path w="366501" h="132295">
                          <a:moveTo>
                            <a:pt x="0" y="57656"/>
                          </a:moveTo>
                          <a:lnTo>
                            <a:pt x="327229" y="0"/>
                          </a:lnTo>
                          <a:cubicBezTo>
                            <a:pt x="352252" y="12115"/>
                            <a:pt x="366501" y="29738"/>
                            <a:pt x="366501" y="48865"/>
                          </a:cubicBezTo>
                          <a:cubicBezTo>
                            <a:pt x="366501" y="94942"/>
                            <a:pt x="283808" y="132295"/>
                            <a:pt x="181801" y="132295"/>
                          </a:cubicBezTo>
                          <a:cubicBezTo>
                            <a:pt x="86636" y="132295"/>
                            <a:pt x="8281" y="99785"/>
                            <a:pt x="0" y="57656"/>
                          </a:cubicBezTo>
                          <a:close/>
                        </a:path>
                      </a:pathLst>
                    </a:cu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409" name="Oval 836"/>
                    <p:cNvSpPr/>
                    <p:nvPr/>
                  </p:nvSpPr>
                  <p:spPr>
                    <a:xfrm rot="599556">
                      <a:off x="2086936" y="3435148"/>
                      <a:ext cx="253609" cy="55845"/>
                    </a:xfrm>
                    <a:custGeom>
                      <a:avLst/>
                      <a:gdLst/>
                      <a:ahLst/>
                      <a:cxnLst/>
                      <a:rect l="l" t="t" r="r" b="b"/>
                      <a:pathLst>
                        <a:path w="253609" h="55845">
                          <a:moveTo>
                            <a:pt x="0" y="44684"/>
                          </a:moveTo>
                          <a:lnTo>
                            <a:pt x="253609" y="0"/>
                          </a:lnTo>
                          <a:cubicBezTo>
                            <a:pt x="230263" y="33563"/>
                            <a:pt x="162999" y="55845"/>
                            <a:pt x="84213" y="55845"/>
                          </a:cubicBezTo>
                          <a:cubicBezTo>
                            <a:pt x="53669" y="55845"/>
                            <a:pt x="24857" y="52496"/>
                            <a:pt x="0" y="44684"/>
                          </a:cubicBezTo>
                          <a:close/>
                        </a:path>
                      </a:pathLst>
                    </a:cu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grpSp>
              <p:grpSp>
                <p:nvGrpSpPr>
                  <p:cNvPr id="4527" name="Group 3079"/>
                  <p:cNvGrpSpPr/>
                  <p:nvPr/>
                </p:nvGrpSpPr>
                <p:grpSpPr>
                  <a:xfrm>
                    <a:off x="1493136" y="2059928"/>
                    <a:ext cx="707698" cy="895613"/>
                    <a:chOff x="1505298" y="3429300"/>
                    <a:chExt cx="707698" cy="895613"/>
                  </a:xfrm>
                </p:grpSpPr>
                <p:sp>
                  <p:nvSpPr>
                    <p:cNvPr id="3383" name="Oval 3382"/>
                    <p:cNvSpPr/>
                    <p:nvPr/>
                  </p:nvSpPr>
                  <p:spPr>
                    <a:xfrm rot="21091511">
                      <a:off x="1843596" y="4158053"/>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384" name="Oval 3383"/>
                    <p:cNvSpPr/>
                    <p:nvPr/>
                  </p:nvSpPr>
                  <p:spPr>
                    <a:xfrm rot="21091511">
                      <a:off x="1806878" y="4098074"/>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385" name="Oval 3384"/>
                    <p:cNvSpPr/>
                    <p:nvPr/>
                  </p:nvSpPr>
                  <p:spPr>
                    <a:xfrm rot="21091511">
                      <a:off x="1770158" y="4038094"/>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386" name="Oval 3385"/>
                    <p:cNvSpPr/>
                    <p:nvPr/>
                  </p:nvSpPr>
                  <p:spPr>
                    <a:xfrm rot="21091511">
                      <a:off x="1733438" y="3978115"/>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387" name="Oval 3386"/>
                    <p:cNvSpPr/>
                    <p:nvPr/>
                  </p:nvSpPr>
                  <p:spPr>
                    <a:xfrm rot="21091511">
                      <a:off x="1696718" y="3918135"/>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388" name="Oval 3387"/>
                    <p:cNvSpPr/>
                    <p:nvPr/>
                  </p:nvSpPr>
                  <p:spPr>
                    <a:xfrm rot="21091511">
                      <a:off x="1660000" y="3858154"/>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389" name="Oval 3388"/>
                    <p:cNvSpPr/>
                    <p:nvPr/>
                  </p:nvSpPr>
                  <p:spPr>
                    <a:xfrm rot="21091511">
                      <a:off x="1623280" y="3798174"/>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390" name="Oval 3389"/>
                    <p:cNvSpPr/>
                    <p:nvPr/>
                  </p:nvSpPr>
                  <p:spPr>
                    <a:xfrm rot="21091511">
                      <a:off x="1598107" y="3731125"/>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391" name="Oval 3390"/>
                    <p:cNvSpPr/>
                    <p:nvPr/>
                  </p:nvSpPr>
                  <p:spPr>
                    <a:xfrm rot="21091511">
                      <a:off x="1572935" y="3664076"/>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392" name="Oval 3391"/>
                    <p:cNvSpPr/>
                    <p:nvPr/>
                  </p:nvSpPr>
                  <p:spPr>
                    <a:xfrm rot="21091511">
                      <a:off x="1555933" y="3592024"/>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393" name="Oval 3392"/>
                    <p:cNvSpPr/>
                    <p:nvPr/>
                  </p:nvSpPr>
                  <p:spPr>
                    <a:xfrm rot="21091511">
                      <a:off x="1534136" y="3522909"/>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394" name="Oval 3731"/>
                    <p:cNvSpPr/>
                    <p:nvPr/>
                  </p:nvSpPr>
                  <p:spPr>
                    <a:xfrm rot="21091511">
                      <a:off x="1516737" y="3451789"/>
                      <a:ext cx="369400" cy="166198"/>
                    </a:xfrm>
                    <a:custGeom>
                      <a:avLst/>
                      <a:gdLst/>
                      <a:ahLst/>
                      <a:cxnLst/>
                      <a:rect l="l" t="t" r="r" b="b"/>
                      <a:pathLst>
                        <a:path w="369400" h="166198">
                          <a:moveTo>
                            <a:pt x="177443" y="0"/>
                          </a:moveTo>
                          <a:lnTo>
                            <a:pt x="294518" y="17444"/>
                          </a:lnTo>
                          <a:cubicBezTo>
                            <a:pt x="340180" y="31070"/>
                            <a:pt x="369400" y="55378"/>
                            <a:pt x="369400" y="82768"/>
                          </a:cubicBezTo>
                          <a:cubicBezTo>
                            <a:pt x="369400" y="128845"/>
                            <a:pt x="286707" y="166198"/>
                            <a:pt x="184700" y="166198"/>
                          </a:cubicBezTo>
                          <a:cubicBezTo>
                            <a:pt x="82693" y="166198"/>
                            <a:pt x="0" y="128845"/>
                            <a:pt x="0" y="82768"/>
                          </a:cubicBezTo>
                          <a:cubicBezTo>
                            <a:pt x="0" y="37790"/>
                            <a:pt x="78794" y="1125"/>
                            <a:pt x="177443" y="0"/>
                          </a:cubicBezTo>
                          <a:close/>
                        </a:path>
                      </a:pathLst>
                    </a:cu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395" name="Oval 822"/>
                    <p:cNvSpPr/>
                    <p:nvPr/>
                  </p:nvSpPr>
                  <p:spPr>
                    <a:xfrm rot="21091511">
                      <a:off x="1505298" y="3429300"/>
                      <a:ext cx="365663" cy="120127"/>
                    </a:xfrm>
                    <a:custGeom>
                      <a:avLst/>
                      <a:gdLst/>
                      <a:ahLst/>
                      <a:cxnLst/>
                      <a:rect l="l" t="t" r="r" b="b"/>
                      <a:pathLst>
                        <a:path w="365663" h="120127">
                          <a:moveTo>
                            <a:pt x="21275" y="0"/>
                          </a:moveTo>
                          <a:lnTo>
                            <a:pt x="365663" y="51315"/>
                          </a:lnTo>
                          <a:cubicBezTo>
                            <a:pt x="350888" y="90573"/>
                            <a:pt x="275434" y="120127"/>
                            <a:pt x="184700" y="120127"/>
                          </a:cubicBezTo>
                          <a:cubicBezTo>
                            <a:pt x="82693" y="120127"/>
                            <a:pt x="0" y="82774"/>
                            <a:pt x="0" y="36697"/>
                          </a:cubicBezTo>
                          <a:cubicBezTo>
                            <a:pt x="0" y="23021"/>
                            <a:pt x="7285" y="10114"/>
                            <a:pt x="21275" y="0"/>
                          </a:cubicBezTo>
                          <a:close/>
                        </a:path>
                      </a:pathLst>
                    </a:cu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396" name="Oval 823"/>
                    <p:cNvSpPr/>
                    <p:nvPr/>
                  </p:nvSpPr>
                  <p:spPr>
                    <a:xfrm rot="21091511">
                      <a:off x="1532156" y="3437582"/>
                      <a:ext cx="216795" cy="38301"/>
                    </a:xfrm>
                    <a:custGeom>
                      <a:avLst/>
                      <a:gdLst/>
                      <a:ahLst/>
                      <a:cxnLst/>
                      <a:rect l="l" t="t" r="r" b="b"/>
                      <a:pathLst>
                        <a:path w="216795" h="38301">
                          <a:moveTo>
                            <a:pt x="0" y="0"/>
                          </a:moveTo>
                          <a:lnTo>
                            <a:pt x="216795" y="32302"/>
                          </a:lnTo>
                          <a:cubicBezTo>
                            <a:pt x="196433" y="36368"/>
                            <a:pt x="174229" y="38301"/>
                            <a:pt x="151026" y="38301"/>
                          </a:cubicBezTo>
                          <a:cubicBezTo>
                            <a:pt x="87742" y="38301"/>
                            <a:pt x="31891" y="23925"/>
                            <a:pt x="0" y="0"/>
                          </a:cubicBezTo>
                          <a:close/>
                        </a:path>
                      </a:pathLst>
                    </a:cu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grpSp>
              <p:grpSp>
                <p:nvGrpSpPr>
                  <p:cNvPr id="4528" name="Group 3080"/>
                  <p:cNvGrpSpPr/>
                  <p:nvPr/>
                </p:nvGrpSpPr>
                <p:grpSpPr>
                  <a:xfrm>
                    <a:off x="2202217" y="2040471"/>
                    <a:ext cx="517477" cy="1176004"/>
                    <a:chOff x="2214379" y="3409843"/>
                    <a:chExt cx="517477" cy="1176004"/>
                  </a:xfrm>
                </p:grpSpPr>
                <p:sp>
                  <p:nvSpPr>
                    <p:cNvPr id="3367" name="Oval 3366"/>
                    <p:cNvSpPr/>
                    <p:nvPr/>
                  </p:nvSpPr>
                  <p:spPr>
                    <a:xfrm rot="1027253">
                      <a:off x="2257601" y="4418987"/>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368" name="Oval 3367"/>
                    <p:cNvSpPr/>
                    <p:nvPr/>
                  </p:nvSpPr>
                  <p:spPr>
                    <a:xfrm rot="1027253">
                      <a:off x="2250397" y="4349031"/>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369" name="Oval 3368"/>
                    <p:cNvSpPr/>
                    <p:nvPr/>
                  </p:nvSpPr>
                  <p:spPr>
                    <a:xfrm rot="1027253">
                      <a:off x="2243194" y="4279074"/>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370" name="Oval 3369"/>
                    <p:cNvSpPr/>
                    <p:nvPr/>
                  </p:nvSpPr>
                  <p:spPr>
                    <a:xfrm rot="1027253">
                      <a:off x="2235990" y="4209116"/>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371" name="Oval 3370"/>
                    <p:cNvSpPr/>
                    <p:nvPr/>
                  </p:nvSpPr>
                  <p:spPr>
                    <a:xfrm rot="1027253">
                      <a:off x="2228787" y="4139159"/>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372" name="Oval 3371"/>
                    <p:cNvSpPr/>
                    <p:nvPr/>
                  </p:nvSpPr>
                  <p:spPr>
                    <a:xfrm rot="1027253">
                      <a:off x="2221583" y="4069202"/>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373" name="Oval 3372"/>
                    <p:cNvSpPr/>
                    <p:nvPr/>
                  </p:nvSpPr>
                  <p:spPr>
                    <a:xfrm rot="1027253">
                      <a:off x="2214379" y="3999244"/>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374" name="Oval 3373"/>
                    <p:cNvSpPr/>
                    <p:nvPr/>
                  </p:nvSpPr>
                  <p:spPr>
                    <a:xfrm rot="1027253">
                      <a:off x="2220643" y="3927900"/>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375" name="Oval 3374"/>
                    <p:cNvSpPr/>
                    <p:nvPr/>
                  </p:nvSpPr>
                  <p:spPr>
                    <a:xfrm rot="1027253">
                      <a:off x="2226908" y="3856555"/>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376" name="Oval 3375"/>
                    <p:cNvSpPr/>
                    <p:nvPr/>
                  </p:nvSpPr>
                  <p:spPr>
                    <a:xfrm rot="1027253">
                      <a:off x="2242704" y="3784230"/>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377" name="Oval 3376"/>
                    <p:cNvSpPr/>
                    <p:nvPr/>
                  </p:nvSpPr>
                  <p:spPr>
                    <a:xfrm rot="1027253">
                      <a:off x="2252905" y="3712481"/>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378" name="Oval 3377"/>
                    <p:cNvSpPr/>
                    <p:nvPr/>
                  </p:nvSpPr>
                  <p:spPr>
                    <a:xfrm rot="1027253">
                      <a:off x="2268178" y="3640207"/>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379" name="Oval 3378"/>
                    <p:cNvSpPr/>
                    <p:nvPr/>
                  </p:nvSpPr>
                  <p:spPr>
                    <a:xfrm rot="1027253">
                      <a:off x="2300856" y="3566144"/>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380" name="Oval 3379"/>
                    <p:cNvSpPr/>
                    <p:nvPr/>
                  </p:nvSpPr>
                  <p:spPr>
                    <a:xfrm rot="1027253">
                      <a:off x="2306600" y="3494853"/>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381" name="Oval 808"/>
                    <p:cNvSpPr/>
                    <p:nvPr/>
                  </p:nvSpPr>
                  <p:spPr>
                    <a:xfrm rot="1027253">
                      <a:off x="2343762" y="3428069"/>
                      <a:ext cx="368211" cy="159126"/>
                    </a:xfrm>
                    <a:custGeom>
                      <a:avLst/>
                      <a:gdLst/>
                      <a:ahLst/>
                      <a:cxnLst/>
                      <a:rect l="l" t="t" r="r" b="b"/>
                      <a:pathLst>
                        <a:path w="368211" h="159126">
                          <a:moveTo>
                            <a:pt x="0" y="79910"/>
                          </a:moveTo>
                          <a:lnTo>
                            <a:pt x="259414" y="0"/>
                          </a:lnTo>
                          <a:cubicBezTo>
                            <a:pt x="323599" y="12715"/>
                            <a:pt x="368211" y="41853"/>
                            <a:pt x="368211" y="75696"/>
                          </a:cubicBezTo>
                          <a:cubicBezTo>
                            <a:pt x="368211" y="121773"/>
                            <a:pt x="285518" y="159126"/>
                            <a:pt x="183511" y="159126"/>
                          </a:cubicBezTo>
                          <a:cubicBezTo>
                            <a:pt x="84698" y="159126"/>
                            <a:pt x="4008" y="124075"/>
                            <a:pt x="0" y="79910"/>
                          </a:cubicBezTo>
                          <a:close/>
                        </a:path>
                      </a:pathLst>
                    </a:cu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382" name="Oval 809"/>
                    <p:cNvSpPr/>
                    <p:nvPr/>
                  </p:nvSpPr>
                  <p:spPr>
                    <a:xfrm rot="1027253">
                      <a:off x="2426287" y="3409843"/>
                      <a:ext cx="305569" cy="111921"/>
                    </a:xfrm>
                    <a:custGeom>
                      <a:avLst/>
                      <a:gdLst/>
                      <a:ahLst/>
                      <a:cxnLst/>
                      <a:rect l="l" t="t" r="r" b="b"/>
                      <a:pathLst>
                        <a:path w="305569" h="111921">
                          <a:moveTo>
                            <a:pt x="0" y="90428"/>
                          </a:moveTo>
                          <a:lnTo>
                            <a:pt x="293559" y="0"/>
                          </a:lnTo>
                          <a:cubicBezTo>
                            <a:pt x="301526" y="8541"/>
                            <a:pt x="305569" y="18303"/>
                            <a:pt x="305569" y="28491"/>
                          </a:cubicBezTo>
                          <a:cubicBezTo>
                            <a:pt x="305569" y="74568"/>
                            <a:pt x="222876" y="111921"/>
                            <a:pt x="120869" y="111921"/>
                          </a:cubicBezTo>
                          <a:cubicBezTo>
                            <a:pt x="74457" y="111921"/>
                            <a:pt x="32043" y="104188"/>
                            <a:pt x="0" y="90428"/>
                          </a:cubicBezTo>
                          <a:close/>
                        </a:path>
                      </a:pathLst>
                    </a:cu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grpSp>
              <p:grpSp>
                <p:nvGrpSpPr>
                  <p:cNvPr id="4529" name="Group 3081"/>
                  <p:cNvGrpSpPr/>
                  <p:nvPr/>
                </p:nvGrpSpPr>
                <p:grpSpPr>
                  <a:xfrm>
                    <a:off x="1764634" y="2082426"/>
                    <a:ext cx="604203" cy="1222009"/>
                    <a:chOff x="1776796" y="3451798"/>
                    <a:chExt cx="604203" cy="1222009"/>
                  </a:xfrm>
                </p:grpSpPr>
                <p:sp>
                  <p:nvSpPr>
                    <p:cNvPr id="3350" name="Oval 3349"/>
                    <p:cNvSpPr/>
                    <p:nvPr/>
                  </p:nvSpPr>
                  <p:spPr>
                    <a:xfrm rot="21563279">
                      <a:off x="2011599" y="4506947"/>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351" name="Oval 3350"/>
                    <p:cNvSpPr/>
                    <p:nvPr/>
                  </p:nvSpPr>
                  <p:spPr>
                    <a:xfrm rot="21563279">
                      <a:off x="1983429" y="4442509"/>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352" name="Oval 3351"/>
                    <p:cNvSpPr/>
                    <p:nvPr/>
                  </p:nvSpPr>
                  <p:spPr>
                    <a:xfrm rot="21563279">
                      <a:off x="1955261" y="4378070"/>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353" name="Oval 3352"/>
                    <p:cNvSpPr/>
                    <p:nvPr/>
                  </p:nvSpPr>
                  <p:spPr>
                    <a:xfrm rot="21563279">
                      <a:off x="1927092" y="4313630"/>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354" name="Oval 3353"/>
                    <p:cNvSpPr/>
                    <p:nvPr/>
                  </p:nvSpPr>
                  <p:spPr>
                    <a:xfrm rot="21563279">
                      <a:off x="1898923" y="4249191"/>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355" name="Oval 3354"/>
                    <p:cNvSpPr/>
                    <p:nvPr/>
                  </p:nvSpPr>
                  <p:spPr>
                    <a:xfrm rot="21563279">
                      <a:off x="1870754" y="4184751"/>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356" name="Oval 3355"/>
                    <p:cNvSpPr/>
                    <p:nvPr/>
                  </p:nvSpPr>
                  <p:spPr>
                    <a:xfrm rot="21563279">
                      <a:off x="1842585" y="4120312"/>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357" name="Oval 3356"/>
                    <p:cNvSpPr/>
                    <p:nvPr/>
                  </p:nvSpPr>
                  <p:spPr>
                    <a:xfrm rot="21563279">
                      <a:off x="1826821" y="4050449"/>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358" name="Oval 3357"/>
                    <p:cNvSpPr/>
                    <p:nvPr/>
                  </p:nvSpPr>
                  <p:spPr>
                    <a:xfrm rot="21563279">
                      <a:off x="1811058" y="3980586"/>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359" name="Oval 3358"/>
                    <p:cNvSpPr/>
                    <p:nvPr/>
                  </p:nvSpPr>
                  <p:spPr>
                    <a:xfrm rot="21563279">
                      <a:off x="1804075" y="3906886"/>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360" name="Oval 3359"/>
                    <p:cNvSpPr/>
                    <p:nvPr/>
                  </p:nvSpPr>
                  <p:spPr>
                    <a:xfrm rot="21563279">
                      <a:off x="1791937" y="3835439"/>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361" name="Oval 3360"/>
                    <p:cNvSpPr/>
                    <p:nvPr/>
                  </p:nvSpPr>
                  <p:spPr>
                    <a:xfrm rot="21563279">
                      <a:off x="1784473" y="3761949"/>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362" name="Oval 3361"/>
                    <p:cNvSpPr/>
                    <p:nvPr/>
                  </p:nvSpPr>
                  <p:spPr>
                    <a:xfrm rot="21563279">
                      <a:off x="1793040" y="3681450"/>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363" name="Oval 3362"/>
                    <p:cNvSpPr/>
                    <p:nvPr/>
                  </p:nvSpPr>
                  <p:spPr>
                    <a:xfrm rot="21563279">
                      <a:off x="1776796" y="3611798"/>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364" name="Oval 3363"/>
                    <p:cNvSpPr/>
                    <p:nvPr/>
                  </p:nvSpPr>
                  <p:spPr>
                    <a:xfrm rot="21563279">
                      <a:off x="1789470" y="3529504"/>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365" name="Oval 792"/>
                    <p:cNvSpPr/>
                    <p:nvPr/>
                  </p:nvSpPr>
                  <p:spPr>
                    <a:xfrm rot="21563279">
                      <a:off x="1793938" y="3452607"/>
                      <a:ext cx="369400" cy="165055"/>
                    </a:xfrm>
                    <a:custGeom>
                      <a:avLst/>
                      <a:gdLst/>
                      <a:ahLst/>
                      <a:cxnLst/>
                      <a:rect l="l" t="t" r="r" b="b"/>
                      <a:pathLst>
                        <a:path w="369400" h="165055">
                          <a:moveTo>
                            <a:pt x="164908" y="0"/>
                          </a:moveTo>
                          <a:lnTo>
                            <a:pt x="209744" y="479"/>
                          </a:lnTo>
                          <a:cubicBezTo>
                            <a:pt x="299953" y="4500"/>
                            <a:pt x="369400" y="39399"/>
                            <a:pt x="369400" y="81625"/>
                          </a:cubicBezTo>
                          <a:cubicBezTo>
                            <a:pt x="369400" y="127702"/>
                            <a:pt x="286707" y="165055"/>
                            <a:pt x="184700" y="165055"/>
                          </a:cubicBezTo>
                          <a:cubicBezTo>
                            <a:pt x="82693" y="165055"/>
                            <a:pt x="0" y="127702"/>
                            <a:pt x="0" y="81625"/>
                          </a:cubicBezTo>
                          <a:cubicBezTo>
                            <a:pt x="0" y="38578"/>
                            <a:pt x="72175" y="3146"/>
                            <a:pt x="164908" y="0"/>
                          </a:cubicBezTo>
                          <a:close/>
                        </a:path>
                      </a:pathLst>
                    </a:cu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366" name="Oval 793"/>
                    <p:cNvSpPr/>
                    <p:nvPr/>
                  </p:nvSpPr>
                  <p:spPr>
                    <a:xfrm rot="21563279">
                      <a:off x="1802933" y="3451798"/>
                      <a:ext cx="368932" cy="85365"/>
                    </a:xfrm>
                    <a:custGeom>
                      <a:avLst/>
                      <a:gdLst/>
                      <a:ahLst/>
                      <a:cxnLst/>
                      <a:rect l="l" t="t" r="r" b="b"/>
                      <a:pathLst>
                        <a:path w="368932" h="85365">
                          <a:moveTo>
                            <a:pt x="432" y="0"/>
                          </a:moveTo>
                          <a:lnTo>
                            <a:pt x="368932" y="3936"/>
                          </a:lnTo>
                          <a:cubicBezTo>
                            <a:pt x="366976" y="49097"/>
                            <a:pt x="285215" y="85365"/>
                            <a:pt x="184700" y="85365"/>
                          </a:cubicBezTo>
                          <a:cubicBezTo>
                            <a:pt x="82693" y="85365"/>
                            <a:pt x="0" y="48012"/>
                            <a:pt x="0" y="1935"/>
                          </a:cubicBezTo>
                          <a:close/>
                        </a:path>
                      </a:pathLst>
                    </a:cu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grpSp>
              <p:grpSp>
                <p:nvGrpSpPr>
                  <p:cNvPr id="4530" name="Group 3082"/>
                  <p:cNvGrpSpPr/>
                  <p:nvPr/>
                </p:nvGrpSpPr>
                <p:grpSpPr>
                  <a:xfrm>
                    <a:off x="1186927" y="2044901"/>
                    <a:ext cx="876460" cy="1216710"/>
                    <a:chOff x="1199089" y="3414273"/>
                    <a:chExt cx="876460" cy="1216710"/>
                  </a:xfrm>
                </p:grpSpPr>
                <p:sp>
                  <p:nvSpPr>
                    <p:cNvPr id="3332" name="Oval 3331"/>
                    <p:cNvSpPr/>
                    <p:nvPr/>
                  </p:nvSpPr>
                  <p:spPr>
                    <a:xfrm rot="20624588">
                      <a:off x="1706149" y="4464123"/>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333" name="Oval 3332"/>
                    <p:cNvSpPr/>
                    <p:nvPr/>
                  </p:nvSpPr>
                  <p:spPr>
                    <a:xfrm rot="20624588">
                      <a:off x="1661648" y="4409668"/>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334" name="Oval 3333"/>
                    <p:cNvSpPr/>
                    <p:nvPr/>
                  </p:nvSpPr>
                  <p:spPr>
                    <a:xfrm rot="20624588">
                      <a:off x="1617144" y="4355213"/>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335" name="Oval 3334"/>
                    <p:cNvSpPr/>
                    <p:nvPr/>
                  </p:nvSpPr>
                  <p:spPr>
                    <a:xfrm rot="20624588">
                      <a:off x="1572641" y="4300758"/>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336" name="Oval 3335"/>
                    <p:cNvSpPr/>
                    <p:nvPr/>
                  </p:nvSpPr>
                  <p:spPr>
                    <a:xfrm rot="20624588">
                      <a:off x="1528139" y="4246303"/>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337" name="Oval 3336"/>
                    <p:cNvSpPr/>
                    <p:nvPr/>
                  </p:nvSpPr>
                  <p:spPr>
                    <a:xfrm rot="20624588">
                      <a:off x="1483636" y="4191846"/>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338" name="Oval 3337"/>
                    <p:cNvSpPr/>
                    <p:nvPr/>
                  </p:nvSpPr>
                  <p:spPr>
                    <a:xfrm rot="20624588">
                      <a:off x="1439132" y="4137391"/>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339" name="Oval 3338"/>
                    <p:cNvSpPr/>
                    <p:nvPr/>
                  </p:nvSpPr>
                  <p:spPr>
                    <a:xfrm rot="20624588">
                      <a:off x="1405112" y="4074367"/>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340" name="Oval 3339"/>
                    <p:cNvSpPr/>
                    <p:nvPr/>
                  </p:nvSpPr>
                  <p:spPr>
                    <a:xfrm rot="20624588">
                      <a:off x="1371093" y="4011344"/>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341" name="Oval 3340"/>
                    <p:cNvSpPr/>
                    <p:nvPr/>
                  </p:nvSpPr>
                  <p:spPr>
                    <a:xfrm rot="20624588">
                      <a:off x="1344494" y="3942257"/>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342" name="Oval 3341"/>
                    <p:cNvSpPr/>
                    <p:nvPr/>
                  </p:nvSpPr>
                  <p:spPr>
                    <a:xfrm rot="20624588">
                      <a:off x="1313537" y="3876731"/>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343" name="Oval 3342"/>
                    <p:cNvSpPr/>
                    <p:nvPr/>
                  </p:nvSpPr>
                  <p:spPr>
                    <a:xfrm rot="20624588">
                      <a:off x="1286532" y="3807976"/>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344" name="Oval 3343"/>
                    <p:cNvSpPr/>
                    <p:nvPr/>
                  </p:nvSpPr>
                  <p:spPr>
                    <a:xfrm rot="20624588">
                      <a:off x="1273074" y="3728149"/>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345" name="Oval 3344"/>
                    <p:cNvSpPr/>
                    <p:nvPr/>
                  </p:nvSpPr>
                  <p:spPr>
                    <a:xfrm rot="20624588">
                      <a:off x="1238648" y="3665458"/>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346" name="Oval 3345"/>
                    <p:cNvSpPr/>
                    <p:nvPr/>
                  </p:nvSpPr>
                  <p:spPr>
                    <a:xfrm rot="20624588">
                      <a:off x="1228659" y="3582796"/>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347" name="Oval 3346"/>
                    <p:cNvSpPr/>
                    <p:nvPr/>
                  </p:nvSpPr>
                  <p:spPr>
                    <a:xfrm rot="20624588">
                      <a:off x="1211731" y="3505805"/>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348" name="Oval 775"/>
                    <p:cNvSpPr/>
                    <p:nvPr/>
                  </p:nvSpPr>
                  <p:spPr>
                    <a:xfrm rot="20624588">
                      <a:off x="1199089" y="3431697"/>
                      <a:ext cx="369400" cy="161027"/>
                    </a:xfrm>
                    <a:custGeom>
                      <a:avLst/>
                      <a:gdLst/>
                      <a:ahLst/>
                      <a:cxnLst/>
                      <a:rect l="l" t="t" r="r" b="b"/>
                      <a:pathLst>
                        <a:path w="369400" h="161027">
                          <a:moveTo>
                            <a:pt x="120734" y="0"/>
                          </a:moveTo>
                          <a:lnTo>
                            <a:pt x="366787" y="71750"/>
                          </a:lnTo>
                          <a:cubicBezTo>
                            <a:pt x="369231" y="73451"/>
                            <a:pt x="369400" y="75515"/>
                            <a:pt x="369400" y="77597"/>
                          </a:cubicBezTo>
                          <a:cubicBezTo>
                            <a:pt x="369400" y="123674"/>
                            <a:pt x="286707" y="161027"/>
                            <a:pt x="184700" y="161027"/>
                          </a:cubicBezTo>
                          <a:cubicBezTo>
                            <a:pt x="82693" y="161027"/>
                            <a:pt x="0" y="123674"/>
                            <a:pt x="0" y="77597"/>
                          </a:cubicBezTo>
                          <a:cubicBezTo>
                            <a:pt x="0" y="41697"/>
                            <a:pt x="50200" y="11092"/>
                            <a:pt x="120734" y="0"/>
                          </a:cubicBezTo>
                          <a:close/>
                        </a:path>
                      </a:pathLst>
                    </a:cu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349" name="Oval 776"/>
                    <p:cNvSpPr/>
                    <p:nvPr/>
                  </p:nvSpPr>
                  <p:spPr>
                    <a:xfrm rot="20624588">
                      <a:off x="1204219" y="3414273"/>
                      <a:ext cx="292145" cy="101160"/>
                    </a:xfrm>
                    <a:custGeom>
                      <a:avLst/>
                      <a:gdLst/>
                      <a:ahLst/>
                      <a:cxnLst/>
                      <a:rect l="l" t="t" r="r" b="b"/>
                      <a:pathLst>
                        <a:path w="292145" h="101160">
                          <a:moveTo>
                            <a:pt x="5421" y="0"/>
                          </a:moveTo>
                          <a:lnTo>
                            <a:pt x="292145" y="83610"/>
                          </a:lnTo>
                          <a:cubicBezTo>
                            <a:pt x="262395" y="95312"/>
                            <a:pt x="225059" y="101160"/>
                            <a:pt x="184700" y="101160"/>
                          </a:cubicBezTo>
                          <a:cubicBezTo>
                            <a:pt x="82693" y="101160"/>
                            <a:pt x="0" y="63807"/>
                            <a:pt x="0" y="17730"/>
                          </a:cubicBezTo>
                          <a:close/>
                        </a:path>
                      </a:pathLst>
                    </a:cu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grpSp>
              <p:grpSp>
                <p:nvGrpSpPr>
                  <p:cNvPr id="4531" name="Group 3083"/>
                  <p:cNvGrpSpPr/>
                  <p:nvPr/>
                </p:nvGrpSpPr>
                <p:grpSpPr>
                  <a:xfrm>
                    <a:off x="1959555" y="2055321"/>
                    <a:ext cx="605099" cy="1526282"/>
                    <a:chOff x="1971717" y="3424693"/>
                    <a:chExt cx="605099" cy="1526282"/>
                  </a:xfrm>
                </p:grpSpPr>
                <p:sp>
                  <p:nvSpPr>
                    <p:cNvPr id="3312" name="Oval 3311"/>
                    <p:cNvSpPr/>
                    <p:nvPr/>
                  </p:nvSpPr>
                  <p:spPr>
                    <a:xfrm rot="599556">
                      <a:off x="2071966" y="4784115"/>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313" name="Oval 3312"/>
                    <p:cNvSpPr/>
                    <p:nvPr/>
                  </p:nvSpPr>
                  <p:spPr>
                    <a:xfrm rot="599556">
                      <a:off x="2056137" y="4715594"/>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314" name="Oval 3313"/>
                    <p:cNvSpPr/>
                    <p:nvPr/>
                  </p:nvSpPr>
                  <p:spPr>
                    <a:xfrm rot="599556">
                      <a:off x="2040307" y="4647072"/>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315" name="Oval 3314"/>
                    <p:cNvSpPr/>
                    <p:nvPr/>
                  </p:nvSpPr>
                  <p:spPr>
                    <a:xfrm rot="599556">
                      <a:off x="2024479" y="4578549"/>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316" name="Oval 3315"/>
                    <p:cNvSpPr/>
                    <p:nvPr/>
                  </p:nvSpPr>
                  <p:spPr>
                    <a:xfrm rot="599556">
                      <a:off x="2008650" y="4510026"/>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317" name="Oval 3316"/>
                    <p:cNvSpPr/>
                    <p:nvPr/>
                  </p:nvSpPr>
                  <p:spPr>
                    <a:xfrm rot="599556">
                      <a:off x="1992821" y="4441502"/>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318" name="Oval 3317"/>
                    <p:cNvSpPr/>
                    <p:nvPr/>
                  </p:nvSpPr>
                  <p:spPr>
                    <a:xfrm rot="599556">
                      <a:off x="1976992" y="4372979"/>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319" name="Oval 3318"/>
                    <p:cNvSpPr/>
                    <p:nvPr/>
                  </p:nvSpPr>
                  <p:spPr>
                    <a:xfrm rot="599556">
                      <a:off x="1974354" y="4301409"/>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320" name="Oval 3319"/>
                    <p:cNvSpPr/>
                    <p:nvPr/>
                  </p:nvSpPr>
                  <p:spPr>
                    <a:xfrm rot="599556">
                      <a:off x="1971717" y="4229838"/>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321" name="Oval 3320"/>
                    <p:cNvSpPr/>
                    <p:nvPr/>
                  </p:nvSpPr>
                  <p:spPr>
                    <a:xfrm rot="599556">
                      <a:off x="1978415" y="4156113"/>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322" name="Oval 3321"/>
                    <p:cNvSpPr/>
                    <p:nvPr/>
                  </p:nvSpPr>
                  <p:spPr>
                    <a:xfrm rot="599556">
                      <a:off x="1979633" y="4083651"/>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323" name="Oval 3322"/>
                    <p:cNvSpPr/>
                    <p:nvPr/>
                  </p:nvSpPr>
                  <p:spPr>
                    <a:xfrm rot="599556">
                      <a:off x="1985821" y="4010042"/>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324" name="Oval 3323"/>
                    <p:cNvSpPr/>
                    <p:nvPr/>
                  </p:nvSpPr>
                  <p:spPr>
                    <a:xfrm rot="599556">
                      <a:off x="1996726" y="3932496"/>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325" name="Oval 3324"/>
                    <p:cNvSpPr/>
                    <p:nvPr/>
                  </p:nvSpPr>
                  <p:spPr>
                    <a:xfrm rot="660000">
                      <a:off x="2005909" y="3861043"/>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326" name="Oval 3325"/>
                    <p:cNvSpPr/>
                    <p:nvPr/>
                  </p:nvSpPr>
                  <p:spPr>
                    <a:xfrm rot="599556">
                      <a:off x="2021179" y="3782488"/>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327" name="Oval 3326"/>
                    <p:cNvSpPr/>
                    <p:nvPr/>
                  </p:nvSpPr>
                  <p:spPr>
                    <a:xfrm rot="599556">
                      <a:off x="2052379" y="3705950"/>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328" name="Oval 3327"/>
                    <p:cNvSpPr/>
                    <p:nvPr/>
                  </p:nvSpPr>
                  <p:spPr>
                    <a:xfrm rot="599556">
                      <a:off x="2075614" y="3628402"/>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329" name="Oval 3328"/>
                    <p:cNvSpPr/>
                    <p:nvPr/>
                  </p:nvSpPr>
                  <p:spPr>
                    <a:xfrm rot="599556">
                      <a:off x="2109750" y="3548337"/>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330" name="Oval 3329"/>
                    <p:cNvSpPr/>
                    <p:nvPr/>
                  </p:nvSpPr>
                  <p:spPr>
                    <a:xfrm rot="599556">
                      <a:off x="2152834" y="3466206"/>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331" name="Oval 757"/>
                    <p:cNvSpPr/>
                    <p:nvPr/>
                  </p:nvSpPr>
                  <p:spPr>
                    <a:xfrm rot="599556">
                      <a:off x="2213475" y="3424693"/>
                      <a:ext cx="363341" cy="122884"/>
                    </a:xfrm>
                    <a:custGeom>
                      <a:avLst/>
                      <a:gdLst/>
                      <a:ahLst/>
                      <a:cxnLst/>
                      <a:rect l="l" t="t" r="r" b="b"/>
                      <a:pathLst>
                        <a:path w="363341" h="122884">
                          <a:moveTo>
                            <a:pt x="0" y="59625"/>
                          </a:moveTo>
                          <a:lnTo>
                            <a:pt x="112803" y="39750"/>
                          </a:lnTo>
                          <a:lnTo>
                            <a:pt x="338408" y="0"/>
                          </a:lnTo>
                          <a:cubicBezTo>
                            <a:pt x="354717" y="10603"/>
                            <a:pt x="363341" y="24574"/>
                            <a:pt x="363341" y="39454"/>
                          </a:cubicBezTo>
                          <a:cubicBezTo>
                            <a:pt x="363341" y="85531"/>
                            <a:pt x="280648" y="122884"/>
                            <a:pt x="178641" y="122884"/>
                          </a:cubicBezTo>
                          <a:cubicBezTo>
                            <a:pt x="92244" y="122884"/>
                            <a:pt x="19701" y="96088"/>
                            <a:pt x="0" y="59625"/>
                          </a:cubicBezTo>
                          <a:close/>
                        </a:path>
                      </a:pathLst>
                    </a:cu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grpSp>
              <p:grpSp>
                <p:nvGrpSpPr>
                  <p:cNvPr id="4532" name="Group 3084"/>
                  <p:cNvGrpSpPr/>
                  <p:nvPr/>
                </p:nvGrpSpPr>
                <p:grpSpPr>
                  <a:xfrm>
                    <a:off x="1468804" y="2062270"/>
                    <a:ext cx="732030" cy="1508183"/>
                    <a:chOff x="1480966" y="3431642"/>
                    <a:chExt cx="732030" cy="1508183"/>
                  </a:xfrm>
                </p:grpSpPr>
                <p:sp>
                  <p:nvSpPr>
                    <p:cNvPr id="3291" name="Oval 3290"/>
                    <p:cNvSpPr/>
                    <p:nvPr/>
                  </p:nvSpPr>
                  <p:spPr>
                    <a:xfrm rot="21091511">
                      <a:off x="1843596" y="4772965"/>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292" name="Oval 3291"/>
                    <p:cNvSpPr/>
                    <p:nvPr/>
                  </p:nvSpPr>
                  <p:spPr>
                    <a:xfrm rot="21091511">
                      <a:off x="1806878" y="4712986"/>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293" name="Oval 3292"/>
                    <p:cNvSpPr/>
                    <p:nvPr/>
                  </p:nvSpPr>
                  <p:spPr>
                    <a:xfrm rot="21091511">
                      <a:off x="1770158" y="4653006"/>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294" name="Oval 3293"/>
                    <p:cNvSpPr/>
                    <p:nvPr/>
                  </p:nvSpPr>
                  <p:spPr>
                    <a:xfrm rot="21091511">
                      <a:off x="1733438" y="4593027"/>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295" name="Oval 3294"/>
                    <p:cNvSpPr/>
                    <p:nvPr/>
                  </p:nvSpPr>
                  <p:spPr>
                    <a:xfrm rot="21091511">
                      <a:off x="1696718" y="4533047"/>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296" name="Oval 3295"/>
                    <p:cNvSpPr/>
                    <p:nvPr/>
                  </p:nvSpPr>
                  <p:spPr>
                    <a:xfrm rot="21091511">
                      <a:off x="1660000" y="4473066"/>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297" name="Oval 3296"/>
                    <p:cNvSpPr/>
                    <p:nvPr/>
                  </p:nvSpPr>
                  <p:spPr>
                    <a:xfrm rot="21091511">
                      <a:off x="1623280" y="4413086"/>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298" name="Oval 3297"/>
                    <p:cNvSpPr/>
                    <p:nvPr/>
                  </p:nvSpPr>
                  <p:spPr>
                    <a:xfrm rot="21091511">
                      <a:off x="1598107" y="4346037"/>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299" name="Oval 3298"/>
                    <p:cNvSpPr/>
                    <p:nvPr/>
                  </p:nvSpPr>
                  <p:spPr>
                    <a:xfrm rot="21091511">
                      <a:off x="1572935" y="4278988"/>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300" name="Oval 3299"/>
                    <p:cNvSpPr/>
                    <p:nvPr/>
                  </p:nvSpPr>
                  <p:spPr>
                    <a:xfrm rot="21091511">
                      <a:off x="1555933" y="4206936"/>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301" name="Oval 3300"/>
                    <p:cNvSpPr/>
                    <p:nvPr/>
                  </p:nvSpPr>
                  <p:spPr>
                    <a:xfrm rot="21091511">
                      <a:off x="1534136" y="4137821"/>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302" name="Oval 3301"/>
                    <p:cNvSpPr/>
                    <p:nvPr/>
                  </p:nvSpPr>
                  <p:spPr>
                    <a:xfrm rot="21091511">
                      <a:off x="1516688" y="4066042"/>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303" name="Oval 3302"/>
                    <p:cNvSpPr/>
                    <p:nvPr/>
                  </p:nvSpPr>
                  <p:spPr>
                    <a:xfrm rot="21091511">
                      <a:off x="1501833" y="3997458"/>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304" name="Oval 3303"/>
                    <p:cNvSpPr/>
                    <p:nvPr/>
                  </p:nvSpPr>
                  <p:spPr>
                    <a:xfrm rot="21091511">
                      <a:off x="1488543" y="3918353"/>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305" name="Oval 3304"/>
                    <p:cNvSpPr/>
                    <p:nvPr/>
                  </p:nvSpPr>
                  <p:spPr>
                    <a:xfrm rot="21091511">
                      <a:off x="1489840" y="3835100"/>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306" name="Oval 3305"/>
                    <p:cNvSpPr/>
                    <p:nvPr/>
                  </p:nvSpPr>
                  <p:spPr>
                    <a:xfrm rot="21091511">
                      <a:off x="1483492" y="3756526"/>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307" name="Oval 3306"/>
                    <p:cNvSpPr/>
                    <p:nvPr/>
                  </p:nvSpPr>
                  <p:spPr>
                    <a:xfrm rot="21091511">
                      <a:off x="1480966" y="3675613"/>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308" name="Oval 3307"/>
                    <p:cNvSpPr/>
                    <p:nvPr/>
                  </p:nvSpPr>
                  <p:spPr>
                    <a:xfrm rot="21091511">
                      <a:off x="1487982" y="3588857"/>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309" name="Oval 3308"/>
                    <p:cNvSpPr/>
                    <p:nvPr/>
                  </p:nvSpPr>
                  <p:spPr>
                    <a:xfrm rot="21091511">
                      <a:off x="1502831" y="3497307"/>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310" name="Oval 736"/>
                    <p:cNvSpPr/>
                    <p:nvPr/>
                  </p:nvSpPr>
                  <p:spPr>
                    <a:xfrm rot="21091511">
                      <a:off x="1521322" y="3431642"/>
                      <a:ext cx="369394" cy="132559"/>
                    </a:xfrm>
                    <a:custGeom>
                      <a:avLst/>
                      <a:gdLst/>
                      <a:ahLst/>
                      <a:cxnLst/>
                      <a:rect l="l" t="t" r="r" b="b"/>
                      <a:pathLst>
                        <a:path w="369394" h="132559">
                          <a:moveTo>
                            <a:pt x="39494" y="0"/>
                          </a:moveTo>
                          <a:lnTo>
                            <a:pt x="369394" y="49156"/>
                          </a:lnTo>
                          <a:cubicBezTo>
                            <a:pt x="369368" y="95220"/>
                            <a:pt x="286688" y="132559"/>
                            <a:pt x="184700" y="132559"/>
                          </a:cubicBezTo>
                          <a:cubicBezTo>
                            <a:pt x="82693" y="132559"/>
                            <a:pt x="0" y="95206"/>
                            <a:pt x="0" y="49129"/>
                          </a:cubicBezTo>
                          <a:cubicBezTo>
                            <a:pt x="0" y="29938"/>
                            <a:pt x="14346" y="12259"/>
                            <a:pt x="39494" y="0"/>
                          </a:cubicBezTo>
                          <a:close/>
                        </a:path>
                      </a:pathLst>
                    </a:cu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311" name="Oval 737"/>
                    <p:cNvSpPr/>
                    <p:nvPr/>
                  </p:nvSpPr>
                  <p:spPr>
                    <a:xfrm rot="21091511">
                      <a:off x="1570040" y="3443797"/>
                      <a:ext cx="248258" cy="47156"/>
                    </a:xfrm>
                    <a:custGeom>
                      <a:avLst/>
                      <a:gdLst/>
                      <a:ahLst/>
                      <a:cxnLst/>
                      <a:rect l="l" t="t" r="r" b="b"/>
                      <a:pathLst>
                        <a:path w="248258" h="47156">
                          <a:moveTo>
                            <a:pt x="0" y="0"/>
                          </a:moveTo>
                          <a:lnTo>
                            <a:pt x="248258" y="36991"/>
                          </a:lnTo>
                          <a:cubicBezTo>
                            <a:pt x="223306" y="43872"/>
                            <a:pt x="194760" y="47156"/>
                            <a:pt x="164515" y="47156"/>
                          </a:cubicBezTo>
                          <a:cubicBezTo>
                            <a:pt x="92108" y="47156"/>
                            <a:pt x="29432" y="28336"/>
                            <a:pt x="0" y="0"/>
                          </a:cubicBezTo>
                          <a:close/>
                        </a:path>
                      </a:pathLst>
                    </a:custGeom>
                    <a:gradFill flip="none" rotWithShape="1">
                      <a:gsLst>
                        <a:gs pos="2000">
                          <a:sysClr val="window" lastClr="FFFFFF">
                            <a:lumMod val="65000"/>
                          </a:sysClr>
                        </a:gs>
                        <a:gs pos="44000">
                          <a:sysClr val="window" lastClr="FFFFFF">
                            <a:lumMod val="85000"/>
                          </a:sysClr>
                        </a:gs>
                        <a:gs pos="88000">
                          <a:sysClr val="windowText" lastClr="000000">
                            <a:lumMod val="85000"/>
                            <a:lumOff val="15000"/>
                          </a:sysClr>
                        </a:gs>
                      </a:gsLst>
                      <a:lin ang="10800000" scaled="1"/>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0" h="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grpSp>
              <p:grpSp>
                <p:nvGrpSpPr>
                  <p:cNvPr id="4533" name="Group 3085"/>
                  <p:cNvGrpSpPr/>
                  <p:nvPr/>
                </p:nvGrpSpPr>
                <p:grpSpPr>
                  <a:xfrm>
                    <a:off x="2202217" y="2041236"/>
                    <a:ext cx="970722" cy="1779976"/>
                    <a:chOff x="2214379" y="3410608"/>
                    <a:chExt cx="970722" cy="1779976"/>
                  </a:xfrm>
                </p:grpSpPr>
                <p:sp>
                  <p:nvSpPr>
                    <p:cNvPr id="3267" name="Oval 3266"/>
                    <p:cNvSpPr/>
                    <p:nvPr/>
                  </p:nvSpPr>
                  <p:spPr>
                    <a:xfrm rot="1027253">
                      <a:off x="2257601" y="5023724"/>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268" name="Oval 3267"/>
                    <p:cNvSpPr/>
                    <p:nvPr/>
                  </p:nvSpPr>
                  <p:spPr>
                    <a:xfrm rot="1027253">
                      <a:off x="2250397" y="4953768"/>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269" name="Oval 3268"/>
                    <p:cNvSpPr/>
                    <p:nvPr/>
                  </p:nvSpPr>
                  <p:spPr>
                    <a:xfrm rot="1027253">
                      <a:off x="2243194" y="4883811"/>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270" name="Oval 3269"/>
                    <p:cNvSpPr/>
                    <p:nvPr/>
                  </p:nvSpPr>
                  <p:spPr>
                    <a:xfrm rot="1027253">
                      <a:off x="2235990" y="4813853"/>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271" name="Oval 3270"/>
                    <p:cNvSpPr/>
                    <p:nvPr/>
                  </p:nvSpPr>
                  <p:spPr>
                    <a:xfrm rot="1027253">
                      <a:off x="2228787" y="4743896"/>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272" name="Oval 3271"/>
                    <p:cNvSpPr/>
                    <p:nvPr/>
                  </p:nvSpPr>
                  <p:spPr>
                    <a:xfrm rot="1027253">
                      <a:off x="2221583" y="4673939"/>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273" name="Oval 3272"/>
                    <p:cNvSpPr/>
                    <p:nvPr/>
                  </p:nvSpPr>
                  <p:spPr>
                    <a:xfrm rot="1027253">
                      <a:off x="2214379" y="4603981"/>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274" name="Oval 3273"/>
                    <p:cNvSpPr/>
                    <p:nvPr/>
                  </p:nvSpPr>
                  <p:spPr>
                    <a:xfrm rot="1027253">
                      <a:off x="2220643" y="4532637"/>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275" name="Oval 3274"/>
                    <p:cNvSpPr/>
                    <p:nvPr/>
                  </p:nvSpPr>
                  <p:spPr>
                    <a:xfrm rot="1027253">
                      <a:off x="2226908" y="4461292"/>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276" name="Oval 3275"/>
                    <p:cNvSpPr/>
                    <p:nvPr/>
                  </p:nvSpPr>
                  <p:spPr>
                    <a:xfrm rot="1027253">
                      <a:off x="2242704" y="4388967"/>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277" name="Oval 3276"/>
                    <p:cNvSpPr/>
                    <p:nvPr/>
                  </p:nvSpPr>
                  <p:spPr>
                    <a:xfrm rot="1027253">
                      <a:off x="2252905" y="4317218"/>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278" name="Oval 3277"/>
                    <p:cNvSpPr/>
                    <p:nvPr/>
                  </p:nvSpPr>
                  <p:spPr>
                    <a:xfrm rot="1027253">
                      <a:off x="2268178" y="4244944"/>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279" name="Oval 3278"/>
                    <p:cNvSpPr/>
                    <p:nvPr/>
                  </p:nvSpPr>
                  <p:spPr>
                    <a:xfrm rot="1027253">
                      <a:off x="2300856" y="4170881"/>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280" name="Oval 3279"/>
                    <p:cNvSpPr/>
                    <p:nvPr/>
                  </p:nvSpPr>
                  <p:spPr>
                    <a:xfrm rot="1027253">
                      <a:off x="2306600" y="4099590"/>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281" name="Oval 3280"/>
                    <p:cNvSpPr/>
                    <p:nvPr/>
                  </p:nvSpPr>
                  <p:spPr>
                    <a:xfrm rot="1027253">
                      <a:off x="2343736" y="4025068"/>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282" name="Oval 3281"/>
                    <p:cNvSpPr/>
                    <p:nvPr/>
                  </p:nvSpPr>
                  <p:spPr>
                    <a:xfrm rot="1027253">
                      <a:off x="2371957" y="3951461"/>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283" name="Oval 3282"/>
                    <p:cNvSpPr/>
                    <p:nvPr/>
                  </p:nvSpPr>
                  <p:spPr>
                    <a:xfrm rot="1027253">
                      <a:off x="2404635" y="3877397"/>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284" name="Oval 3283"/>
                    <p:cNvSpPr/>
                    <p:nvPr/>
                  </p:nvSpPr>
                  <p:spPr>
                    <a:xfrm rot="1027253">
                      <a:off x="2448443" y="3802188"/>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285" name="Oval 3284"/>
                    <p:cNvSpPr/>
                    <p:nvPr/>
                  </p:nvSpPr>
                  <p:spPr>
                    <a:xfrm rot="1027253">
                      <a:off x="2501384" y="3726036"/>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286" name="Oval 3285"/>
                    <p:cNvSpPr/>
                    <p:nvPr/>
                  </p:nvSpPr>
                  <p:spPr>
                    <a:xfrm rot="1027253">
                      <a:off x="2557678" y="3660602"/>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287" name="Oval 3286"/>
                    <p:cNvSpPr/>
                    <p:nvPr/>
                  </p:nvSpPr>
                  <p:spPr>
                    <a:xfrm rot="1027253">
                      <a:off x="2616676" y="3572767"/>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288" name="Oval 3287"/>
                    <p:cNvSpPr/>
                    <p:nvPr/>
                  </p:nvSpPr>
                  <p:spPr>
                    <a:xfrm rot="1027253">
                      <a:off x="2689758" y="3494542"/>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289" name="Oval 715"/>
                    <p:cNvSpPr/>
                    <p:nvPr/>
                  </p:nvSpPr>
                  <p:spPr>
                    <a:xfrm rot="1027253">
                      <a:off x="2754051" y="3434273"/>
                      <a:ext cx="369400" cy="160639"/>
                    </a:xfrm>
                    <a:custGeom>
                      <a:avLst/>
                      <a:gdLst/>
                      <a:ahLst/>
                      <a:cxnLst/>
                      <a:rect l="l" t="t" r="r" b="b"/>
                      <a:pathLst>
                        <a:path w="369400" h="160639">
                          <a:moveTo>
                            <a:pt x="854" y="75298"/>
                          </a:moveTo>
                          <a:lnTo>
                            <a:pt x="245297" y="0"/>
                          </a:lnTo>
                          <a:cubicBezTo>
                            <a:pt x="317646" y="9765"/>
                            <a:pt x="369399" y="40758"/>
                            <a:pt x="369400" y="77209"/>
                          </a:cubicBezTo>
                          <a:cubicBezTo>
                            <a:pt x="369400" y="123286"/>
                            <a:pt x="286707" y="160639"/>
                            <a:pt x="184700" y="160639"/>
                          </a:cubicBezTo>
                          <a:cubicBezTo>
                            <a:pt x="82693" y="160639"/>
                            <a:pt x="0" y="123286"/>
                            <a:pt x="0" y="77209"/>
                          </a:cubicBezTo>
                          <a:close/>
                        </a:path>
                      </a:pathLst>
                    </a:cu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290" name="Oval 716"/>
                    <p:cNvSpPr/>
                    <p:nvPr/>
                  </p:nvSpPr>
                  <p:spPr>
                    <a:xfrm rot="1027253">
                      <a:off x="2892690" y="3410608"/>
                      <a:ext cx="292411" cy="105287"/>
                    </a:xfrm>
                    <a:custGeom>
                      <a:avLst/>
                      <a:gdLst/>
                      <a:ahLst/>
                      <a:cxnLst/>
                      <a:rect l="l" t="t" r="r" b="b"/>
                      <a:pathLst>
                        <a:path w="292411" h="105287">
                          <a:moveTo>
                            <a:pt x="0" y="87756"/>
                          </a:moveTo>
                          <a:lnTo>
                            <a:pt x="284886" y="0"/>
                          </a:lnTo>
                          <a:cubicBezTo>
                            <a:pt x="290069" y="6593"/>
                            <a:pt x="292411" y="14101"/>
                            <a:pt x="292411" y="21857"/>
                          </a:cubicBezTo>
                          <a:cubicBezTo>
                            <a:pt x="292411" y="67934"/>
                            <a:pt x="209718" y="105287"/>
                            <a:pt x="107711" y="105287"/>
                          </a:cubicBezTo>
                          <a:cubicBezTo>
                            <a:pt x="67260" y="105287"/>
                            <a:pt x="29847" y="99413"/>
                            <a:pt x="0" y="87756"/>
                          </a:cubicBezTo>
                          <a:close/>
                        </a:path>
                      </a:pathLst>
                    </a:cu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grpSp>
              <p:grpSp>
                <p:nvGrpSpPr>
                  <p:cNvPr id="4534" name="Group 3086"/>
                  <p:cNvGrpSpPr/>
                  <p:nvPr/>
                </p:nvGrpSpPr>
                <p:grpSpPr>
                  <a:xfrm>
                    <a:off x="1764634" y="2082328"/>
                    <a:ext cx="621487" cy="1837019"/>
                    <a:chOff x="1776796" y="3451700"/>
                    <a:chExt cx="621487" cy="1837019"/>
                  </a:xfrm>
                </p:grpSpPr>
                <p:sp>
                  <p:nvSpPr>
                    <p:cNvPr id="3243" name="Oval 3242"/>
                    <p:cNvSpPr/>
                    <p:nvPr/>
                  </p:nvSpPr>
                  <p:spPr>
                    <a:xfrm rot="21563279">
                      <a:off x="2011599" y="5121859"/>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244" name="Oval 3243"/>
                    <p:cNvSpPr/>
                    <p:nvPr/>
                  </p:nvSpPr>
                  <p:spPr>
                    <a:xfrm rot="21563279">
                      <a:off x="1983429" y="5057421"/>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245" name="Oval 3244"/>
                    <p:cNvSpPr/>
                    <p:nvPr/>
                  </p:nvSpPr>
                  <p:spPr>
                    <a:xfrm rot="21563279">
                      <a:off x="1955261" y="4992982"/>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246" name="Oval 3245"/>
                    <p:cNvSpPr/>
                    <p:nvPr/>
                  </p:nvSpPr>
                  <p:spPr>
                    <a:xfrm rot="21563279">
                      <a:off x="1927092" y="4928542"/>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247" name="Oval 3246"/>
                    <p:cNvSpPr/>
                    <p:nvPr/>
                  </p:nvSpPr>
                  <p:spPr>
                    <a:xfrm rot="21563279">
                      <a:off x="1898923" y="4864103"/>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248" name="Oval 3247"/>
                    <p:cNvSpPr/>
                    <p:nvPr/>
                  </p:nvSpPr>
                  <p:spPr>
                    <a:xfrm rot="21563279">
                      <a:off x="1870754" y="4799663"/>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249" name="Oval 3248"/>
                    <p:cNvSpPr/>
                    <p:nvPr/>
                  </p:nvSpPr>
                  <p:spPr>
                    <a:xfrm rot="21563279">
                      <a:off x="1842585" y="4735224"/>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250" name="Oval 3249"/>
                    <p:cNvSpPr/>
                    <p:nvPr/>
                  </p:nvSpPr>
                  <p:spPr>
                    <a:xfrm rot="21563279">
                      <a:off x="1826821" y="4665361"/>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251" name="Oval 3250"/>
                    <p:cNvSpPr/>
                    <p:nvPr/>
                  </p:nvSpPr>
                  <p:spPr>
                    <a:xfrm rot="21563279">
                      <a:off x="1811058" y="4595498"/>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252" name="Oval 3251"/>
                    <p:cNvSpPr/>
                    <p:nvPr/>
                  </p:nvSpPr>
                  <p:spPr>
                    <a:xfrm rot="21563279">
                      <a:off x="1804075" y="4521798"/>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253" name="Oval 3252"/>
                    <p:cNvSpPr/>
                    <p:nvPr/>
                  </p:nvSpPr>
                  <p:spPr>
                    <a:xfrm rot="21563279">
                      <a:off x="1791937" y="4450351"/>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254" name="Oval 3253"/>
                    <p:cNvSpPr/>
                    <p:nvPr/>
                  </p:nvSpPr>
                  <p:spPr>
                    <a:xfrm rot="21563279">
                      <a:off x="1784473" y="4376861"/>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255" name="Oval 3254"/>
                    <p:cNvSpPr/>
                    <p:nvPr/>
                  </p:nvSpPr>
                  <p:spPr>
                    <a:xfrm rot="21563279">
                      <a:off x="1793040" y="4296362"/>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256" name="Oval 3255"/>
                    <p:cNvSpPr/>
                    <p:nvPr/>
                  </p:nvSpPr>
                  <p:spPr>
                    <a:xfrm rot="21563279">
                      <a:off x="1776796" y="4226710"/>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257" name="Oval 3256"/>
                    <p:cNvSpPr/>
                    <p:nvPr/>
                  </p:nvSpPr>
                  <p:spPr>
                    <a:xfrm rot="21563279">
                      <a:off x="1789470" y="4144416"/>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258" name="Oval 3257"/>
                    <p:cNvSpPr/>
                    <p:nvPr/>
                  </p:nvSpPr>
                  <p:spPr>
                    <a:xfrm rot="21563279">
                      <a:off x="1793929" y="4065713"/>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259" name="Oval 3258"/>
                    <p:cNvSpPr/>
                    <p:nvPr/>
                  </p:nvSpPr>
                  <p:spPr>
                    <a:xfrm rot="21563279">
                      <a:off x="1802497" y="3985214"/>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260" name="Oval 3259"/>
                    <p:cNvSpPr/>
                    <p:nvPr/>
                  </p:nvSpPr>
                  <p:spPr>
                    <a:xfrm rot="21563279">
                      <a:off x="1821316" y="3900235"/>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261" name="Oval 3260"/>
                    <p:cNvSpPr/>
                    <p:nvPr/>
                  </p:nvSpPr>
                  <p:spPr>
                    <a:xfrm rot="21563279">
                      <a:off x="1848549" y="3811576"/>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262" name="Oval 3261"/>
                    <p:cNvSpPr/>
                    <p:nvPr/>
                  </p:nvSpPr>
                  <p:spPr>
                    <a:xfrm rot="21563279">
                      <a:off x="1890227" y="3716604"/>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263" name="Oval 3262"/>
                    <p:cNvSpPr/>
                    <p:nvPr/>
                  </p:nvSpPr>
                  <p:spPr>
                    <a:xfrm rot="21563279">
                      <a:off x="1911679" y="3630474"/>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264" name="Oval 3263"/>
                    <p:cNvSpPr/>
                    <p:nvPr/>
                  </p:nvSpPr>
                  <p:spPr>
                    <a:xfrm rot="21563279">
                      <a:off x="1957463" y="3533706"/>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265" name="Oval 691"/>
                    <p:cNvSpPr/>
                    <p:nvPr/>
                  </p:nvSpPr>
                  <p:spPr>
                    <a:xfrm rot="21563279">
                      <a:off x="2007442" y="3451700"/>
                      <a:ext cx="369400" cy="150303"/>
                    </a:xfrm>
                    <a:custGeom>
                      <a:avLst/>
                      <a:gdLst/>
                      <a:ahLst/>
                      <a:cxnLst/>
                      <a:rect l="l" t="t" r="r" b="b"/>
                      <a:pathLst>
                        <a:path w="369400" h="150303">
                          <a:moveTo>
                            <a:pt x="79971" y="0"/>
                          </a:moveTo>
                          <a:lnTo>
                            <a:pt x="297044" y="2318"/>
                          </a:lnTo>
                          <a:cubicBezTo>
                            <a:pt x="341261" y="16085"/>
                            <a:pt x="369400" y="39995"/>
                            <a:pt x="369400" y="66873"/>
                          </a:cubicBezTo>
                          <a:cubicBezTo>
                            <a:pt x="369400" y="112950"/>
                            <a:pt x="286707" y="150303"/>
                            <a:pt x="184700" y="150303"/>
                          </a:cubicBezTo>
                          <a:cubicBezTo>
                            <a:pt x="82693" y="150303"/>
                            <a:pt x="0" y="112950"/>
                            <a:pt x="0" y="66873"/>
                          </a:cubicBezTo>
                          <a:cubicBezTo>
                            <a:pt x="0" y="38466"/>
                            <a:pt x="31431" y="13375"/>
                            <a:pt x="79971" y="0"/>
                          </a:cubicBezTo>
                          <a:close/>
                        </a:path>
                      </a:pathLst>
                    </a:cu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266" name="Oval 692"/>
                    <p:cNvSpPr/>
                    <p:nvPr/>
                  </p:nvSpPr>
                  <p:spPr>
                    <a:xfrm rot="21563279">
                      <a:off x="2050269" y="3451904"/>
                      <a:ext cx="348014" cy="58944"/>
                    </a:xfrm>
                    <a:custGeom>
                      <a:avLst/>
                      <a:gdLst/>
                      <a:ahLst/>
                      <a:cxnLst/>
                      <a:rect l="l" t="t" r="r" b="b"/>
                      <a:pathLst>
                        <a:path w="348014" h="58944">
                          <a:moveTo>
                            <a:pt x="0" y="0"/>
                          </a:moveTo>
                          <a:lnTo>
                            <a:pt x="348014" y="3718"/>
                          </a:lnTo>
                          <a:cubicBezTo>
                            <a:pt x="322799" y="36190"/>
                            <a:pt x="254949" y="58944"/>
                            <a:pt x="175333" y="58944"/>
                          </a:cubicBezTo>
                          <a:cubicBezTo>
                            <a:pt x="92666" y="58944"/>
                            <a:pt x="22683" y="34412"/>
                            <a:pt x="0" y="0"/>
                          </a:cubicBezTo>
                          <a:close/>
                        </a:path>
                      </a:pathLst>
                    </a:cu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grpSp>
              <p:grpSp>
                <p:nvGrpSpPr>
                  <p:cNvPr id="2720" name="Group 3087"/>
                  <p:cNvGrpSpPr/>
                  <p:nvPr/>
                </p:nvGrpSpPr>
                <p:grpSpPr>
                  <a:xfrm>
                    <a:off x="1181315" y="2042099"/>
                    <a:ext cx="882072" cy="1829337"/>
                    <a:chOff x="1193477" y="3411471"/>
                    <a:chExt cx="882072" cy="1829337"/>
                  </a:xfrm>
                </p:grpSpPr>
                <p:sp>
                  <p:nvSpPr>
                    <p:cNvPr id="3219" name="Oval 3218"/>
                    <p:cNvSpPr/>
                    <p:nvPr/>
                  </p:nvSpPr>
                  <p:spPr>
                    <a:xfrm rot="20624588">
                      <a:off x="1706149" y="5073948"/>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220" name="Oval 3219"/>
                    <p:cNvSpPr/>
                    <p:nvPr/>
                  </p:nvSpPr>
                  <p:spPr>
                    <a:xfrm rot="20624588">
                      <a:off x="1661648" y="5019493"/>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221" name="Oval 3220"/>
                    <p:cNvSpPr/>
                    <p:nvPr/>
                  </p:nvSpPr>
                  <p:spPr>
                    <a:xfrm rot="20624588">
                      <a:off x="1617144" y="4965038"/>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222" name="Oval 3221"/>
                    <p:cNvSpPr/>
                    <p:nvPr/>
                  </p:nvSpPr>
                  <p:spPr>
                    <a:xfrm rot="20624588">
                      <a:off x="1572641" y="4910583"/>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223" name="Oval 3222"/>
                    <p:cNvSpPr/>
                    <p:nvPr/>
                  </p:nvSpPr>
                  <p:spPr>
                    <a:xfrm rot="20624588">
                      <a:off x="1528139" y="4856128"/>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224" name="Oval 3223"/>
                    <p:cNvSpPr/>
                    <p:nvPr/>
                  </p:nvSpPr>
                  <p:spPr>
                    <a:xfrm rot="20624588">
                      <a:off x="1483636" y="4801671"/>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225" name="Oval 3224"/>
                    <p:cNvSpPr/>
                    <p:nvPr/>
                  </p:nvSpPr>
                  <p:spPr>
                    <a:xfrm rot="20624588">
                      <a:off x="1439132" y="4747216"/>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226" name="Oval 3225"/>
                    <p:cNvSpPr/>
                    <p:nvPr/>
                  </p:nvSpPr>
                  <p:spPr>
                    <a:xfrm rot="20624588">
                      <a:off x="1405112" y="4684192"/>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227" name="Oval 3226"/>
                    <p:cNvSpPr/>
                    <p:nvPr/>
                  </p:nvSpPr>
                  <p:spPr>
                    <a:xfrm rot="20624588">
                      <a:off x="1371093" y="4621169"/>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228" name="Oval 3227"/>
                    <p:cNvSpPr/>
                    <p:nvPr/>
                  </p:nvSpPr>
                  <p:spPr>
                    <a:xfrm rot="20624588">
                      <a:off x="1344494" y="4552082"/>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229" name="Oval 3228"/>
                    <p:cNvSpPr/>
                    <p:nvPr/>
                  </p:nvSpPr>
                  <p:spPr>
                    <a:xfrm rot="20624588">
                      <a:off x="1313537" y="4486556"/>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230" name="Oval 3229"/>
                    <p:cNvSpPr/>
                    <p:nvPr/>
                  </p:nvSpPr>
                  <p:spPr>
                    <a:xfrm rot="20624588">
                      <a:off x="1286532" y="4417801"/>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231" name="Oval 3230"/>
                    <p:cNvSpPr/>
                    <p:nvPr/>
                  </p:nvSpPr>
                  <p:spPr>
                    <a:xfrm rot="20624588">
                      <a:off x="1273074" y="4337974"/>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232" name="Oval 3231"/>
                    <p:cNvSpPr/>
                    <p:nvPr/>
                  </p:nvSpPr>
                  <p:spPr>
                    <a:xfrm rot="20624588">
                      <a:off x="1238648" y="4275283"/>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233" name="Oval 3232"/>
                    <p:cNvSpPr/>
                    <p:nvPr/>
                  </p:nvSpPr>
                  <p:spPr>
                    <a:xfrm rot="20624588">
                      <a:off x="1228659" y="4192621"/>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234" name="Oval 3233"/>
                    <p:cNvSpPr/>
                    <p:nvPr/>
                  </p:nvSpPr>
                  <p:spPr>
                    <a:xfrm rot="20624588">
                      <a:off x="1211731" y="4115630"/>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235" name="Oval 3234"/>
                    <p:cNvSpPr/>
                    <p:nvPr/>
                  </p:nvSpPr>
                  <p:spPr>
                    <a:xfrm rot="20624588">
                      <a:off x="1198272" y="4035804"/>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236" name="Oval 3235"/>
                    <p:cNvSpPr/>
                    <p:nvPr/>
                  </p:nvSpPr>
                  <p:spPr>
                    <a:xfrm rot="20624588">
                      <a:off x="1193477" y="3948897"/>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237" name="Oval 3236"/>
                    <p:cNvSpPr/>
                    <p:nvPr/>
                  </p:nvSpPr>
                  <p:spPr>
                    <a:xfrm rot="20624588">
                      <a:off x="1195793" y="3856180"/>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238" name="Oval 3237"/>
                    <p:cNvSpPr/>
                    <p:nvPr/>
                  </p:nvSpPr>
                  <p:spPr>
                    <a:xfrm rot="20624588">
                      <a:off x="1210315" y="3753488"/>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239" name="Oval 3238"/>
                    <p:cNvSpPr/>
                    <p:nvPr/>
                  </p:nvSpPr>
                  <p:spPr>
                    <a:xfrm rot="20624588">
                      <a:off x="1207746" y="3664762"/>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240" name="Oval 3239"/>
                    <p:cNvSpPr/>
                    <p:nvPr/>
                  </p:nvSpPr>
                  <p:spPr>
                    <a:xfrm rot="20624588">
                      <a:off x="1225738" y="3559233"/>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241" name="Oval 667"/>
                    <p:cNvSpPr/>
                    <p:nvPr/>
                  </p:nvSpPr>
                  <p:spPr>
                    <a:xfrm rot="20624588">
                      <a:off x="1247199" y="3450869"/>
                      <a:ext cx="369400" cy="166860"/>
                    </a:xfrm>
                    <a:custGeom>
                      <a:avLst/>
                      <a:gdLst/>
                      <a:ahLst/>
                      <a:cxnLst/>
                      <a:rect l="l" t="t" r="r" b="b"/>
                      <a:pathLst>
                        <a:path w="369400" h="166860">
                          <a:moveTo>
                            <a:pt x="191885" y="655"/>
                          </a:moveTo>
                          <a:lnTo>
                            <a:pt x="347567" y="46052"/>
                          </a:lnTo>
                          <a:cubicBezTo>
                            <a:pt x="361875" y="56425"/>
                            <a:pt x="369400" y="69531"/>
                            <a:pt x="369400" y="83430"/>
                          </a:cubicBezTo>
                          <a:cubicBezTo>
                            <a:pt x="369400" y="129507"/>
                            <a:pt x="286707" y="166860"/>
                            <a:pt x="184700" y="166860"/>
                          </a:cubicBezTo>
                          <a:cubicBezTo>
                            <a:pt x="82693" y="166860"/>
                            <a:pt x="0" y="129507"/>
                            <a:pt x="0" y="83430"/>
                          </a:cubicBezTo>
                          <a:cubicBezTo>
                            <a:pt x="0" y="37353"/>
                            <a:pt x="82693" y="0"/>
                            <a:pt x="184700" y="0"/>
                          </a:cubicBezTo>
                          <a:close/>
                        </a:path>
                      </a:pathLst>
                    </a:cu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242" name="Oval 668"/>
                    <p:cNvSpPr/>
                    <p:nvPr/>
                  </p:nvSpPr>
                  <p:spPr>
                    <a:xfrm rot="20624588">
                      <a:off x="1263228" y="3411471"/>
                      <a:ext cx="311152" cy="111869"/>
                    </a:xfrm>
                    <a:custGeom>
                      <a:avLst/>
                      <a:gdLst/>
                      <a:ahLst/>
                      <a:cxnLst/>
                      <a:rect l="l" t="t" r="r" b="b"/>
                      <a:pathLst>
                        <a:path w="311152" h="111869">
                          <a:moveTo>
                            <a:pt x="12484" y="0"/>
                          </a:moveTo>
                          <a:lnTo>
                            <a:pt x="311152" y="87093"/>
                          </a:lnTo>
                          <a:cubicBezTo>
                            <a:pt x="278876" y="103127"/>
                            <a:pt x="234048" y="111869"/>
                            <a:pt x="184700" y="111869"/>
                          </a:cubicBezTo>
                          <a:cubicBezTo>
                            <a:pt x="82693" y="111869"/>
                            <a:pt x="0" y="74516"/>
                            <a:pt x="0" y="28439"/>
                          </a:cubicBezTo>
                          <a:close/>
                        </a:path>
                      </a:pathLst>
                    </a:cu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71450" h="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grpSp>
              <p:grpSp>
                <p:nvGrpSpPr>
                  <p:cNvPr id="2721" name="Group 16949"/>
                  <p:cNvGrpSpPr/>
                  <p:nvPr/>
                </p:nvGrpSpPr>
                <p:grpSpPr>
                  <a:xfrm>
                    <a:off x="1959555" y="2175635"/>
                    <a:ext cx="877856" cy="2023054"/>
                    <a:chOff x="-989784" y="3560362"/>
                    <a:chExt cx="678117" cy="1562743"/>
                  </a:xfrm>
                </p:grpSpPr>
                <p:sp>
                  <p:nvSpPr>
                    <p:cNvPr id="3194" name="Oval 3193"/>
                    <p:cNvSpPr/>
                    <p:nvPr/>
                  </p:nvSpPr>
                  <p:spPr>
                    <a:xfrm rot="599556">
                      <a:off x="-912345" y="4994211"/>
                      <a:ext cx="285350" cy="128894"/>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195" name="Oval 3194"/>
                    <p:cNvSpPr/>
                    <p:nvPr/>
                  </p:nvSpPr>
                  <p:spPr>
                    <a:xfrm rot="599556">
                      <a:off x="-924572" y="4941280"/>
                      <a:ext cx="285350" cy="128894"/>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196" name="Oval 3195"/>
                    <p:cNvSpPr/>
                    <p:nvPr/>
                  </p:nvSpPr>
                  <p:spPr>
                    <a:xfrm rot="599556">
                      <a:off x="-936800" y="4888349"/>
                      <a:ext cx="285350" cy="128894"/>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197" name="Oval 3196"/>
                    <p:cNvSpPr/>
                    <p:nvPr/>
                  </p:nvSpPr>
                  <p:spPr>
                    <a:xfrm rot="599556">
                      <a:off x="-949027" y="4835417"/>
                      <a:ext cx="285350" cy="128894"/>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198" name="Oval 3197"/>
                    <p:cNvSpPr/>
                    <p:nvPr/>
                  </p:nvSpPr>
                  <p:spPr>
                    <a:xfrm rot="599556">
                      <a:off x="-961254" y="4782485"/>
                      <a:ext cx="285350" cy="128894"/>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199" name="Oval 3198"/>
                    <p:cNvSpPr/>
                    <p:nvPr/>
                  </p:nvSpPr>
                  <p:spPr>
                    <a:xfrm rot="599556">
                      <a:off x="-973482" y="4729553"/>
                      <a:ext cx="285350" cy="128894"/>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200" name="Oval 3199"/>
                    <p:cNvSpPr/>
                    <p:nvPr/>
                  </p:nvSpPr>
                  <p:spPr>
                    <a:xfrm rot="599556">
                      <a:off x="-985709" y="4676621"/>
                      <a:ext cx="285350" cy="128894"/>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201" name="Oval 3200"/>
                    <p:cNvSpPr/>
                    <p:nvPr/>
                  </p:nvSpPr>
                  <p:spPr>
                    <a:xfrm rot="599556">
                      <a:off x="-987747" y="4621335"/>
                      <a:ext cx="285350" cy="128894"/>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202" name="Oval 3201"/>
                    <p:cNvSpPr/>
                    <p:nvPr/>
                  </p:nvSpPr>
                  <p:spPr>
                    <a:xfrm rot="599556">
                      <a:off x="-989784" y="4566049"/>
                      <a:ext cx="285350" cy="128894"/>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203" name="Oval 3202"/>
                    <p:cNvSpPr/>
                    <p:nvPr/>
                  </p:nvSpPr>
                  <p:spPr>
                    <a:xfrm rot="599556">
                      <a:off x="-984610" y="4509098"/>
                      <a:ext cx="285350" cy="128894"/>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204" name="Oval 3203"/>
                    <p:cNvSpPr/>
                    <p:nvPr/>
                  </p:nvSpPr>
                  <p:spPr>
                    <a:xfrm rot="599556">
                      <a:off x="-983669" y="4453124"/>
                      <a:ext cx="285350" cy="128894"/>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205" name="Oval 3204"/>
                    <p:cNvSpPr/>
                    <p:nvPr/>
                  </p:nvSpPr>
                  <p:spPr>
                    <a:xfrm rot="599556">
                      <a:off x="-978889" y="4396263"/>
                      <a:ext cx="285350" cy="128894"/>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206" name="Oval 3205"/>
                    <p:cNvSpPr/>
                    <p:nvPr/>
                  </p:nvSpPr>
                  <p:spPr>
                    <a:xfrm rot="599556">
                      <a:off x="-970465" y="4336361"/>
                      <a:ext cx="285350" cy="128894"/>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207" name="Oval 3206"/>
                    <p:cNvSpPr/>
                    <p:nvPr/>
                  </p:nvSpPr>
                  <p:spPr>
                    <a:xfrm rot="660000">
                      <a:off x="-963372" y="4281166"/>
                      <a:ext cx="285350" cy="128894"/>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208" name="Oval 3207"/>
                    <p:cNvSpPr/>
                    <p:nvPr/>
                  </p:nvSpPr>
                  <p:spPr>
                    <a:xfrm rot="599556">
                      <a:off x="-951576" y="4220484"/>
                      <a:ext cx="285350" cy="128894"/>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209" name="Oval 3208"/>
                    <p:cNvSpPr/>
                    <p:nvPr/>
                  </p:nvSpPr>
                  <p:spPr>
                    <a:xfrm rot="599556">
                      <a:off x="-927475" y="4161361"/>
                      <a:ext cx="285350" cy="128894"/>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210" name="Oval 3209"/>
                    <p:cNvSpPr/>
                    <p:nvPr/>
                  </p:nvSpPr>
                  <p:spPr>
                    <a:xfrm rot="599556">
                      <a:off x="-909527" y="4101458"/>
                      <a:ext cx="285350" cy="128894"/>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211" name="Oval 3210"/>
                    <p:cNvSpPr/>
                    <p:nvPr/>
                  </p:nvSpPr>
                  <p:spPr>
                    <a:xfrm rot="599556">
                      <a:off x="-883158" y="4039610"/>
                      <a:ext cx="285350" cy="128894"/>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212" name="Oval 3211"/>
                    <p:cNvSpPr/>
                    <p:nvPr/>
                  </p:nvSpPr>
                  <p:spPr>
                    <a:xfrm rot="599556">
                      <a:off x="-849877" y="3976166"/>
                      <a:ext cx="285350" cy="128894"/>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213" name="Oval 3212"/>
                    <p:cNvSpPr/>
                    <p:nvPr/>
                  </p:nvSpPr>
                  <p:spPr>
                    <a:xfrm rot="599556">
                      <a:off x="-804731" y="3909980"/>
                      <a:ext cx="285350" cy="128894"/>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214" name="Oval 3213"/>
                    <p:cNvSpPr/>
                    <p:nvPr/>
                  </p:nvSpPr>
                  <p:spPr>
                    <a:xfrm rot="599556">
                      <a:off x="-776198" y="3847633"/>
                      <a:ext cx="285350" cy="128894"/>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215" name="Oval 3214"/>
                    <p:cNvSpPr/>
                    <p:nvPr/>
                  </p:nvSpPr>
                  <p:spPr>
                    <a:xfrm rot="599556">
                      <a:off x="-727679" y="3778829"/>
                      <a:ext cx="285350" cy="128894"/>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216" name="Oval 3215"/>
                    <p:cNvSpPr/>
                    <p:nvPr/>
                  </p:nvSpPr>
                  <p:spPr>
                    <a:xfrm rot="599556">
                      <a:off x="-675787" y="3711085"/>
                      <a:ext cx="285350" cy="128894"/>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217" name="Oval 3216"/>
                    <p:cNvSpPr/>
                    <p:nvPr/>
                  </p:nvSpPr>
                  <p:spPr>
                    <a:xfrm rot="599556">
                      <a:off x="-637793" y="3635517"/>
                      <a:ext cx="285350" cy="128894"/>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218" name="Oval 3217"/>
                    <p:cNvSpPr/>
                    <p:nvPr/>
                  </p:nvSpPr>
                  <p:spPr>
                    <a:xfrm rot="599556">
                      <a:off x="-597017" y="3560362"/>
                      <a:ext cx="285350" cy="128894"/>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grpSp>
              <p:grpSp>
                <p:nvGrpSpPr>
                  <p:cNvPr id="2722" name="Group 3089"/>
                  <p:cNvGrpSpPr/>
                  <p:nvPr/>
                </p:nvGrpSpPr>
                <p:grpSpPr>
                  <a:xfrm>
                    <a:off x="1468804" y="2177048"/>
                    <a:ext cx="732030" cy="2008483"/>
                    <a:chOff x="3889532" y="1611708"/>
                    <a:chExt cx="732030" cy="2008483"/>
                  </a:xfrm>
                </p:grpSpPr>
                <p:sp>
                  <p:nvSpPr>
                    <p:cNvPr id="3169" name="Oval 3168"/>
                    <p:cNvSpPr/>
                    <p:nvPr/>
                  </p:nvSpPr>
                  <p:spPr>
                    <a:xfrm rot="21091511">
                      <a:off x="4252162" y="3453331"/>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170" name="Oval 3169"/>
                    <p:cNvSpPr/>
                    <p:nvPr/>
                  </p:nvSpPr>
                  <p:spPr>
                    <a:xfrm rot="21091511">
                      <a:off x="4215444" y="3393352"/>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171" name="Oval 3170"/>
                    <p:cNvSpPr/>
                    <p:nvPr/>
                  </p:nvSpPr>
                  <p:spPr>
                    <a:xfrm rot="21091511">
                      <a:off x="4178724" y="3333372"/>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172" name="Oval 3171"/>
                    <p:cNvSpPr/>
                    <p:nvPr/>
                  </p:nvSpPr>
                  <p:spPr>
                    <a:xfrm rot="21091511">
                      <a:off x="4142004" y="3273393"/>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173" name="Oval 3172"/>
                    <p:cNvSpPr/>
                    <p:nvPr/>
                  </p:nvSpPr>
                  <p:spPr>
                    <a:xfrm rot="21091511">
                      <a:off x="4105284" y="3213413"/>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174" name="Oval 3173"/>
                    <p:cNvSpPr/>
                    <p:nvPr/>
                  </p:nvSpPr>
                  <p:spPr>
                    <a:xfrm rot="21091511">
                      <a:off x="4068566" y="3153432"/>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175" name="Oval 3174"/>
                    <p:cNvSpPr/>
                    <p:nvPr/>
                  </p:nvSpPr>
                  <p:spPr>
                    <a:xfrm rot="21091511">
                      <a:off x="4031846" y="3093452"/>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176" name="Oval 3175"/>
                    <p:cNvSpPr/>
                    <p:nvPr/>
                  </p:nvSpPr>
                  <p:spPr>
                    <a:xfrm rot="21091511">
                      <a:off x="4006673" y="3026403"/>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177" name="Oval 3176"/>
                    <p:cNvSpPr/>
                    <p:nvPr/>
                  </p:nvSpPr>
                  <p:spPr>
                    <a:xfrm rot="21091511">
                      <a:off x="3981501" y="2959354"/>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178" name="Oval 3177"/>
                    <p:cNvSpPr/>
                    <p:nvPr/>
                  </p:nvSpPr>
                  <p:spPr>
                    <a:xfrm rot="21091511">
                      <a:off x="3964499" y="2887302"/>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179" name="Oval 3178"/>
                    <p:cNvSpPr/>
                    <p:nvPr/>
                  </p:nvSpPr>
                  <p:spPr>
                    <a:xfrm rot="21091511">
                      <a:off x="3942702" y="2818187"/>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180" name="Oval 3179"/>
                    <p:cNvSpPr/>
                    <p:nvPr/>
                  </p:nvSpPr>
                  <p:spPr>
                    <a:xfrm rot="21091511">
                      <a:off x="3925254" y="2746408"/>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181" name="Oval 3180"/>
                    <p:cNvSpPr/>
                    <p:nvPr/>
                  </p:nvSpPr>
                  <p:spPr>
                    <a:xfrm rot="21091511">
                      <a:off x="3910399" y="2677824"/>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182" name="Oval 3181"/>
                    <p:cNvSpPr/>
                    <p:nvPr/>
                  </p:nvSpPr>
                  <p:spPr>
                    <a:xfrm rot="21091511">
                      <a:off x="3897109" y="2598719"/>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183" name="Oval 3182"/>
                    <p:cNvSpPr/>
                    <p:nvPr/>
                  </p:nvSpPr>
                  <p:spPr>
                    <a:xfrm rot="21091511">
                      <a:off x="3898406" y="2515466"/>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184" name="Oval 3183"/>
                    <p:cNvSpPr/>
                    <p:nvPr/>
                  </p:nvSpPr>
                  <p:spPr>
                    <a:xfrm rot="21091511">
                      <a:off x="3892058" y="2436892"/>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185" name="Oval 3184"/>
                    <p:cNvSpPr/>
                    <p:nvPr/>
                  </p:nvSpPr>
                  <p:spPr>
                    <a:xfrm rot="21091511">
                      <a:off x="3889532" y="2355979"/>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186" name="Oval 3185"/>
                    <p:cNvSpPr/>
                    <p:nvPr/>
                  </p:nvSpPr>
                  <p:spPr>
                    <a:xfrm rot="21091511">
                      <a:off x="3896548" y="2269223"/>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187" name="Oval 3186"/>
                    <p:cNvSpPr/>
                    <p:nvPr/>
                  </p:nvSpPr>
                  <p:spPr>
                    <a:xfrm rot="21091511">
                      <a:off x="3911397" y="2177673"/>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188" name="Oval 3187"/>
                    <p:cNvSpPr/>
                    <p:nvPr/>
                  </p:nvSpPr>
                  <p:spPr>
                    <a:xfrm rot="21091511">
                      <a:off x="3927360" y="2077893"/>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189" name="Oval 3188"/>
                    <p:cNvSpPr/>
                    <p:nvPr/>
                  </p:nvSpPr>
                  <p:spPr>
                    <a:xfrm rot="21091511">
                      <a:off x="3949159" y="1989635"/>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190" name="Oval 3189"/>
                    <p:cNvSpPr/>
                    <p:nvPr/>
                  </p:nvSpPr>
                  <p:spPr>
                    <a:xfrm rot="21091511">
                      <a:off x="3981274" y="1887515"/>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191" name="Oval 3190"/>
                    <p:cNvSpPr/>
                    <p:nvPr/>
                  </p:nvSpPr>
                  <p:spPr>
                    <a:xfrm rot="21091511">
                      <a:off x="4017212" y="1783055"/>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192" name="Oval 3191"/>
                    <p:cNvSpPr/>
                    <p:nvPr/>
                  </p:nvSpPr>
                  <p:spPr>
                    <a:xfrm rot="21240000">
                      <a:off x="4049732" y="1700565"/>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193" name="Oval 3192"/>
                    <p:cNvSpPr/>
                    <p:nvPr/>
                  </p:nvSpPr>
                  <p:spPr>
                    <a:xfrm rot="21091511">
                      <a:off x="4079414" y="1611708"/>
                      <a:ext cx="369398"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grpSp>
              <p:grpSp>
                <p:nvGrpSpPr>
                  <p:cNvPr id="2723" name="Group 16951"/>
                  <p:cNvGrpSpPr/>
                  <p:nvPr/>
                </p:nvGrpSpPr>
                <p:grpSpPr>
                  <a:xfrm>
                    <a:off x="2202217" y="2495834"/>
                    <a:ext cx="1038662" cy="1939088"/>
                    <a:chOff x="-802335" y="3828583"/>
                    <a:chExt cx="802335" cy="1497887"/>
                  </a:xfrm>
                </p:grpSpPr>
                <p:sp>
                  <p:nvSpPr>
                    <p:cNvPr id="3144" name="Oval 3143"/>
                    <p:cNvSpPr/>
                    <p:nvPr/>
                  </p:nvSpPr>
                  <p:spPr>
                    <a:xfrm rot="1027253">
                      <a:off x="-768947" y="5197576"/>
                      <a:ext cx="285350" cy="128894"/>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145" name="Oval 3144"/>
                    <p:cNvSpPr/>
                    <p:nvPr/>
                  </p:nvSpPr>
                  <p:spPr>
                    <a:xfrm rot="1027253">
                      <a:off x="-774512" y="5143537"/>
                      <a:ext cx="285350" cy="128894"/>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146" name="Oval 3145"/>
                    <p:cNvSpPr/>
                    <p:nvPr/>
                  </p:nvSpPr>
                  <p:spPr>
                    <a:xfrm rot="1027253">
                      <a:off x="-780076" y="5089497"/>
                      <a:ext cx="285350" cy="128894"/>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147" name="Oval 3146"/>
                    <p:cNvSpPr/>
                    <p:nvPr/>
                  </p:nvSpPr>
                  <p:spPr>
                    <a:xfrm rot="1027253">
                      <a:off x="-785641" y="5035457"/>
                      <a:ext cx="285350" cy="128894"/>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148" name="Oval 3147"/>
                    <p:cNvSpPr/>
                    <p:nvPr/>
                  </p:nvSpPr>
                  <p:spPr>
                    <a:xfrm rot="1027253">
                      <a:off x="-791205" y="4981417"/>
                      <a:ext cx="285350" cy="128894"/>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149" name="Oval 3148"/>
                    <p:cNvSpPr/>
                    <p:nvPr/>
                  </p:nvSpPr>
                  <p:spPr>
                    <a:xfrm rot="1027253">
                      <a:off x="-796770" y="4927377"/>
                      <a:ext cx="285350" cy="128894"/>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150" name="Oval 3149"/>
                    <p:cNvSpPr/>
                    <p:nvPr/>
                  </p:nvSpPr>
                  <p:spPr>
                    <a:xfrm rot="1027253">
                      <a:off x="-802335" y="4873337"/>
                      <a:ext cx="285350" cy="128894"/>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151" name="Oval 3150"/>
                    <p:cNvSpPr/>
                    <p:nvPr/>
                  </p:nvSpPr>
                  <p:spPr>
                    <a:xfrm rot="1027253">
                      <a:off x="-797496" y="4818226"/>
                      <a:ext cx="285350" cy="128894"/>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152" name="Oval 3151"/>
                    <p:cNvSpPr/>
                    <p:nvPr/>
                  </p:nvSpPr>
                  <p:spPr>
                    <a:xfrm rot="1027253">
                      <a:off x="-792657" y="4763114"/>
                      <a:ext cx="285350" cy="128894"/>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153" name="Oval 3152"/>
                    <p:cNvSpPr/>
                    <p:nvPr/>
                  </p:nvSpPr>
                  <p:spPr>
                    <a:xfrm rot="1027253">
                      <a:off x="-780455" y="4707245"/>
                      <a:ext cx="285350" cy="128894"/>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154" name="Oval 3153"/>
                    <p:cNvSpPr/>
                    <p:nvPr/>
                  </p:nvSpPr>
                  <p:spPr>
                    <a:xfrm rot="1027253">
                      <a:off x="-772575" y="4651821"/>
                      <a:ext cx="285350" cy="128894"/>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155" name="Oval 3154"/>
                    <p:cNvSpPr/>
                    <p:nvPr/>
                  </p:nvSpPr>
                  <p:spPr>
                    <a:xfrm rot="1027253">
                      <a:off x="-760777" y="4595992"/>
                      <a:ext cx="285350" cy="128894"/>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156" name="Oval 3155"/>
                    <p:cNvSpPr/>
                    <p:nvPr/>
                  </p:nvSpPr>
                  <p:spPr>
                    <a:xfrm rot="1027253">
                      <a:off x="-735534" y="4538780"/>
                      <a:ext cx="285350" cy="128894"/>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157" name="Oval 3156"/>
                    <p:cNvSpPr/>
                    <p:nvPr/>
                  </p:nvSpPr>
                  <p:spPr>
                    <a:xfrm rot="1027253">
                      <a:off x="-731097" y="4483710"/>
                      <a:ext cx="285350" cy="128894"/>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158" name="Oval 3157"/>
                    <p:cNvSpPr/>
                    <p:nvPr/>
                  </p:nvSpPr>
                  <p:spPr>
                    <a:xfrm rot="1027253">
                      <a:off x="-702411" y="4426144"/>
                      <a:ext cx="285350" cy="128894"/>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159" name="Oval 3158"/>
                    <p:cNvSpPr/>
                    <p:nvPr/>
                  </p:nvSpPr>
                  <p:spPr>
                    <a:xfrm rot="1027253">
                      <a:off x="-680611" y="4369285"/>
                      <a:ext cx="285350" cy="128894"/>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160" name="Oval 3159"/>
                    <p:cNvSpPr/>
                    <p:nvPr/>
                  </p:nvSpPr>
                  <p:spPr>
                    <a:xfrm rot="1027253">
                      <a:off x="-655368" y="4312073"/>
                      <a:ext cx="285350" cy="128894"/>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161" name="Oval 3160"/>
                    <p:cNvSpPr/>
                    <p:nvPr/>
                  </p:nvSpPr>
                  <p:spPr>
                    <a:xfrm rot="1027253">
                      <a:off x="-621528" y="4253976"/>
                      <a:ext cx="285350" cy="128894"/>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162" name="Oval 3161"/>
                    <p:cNvSpPr/>
                    <p:nvPr/>
                  </p:nvSpPr>
                  <p:spPr>
                    <a:xfrm rot="1027253">
                      <a:off x="-580632" y="4195151"/>
                      <a:ext cx="285350" cy="128894"/>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163" name="Oval 3162"/>
                    <p:cNvSpPr/>
                    <p:nvPr/>
                  </p:nvSpPr>
                  <p:spPr>
                    <a:xfrm rot="1027253">
                      <a:off x="-537147" y="4144605"/>
                      <a:ext cx="285350" cy="128894"/>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164" name="Oval 3163"/>
                    <p:cNvSpPr/>
                    <p:nvPr/>
                  </p:nvSpPr>
                  <p:spPr>
                    <a:xfrm rot="1027253">
                      <a:off x="-491573" y="4076755"/>
                      <a:ext cx="285350" cy="128894"/>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165" name="Oval 3164"/>
                    <p:cNvSpPr/>
                    <p:nvPr/>
                  </p:nvSpPr>
                  <p:spPr>
                    <a:xfrm rot="1027253">
                      <a:off x="-435119" y="4016329"/>
                      <a:ext cx="285350" cy="128894"/>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166" name="Oval 3165"/>
                    <p:cNvSpPr/>
                    <p:nvPr/>
                  </p:nvSpPr>
                  <p:spPr>
                    <a:xfrm rot="1027253">
                      <a:off x="-384747" y="3965073"/>
                      <a:ext cx="285350" cy="128894"/>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167" name="Oval 3166"/>
                    <p:cNvSpPr/>
                    <p:nvPr/>
                  </p:nvSpPr>
                  <p:spPr>
                    <a:xfrm rot="1027253">
                      <a:off x="-329513" y="3896228"/>
                      <a:ext cx="285350" cy="128894"/>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168" name="Oval 3167"/>
                    <p:cNvSpPr/>
                    <p:nvPr/>
                  </p:nvSpPr>
                  <p:spPr>
                    <a:xfrm rot="1027253">
                      <a:off x="-285349" y="3828583"/>
                      <a:ext cx="285349" cy="128894"/>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grpSp>
              <p:grpSp>
                <p:nvGrpSpPr>
                  <p:cNvPr id="2724" name="Group 16952"/>
                  <p:cNvGrpSpPr/>
                  <p:nvPr/>
                </p:nvGrpSpPr>
                <p:grpSpPr>
                  <a:xfrm>
                    <a:off x="1755925" y="2495386"/>
                    <a:ext cx="671536" cy="2033210"/>
                    <a:chOff x="-1133627" y="3814782"/>
                    <a:chExt cx="518741" cy="1570593"/>
                  </a:xfrm>
                </p:grpSpPr>
                <p:sp>
                  <p:nvSpPr>
                    <p:cNvPr id="3119" name="Oval 3118"/>
                    <p:cNvSpPr/>
                    <p:nvPr/>
                  </p:nvSpPr>
                  <p:spPr>
                    <a:xfrm rot="21563279">
                      <a:off x="-952249" y="5256481"/>
                      <a:ext cx="285350" cy="128894"/>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120" name="Oval 3119"/>
                    <p:cNvSpPr/>
                    <p:nvPr/>
                  </p:nvSpPr>
                  <p:spPr>
                    <a:xfrm rot="21563279">
                      <a:off x="-974009" y="5206704"/>
                      <a:ext cx="285350" cy="128894"/>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121" name="Oval 3120"/>
                    <p:cNvSpPr/>
                    <p:nvPr/>
                  </p:nvSpPr>
                  <p:spPr>
                    <a:xfrm rot="21563279">
                      <a:off x="-995768" y="5156927"/>
                      <a:ext cx="285350" cy="128894"/>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122" name="Oval 3121"/>
                    <p:cNvSpPr/>
                    <p:nvPr/>
                  </p:nvSpPr>
                  <p:spPr>
                    <a:xfrm rot="21563279">
                      <a:off x="-1017528" y="5107149"/>
                      <a:ext cx="285350" cy="128894"/>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123" name="Oval 3122"/>
                    <p:cNvSpPr/>
                    <p:nvPr/>
                  </p:nvSpPr>
                  <p:spPr>
                    <a:xfrm rot="21563279">
                      <a:off x="-1039288" y="5057372"/>
                      <a:ext cx="285350" cy="128894"/>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124" name="Oval 3123"/>
                    <p:cNvSpPr/>
                    <p:nvPr/>
                  </p:nvSpPr>
                  <p:spPr>
                    <a:xfrm rot="21563279">
                      <a:off x="-1061047" y="5007594"/>
                      <a:ext cx="285350" cy="128894"/>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125" name="Oval 3124"/>
                    <p:cNvSpPr/>
                    <p:nvPr/>
                  </p:nvSpPr>
                  <p:spPr>
                    <a:xfrm rot="21563279">
                      <a:off x="-1082807" y="4957817"/>
                      <a:ext cx="285350" cy="128894"/>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126" name="Oval 3125"/>
                    <p:cNvSpPr/>
                    <p:nvPr/>
                  </p:nvSpPr>
                  <p:spPr>
                    <a:xfrm rot="21563279">
                      <a:off x="-1094984" y="4903850"/>
                      <a:ext cx="285350" cy="128894"/>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127" name="Oval 3126"/>
                    <p:cNvSpPr/>
                    <p:nvPr/>
                  </p:nvSpPr>
                  <p:spPr>
                    <a:xfrm rot="21563279">
                      <a:off x="-1107161" y="4849883"/>
                      <a:ext cx="285350" cy="128894"/>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128" name="Oval 3127"/>
                    <p:cNvSpPr/>
                    <p:nvPr/>
                  </p:nvSpPr>
                  <p:spPr>
                    <a:xfrm rot="21563279">
                      <a:off x="-1112555" y="4792952"/>
                      <a:ext cx="285350" cy="128894"/>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129" name="Oval 3128"/>
                    <p:cNvSpPr/>
                    <p:nvPr/>
                  </p:nvSpPr>
                  <p:spPr>
                    <a:xfrm rot="21563279">
                      <a:off x="-1121931" y="4737761"/>
                      <a:ext cx="285350" cy="128894"/>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130" name="Oval 3129"/>
                    <p:cNvSpPr/>
                    <p:nvPr/>
                  </p:nvSpPr>
                  <p:spPr>
                    <a:xfrm rot="21563279">
                      <a:off x="-1127697" y="4680992"/>
                      <a:ext cx="285350" cy="128894"/>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131" name="Oval 3130"/>
                    <p:cNvSpPr/>
                    <p:nvPr/>
                  </p:nvSpPr>
                  <p:spPr>
                    <a:xfrm rot="21563279">
                      <a:off x="-1121079" y="4618809"/>
                      <a:ext cx="285350" cy="128894"/>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132" name="Oval 3131"/>
                    <p:cNvSpPr/>
                    <p:nvPr/>
                  </p:nvSpPr>
                  <p:spPr>
                    <a:xfrm rot="21563279">
                      <a:off x="-1133627" y="4565005"/>
                      <a:ext cx="285350" cy="128894"/>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133" name="Oval 3132"/>
                    <p:cNvSpPr/>
                    <p:nvPr/>
                  </p:nvSpPr>
                  <p:spPr>
                    <a:xfrm rot="21563279">
                      <a:off x="-1123837" y="4501436"/>
                      <a:ext cx="285350" cy="128894"/>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134" name="Oval 3133"/>
                    <p:cNvSpPr/>
                    <p:nvPr/>
                  </p:nvSpPr>
                  <p:spPr>
                    <a:xfrm rot="21563279">
                      <a:off x="-1120392" y="4440640"/>
                      <a:ext cx="285350" cy="128894"/>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135" name="Oval 3134"/>
                    <p:cNvSpPr/>
                    <p:nvPr/>
                  </p:nvSpPr>
                  <p:spPr>
                    <a:xfrm rot="21563279">
                      <a:off x="-1113774" y="4378457"/>
                      <a:ext cx="285350" cy="128894"/>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136" name="Oval 3135"/>
                    <p:cNvSpPr/>
                    <p:nvPr/>
                  </p:nvSpPr>
                  <p:spPr>
                    <a:xfrm rot="21563279">
                      <a:off x="-1099237" y="4312813"/>
                      <a:ext cx="285350" cy="128894"/>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137" name="Oval 3136"/>
                    <p:cNvSpPr/>
                    <p:nvPr/>
                  </p:nvSpPr>
                  <p:spPr>
                    <a:xfrm rot="21563279">
                      <a:off x="-1078200" y="4244327"/>
                      <a:ext cx="285350" cy="128894"/>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138" name="Oval 3137"/>
                    <p:cNvSpPr/>
                    <p:nvPr/>
                  </p:nvSpPr>
                  <p:spPr>
                    <a:xfrm rot="21563279">
                      <a:off x="-1046005" y="4170964"/>
                      <a:ext cx="285350" cy="128894"/>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139" name="Oval 3138"/>
                    <p:cNvSpPr/>
                    <p:nvPr/>
                  </p:nvSpPr>
                  <p:spPr>
                    <a:xfrm rot="21563279">
                      <a:off x="-1029434" y="4104431"/>
                      <a:ext cx="285350" cy="128894"/>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140" name="Oval 3139"/>
                    <p:cNvSpPr/>
                    <p:nvPr/>
                  </p:nvSpPr>
                  <p:spPr>
                    <a:xfrm rot="21563279">
                      <a:off x="-994067" y="4029681"/>
                      <a:ext cx="285350" cy="128894"/>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141" name="Oval 3140"/>
                    <p:cNvSpPr/>
                    <p:nvPr/>
                  </p:nvSpPr>
                  <p:spPr>
                    <a:xfrm rot="21563279">
                      <a:off x="-955529" y="3953544"/>
                      <a:ext cx="285350" cy="128894"/>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142" name="Oval 3141"/>
                    <p:cNvSpPr/>
                    <p:nvPr/>
                  </p:nvSpPr>
                  <p:spPr>
                    <a:xfrm rot="21563279">
                      <a:off x="-930059" y="3883121"/>
                      <a:ext cx="285350" cy="128894"/>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143" name="Oval 3142"/>
                    <p:cNvSpPr/>
                    <p:nvPr/>
                  </p:nvSpPr>
                  <p:spPr>
                    <a:xfrm rot="21563279">
                      <a:off x="-900235" y="3814782"/>
                      <a:ext cx="285349" cy="128894"/>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grpSp>
              <p:grpSp>
                <p:nvGrpSpPr>
                  <p:cNvPr id="2725" name="Group 16953"/>
                  <p:cNvGrpSpPr/>
                  <p:nvPr/>
                </p:nvGrpSpPr>
                <p:grpSpPr>
                  <a:xfrm>
                    <a:off x="1200365" y="2491482"/>
                    <a:ext cx="882072" cy="1997676"/>
                    <a:chOff x="-1597678" y="3819122"/>
                    <a:chExt cx="681374" cy="1543143"/>
                  </a:xfrm>
                </p:grpSpPr>
                <p:sp>
                  <p:nvSpPr>
                    <p:cNvPr id="3094" name="Oval 3093"/>
                    <p:cNvSpPr/>
                    <p:nvPr/>
                  </p:nvSpPr>
                  <p:spPr>
                    <a:xfrm rot="20624588">
                      <a:off x="-1201654" y="5233371"/>
                      <a:ext cx="285350" cy="128894"/>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095" name="Oval 3094"/>
                    <p:cNvSpPr/>
                    <p:nvPr/>
                  </p:nvSpPr>
                  <p:spPr>
                    <a:xfrm rot="20624588">
                      <a:off x="-1236030" y="5191306"/>
                      <a:ext cx="285350" cy="128894"/>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096" name="Oval 3095"/>
                    <p:cNvSpPr/>
                    <p:nvPr/>
                  </p:nvSpPr>
                  <p:spPr>
                    <a:xfrm rot="20624588">
                      <a:off x="-1270408" y="5149241"/>
                      <a:ext cx="285350" cy="128894"/>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097" name="Oval 3096"/>
                    <p:cNvSpPr/>
                    <p:nvPr/>
                  </p:nvSpPr>
                  <p:spPr>
                    <a:xfrm rot="20624588">
                      <a:off x="-1304785" y="5107176"/>
                      <a:ext cx="285350" cy="128894"/>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098" name="Oval 3097"/>
                    <p:cNvSpPr/>
                    <p:nvPr/>
                  </p:nvSpPr>
                  <p:spPr>
                    <a:xfrm rot="20624588">
                      <a:off x="-1339162" y="5065111"/>
                      <a:ext cx="285350" cy="128894"/>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099" name="Oval 3098"/>
                    <p:cNvSpPr/>
                    <p:nvPr/>
                  </p:nvSpPr>
                  <p:spPr>
                    <a:xfrm rot="20624588">
                      <a:off x="-1373539" y="5023045"/>
                      <a:ext cx="285350" cy="128894"/>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100" name="Oval 3099"/>
                    <p:cNvSpPr/>
                    <p:nvPr/>
                  </p:nvSpPr>
                  <p:spPr>
                    <a:xfrm rot="20624588">
                      <a:off x="-1407917" y="4980980"/>
                      <a:ext cx="285350" cy="128894"/>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101" name="Oval 3100"/>
                    <p:cNvSpPr/>
                    <p:nvPr/>
                  </p:nvSpPr>
                  <p:spPr>
                    <a:xfrm rot="20624588">
                      <a:off x="-1434196" y="4932296"/>
                      <a:ext cx="285350" cy="128894"/>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102" name="Oval 3101"/>
                    <p:cNvSpPr/>
                    <p:nvPr/>
                  </p:nvSpPr>
                  <p:spPr>
                    <a:xfrm rot="20624588">
                      <a:off x="-1460475" y="4883613"/>
                      <a:ext cx="285350" cy="128894"/>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103" name="Oval 3102"/>
                    <p:cNvSpPr/>
                    <p:nvPr/>
                  </p:nvSpPr>
                  <p:spPr>
                    <a:xfrm rot="20624588">
                      <a:off x="-1481022" y="4830245"/>
                      <a:ext cx="285350" cy="128894"/>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104" name="Oval 3103"/>
                    <p:cNvSpPr/>
                    <p:nvPr/>
                  </p:nvSpPr>
                  <p:spPr>
                    <a:xfrm rot="20624588">
                      <a:off x="-1504935" y="4779628"/>
                      <a:ext cx="285350" cy="128894"/>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105" name="Oval 3104"/>
                    <p:cNvSpPr/>
                    <p:nvPr/>
                  </p:nvSpPr>
                  <p:spPr>
                    <a:xfrm rot="20624588">
                      <a:off x="-1525796" y="4726517"/>
                      <a:ext cx="285350" cy="128894"/>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106" name="Oval 3105"/>
                    <p:cNvSpPr/>
                    <p:nvPr/>
                  </p:nvSpPr>
                  <p:spPr>
                    <a:xfrm rot="20624588">
                      <a:off x="-1536192" y="4664853"/>
                      <a:ext cx="285350" cy="128894"/>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107" name="Oval 3106"/>
                    <p:cNvSpPr/>
                    <p:nvPr/>
                  </p:nvSpPr>
                  <p:spPr>
                    <a:xfrm rot="20624588">
                      <a:off x="-1562785" y="4616426"/>
                      <a:ext cx="285350" cy="128894"/>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108" name="Oval 3107"/>
                    <p:cNvSpPr/>
                    <p:nvPr/>
                  </p:nvSpPr>
                  <p:spPr>
                    <a:xfrm rot="20624588">
                      <a:off x="-1570501" y="4552572"/>
                      <a:ext cx="285350" cy="128894"/>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109" name="Oval 3108"/>
                    <p:cNvSpPr/>
                    <p:nvPr/>
                  </p:nvSpPr>
                  <p:spPr>
                    <a:xfrm rot="20624588">
                      <a:off x="-1583577" y="4493099"/>
                      <a:ext cx="285350" cy="128894"/>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110" name="Oval 3109"/>
                    <p:cNvSpPr/>
                    <p:nvPr/>
                  </p:nvSpPr>
                  <p:spPr>
                    <a:xfrm rot="20624588">
                      <a:off x="-1593974" y="4431436"/>
                      <a:ext cx="285350" cy="128894"/>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111" name="Oval 3110"/>
                    <p:cNvSpPr/>
                    <p:nvPr/>
                  </p:nvSpPr>
                  <p:spPr>
                    <a:xfrm rot="20624588">
                      <a:off x="-1597678" y="4364303"/>
                      <a:ext cx="285350" cy="128894"/>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112" name="Oval 3111"/>
                    <p:cNvSpPr/>
                    <p:nvPr/>
                  </p:nvSpPr>
                  <p:spPr>
                    <a:xfrm rot="20624588">
                      <a:off x="-1595889" y="4292682"/>
                      <a:ext cx="285350" cy="128894"/>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113" name="Oval 3112"/>
                    <p:cNvSpPr/>
                    <p:nvPr/>
                  </p:nvSpPr>
                  <p:spPr>
                    <a:xfrm rot="20624588">
                      <a:off x="-1584671" y="4213355"/>
                      <a:ext cx="285350" cy="128894"/>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114" name="Oval 3113"/>
                    <p:cNvSpPr/>
                    <p:nvPr/>
                  </p:nvSpPr>
                  <p:spPr>
                    <a:xfrm rot="20624588">
                      <a:off x="-1586656" y="4144817"/>
                      <a:ext cx="285350" cy="128894"/>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115" name="Oval 3114"/>
                    <p:cNvSpPr/>
                    <p:nvPr/>
                  </p:nvSpPr>
                  <p:spPr>
                    <a:xfrm rot="20624588">
                      <a:off x="-1572757" y="4063299"/>
                      <a:ext cx="285350" cy="128894"/>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116" name="Oval 3115"/>
                    <p:cNvSpPr/>
                    <p:nvPr/>
                  </p:nvSpPr>
                  <p:spPr>
                    <a:xfrm rot="20624588">
                      <a:off x="-1556179" y="3979591"/>
                      <a:ext cx="285350" cy="128894"/>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117" name="Oval 3116"/>
                    <p:cNvSpPr/>
                    <p:nvPr/>
                  </p:nvSpPr>
                  <p:spPr>
                    <a:xfrm rot="20624588">
                      <a:off x="-1550644" y="3903069"/>
                      <a:ext cx="285350" cy="128894"/>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118" name="Oval 3117"/>
                    <p:cNvSpPr/>
                    <p:nvPr/>
                  </p:nvSpPr>
                  <p:spPr>
                    <a:xfrm rot="20624588">
                      <a:off x="-1537967" y="3819122"/>
                      <a:ext cx="285349" cy="128894"/>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grpSp>
            </p:grpSp>
            <p:grpSp>
              <p:nvGrpSpPr>
                <p:cNvPr id="2726" name="Group 2874"/>
                <p:cNvGrpSpPr/>
                <p:nvPr/>
              </p:nvGrpSpPr>
              <p:grpSpPr>
                <a:xfrm>
                  <a:off x="1959555" y="2795905"/>
                  <a:ext cx="877856" cy="1849337"/>
                  <a:chOff x="1959555" y="2795905"/>
                  <a:chExt cx="877856" cy="1849337"/>
                </a:xfrm>
              </p:grpSpPr>
              <p:sp>
                <p:nvSpPr>
                  <p:cNvPr id="3051" name="Oval 496"/>
                  <p:cNvSpPr/>
                  <p:nvPr/>
                </p:nvSpPr>
                <p:spPr>
                  <a:xfrm rot="599556">
                    <a:off x="2051103" y="4556670"/>
                    <a:ext cx="325332" cy="88572"/>
                  </a:xfrm>
                  <a:custGeom>
                    <a:avLst/>
                    <a:gdLst/>
                    <a:ahLst/>
                    <a:cxnLst/>
                    <a:rect l="l" t="t" r="r" b="b"/>
                    <a:pathLst>
                      <a:path w="325332" h="88572">
                        <a:moveTo>
                          <a:pt x="112806" y="6556"/>
                        </a:moveTo>
                        <a:cubicBezTo>
                          <a:pt x="134903" y="2335"/>
                          <a:pt x="159198" y="0"/>
                          <a:pt x="184700" y="0"/>
                        </a:cubicBezTo>
                        <a:cubicBezTo>
                          <a:pt x="241662" y="0"/>
                          <a:pt x="292602" y="11648"/>
                          <a:pt x="325332" y="31557"/>
                        </a:cubicBezTo>
                        <a:lnTo>
                          <a:pt x="1742" y="88572"/>
                        </a:lnTo>
                        <a:cubicBezTo>
                          <a:pt x="126" y="87015"/>
                          <a:pt x="0" y="85229"/>
                          <a:pt x="0" y="83430"/>
                        </a:cubicBezTo>
                        <a:cubicBezTo>
                          <a:pt x="0" y="48872"/>
                          <a:pt x="46515" y="19222"/>
                          <a:pt x="112806" y="6556"/>
                        </a:cubicBezTo>
                        <a:close/>
                      </a:path>
                    </a:pathLst>
                  </a:cu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052" name="Oval 497"/>
                  <p:cNvSpPr/>
                  <p:nvPr/>
                </p:nvSpPr>
                <p:spPr>
                  <a:xfrm rot="599556">
                    <a:off x="2029902" y="4491531"/>
                    <a:ext cx="369400" cy="146618"/>
                  </a:xfrm>
                  <a:custGeom>
                    <a:avLst/>
                    <a:gdLst/>
                    <a:ahLst/>
                    <a:cxnLst/>
                    <a:rect l="l" t="t" r="r" b="b"/>
                    <a:pathLst>
                      <a:path w="369400" h="146618">
                        <a:moveTo>
                          <a:pt x="112806" y="6557"/>
                        </a:moveTo>
                        <a:cubicBezTo>
                          <a:pt x="134904" y="2335"/>
                          <a:pt x="159198" y="0"/>
                          <a:pt x="184700" y="0"/>
                        </a:cubicBezTo>
                        <a:cubicBezTo>
                          <a:pt x="286707" y="0"/>
                          <a:pt x="369400" y="37353"/>
                          <a:pt x="369400" y="83430"/>
                        </a:cubicBezTo>
                        <a:lnTo>
                          <a:pt x="364578" y="94220"/>
                        </a:lnTo>
                        <a:lnTo>
                          <a:pt x="67188" y="146618"/>
                        </a:lnTo>
                        <a:cubicBezTo>
                          <a:pt x="26022" y="132380"/>
                          <a:pt x="0" y="109277"/>
                          <a:pt x="0" y="83430"/>
                        </a:cubicBezTo>
                        <a:cubicBezTo>
                          <a:pt x="0" y="48872"/>
                          <a:pt x="46515" y="19222"/>
                          <a:pt x="112806" y="6557"/>
                        </a:cubicBezTo>
                        <a:close/>
                      </a:path>
                    </a:pathLst>
                  </a:cu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053" name="Oval 3052"/>
                  <p:cNvSpPr/>
                  <p:nvPr/>
                </p:nvSpPr>
                <p:spPr>
                  <a:xfrm rot="599556">
                    <a:off x="2012317" y="4422854"/>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054" name="Oval 3053"/>
                  <p:cNvSpPr/>
                  <p:nvPr/>
                </p:nvSpPr>
                <p:spPr>
                  <a:xfrm rot="599556">
                    <a:off x="1996489" y="4354330"/>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055" name="Oval 3054"/>
                  <p:cNvSpPr/>
                  <p:nvPr/>
                </p:nvSpPr>
                <p:spPr>
                  <a:xfrm rot="599556">
                    <a:off x="1980659" y="4285807"/>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056" name="Oval 3055"/>
                  <p:cNvSpPr/>
                  <p:nvPr/>
                </p:nvSpPr>
                <p:spPr>
                  <a:xfrm rot="599556">
                    <a:off x="1964830" y="4217286"/>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057" name="Oval 3056"/>
                  <p:cNvSpPr/>
                  <p:nvPr/>
                </p:nvSpPr>
                <p:spPr>
                  <a:xfrm rot="599556">
                    <a:off x="1962192" y="4145714"/>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058" name="Oval 3057"/>
                  <p:cNvSpPr/>
                  <p:nvPr/>
                </p:nvSpPr>
                <p:spPr>
                  <a:xfrm rot="599556">
                    <a:off x="1959555" y="4074144"/>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059" name="Oval 3058"/>
                  <p:cNvSpPr/>
                  <p:nvPr/>
                </p:nvSpPr>
                <p:spPr>
                  <a:xfrm rot="599556">
                    <a:off x="1966253" y="4000416"/>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060" name="Oval 3059"/>
                  <p:cNvSpPr/>
                  <p:nvPr/>
                </p:nvSpPr>
                <p:spPr>
                  <a:xfrm rot="599556">
                    <a:off x="1967471" y="3927954"/>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061" name="Oval 3060"/>
                  <p:cNvSpPr/>
                  <p:nvPr/>
                </p:nvSpPr>
                <p:spPr>
                  <a:xfrm rot="599556">
                    <a:off x="1973659" y="3854346"/>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062" name="Oval 3061"/>
                  <p:cNvSpPr/>
                  <p:nvPr/>
                </p:nvSpPr>
                <p:spPr>
                  <a:xfrm rot="599556">
                    <a:off x="1984564" y="3776800"/>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063" name="Oval 3062"/>
                  <p:cNvSpPr/>
                  <p:nvPr/>
                </p:nvSpPr>
                <p:spPr>
                  <a:xfrm rot="660000">
                    <a:off x="1993747" y="3705346"/>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064" name="Oval 3063"/>
                  <p:cNvSpPr/>
                  <p:nvPr/>
                </p:nvSpPr>
                <p:spPr>
                  <a:xfrm rot="599556">
                    <a:off x="2009017" y="3626789"/>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065" name="Oval 3064"/>
                  <p:cNvSpPr/>
                  <p:nvPr/>
                </p:nvSpPr>
                <p:spPr>
                  <a:xfrm rot="599556">
                    <a:off x="2040217" y="3550249"/>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066" name="Oval 3065"/>
                  <p:cNvSpPr/>
                  <p:nvPr/>
                </p:nvSpPr>
                <p:spPr>
                  <a:xfrm rot="599556">
                    <a:off x="2063452" y="3472698"/>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067" name="Oval 3066"/>
                  <p:cNvSpPr/>
                  <p:nvPr/>
                </p:nvSpPr>
                <p:spPr>
                  <a:xfrm rot="599556">
                    <a:off x="2097588" y="3392636"/>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068" name="Oval 3067"/>
                  <p:cNvSpPr/>
                  <p:nvPr/>
                </p:nvSpPr>
                <p:spPr>
                  <a:xfrm rot="599556">
                    <a:off x="2140672" y="3310509"/>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069" name="Oval 3068"/>
                  <p:cNvSpPr/>
                  <p:nvPr/>
                </p:nvSpPr>
                <p:spPr>
                  <a:xfrm rot="599556">
                    <a:off x="2199116" y="3224825"/>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070" name="Oval 3069"/>
                  <p:cNvSpPr/>
                  <p:nvPr/>
                </p:nvSpPr>
                <p:spPr>
                  <a:xfrm rot="599556">
                    <a:off x="2236053" y="3144114"/>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071" name="Oval 3070"/>
                  <p:cNvSpPr/>
                  <p:nvPr/>
                </p:nvSpPr>
                <p:spPr>
                  <a:xfrm rot="599556">
                    <a:off x="2298863" y="3057427"/>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072" name="Oval 3071"/>
                  <p:cNvSpPr/>
                  <p:nvPr/>
                </p:nvSpPr>
                <p:spPr>
                  <a:xfrm rot="599556">
                    <a:off x="2366040" y="2969725"/>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073" name="Oval 3072"/>
                  <p:cNvSpPr/>
                  <p:nvPr/>
                </p:nvSpPr>
                <p:spPr>
                  <a:xfrm rot="599556">
                    <a:off x="2415224" y="2886175"/>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074" name="Oval 3073"/>
                  <p:cNvSpPr/>
                  <p:nvPr/>
                </p:nvSpPr>
                <p:spPr>
                  <a:xfrm rot="599556">
                    <a:off x="2468011" y="2795905"/>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grpSp>
            <p:grpSp>
              <p:nvGrpSpPr>
                <p:cNvPr id="2727" name="Group 2875"/>
                <p:cNvGrpSpPr/>
                <p:nvPr/>
              </p:nvGrpSpPr>
              <p:grpSpPr>
                <a:xfrm>
                  <a:off x="1468805" y="2799531"/>
                  <a:ext cx="686114" cy="1841040"/>
                  <a:chOff x="1468805" y="2799531"/>
                  <a:chExt cx="686114" cy="1841040"/>
                </a:xfrm>
              </p:grpSpPr>
              <p:sp>
                <p:nvSpPr>
                  <p:cNvPr id="3027" name="Oval 472"/>
                  <p:cNvSpPr/>
                  <p:nvPr/>
                </p:nvSpPr>
                <p:spPr>
                  <a:xfrm rot="21091511">
                    <a:off x="1835902" y="4564005"/>
                    <a:ext cx="319017" cy="76566"/>
                  </a:xfrm>
                  <a:custGeom>
                    <a:avLst/>
                    <a:gdLst/>
                    <a:ahLst/>
                    <a:cxnLst/>
                    <a:rect l="l" t="t" r="r" b="b"/>
                    <a:pathLst>
                      <a:path w="319017" h="76566">
                        <a:moveTo>
                          <a:pt x="208508" y="6556"/>
                        </a:moveTo>
                        <a:cubicBezTo>
                          <a:pt x="270167" y="18337"/>
                          <a:pt x="314715" y="44810"/>
                          <a:pt x="319017" y="76566"/>
                        </a:cubicBezTo>
                        <a:lnTo>
                          <a:pt x="0" y="29032"/>
                        </a:lnTo>
                        <a:cubicBezTo>
                          <a:pt x="32921" y="10707"/>
                          <a:pt x="82000" y="0"/>
                          <a:pt x="136614" y="0"/>
                        </a:cubicBezTo>
                        <a:cubicBezTo>
                          <a:pt x="162116" y="0"/>
                          <a:pt x="186411" y="2335"/>
                          <a:pt x="208508" y="6556"/>
                        </a:cubicBezTo>
                        <a:close/>
                      </a:path>
                    </a:pathLst>
                  </a:cu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028" name="Oval 473"/>
                  <p:cNvSpPr/>
                  <p:nvPr/>
                </p:nvSpPr>
                <p:spPr>
                  <a:xfrm rot="21091511">
                    <a:off x="1755639" y="4507082"/>
                    <a:ext cx="369201" cy="132164"/>
                  </a:xfrm>
                  <a:custGeom>
                    <a:avLst/>
                    <a:gdLst/>
                    <a:ahLst/>
                    <a:cxnLst/>
                    <a:rect l="l" t="t" r="r" b="b"/>
                    <a:pathLst>
                      <a:path w="369201" h="132164">
                        <a:moveTo>
                          <a:pt x="256394" y="6556"/>
                        </a:moveTo>
                        <a:cubicBezTo>
                          <a:pt x="322686" y="19222"/>
                          <a:pt x="369201" y="48872"/>
                          <a:pt x="369201" y="83430"/>
                        </a:cubicBezTo>
                        <a:cubicBezTo>
                          <a:pt x="369201" y="101917"/>
                          <a:pt x="355888" y="119000"/>
                          <a:pt x="333054" y="132164"/>
                        </a:cubicBezTo>
                        <a:lnTo>
                          <a:pt x="0" y="82539"/>
                        </a:lnTo>
                        <a:cubicBezTo>
                          <a:pt x="875" y="36870"/>
                          <a:pt x="83156" y="0"/>
                          <a:pt x="184501" y="0"/>
                        </a:cubicBezTo>
                        <a:cubicBezTo>
                          <a:pt x="210003" y="0"/>
                          <a:pt x="234297" y="2334"/>
                          <a:pt x="256394" y="6556"/>
                        </a:cubicBezTo>
                        <a:close/>
                      </a:path>
                    </a:pathLst>
                  </a:cu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029" name="Oval 474"/>
                  <p:cNvSpPr/>
                  <p:nvPr/>
                </p:nvSpPr>
                <p:spPr>
                  <a:xfrm rot="21091511">
                    <a:off x="1721277" y="4446928"/>
                    <a:ext cx="369400" cy="166860"/>
                  </a:xfrm>
                  <a:custGeom>
                    <a:avLst/>
                    <a:gdLst/>
                    <a:ahLst/>
                    <a:cxnLst/>
                    <a:rect l="l" t="t" r="r" b="b"/>
                    <a:pathLst>
                      <a:path w="369400" h="166860">
                        <a:moveTo>
                          <a:pt x="256593" y="6557"/>
                        </a:moveTo>
                        <a:cubicBezTo>
                          <a:pt x="322885" y="19222"/>
                          <a:pt x="369400" y="48872"/>
                          <a:pt x="369400" y="83430"/>
                        </a:cubicBezTo>
                        <a:cubicBezTo>
                          <a:pt x="369400" y="129507"/>
                          <a:pt x="286707" y="166860"/>
                          <a:pt x="184700" y="166860"/>
                        </a:cubicBezTo>
                        <a:cubicBezTo>
                          <a:pt x="82693" y="166860"/>
                          <a:pt x="0" y="129507"/>
                          <a:pt x="0" y="83430"/>
                        </a:cubicBezTo>
                        <a:cubicBezTo>
                          <a:pt x="0" y="37353"/>
                          <a:pt x="82693" y="0"/>
                          <a:pt x="184700" y="0"/>
                        </a:cubicBezTo>
                        <a:cubicBezTo>
                          <a:pt x="210202" y="0"/>
                          <a:pt x="234496" y="2335"/>
                          <a:pt x="256593" y="6557"/>
                        </a:cubicBezTo>
                        <a:close/>
                      </a:path>
                    </a:pathLst>
                  </a:cu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030" name="Oval 3029"/>
                  <p:cNvSpPr/>
                  <p:nvPr/>
                </p:nvSpPr>
                <p:spPr>
                  <a:xfrm rot="21091511">
                    <a:off x="1684557" y="4386947"/>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031" name="Oval 3030"/>
                  <p:cNvSpPr/>
                  <p:nvPr/>
                </p:nvSpPr>
                <p:spPr>
                  <a:xfrm rot="21091511">
                    <a:off x="1647839" y="4326966"/>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032" name="Oval 3031"/>
                  <p:cNvSpPr/>
                  <p:nvPr/>
                </p:nvSpPr>
                <p:spPr>
                  <a:xfrm rot="21091511">
                    <a:off x="1611119" y="4266987"/>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033" name="Oval 3032"/>
                  <p:cNvSpPr/>
                  <p:nvPr/>
                </p:nvSpPr>
                <p:spPr>
                  <a:xfrm rot="21091511">
                    <a:off x="1585946" y="4199939"/>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034" name="Oval 3033"/>
                  <p:cNvSpPr/>
                  <p:nvPr/>
                </p:nvSpPr>
                <p:spPr>
                  <a:xfrm rot="21091511">
                    <a:off x="1560774" y="4132889"/>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035" name="Oval 3034"/>
                  <p:cNvSpPr/>
                  <p:nvPr/>
                </p:nvSpPr>
                <p:spPr>
                  <a:xfrm rot="21091511">
                    <a:off x="1543772" y="4060837"/>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036" name="Oval 3035"/>
                  <p:cNvSpPr/>
                  <p:nvPr/>
                </p:nvSpPr>
                <p:spPr>
                  <a:xfrm rot="21091511">
                    <a:off x="1521975" y="3991721"/>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037" name="Oval 3036"/>
                  <p:cNvSpPr/>
                  <p:nvPr/>
                </p:nvSpPr>
                <p:spPr>
                  <a:xfrm rot="21091511">
                    <a:off x="1504527" y="3919944"/>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038" name="Oval 3037"/>
                  <p:cNvSpPr/>
                  <p:nvPr/>
                </p:nvSpPr>
                <p:spPr>
                  <a:xfrm rot="21091511">
                    <a:off x="1489672" y="3851358"/>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039" name="Oval 3038"/>
                  <p:cNvSpPr/>
                  <p:nvPr/>
                </p:nvSpPr>
                <p:spPr>
                  <a:xfrm rot="21091511">
                    <a:off x="1476382" y="3772254"/>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040" name="Oval 3039"/>
                  <p:cNvSpPr/>
                  <p:nvPr/>
                </p:nvSpPr>
                <p:spPr>
                  <a:xfrm rot="21091511">
                    <a:off x="1477679" y="3689001"/>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041" name="Oval 3040"/>
                  <p:cNvSpPr/>
                  <p:nvPr/>
                </p:nvSpPr>
                <p:spPr>
                  <a:xfrm rot="21091511">
                    <a:off x="1471331" y="3610425"/>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042" name="Oval 3041"/>
                  <p:cNvSpPr/>
                  <p:nvPr/>
                </p:nvSpPr>
                <p:spPr>
                  <a:xfrm rot="21091511">
                    <a:off x="1468805" y="3529508"/>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043" name="Oval 3042"/>
                  <p:cNvSpPr/>
                  <p:nvPr/>
                </p:nvSpPr>
                <p:spPr>
                  <a:xfrm rot="21091511">
                    <a:off x="1475820" y="3442754"/>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044" name="Oval 3043"/>
                  <p:cNvSpPr/>
                  <p:nvPr/>
                </p:nvSpPr>
                <p:spPr>
                  <a:xfrm rot="21091511">
                    <a:off x="1500024" y="3347063"/>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045" name="Oval 3044"/>
                  <p:cNvSpPr/>
                  <p:nvPr/>
                </p:nvSpPr>
                <p:spPr>
                  <a:xfrm rot="21091511">
                    <a:off x="1506632" y="3251422"/>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046" name="Oval 3045"/>
                  <p:cNvSpPr/>
                  <p:nvPr/>
                </p:nvSpPr>
                <p:spPr>
                  <a:xfrm rot="21091511">
                    <a:off x="1528431" y="3163170"/>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047" name="Oval 3046"/>
                  <p:cNvSpPr/>
                  <p:nvPr/>
                </p:nvSpPr>
                <p:spPr>
                  <a:xfrm rot="21091511">
                    <a:off x="1560546" y="3061049"/>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048" name="Oval 3047"/>
                  <p:cNvSpPr/>
                  <p:nvPr/>
                </p:nvSpPr>
                <p:spPr>
                  <a:xfrm rot="21091511">
                    <a:off x="1596484" y="2956588"/>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049" name="Oval 3048"/>
                  <p:cNvSpPr/>
                  <p:nvPr/>
                </p:nvSpPr>
                <p:spPr>
                  <a:xfrm rot="21240000">
                    <a:off x="1629003" y="2874089"/>
                    <a:ext cx="369401"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050" name="Oval 3049"/>
                  <p:cNvSpPr/>
                  <p:nvPr/>
                </p:nvSpPr>
                <p:spPr>
                  <a:xfrm rot="21091511">
                    <a:off x="1658686" y="2799531"/>
                    <a:ext cx="369398"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grpSp>
            <p:grpSp>
              <p:nvGrpSpPr>
                <p:cNvPr id="2728" name="Group 2876"/>
                <p:cNvGrpSpPr/>
                <p:nvPr/>
              </p:nvGrpSpPr>
              <p:grpSpPr>
                <a:xfrm>
                  <a:off x="2202381" y="3108041"/>
                  <a:ext cx="1038498" cy="1515872"/>
                  <a:chOff x="2202381" y="3108041"/>
                  <a:chExt cx="1038498" cy="1515872"/>
                </a:xfrm>
              </p:grpSpPr>
              <p:sp>
                <p:nvSpPr>
                  <p:cNvPr id="3008" name="Oval 452"/>
                  <p:cNvSpPr/>
                  <p:nvPr/>
                </p:nvSpPr>
                <p:spPr>
                  <a:xfrm rot="1027253">
                    <a:off x="2202381" y="4458166"/>
                    <a:ext cx="369400" cy="165747"/>
                  </a:xfrm>
                  <a:custGeom>
                    <a:avLst/>
                    <a:gdLst/>
                    <a:ahLst/>
                    <a:cxnLst/>
                    <a:rect l="l" t="t" r="r" b="b"/>
                    <a:pathLst>
                      <a:path w="369400" h="165747">
                        <a:moveTo>
                          <a:pt x="54097" y="24436"/>
                        </a:moveTo>
                        <a:cubicBezTo>
                          <a:pt x="87521" y="9338"/>
                          <a:pt x="133696" y="0"/>
                          <a:pt x="184700" y="0"/>
                        </a:cubicBezTo>
                        <a:cubicBezTo>
                          <a:pt x="286707" y="0"/>
                          <a:pt x="369400" y="37353"/>
                          <a:pt x="369400" y="83430"/>
                        </a:cubicBezTo>
                        <a:lnTo>
                          <a:pt x="359718" y="108075"/>
                        </a:lnTo>
                        <a:lnTo>
                          <a:pt x="172495" y="165747"/>
                        </a:lnTo>
                        <a:cubicBezTo>
                          <a:pt x="76163" y="163835"/>
                          <a:pt x="0" y="127650"/>
                          <a:pt x="0" y="83430"/>
                        </a:cubicBezTo>
                        <a:cubicBezTo>
                          <a:pt x="0" y="60391"/>
                          <a:pt x="20673" y="39534"/>
                          <a:pt x="54097" y="24436"/>
                        </a:cubicBezTo>
                        <a:close/>
                      </a:path>
                    </a:pathLst>
                  </a:cu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009" name="Oval 3008"/>
                  <p:cNvSpPr/>
                  <p:nvPr/>
                </p:nvSpPr>
                <p:spPr>
                  <a:xfrm rot="1027253">
                    <a:off x="2208480" y="4386799"/>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010" name="Oval 3009"/>
                  <p:cNvSpPr/>
                  <p:nvPr/>
                </p:nvSpPr>
                <p:spPr>
                  <a:xfrm rot="1027253">
                    <a:off x="2214746" y="4315451"/>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011" name="Oval 3010"/>
                  <p:cNvSpPr/>
                  <p:nvPr/>
                </p:nvSpPr>
                <p:spPr>
                  <a:xfrm rot="1027253">
                    <a:off x="2230542" y="4243126"/>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012" name="Oval 3011"/>
                  <p:cNvSpPr/>
                  <p:nvPr/>
                </p:nvSpPr>
                <p:spPr>
                  <a:xfrm rot="1027253">
                    <a:off x="2240743" y="4171376"/>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013" name="Oval 3012"/>
                  <p:cNvSpPr/>
                  <p:nvPr/>
                </p:nvSpPr>
                <p:spPr>
                  <a:xfrm rot="1027253">
                    <a:off x="2256016" y="4099106"/>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014" name="Oval 3013"/>
                  <p:cNvSpPr/>
                  <p:nvPr/>
                </p:nvSpPr>
                <p:spPr>
                  <a:xfrm rot="1027253">
                    <a:off x="2288694" y="4025043"/>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015" name="Oval 3014"/>
                  <p:cNvSpPr/>
                  <p:nvPr/>
                </p:nvSpPr>
                <p:spPr>
                  <a:xfrm rot="1027253">
                    <a:off x="2294439" y="3953752"/>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016" name="Oval 3015"/>
                  <p:cNvSpPr/>
                  <p:nvPr/>
                </p:nvSpPr>
                <p:spPr>
                  <a:xfrm rot="1027253">
                    <a:off x="2331574" y="3879226"/>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017" name="Oval 3016"/>
                  <p:cNvSpPr/>
                  <p:nvPr/>
                </p:nvSpPr>
                <p:spPr>
                  <a:xfrm rot="1027253">
                    <a:off x="2359794" y="3805617"/>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018" name="Oval 3017"/>
                  <p:cNvSpPr/>
                  <p:nvPr/>
                </p:nvSpPr>
                <p:spPr>
                  <a:xfrm rot="1027253">
                    <a:off x="2392474" y="3731556"/>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019" name="Oval 3018"/>
                  <p:cNvSpPr/>
                  <p:nvPr/>
                </p:nvSpPr>
                <p:spPr>
                  <a:xfrm rot="1027253">
                    <a:off x="2436281" y="3656345"/>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020" name="Oval 3019"/>
                  <p:cNvSpPr/>
                  <p:nvPr/>
                </p:nvSpPr>
                <p:spPr>
                  <a:xfrm rot="1027253">
                    <a:off x="2489222" y="3580197"/>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021" name="Oval 3020"/>
                  <p:cNvSpPr/>
                  <p:nvPr/>
                </p:nvSpPr>
                <p:spPr>
                  <a:xfrm rot="1027253">
                    <a:off x="2545516" y="3514757"/>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022" name="Oval 3021"/>
                  <p:cNvSpPr/>
                  <p:nvPr/>
                </p:nvSpPr>
                <p:spPr>
                  <a:xfrm rot="1027253">
                    <a:off x="2604514" y="3426917"/>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023" name="Oval 3022"/>
                  <p:cNvSpPr/>
                  <p:nvPr/>
                </p:nvSpPr>
                <p:spPr>
                  <a:xfrm rot="1027253">
                    <a:off x="2677596" y="3348698"/>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024" name="Oval 3023"/>
                  <p:cNvSpPr/>
                  <p:nvPr/>
                </p:nvSpPr>
                <p:spPr>
                  <a:xfrm rot="1027253">
                    <a:off x="2742805" y="3282348"/>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025" name="Oval 3024"/>
                  <p:cNvSpPr/>
                  <p:nvPr/>
                </p:nvSpPr>
                <p:spPr>
                  <a:xfrm rot="1027253">
                    <a:off x="2814309" y="3193218"/>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026" name="Oval 3025"/>
                  <p:cNvSpPr/>
                  <p:nvPr/>
                </p:nvSpPr>
                <p:spPr>
                  <a:xfrm rot="1027253">
                    <a:off x="2871482" y="3108041"/>
                    <a:ext cx="369397"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grpSp>
            <p:grpSp>
              <p:nvGrpSpPr>
                <p:cNvPr id="2729" name="Group 2877"/>
                <p:cNvGrpSpPr/>
                <p:nvPr/>
              </p:nvGrpSpPr>
              <p:grpSpPr>
                <a:xfrm>
                  <a:off x="1755925" y="3108843"/>
                  <a:ext cx="671538" cy="1509737"/>
                  <a:chOff x="1755925" y="3108843"/>
                  <a:chExt cx="671538" cy="1509737"/>
                </a:xfrm>
              </p:grpSpPr>
              <p:sp>
                <p:nvSpPr>
                  <p:cNvPr id="2990" name="Oval 432"/>
                  <p:cNvSpPr/>
                  <p:nvPr/>
                </p:nvSpPr>
                <p:spPr>
                  <a:xfrm rot="21563279">
                    <a:off x="1805592" y="4518689"/>
                    <a:ext cx="369400" cy="99891"/>
                  </a:xfrm>
                  <a:custGeom>
                    <a:avLst/>
                    <a:gdLst/>
                    <a:ahLst/>
                    <a:cxnLst/>
                    <a:rect l="l" t="t" r="r" b="b"/>
                    <a:pathLst>
                      <a:path w="369400" h="99891">
                        <a:moveTo>
                          <a:pt x="184700" y="0"/>
                        </a:moveTo>
                        <a:cubicBezTo>
                          <a:pt x="286707" y="0"/>
                          <a:pt x="369400" y="37353"/>
                          <a:pt x="369400" y="83430"/>
                        </a:cubicBezTo>
                        <a:lnTo>
                          <a:pt x="365370" y="99891"/>
                        </a:lnTo>
                        <a:lnTo>
                          <a:pt x="5465" y="96047"/>
                        </a:lnTo>
                        <a:cubicBezTo>
                          <a:pt x="852" y="92694"/>
                          <a:pt x="0" y="88107"/>
                          <a:pt x="0" y="83430"/>
                        </a:cubicBezTo>
                        <a:cubicBezTo>
                          <a:pt x="0" y="37353"/>
                          <a:pt x="82693" y="0"/>
                          <a:pt x="184700" y="0"/>
                        </a:cubicBezTo>
                        <a:close/>
                      </a:path>
                    </a:pathLst>
                  </a:cu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2991" name="Oval 2990"/>
                  <p:cNvSpPr/>
                  <p:nvPr/>
                </p:nvSpPr>
                <p:spPr>
                  <a:xfrm rot="21563279">
                    <a:off x="1790187" y="4448824"/>
                    <a:ext cx="369399"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2992" name="Oval 2991"/>
                  <p:cNvSpPr/>
                  <p:nvPr/>
                </p:nvSpPr>
                <p:spPr>
                  <a:xfrm rot="21563279">
                    <a:off x="1783204" y="4375126"/>
                    <a:ext cx="369399"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2993" name="Oval 2992"/>
                  <p:cNvSpPr/>
                  <p:nvPr/>
                </p:nvSpPr>
                <p:spPr>
                  <a:xfrm rot="21563279">
                    <a:off x="1771066" y="4303677"/>
                    <a:ext cx="369399"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2994" name="Oval 2993"/>
                  <p:cNvSpPr/>
                  <p:nvPr/>
                </p:nvSpPr>
                <p:spPr>
                  <a:xfrm rot="21563279">
                    <a:off x="1763602" y="4230186"/>
                    <a:ext cx="369399"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2995" name="Oval 2994"/>
                  <p:cNvSpPr/>
                  <p:nvPr/>
                </p:nvSpPr>
                <p:spPr>
                  <a:xfrm rot="21563279">
                    <a:off x="1772169" y="4149687"/>
                    <a:ext cx="369399"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2996" name="Oval 2995"/>
                  <p:cNvSpPr/>
                  <p:nvPr/>
                </p:nvSpPr>
                <p:spPr>
                  <a:xfrm rot="21563279">
                    <a:off x="1755925" y="4080035"/>
                    <a:ext cx="369399"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2997" name="Oval 2996"/>
                  <p:cNvSpPr/>
                  <p:nvPr/>
                </p:nvSpPr>
                <p:spPr>
                  <a:xfrm rot="21563279">
                    <a:off x="1768600" y="3997739"/>
                    <a:ext cx="369399"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2998" name="Oval 2997"/>
                  <p:cNvSpPr/>
                  <p:nvPr/>
                </p:nvSpPr>
                <p:spPr>
                  <a:xfrm rot="21563279">
                    <a:off x="1773058" y="3919032"/>
                    <a:ext cx="369399"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2999" name="Oval 2998"/>
                  <p:cNvSpPr/>
                  <p:nvPr/>
                </p:nvSpPr>
                <p:spPr>
                  <a:xfrm rot="21563279">
                    <a:off x="1781627" y="3838531"/>
                    <a:ext cx="369399"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000" name="Oval 2999"/>
                  <p:cNvSpPr/>
                  <p:nvPr/>
                </p:nvSpPr>
                <p:spPr>
                  <a:xfrm rot="21563279">
                    <a:off x="1800447" y="3753549"/>
                    <a:ext cx="369399"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001" name="Oval 3000"/>
                  <p:cNvSpPr/>
                  <p:nvPr/>
                </p:nvSpPr>
                <p:spPr>
                  <a:xfrm rot="21563279">
                    <a:off x="1827681" y="3664888"/>
                    <a:ext cx="369399"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002" name="Oval 3001"/>
                  <p:cNvSpPr/>
                  <p:nvPr/>
                </p:nvSpPr>
                <p:spPr>
                  <a:xfrm rot="21563279">
                    <a:off x="1869359" y="3569912"/>
                    <a:ext cx="369399"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003" name="Oval 3002"/>
                  <p:cNvSpPr/>
                  <p:nvPr/>
                </p:nvSpPr>
                <p:spPr>
                  <a:xfrm rot="21563279">
                    <a:off x="1890810" y="3483787"/>
                    <a:ext cx="369399"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004" name="Oval 3003"/>
                  <p:cNvSpPr/>
                  <p:nvPr/>
                </p:nvSpPr>
                <p:spPr>
                  <a:xfrm rot="21563279">
                    <a:off x="1936592" y="3387020"/>
                    <a:ext cx="36940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005" name="Oval 3004"/>
                  <p:cNvSpPr/>
                  <p:nvPr/>
                </p:nvSpPr>
                <p:spPr>
                  <a:xfrm rot="21563279">
                    <a:off x="1986483" y="3288459"/>
                    <a:ext cx="369399"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006" name="Oval 3005"/>
                  <p:cNvSpPr/>
                  <p:nvPr/>
                </p:nvSpPr>
                <p:spPr>
                  <a:xfrm rot="21563279">
                    <a:off x="2019455" y="3197300"/>
                    <a:ext cx="36940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3007" name="Oval 3006"/>
                  <p:cNvSpPr/>
                  <p:nvPr/>
                </p:nvSpPr>
                <p:spPr>
                  <a:xfrm rot="21563279">
                    <a:off x="2058065" y="3108843"/>
                    <a:ext cx="369398"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grpSp>
            <p:grpSp>
              <p:nvGrpSpPr>
                <p:cNvPr id="2730" name="Group 2878"/>
                <p:cNvGrpSpPr/>
                <p:nvPr/>
              </p:nvGrpSpPr>
              <p:grpSpPr>
                <a:xfrm>
                  <a:off x="1200371" y="3121930"/>
                  <a:ext cx="572570" cy="1536755"/>
                  <a:chOff x="1200371" y="3121930"/>
                  <a:chExt cx="572570" cy="1536755"/>
                </a:xfrm>
              </p:grpSpPr>
              <p:sp>
                <p:nvSpPr>
                  <p:cNvPr id="2972" name="Oval 413"/>
                  <p:cNvSpPr/>
                  <p:nvPr/>
                </p:nvSpPr>
                <p:spPr>
                  <a:xfrm rot="20624588">
                    <a:off x="1457246" y="4544610"/>
                    <a:ext cx="315695" cy="114075"/>
                  </a:xfrm>
                  <a:custGeom>
                    <a:avLst/>
                    <a:gdLst/>
                    <a:ahLst/>
                    <a:cxnLst/>
                    <a:rect l="l" t="t" r="r" b="b"/>
                    <a:pathLst>
                      <a:path w="315695" h="114075">
                        <a:moveTo>
                          <a:pt x="248481" y="19051"/>
                        </a:moveTo>
                        <a:cubicBezTo>
                          <a:pt x="289530" y="34354"/>
                          <a:pt x="315695" y="57512"/>
                          <a:pt x="315695" y="83430"/>
                        </a:cubicBezTo>
                        <a:cubicBezTo>
                          <a:pt x="315695" y="94888"/>
                          <a:pt x="310581" y="105807"/>
                          <a:pt x="299870" y="114075"/>
                        </a:cubicBezTo>
                        <a:lnTo>
                          <a:pt x="0" y="26632"/>
                        </a:lnTo>
                        <a:cubicBezTo>
                          <a:pt x="32561" y="9594"/>
                          <a:pt x="79298" y="0"/>
                          <a:pt x="130995" y="0"/>
                        </a:cubicBezTo>
                        <a:cubicBezTo>
                          <a:pt x="156497" y="0"/>
                          <a:pt x="180792" y="2335"/>
                          <a:pt x="202889" y="6556"/>
                        </a:cubicBezTo>
                        <a:cubicBezTo>
                          <a:pt x="219462" y="9723"/>
                          <a:pt x="234799" y="13951"/>
                          <a:pt x="248481" y="19051"/>
                        </a:cubicBezTo>
                        <a:close/>
                      </a:path>
                    </a:pathLst>
                  </a:cu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2973" name="Oval 414"/>
                  <p:cNvSpPr/>
                  <p:nvPr/>
                </p:nvSpPr>
                <p:spPr>
                  <a:xfrm rot="20624588">
                    <a:off x="1377781" y="4488078"/>
                    <a:ext cx="367973" cy="155413"/>
                  </a:xfrm>
                  <a:custGeom>
                    <a:avLst/>
                    <a:gdLst/>
                    <a:ahLst/>
                    <a:cxnLst/>
                    <a:rect l="l" t="t" r="r" b="b"/>
                    <a:pathLst>
                      <a:path w="367973" h="155413">
                        <a:moveTo>
                          <a:pt x="300760" y="19051"/>
                        </a:moveTo>
                        <a:cubicBezTo>
                          <a:pt x="341808" y="34354"/>
                          <a:pt x="367973" y="57511"/>
                          <a:pt x="367973" y="83430"/>
                        </a:cubicBezTo>
                        <a:cubicBezTo>
                          <a:pt x="367973" y="115510"/>
                          <a:pt x="327888" y="143362"/>
                          <a:pt x="268778" y="155413"/>
                        </a:cubicBezTo>
                        <a:lnTo>
                          <a:pt x="0" y="77036"/>
                        </a:lnTo>
                        <a:cubicBezTo>
                          <a:pt x="6520" y="33868"/>
                          <a:pt x="86141" y="0"/>
                          <a:pt x="183273" y="0"/>
                        </a:cubicBezTo>
                        <a:cubicBezTo>
                          <a:pt x="208775" y="0"/>
                          <a:pt x="233069" y="2334"/>
                          <a:pt x="255167" y="6556"/>
                        </a:cubicBezTo>
                        <a:cubicBezTo>
                          <a:pt x="271740" y="9723"/>
                          <a:pt x="287077" y="13951"/>
                          <a:pt x="300760" y="19051"/>
                        </a:cubicBezTo>
                        <a:close/>
                      </a:path>
                    </a:pathLst>
                  </a:cu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2974" name="Oval 2973"/>
                  <p:cNvSpPr/>
                  <p:nvPr/>
                </p:nvSpPr>
                <p:spPr>
                  <a:xfrm rot="20624588">
                    <a:off x="1351386" y="4418961"/>
                    <a:ext cx="369399"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2975" name="Oval 2974"/>
                  <p:cNvSpPr/>
                  <p:nvPr/>
                </p:nvSpPr>
                <p:spPr>
                  <a:xfrm rot="20624588">
                    <a:off x="1320430" y="4353433"/>
                    <a:ext cx="369399"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2976" name="Oval 2975"/>
                  <p:cNvSpPr/>
                  <p:nvPr/>
                </p:nvSpPr>
                <p:spPr>
                  <a:xfrm rot="20624588">
                    <a:off x="1293425" y="4284677"/>
                    <a:ext cx="369399"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2977" name="Oval 2976"/>
                  <p:cNvSpPr/>
                  <p:nvPr/>
                </p:nvSpPr>
                <p:spPr>
                  <a:xfrm rot="20624588">
                    <a:off x="1279967" y="4204849"/>
                    <a:ext cx="369399"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2978" name="Oval 2977"/>
                  <p:cNvSpPr/>
                  <p:nvPr/>
                </p:nvSpPr>
                <p:spPr>
                  <a:xfrm rot="20624588">
                    <a:off x="1245541" y="4142159"/>
                    <a:ext cx="369399"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2979" name="Oval 2978"/>
                  <p:cNvSpPr/>
                  <p:nvPr/>
                </p:nvSpPr>
                <p:spPr>
                  <a:xfrm rot="20624588">
                    <a:off x="1235553" y="4059496"/>
                    <a:ext cx="369399"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2980" name="Oval 2979"/>
                  <p:cNvSpPr/>
                  <p:nvPr/>
                </p:nvSpPr>
                <p:spPr>
                  <a:xfrm rot="20624588">
                    <a:off x="1218625" y="3982507"/>
                    <a:ext cx="369399"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2981" name="Oval 2980"/>
                  <p:cNvSpPr/>
                  <p:nvPr/>
                </p:nvSpPr>
                <p:spPr>
                  <a:xfrm rot="20624588">
                    <a:off x="1205166" y="3902679"/>
                    <a:ext cx="369399"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2982" name="Oval 2981"/>
                  <p:cNvSpPr/>
                  <p:nvPr/>
                </p:nvSpPr>
                <p:spPr>
                  <a:xfrm rot="20624588">
                    <a:off x="1200371" y="3815775"/>
                    <a:ext cx="369399"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2983" name="Oval 2982"/>
                  <p:cNvSpPr/>
                  <p:nvPr/>
                </p:nvSpPr>
                <p:spPr>
                  <a:xfrm rot="20624588">
                    <a:off x="1202687" y="3723061"/>
                    <a:ext cx="369399"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2984" name="Oval 2983"/>
                  <p:cNvSpPr/>
                  <p:nvPr/>
                </p:nvSpPr>
                <p:spPr>
                  <a:xfrm rot="20624588">
                    <a:off x="1217209" y="3620369"/>
                    <a:ext cx="369399"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2985" name="Oval 2984"/>
                  <p:cNvSpPr/>
                  <p:nvPr/>
                </p:nvSpPr>
                <p:spPr>
                  <a:xfrm rot="20624588">
                    <a:off x="1214642" y="3531648"/>
                    <a:ext cx="369399"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2986" name="Oval 2985"/>
                  <p:cNvSpPr/>
                  <p:nvPr/>
                </p:nvSpPr>
                <p:spPr>
                  <a:xfrm rot="20624588">
                    <a:off x="1232637" y="3426118"/>
                    <a:ext cx="369398"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2987" name="Oval 2986"/>
                  <p:cNvSpPr/>
                  <p:nvPr/>
                </p:nvSpPr>
                <p:spPr>
                  <a:xfrm rot="20624588">
                    <a:off x="1254096" y="3317758"/>
                    <a:ext cx="369399"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2988" name="Oval 2987"/>
                  <p:cNvSpPr/>
                  <p:nvPr/>
                </p:nvSpPr>
                <p:spPr>
                  <a:xfrm rot="20624588">
                    <a:off x="1261262" y="3221069"/>
                    <a:ext cx="369399"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2989" name="Oval 2988"/>
                  <p:cNvSpPr/>
                  <p:nvPr/>
                </p:nvSpPr>
                <p:spPr>
                  <a:xfrm rot="20624588">
                    <a:off x="1277675" y="3121930"/>
                    <a:ext cx="369397"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grpSp>
            <p:grpSp>
              <p:nvGrpSpPr>
                <p:cNvPr id="2731" name="Group 2879"/>
                <p:cNvGrpSpPr/>
                <p:nvPr/>
              </p:nvGrpSpPr>
              <p:grpSpPr>
                <a:xfrm>
                  <a:off x="1973703" y="3422844"/>
                  <a:ext cx="863708" cy="1222843"/>
                  <a:chOff x="1973703" y="3422844"/>
                  <a:chExt cx="863708" cy="1222843"/>
                </a:xfrm>
              </p:grpSpPr>
              <p:sp>
                <p:nvSpPr>
                  <p:cNvPr id="2957" name="Oval 398"/>
                  <p:cNvSpPr/>
                  <p:nvPr/>
                </p:nvSpPr>
                <p:spPr>
                  <a:xfrm rot="599556">
                    <a:off x="1973703" y="4547970"/>
                    <a:ext cx="338672" cy="97717"/>
                  </a:xfrm>
                  <a:custGeom>
                    <a:avLst/>
                    <a:gdLst/>
                    <a:ahLst/>
                    <a:cxnLst/>
                    <a:rect l="l" t="t" r="r" b="b"/>
                    <a:pathLst>
                      <a:path w="338672" h="97717">
                        <a:moveTo>
                          <a:pt x="112806" y="6556"/>
                        </a:moveTo>
                        <a:cubicBezTo>
                          <a:pt x="134904" y="2335"/>
                          <a:pt x="159198" y="0"/>
                          <a:pt x="184700" y="0"/>
                        </a:cubicBezTo>
                        <a:cubicBezTo>
                          <a:pt x="249577" y="0"/>
                          <a:pt x="306642" y="15110"/>
                          <a:pt x="338672" y="39147"/>
                        </a:cubicBezTo>
                        <a:lnTo>
                          <a:pt x="6252" y="97717"/>
                        </a:lnTo>
                        <a:cubicBezTo>
                          <a:pt x="1105" y="93962"/>
                          <a:pt x="1" y="88754"/>
                          <a:pt x="0" y="83430"/>
                        </a:cubicBezTo>
                        <a:cubicBezTo>
                          <a:pt x="0" y="48872"/>
                          <a:pt x="46515" y="19222"/>
                          <a:pt x="112806" y="6556"/>
                        </a:cubicBezTo>
                        <a:close/>
                      </a:path>
                    </a:pathLst>
                  </a:cu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2958" name="Oval 399"/>
                  <p:cNvSpPr/>
                  <p:nvPr/>
                </p:nvSpPr>
                <p:spPr>
                  <a:xfrm rot="599556">
                    <a:off x="1974587" y="4476587"/>
                    <a:ext cx="369400" cy="156166"/>
                  </a:xfrm>
                  <a:custGeom>
                    <a:avLst/>
                    <a:gdLst/>
                    <a:ahLst/>
                    <a:cxnLst/>
                    <a:rect l="l" t="t" r="r" b="b"/>
                    <a:pathLst>
                      <a:path w="369400" h="156166">
                        <a:moveTo>
                          <a:pt x="112806" y="6557"/>
                        </a:moveTo>
                        <a:cubicBezTo>
                          <a:pt x="134903" y="2335"/>
                          <a:pt x="159198" y="0"/>
                          <a:pt x="184700" y="0"/>
                        </a:cubicBezTo>
                        <a:cubicBezTo>
                          <a:pt x="286707" y="0"/>
                          <a:pt x="369400" y="37353"/>
                          <a:pt x="369400" y="83430"/>
                        </a:cubicBezTo>
                        <a:lnTo>
                          <a:pt x="358901" y="110321"/>
                        </a:lnTo>
                        <a:lnTo>
                          <a:pt x="98705" y="156166"/>
                        </a:lnTo>
                        <a:cubicBezTo>
                          <a:pt x="39952" y="143270"/>
                          <a:pt x="0" y="115458"/>
                          <a:pt x="0" y="83430"/>
                        </a:cubicBezTo>
                        <a:cubicBezTo>
                          <a:pt x="0" y="48872"/>
                          <a:pt x="46515" y="19222"/>
                          <a:pt x="112806" y="6557"/>
                        </a:cubicBezTo>
                        <a:close/>
                      </a:path>
                    </a:pathLst>
                  </a:cu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2959" name="Oval 2958"/>
                  <p:cNvSpPr/>
                  <p:nvPr/>
                </p:nvSpPr>
                <p:spPr>
                  <a:xfrm rot="599556">
                    <a:off x="1984564" y="4398956"/>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2960" name="Oval 2959"/>
                  <p:cNvSpPr/>
                  <p:nvPr/>
                </p:nvSpPr>
                <p:spPr>
                  <a:xfrm rot="660000">
                    <a:off x="1993747" y="4327506"/>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2961" name="Oval 2960"/>
                  <p:cNvSpPr/>
                  <p:nvPr/>
                </p:nvSpPr>
                <p:spPr>
                  <a:xfrm rot="599556">
                    <a:off x="2009017" y="4248947"/>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2962" name="Oval 2961"/>
                  <p:cNvSpPr/>
                  <p:nvPr/>
                </p:nvSpPr>
                <p:spPr>
                  <a:xfrm rot="599556">
                    <a:off x="2040217" y="4172412"/>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2963" name="Oval 2962"/>
                  <p:cNvSpPr/>
                  <p:nvPr/>
                </p:nvSpPr>
                <p:spPr>
                  <a:xfrm rot="599556">
                    <a:off x="2063452" y="4094868"/>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2964" name="Oval 2963"/>
                  <p:cNvSpPr/>
                  <p:nvPr/>
                </p:nvSpPr>
                <p:spPr>
                  <a:xfrm rot="599556">
                    <a:off x="2097588" y="4014807"/>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2965" name="Oval 2964"/>
                  <p:cNvSpPr/>
                  <p:nvPr/>
                </p:nvSpPr>
                <p:spPr>
                  <a:xfrm rot="599556">
                    <a:off x="2140672" y="3932675"/>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2966" name="Oval 2965"/>
                  <p:cNvSpPr/>
                  <p:nvPr/>
                </p:nvSpPr>
                <p:spPr>
                  <a:xfrm rot="599556">
                    <a:off x="2199116" y="3846990"/>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2967" name="Oval 2966"/>
                  <p:cNvSpPr/>
                  <p:nvPr/>
                </p:nvSpPr>
                <p:spPr>
                  <a:xfrm rot="599556">
                    <a:off x="2236053" y="3766274"/>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2968" name="Oval 2967"/>
                  <p:cNvSpPr/>
                  <p:nvPr/>
                </p:nvSpPr>
                <p:spPr>
                  <a:xfrm rot="599556">
                    <a:off x="2298863" y="3679591"/>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2969" name="Oval 2968"/>
                  <p:cNvSpPr/>
                  <p:nvPr/>
                </p:nvSpPr>
                <p:spPr>
                  <a:xfrm rot="599556">
                    <a:off x="2366040" y="3591895"/>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2970" name="Oval 2969"/>
                  <p:cNvSpPr/>
                  <p:nvPr/>
                </p:nvSpPr>
                <p:spPr>
                  <a:xfrm rot="599556">
                    <a:off x="2415224" y="3508351"/>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2971" name="Oval 2970"/>
                  <p:cNvSpPr/>
                  <p:nvPr/>
                </p:nvSpPr>
                <p:spPr>
                  <a:xfrm rot="599556">
                    <a:off x="2468011" y="3422844"/>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grpSp>
            <p:grpSp>
              <p:nvGrpSpPr>
                <p:cNvPr id="2732" name="Group 2880"/>
                <p:cNvGrpSpPr/>
                <p:nvPr/>
              </p:nvGrpSpPr>
              <p:grpSpPr>
                <a:xfrm>
                  <a:off x="1468803" y="3426770"/>
                  <a:ext cx="559281" cy="1215099"/>
                  <a:chOff x="1468803" y="3426770"/>
                  <a:chExt cx="559281" cy="1215099"/>
                </a:xfrm>
              </p:grpSpPr>
              <p:sp>
                <p:nvSpPr>
                  <p:cNvPr id="2943" name="Oval 383"/>
                  <p:cNvSpPr/>
                  <p:nvPr/>
                </p:nvSpPr>
                <p:spPr>
                  <a:xfrm rot="21091511">
                    <a:off x="1522703" y="4545836"/>
                    <a:ext cx="345876" cy="96033"/>
                  </a:xfrm>
                  <a:custGeom>
                    <a:avLst/>
                    <a:gdLst/>
                    <a:ahLst/>
                    <a:cxnLst/>
                    <a:rect l="l" t="t" r="r" b="b"/>
                    <a:pathLst>
                      <a:path w="345876" h="96033">
                        <a:moveTo>
                          <a:pt x="233070" y="6556"/>
                        </a:moveTo>
                        <a:cubicBezTo>
                          <a:pt x="299361" y="19222"/>
                          <a:pt x="345876" y="48872"/>
                          <a:pt x="345876" y="83430"/>
                        </a:cubicBezTo>
                        <a:lnTo>
                          <a:pt x="340523" y="96033"/>
                        </a:lnTo>
                        <a:lnTo>
                          <a:pt x="0" y="45295"/>
                        </a:lnTo>
                        <a:cubicBezTo>
                          <a:pt x="29798" y="17727"/>
                          <a:pt x="90904" y="0"/>
                          <a:pt x="161176" y="0"/>
                        </a:cubicBezTo>
                        <a:cubicBezTo>
                          <a:pt x="186678" y="0"/>
                          <a:pt x="210972" y="2334"/>
                          <a:pt x="233070" y="6556"/>
                        </a:cubicBezTo>
                        <a:close/>
                      </a:path>
                    </a:pathLst>
                  </a:cu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2944" name="Oval 384"/>
                  <p:cNvSpPr/>
                  <p:nvPr/>
                </p:nvSpPr>
                <p:spPr>
                  <a:xfrm rot="21091511">
                    <a:off x="1488671" y="4478671"/>
                    <a:ext cx="369400" cy="153310"/>
                  </a:xfrm>
                  <a:custGeom>
                    <a:avLst/>
                    <a:gdLst/>
                    <a:ahLst/>
                    <a:cxnLst/>
                    <a:rect l="l" t="t" r="r" b="b"/>
                    <a:pathLst>
                      <a:path w="369400" h="153310">
                        <a:moveTo>
                          <a:pt x="256593" y="6556"/>
                        </a:moveTo>
                        <a:cubicBezTo>
                          <a:pt x="322885" y="19222"/>
                          <a:pt x="369400" y="48872"/>
                          <a:pt x="369400" y="83430"/>
                        </a:cubicBezTo>
                        <a:cubicBezTo>
                          <a:pt x="369400" y="113158"/>
                          <a:pt x="334979" y="139254"/>
                          <a:pt x="283078" y="153310"/>
                        </a:cubicBezTo>
                        <a:lnTo>
                          <a:pt x="12453" y="112987"/>
                        </a:lnTo>
                        <a:cubicBezTo>
                          <a:pt x="4318" y="104032"/>
                          <a:pt x="0" y="93959"/>
                          <a:pt x="0" y="83430"/>
                        </a:cubicBezTo>
                        <a:cubicBezTo>
                          <a:pt x="0" y="37353"/>
                          <a:pt x="82693" y="0"/>
                          <a:pt x="184700" y="0"/>
                        </a:cubicBezTo>
                        <a:cubicBezTo>
                          <a:pt x="210202" y="0"/>
                          <a:pt x="234496" y="2334"/>
                          <a:pt x="256593" y="6556"/>
                        </a:cubicBezTo>
                        <a:close/>
                      </a:path>
                    </a:pathLst>
                  </a:cu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2945" name="Oval 2944"/>
                  <p:cNvSpPr/>
                  <p:nvPr/>
                </p:nvSpPr>
                <p:spPr>
                  <a:xfrm rot="21091511">
                    <a:off x="1476381" y="4399495"/>
                    <a:ext cx="369399"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2946" name="Oval 2945"/>
                  <p:cNvSpPr/>
                  <p:nvPr/>
                </p:nvSpPr>
                <p:spPr>
                  <a:xfrm rot="21091511">
                    <a:off x="1477678" y="4316237"/>
                    <a:ext cx="369399"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2947" name="Oval 2946"/>
                  <p:cNvSpPr/>
                  <p:nvPr/>
                </p:nvSpPr>
                <p:spPr>
                  <a:xfrm rot="21091511">
                    <a:off x="1471330" y="4237666"/>
                    <a:ext cx="369399"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2948" name="Oval 2947"/>
                  <p:cNvSpPr/>
                  <p:nvPr/>
                </p:nvSpPr>
                <p:spPr>
                  <a:xfrm rot="21091511">
                    <a:off x="1468803" y="4156755"/>
                    <a:ext cx="369399"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2949" name="Oval 2948"/>
                  <p:cNvSpPr/>
                  <p:nvPr/>
                </p:nvSpPr>
                <p:spPr>
                  <a:xfrm rot="21091511">
                    <a:off x="1475821" y="4070003"/>
                    <a:ext cx="369399"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2950" name="Oval 2949"/>
                  <p:cNvSpPr/>
                  <p:nvPr/>
                </p:nvSpPr>
                <p:spPr>
                  <a:xfrm rot="21091511">
                    <a:off x="1490669" y="3978453"/>
                    <a:ext cx="369399"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2951" name="Oval 2950"/>
                  <p:cNvSpPr/>
                  <p:nvPr/>
                </p:nvSpPr>
                <p:spPr>
                  <a:xfrm rot="21091511">
                    <a:off x="1506632" y="3878673"/>
                    <a:ext cx="369399"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2952" name="Oval 2951"/>
                  <p:cNvSpPr/>
                  <p:nvPr/>
                </p:nvSpPr>
                <p:spPr>
                  <a:xfrm rot="21091511">
                    <a:off x="1528431" y="3790412"/>
                    <a:ext cx="369399"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2953" name="Oval 2952"/>
                  <p:cNvSpPr/>
                  <p:nvPr/>
                </p:nvSpPr>
                <p:spPr>
                  <a:xfrm rot="21091511">
                    <a:off x="1560546" y="3688283"/>
                    <a:ext cx="369399"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2954" name="Oval 2953"/>
                  <p:cNvSpPr/>
                  <p:nvPr/>
                </p:nvSpPr>
                <p:spPr>
                  <a:xfrm rot="21091511">
                    <a:off x="1596484" y="3583830"/>
                    <a:ext cx="369399"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2955" name="Oval 2954"/>
                  <p:cNvSpPr/>
                  <p:nvPr/>
                </p:nvSpPr>
                <p:spPr>
                  <a:xfrm rot="21240000">
                    <a:off x="1629003" y="3501328"/>
                    <a:ext cx="369399"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2956" name="Oval 2955"/>
                  <p:cNvSpPr/>
                  <p:nvPr/>
                </p:nvSpPr>
                <p:spPr>
                  <a:xfrm rot="21091511">
                    <a:off x="1658686" y="3426770"/>
                    <a:ext cx="369398"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grpSp>
            <p:grpSp>
              <p:nvGrpSpPr>
                <p:cNvPr id="2733" name="Group 2881"/>
                <p:cNvGrpSpPr/>
                <p:nvPr/>
              </p:nvGrpSpPr>
              <p:grpSpPr>
                <a:xfrm>
                  <a:off x="2334763" y="3732905"/>
                  <a:ext cx="906116" cy="919235"/>
                  <a:chOff x="2334763" y="3732905"/>
                  <a:chExt cx="906116" cy="919235"/>
                </a:xfrm>
              </p:grpSpPr>
              <p:sp>
                <p:nvSpPr>
                  <p:cNvPr id="2932" name="Oval 371"/>
                  <p:cNvSpPr/>
                  <p:nvPr/>
                </p:nvSpPr>
                <p:spPr>
                  <a:xfrm rot="1027253">
                    <a:off x="2334763" y="4505076"/>
                    <a:ext cx="356947" cy="147064"/>
                  </a:xfrm>
                  <a:custGeom>
                    <a:avLst/>
                    <a:gdLst/>
                    <a:ahLst/>
                    <a:cxnLst/>
                    <a:rect l="l" t="t" r="r" b="b"/>
                    <a:pathLst>
                      <a:path w="356947" h="147064">
                        <a:moveTo>
                          <a:pt x="54098" y="24436"/>
                        </a:moveTo>
                        <a:cubicBezTo>
                          <a:pt x="87522" y="9338"/>
                          <a:pt x="133696" y="0"/>
                          <a:pt x="184700" y="0"/>
                        </a:cubicBezTo>
                        <a:cubicBezTo>
                          <a:pt x="265956" y="0"/>
                          <a:pt x="334957" y="23702"/>
                          <a:pt x="356947" y="58357"/>
                        </a:cubicBezTo>
                        <a:lnTo>
                          <a:pt x="68976" y="147064"/>
                        </a:lnTo>
                        <a:cubicBezTo>
                          <a:pt x="26757" y="133028"/>
                          <a:pt x="0" y="109641"/>
                          <a:pt x="0" y="83430"/>
                        </a:cubicBezTo>
                        <a:cubicBezTo>
                          <a:pt x="0" y="60393"/>
                          <a:pt x="20673" y="39534"/>
                          <a:pt x="54098" y="24436"/>
                        </a:cubicBezTo>
                        <a:close/>
                      </a:path>
                    </a:pathLst>
                  </a:cu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2933" name="Oval 372"/>
                  <p:cNvSpPr/>
                  <p:nvPr/>
                </p:nvSpPr>
                <p:spPr>
                  <a:xfrm rot="1027253">
                    <a:off x="2359794" y="4432861"/>
                    <a:ext cx="369400" cy="166860"/>
                  </a:xfrm>
                  <a:custGeom>
                    <a:avLst/>
                    <a:gdLst/>
                    <a:ahLst/>
                    <a:cxnLst/>
                    <a:rect l="l" t="t" r="r" b="b"/>
                    <a:pathLst>
                      <a:path w="369400" h="166860">
                        <a:moveTo>
                          <a:pt x="54097" y="24436"/>
                        </a:moveTo>
                        <a:cubicBezTo>
                          <a:pt x="87521" y="9338"/>
                          <a:pt x="133696" y="0"/>
                          <a:pt x="184700" y="0"/>
                        </a:cubicBezTo>
                        <a:cubicBezTo>
                          <a:pt x="286707" y="0"/>
                          <a:pt x="369400" y="37353"/>
                          <a:pt x="369400" y="83430"/>
                        </a:cubicBezTo>
                        <a:cubicBezTo>
                          <a:pt x="369400" y="129507"/>
                          <a:pt x="286707" y="166860"/>
                          <a:pt x="184700" y="166860"/>
                        </a:cubicBezTo>
                        <a:cubicBezTo>
                          <a:pt x="82693" y="166860"/>
                          <a:pt x="0" y="129507"/>
                          <a:pt x="0" y="83430"/>
                        </a:cubicBezTo>
                        <a:cubicBezTo>
                          <a:pt x="0" y="60392"/>
                          <a:pt x="20673" y="39534"/>
                          <a:pt x="54097" y="24436"/>
                        </a:cubicBezTo>
                        <a:close/>
                      </a:path>
                    </a:pathLst>
                  </a:cu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2934" name="Oval 2933"/>
                  <p:cNvSpPr/>
                  <p:nvPr/>
                </p:nvSpPr>
                <p:spPr>
                  <a:xfrm rot="1027253">
                    <a:off x="2392474" y="4358799"/>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2935" name="Oval 2934"/>
                  <p:cNvSpPr/>
                  <p:nvPr/>
                </p:nvSpPr>
                <p:spPr>
                  <a:xfrm rot="1027253">
                    <a:off x="2436281" y="4283594"/>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2936" name="Oval 2935"/>
                  <p:cNvSpPr/>
                  <p:nvPr/>
                </p:nvSpPr>
                <p:spPr>
                  <a:xfrm rot="1027253">
                    <a:off x="2489222" y="4207439"/>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2937" name="Oval 2936"/>
                  <p:cNvSpPr/>
                  <p:nvPr/>
                </p:nvSpPr>
                <p:spPr>
                  <a:xfrm rot="1027253">
                    <a:off x="2545516" y="4142001"/>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2938" name="Oval 2937"/>
                  <p:cNvSpPr/>
                  <p:nvPr/>
                </p:nvSpPr>
                <p:spPr>
                  <a:xfrm rot="1027253">
                    <a:off x="2604514" y="4054170"/>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2939" name="Oval 2938"/>
                  <p:cNvSpPr/>
                  <p:nvPr/>
                </p:nvSpPr>
                <p:spPr>
                  <a:xfrm rot="1027253">
                    <a:off x="2677596" y="3975949"/>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2940" name="Oval 2939"/>
                  <p:cNvSpPr/>
                  <p:nvPr/>
                </p:nvSpPr>
                <p:spPr>
                  <a:xfrm rot="1027253">
                    <a:off x="2742805" y="3909594"/>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2941" name="Oval 2940"/>
                  <p:cNvSpPr/>
                  <p:nvPr/>
                </p:nvSpPr>
                <p:spPr>
                  <a:xfrm rot="1027253">
                    <a:off x="2814309" y="3820463"/>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2942" name="Oval 2941"/>
                  <p:cNvSpPr/>
                  <p:nvPr/>
                </p:nvSpPr>
                <p:spPr>
                  <a:xfrm rot="1027253">
                    <a:off x="2871482" y="3732905"/>
                    <a:ext cx="369397"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grpSp>
            <p:grpSp>
              <p:nvGrpSpPr>
                <p:cNvPr id="2734" name="Group 2882"/>
                <p:cNvGrpSpPr/>
                <p:nvPr/>
              </p:nvGrpSpPr>
              <p:grpSpPr>
                <a:xfrm>
                  <a:off x="1774009" y="3732138"/>
                  <a:ext cx="653451" cy="886473"/>
                  <a:chOff x="1774009" y="3732138"/>
                  <a:chExt cx="653451" cy="886473"/>
                </a:xfrm>
              </p:grpSpPr>
              <p:sp>
                <p:nvSpPr>
                  <p:cNvPr id="2922" name="Oval 360"/>
                  <p:cNvSpPr/>
                  <p:nvPr/>
                </p:nvSpPr>
                <p:spPr>
                  <a:xfrm rot="21563279">
                    <a:off x="1774009" y="4537571"/>
                    <a:ext cx="367458" cy="81040"/>
                  </a:xfrm>
                  <a:custGeom>
                    <a:avLst/>
                    <a:gdLst/>
                    <a:ahLst/>
                    <a:cxnLst/>
                    <a:rect l="l" t="t" r="r" b="b"/>
                    <a:pathLst>
                      <a:path w="367458" h="81040">
                        <a:moveTo>
                          <a:pt x="183291" y="0"/>
                        </a:moveTo>
                        <a:cubicBezTo>
                          <a:pt x="283507" y="0"/>
                          <a:pt x="365082" y="36053"/>
                          <a:pt x="367458" y="81040"/>
                        </a:cubicBezTo>
                        <a:lnTo>
                          <a:pt x="0" y="77115"/>
                        </a:lnTo>
                        <a:cubicBezTo>
                          <a:pt x="6438" y="33911"/>
                          <a:pt x="86097" y="0"/>
                          <a:pt x="183291" y="0"/>
                        </a:cubicBezTo>
                        <a:close/>
                      </a:path>
                    </a:pathLst>
                  </a:cu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2923" name="Oval 1828"/>
                  <p:cNvSpPr/>
                  <p:nvPr/>
                </p:nvSpPr>
                <p:spPr>
                  <a:xfrm rot="21563279">
                    <a:off x="1781590" y="4457074"/>
                    <a:ext cx="369400" cy="160340"/>
                  </a:xfrm>
                  <a:custGeom>
                    <a:avLst/>
                    <a:gdLst/>
                    <a:ahLst/>
                    <a:cxnLst/>
                    <a:rect l="l" t="t" r="r" b="b"/>
                    <a:pathLst>
                      <a:path w="369400" h="160340">
                        <a:moveTo>
                          <a:pt x="184700" y="0"/>
                        </a:moveTo>
                        <a:cubicBezTo>
                          <a:pt x="286707" y="0"/>
                          <a:pt x="369400" y="37353"/>
                          <a:pt x="369400" y="83430"/>
                        </a:cubicBezTo>
                        <a:cubicBezTo>
                          <a:pt x="369400" y="118056"/>
                          <a:pt x="322701" y="147756"/>
                          <a:pt x="256192" y="160340"/>
                        </a:cubicBezTo>
                        <a:lnTo>
                          <a:pt x="107719" y="158754"/>
                        </a:lnTo>
                        <a:cubicBezTo>
                          <a:pt x="44098" y="146073"/>
                          <a:pt x="0" y="117077"/>
                          <a:pt x="0" y="83429"/>
                        </a:cubicBezTo>
                        <a:cubicBezTo>
                          <a:pt x="0" y="37353"/>
                          <a:pt x="82693" y="-1"/>
                          <a:pt x="184700" y="0"/>
                        </a:cubicBezTo>
                        <a:close/>
                      </a:path>
                    </a:pathLst>
                  </a:cu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2924" name="Oval 2923"/>
                  <p:cNvSpPr/>
                  <p:nvPr/>
                </p:nvSpPr>
                <p:spPr>
                  <a:xfrm rot="21563279">
                    <a:off x="1800444" y="4372097"/>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2925" name="Oval 2924"/>
                  <p:cNvSpPr/>
                  <p:nvPr/>
                </p:nvSpPr>
                <p:spPr>
                  <a:xfrm rot="21563279">
                    <a:off x="1827675" y="4283434"/>
                    <a:ext cx="36940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2926" name="Oval 2925"/>
                  <p:cNvSpPr/>
                  <p:nvPr/>
                </p:nvSpPr>
                <p:spPr>
                  <a:xfrm rot="21563279">
                    <a:off x="1869355" y="4188460"/>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2927" name="Oval 2926"/>
                  <p:cNvSpPr/>
                  <p:nvPr/>
                </p:nvSpPr>
                <p:spPr>
                  <a:xfrm rot="21563279">
                    <a:off x="1890805" y="4102335"/>
                    <a:ext cx="36940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2928" name="Oval 2927"/>
                  <p:cNvSpPr/>
                  <p:nvPr/>
                </p:nvSpPr>
                <p:spPr>
                  <a:xfrm rot="21563279">
                    <a:off x="1936590" y="4005563"/>
                    <a:ext cx="36940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2929" name="Oval 2928"/>
                  <p:cNvSpPr/>
                  <p:nvPr/>
                </p:nvSpPr>
                <p:spPr>
                  <a:xfrm rot="21563279">
                    <a:off x="1986480" y="3907000"/>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2930" name="Oval 2929"/>
                  <p:cNvSpPr/>
                  <p:nvPr/>
                </p:nvSpPr>
                <p:spPr>
                  <a:xfrm rot="21563279">
                    <a:off x="2019452" y="3815830"/>
                    <a:ext cx="36940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2931" name="Oval 2930"/>
                  <p:cNvSpPr/>
                  <p:nvPr/>
                </p:nvSpPr>
                <p:spPr>
                  <a:xfrm rot="21563279">
                    <a:off x="2058062" y="3732138"/>
                    <a:ext cx="369398"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grpSp>
            <p:grpSp>
              <p:nvGrpSpPr>
                <p:cNvPr id="2735" name="Group 2883"/>
                <p:cNvGrpSpPr/>
                <p:nvPr/>
              </p:nvGrpSpPr>
              <p:grpSpPr>
                <a:xfrm>
                  <a:off x="1191655" y="3737542"/>
                  <a:ext cx="446702" cy="917405"/>
                  <a:chOff x="1191655" y="3737542"/>
                  <a:chExt cx="446702" cy="917405"/>
                </a:xfrm>
              </p:grpSpPr>
              <p:sp>
                <p:nvSpPr>
                  <p:cNvPr id="2913" name="Oval 350"/>
                  <p:cNvSpPr/>
                  <p:nvPr/>
                </p:nvSpPr>
                <p:spPr>
                  <a:xfrm rot="20624588">
                    <a:off x="1210239" y="4516331"/>
                    <a:ext cx="351297" cy="138616"/>
                  </a:xfrm>
                  <a:custGeom>
                    <a:avLst/>
                    <a:gdLst/>
                    <a:ahLst/>
                    <a:cxnLst/>
                    <a:rect l="l" t="t" r="r" b="b"/>
                    <a:pathLst>
                      <a:path w="351297" h="138616">
                        <a:moveTo>
                          <a:pt x="284084" y="19051"/>
                        </a:moveTo>
                        <a:cubicBezTo>
                          <a:pt x="325133" y="34354"/>
                          <a:pt x="351297" y="57511"/>
                          <a:pt x="351297" y="83430"/>
                        </a:cubicBezTo>
                        <a:cubicBezTo>
                          <a:pt x="351297" y="105112"/>
                          <a:pt x="332985" y="124863"/>
                          <a:pt x="302570" y="138616"/>
                        </a:cubicBezTo>
                        <a:lnTo>
                          <a:pt x="0" y="50386"/>
                        </a:lnTo>
                        <a:cubicBezTo>
                          <a:pt x="27505" y="20047"/>
                          <a:pt x="91869" y="0"/>
                          <a:pt x="166597" y="0"/>
                        </a:cubicBezTo>
                        <a:cubicBezTo>
                          <a:pt x="192099" y="0"/>
                          <a:pt x="216393" y="2334"/>
                          <a:pt x="238491" y="6556"/>
                        </a:cubicBezTo>
                        <a:cubicBezTo>
                          <a:pt x="255064" y="9722"/>
                          <a:pt x="270401" y="13950"/>
                          <a:pt x="284084" y="19051"/>
                        </a:cubicBezTo>
                        <a:close/>
                      </a:path>
                    </a:pathLst>
                  </a:cu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2914" name="Oval 351"/>
                  <p:cNvSpPr/>
                  <p:nvPr/>
                </p:nvSpPr>
                <p:spPr>
                  <a:xfrm rot="20624588">
                    <a:off x="1191655" y="4431394"/>
                    <a:ext cx="369400" cy="166860"/>
                  </a:xfrm>
                  <a:custGeom>
                    <a:avLst/>
                    <a:gdLst/>
                    <a:ahLst/>
                    <a:cxnLst/>
                    <a:rect l="l" t="t" r="r" b="b"/>
                    <a:pathLst>
                      <a:path w="369400" h="166860">
                        <a:moveTo>
                          <a:pt x="256594" y="6556"/>
                        </a:moveTo>
                        <a:cubicBezTo>
                          <a:pt x="322885" y="19222"/>
                          <a:pt x="369400" y="48872"/>
                          <a:pt x="369400" y="83430"/>
                        </a:cubicBezTo>
                        <a:cubicBezTo>
                          <a:pt x="369400" y="129507"/>
                          <a:pt x="286707" y="166860"/>
                          <a:pt x="184700" y="166860"/>
                        </a:cubicBezTo>
                        <a:cubicBezTo>
                          <a:pt x="82693" y="166860"/>
                          <a:pt x="0" y="129507"/>
                          <a:pt x="0" y="83430"/>
                        </a:cubicBezTo>
                        <a:cubicBezTo>
                          <a:pt x="0" y="37353"/>
                          <a:pt x="82693" y="0"/>
                          <a:pt x="184700" y="0"/>
                        </a:cubicBezTo>
                        <a:cubicBezTo>
                          <a:pt x="210202" y="0"/>
                          <a:pt x="234497" y="2334"/>
                          <a:pt x="256594" y="6556"/>
                        </a:cubicBezTo>
                        <a:close/>
                      </a:path>
                    </a:pathLst>
                  </a:cu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2915" name="Oval 2914"/>
                  <p:cNvSpPr/>
                  <p:nvPr/>
                </p:nvSpPr>
                <p:spPr>
                  <a:xfrm rot="20624588">
                    <a:off x="1193972" y="4338677"/>
                    <a:ext cx="369399"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2916" name="Oval 2915"/>
                  <p:cNvSpPr/>
                  <p:nvPr/>
                </p:nvSpPr>
                <p:spPr>
                  <a:xfrm rot="20624588">
                    <a:off x="1208494" y="4235988"/>
                    <a:ext cx="369399"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2917" name="Oval 2916"/>
                  <p:cNvSpPr/>
                  <p:nvPr/>
                </p:nvSpPr>
                <p:spPr>
                  <a:xfrm rot="20624588">
                    <a:off x="1205927" y="4147267"/>
                    <a:ext cx="369399"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2918" name="Oval 2917"/>
                  <p:cNvSpPr/>
                  <p:nvPr/>
                </p:nvSpPr>
                <p:spPr>
                  <a:xfrm rot="20624588">
                    <a:off x="1223923" y="4041732"/>
                    <a:ext cx="369399"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2919" name="Oval 2918"/>
                  <p:cNvSpPr/>
                  <p:nvPr/>
                </p:nvSpPr>
                <p:spPr>
                  <a:xfrm rot="20624588">
                    <a:off x="1245381" y="3933362"/>
                    <a:ext cx="369399"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2920" name="Oval 2919"/>
                  <p:cNvSpPr/>
                  <p:nvPr/>
                </p:nvSpPr>
                <p:spPr>
                  <a:xfrm rot="20624588">
                    <a:off x="1252548" y="3836680"/>
                    <a:ext cx="369399"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2921" name="Oval 2920"/>
                  <p:cNvSpPr/>
                  <p:nvPr/>
                </p:nvSpPr>
                <p:spPr>
                  <a:xfrm rot="20624588">
                    <a:off x="1268960" y="3737542"/>
                    <a:ext cx="369397"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grpSp>
            <p:grpSp>
              <p:nvGrpSpPr>
                <p:cNvPr id="2736" name="Group 2884"/>
                <p:cNvGrpSpPr/>
                <p:nvPr/>
              </p:nvGrpSpPr>
              <p:grpSpPr>
                <a:xfrm>
                  <a:off x="2200113" y="4053719"/>
                  <a:ext cx="637298" cy="579571"/>
                  <a:chOff x="2200113" y="4053719"/>
                  <a:chExt cx="637298" cy="579571"/>
                </a:xfrm>
              </p:grpSpPr>
              <p:sp>
                <p:nvSpPr>
                  <p:cNvPr id="2907" name="Oval 344"/>
                  <p:cNvSpPr/>
                  <p:nvPr/>
                </p:nvSpPr>
                <p:spPr>
                  <a:xfrm rot="599556">
                    <a:off x="2200113" y="4477939"/>
                    <a:ext cx="369400" cy="155351"/>
                  </a:xfrm>
                  <a:custGeom>
                    <a:avLst/>
                    <a:gdLst/>
                    <a:ahLst/>
                    <a:cxnLst/>
                    <a:rect l="l" t="t" r="r" b="b"/>
                    <a:pathLst>
                      <a:path w="369400" h="155351">
                        <a:moveTo>
                          <a:pt x="112806" y="6557"/>
                        </a:moveTo>
                        <a:cubicBezTo>
                          <a:pt x="134903" y="2335"/>
                          <a:pt x="159198" y="0"/>
                          <a:pt x="184700" y="0"/>
                        </a:cubicBezTo>
                        <a:cubicBezTo>
                          <a:pt x="286707" y="0"/>
                          <a:pt x="369400" y="37353"/>
                          <a:pt x="369400" y="83430"/>
                        </a:cubicBezTo>
                        <a:lnTo>
                          <a:pt x="359849" y="108787"/>
                        </a:lnTo>
                        <a:lnTo>
                          <a:pt x="95569" y="155351"/>
                        </a:lnTo>
                        <a:cubicBezTo>
                          <a:pt x="38524" y="142264"/>
                          <a:pt x="0" y="114880"/>
                          <a:pt x="0" y="83430"/>
                        </a:cubicBezTo>
                        <a:cubicBezTo>
                          <a:pt x="0" y="48872"/>
                          <a:pt x="46515" y="19222"/>
                          <a:pt x="112806" y="6557"/>
                        </a:cubicBezTo>
                        <a:close/>
                      </a:path>
                    </a:pathLst>
                  </a:cu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2908" name="Oval 2907"/>
                  <p:cNvSpPr/>
                  <p:nvPr/>
                </p:nvSpPr>
                <p:spPr>
                  <a:xfrm rot="599556">
                    <a:off x="2236052" y="4397143"/>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2909" name="Oval 2908"/>
                  <p:cNvSpPr/>
                  <p:nvPr/>
                </p:nvSpPr>
                <p:spPr>
                  <a:xfrm rot="599556">
                    <a:off x="2298862" y="4310453"/>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2910" name="Oval 2909"/>
                  <p:cNvSpPr/>
                  <p:nvPr/>
                </p:nvSpPr>
                <p:spPr>
                  <a:xfrm rot="599556">
                    <a:off x="2366039" y="4222760"/>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2911" name="Oval 2910"/>
                  <p:cNvSpPr/>
                  <p:nvPr/>
                </p:nvSpPr>
                <p:spPr>
                  <a:xfrm rot="599556">
                    <a:off x="2415224" y="4139221"/>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2912" name="Oval 2911"/>
                  <p:cNvSpPr/>
                  <p:nvPr/>
                </p:nvSpPr>
                <p:spPr>
                  <a:xfrm rot="599556">
                    <a:off x="2468011" y="4053719"/>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grpSp>
            <p:grpSp>
              <p:nvGrpSpPr>
                <p:cNvPr id="2737" name="Group 2885"/>
                <p:cNvGrpSpPr/>
                <p:nvPr/>
              </p:nvGrpSpPr>
              <p:grpSpPr>
                <a:xfrm>
                  <a:off x="1504431" y="4053714"/>
                  <a:ext cx="523652" cy="584247"/>
                  <a:chOff x="1504431" y="4053714"/>
                  <a:chExt cx="523652" cy="584247"/>
                </a:xfrm>
              </p:grpSpPr>
              <p:sp>
                <p:nvSpPr>
                  <p:cNvPr id="2901" name="Oval 337"/>
                  <p:cNvSpPr/>
                  <p:nvPr/>
                </p:nvSpPr>
                <p:spPr>
                  <a:xfrm rot="21091511">
                    <a:off x="1504431" y="4500988"/>
                    <a:ext cx="369400" cy="136973"/>
                  </a:xfrm>
                  <a:custGeom>
                    <a:avLst/>
                    <a:gdLst/>
                    <a:ahLst/>
                    <a:cxnLst/>
                    <a:rect l="l" t="t" r="r" b="b"/>
                    <a:pathLst>
                      <a:path w="369400" h="136973">
                        <a:moveTo>
                          <a:pt x="256593" y="6556"/>
                        </a:moveTo>
                        <a:cubicBezTo>
                          <a:pt x="322885" y="19222"/>
                          <a:pt x="369400" y="48872"/>
                          <a:pt x="369400" y="83430"/>
                        </a:cubicBezTo>
                        <a:cubicBezTo>
                          <a:pt x="369400" y="104256"/>
                          <a:pt x="352506" y="123300"/>
                          <a:pt x="324252" y="136973"/>
                        </a:cubicBezTo>
                        <a:lnTo>
                          <a:pt x="2064" y="88966"/>
                        </a:lnTo>
                        <a:cubicBezTo>
                          <a:pt x="149" y="87319"/>
                          <a:pt x="0" y="85382"/>
                          <a:pt x="0" y="83430"/>
                        </a:cubicBezTo>
                        <a:cubicBezTo>
                          <a:pt x="0" y="37353"/>
                          <a:pt x="82693" y="0"/>
                          <a:pt x="184700" y="0"/>
                        </a:cubicBezTo>
                        <a:cubicBezTo>
                          <a:pt x="210202" y="0"/>
                          <a:pt x="234496" y="2334"/>
                          <a:pt x="256593" y="6556"/>
                        </a:cubicBezTo>
                        <a:close/>
                      </a:path>
                    </a:pathLst>
                  </a:cu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2902" name="Oval 2901"/>
                  <p:cNvSpPr/>
                  <p:nvPr/>
                </p:nvSpPr>
                <p:spPr>
                  <a:xfrm rot="21091511">
                    <a:off x="1528431" y="4412564"/>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800" b="0" i="0" u="none" strike="noStrike" kern="0" cap="none" spc="0" normalizeH="0" baseline="0" noProof="0" smtClean="0">
                      <a:ln>
                        <a:noFill/>
                      </a:ln>
                      <a:solidFill>
                        <a:prstClr val="white"/>
                      </a:solidFill>
                      <a:effectLst/>
                      <a:uLnTx/>
                      <a:uFillTx/>
                      <a:latin typeface="Arial" panose="020B0604020202020204" pitchFamily="34" charset="0"/>
                      <a:ea typeface="Arial Unicode MS" panose="020B0604020202020204" pitchFamily="34" charset="-128"/>
                    </a:endParaRPr>
                  </a:p>
                </p:txBody>
              </p:sp>
              <p:sp>
                <p:nvSpPr>
                  <p:cNvPr id="2903" name="Oval 2902"/>
                  <p:cNvSpPr/>
                  <p:nvPr/>
                </p:nvSpPr>
                <p:spPr>
                  <a:xfrm rot="21091511">
                    <a:off x="1560545" y="4310451"/>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800" b="0" i="0" u="none" strike="noStrike" kern="0" cap="none" spc="0" normalizeH="0" baseline="0" noProof="0" smtClean="0">
                      <a:ln>
                        <a:noFill/>
                      </a:ln>
                      <a:solidFill>
                        <a:prstClr val="white"/>
                      </a:solidFill>
                      <a:effectLst/>
                      <a:uLnTx/>
                      <a:uFillTx/>
                      <a:latin typeface="Arial" panose="020B0604020202020204" pitchFamily="34" charset="0"/>
                      <a:ea typeface="Arial Unicode MS" panose="020B0604020202020204" pitchFamily="34" charset="-128"/>
                    </a:endParaRPr>
                  </a:p>
                </p:txBody>
              </p:sp>
              <p:sp>
                <p:nvSpPr>
                  <p:cNvPr id="2904" name="Oval 2903"/>
                  <p:cNvSpPr/>
                  <p:nvPr/>
                </p:nvSpPr>
                <p:spPr>
                  <a:xfrm rot="21091511">
                    <a:off x="1596482" y="4229653"/>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800" b="0" i="0" u="none" strike="noStrike" kern="0" cap="none" spc="0" normalizeH="0" baseline="0" noProof="0" smtClean="0">
                      <a:ln>
                        <a:noFill/>
                      </a:ln>
                      <a:solidFill>
                        <a:prstClr val="white"/>
                      </a:solidFill>
                      <a:effectLst/>
                      <a:uLnTx/>
                      <a:uFillTx/>
                      <a:latin typeface="Arial" panose="020B0604020202020204" pitchFamily="34" charset="0"/>
                      <a:ea typeface="Arial Unicode MS" panose="020B0604020202020204" pitchFamily="34" charset="-128"/>
                    </a:endParaRPr>
                  </a:p>
                </p:txBody>
              </p:sp>
              <p:sp>
                <p:nvSpPr>
                  <p:cNvPr id="2905" name="Oval 2904"/>
                  <p:cNvSpPr/>
                  <p:nvPr/>
                </p:nvSpPr>
                <p:spPr>
                  <a:xfrm rot="21240000">
                    <a:off x="1629003" y="4130650"/>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800" b="0" i="0" u="none" strike="noStrike" kern="0" cap="none" spc="0" normalizeH="0" baseline="0" noProof="0" smtClean="0">
                      <a:ln>
                        <a:noFill/>
                      </a:ln>
                      <a:solidFill>
                        <a:prstClr val="white"/>
                      </a:solidFill>
                      <a:effectLst/>
                      <a:uLnTx/>
                      <a:uFillTx/>
                      <a:latin typeface="Arial" panose="020B0604020202020204" pitchFamily="34" charset="0"/>
                      <a:ea typeface="Arial Unicode MS" panose="020B0604020202020204" pitchFamily="34" charset="-128"/>
                    </a:endParaRPr>
                  </a:p>
                </p:txBody>
              </p:sp>
              <p:sp>
                <p:nvSpPr>
                  <p:cNvPr id="2906" name="Oval 2905"/>
                  <p:cNvSpPr/>
                  <p:nvPr/>
                </p:nvSpPr>
                <p:spPr>
                  <a:xfrm rot="21091511">
                    <a:off x="1658685" y="4053714"/>
                    <a:ext cx="369398"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grpSp>
            <p:grpSp>
              <p:nvGrpSpPr>
                <p:cNvPr id="2738" name="Group 2886"/>
                <p:cNvGrpSpPr/>
                <p:nvPr/>
              </p:nvGrpSpPr>
              <p:grpSpPr>
                <a:xfrm>
                  <a:off x="1986060" y="4362171"/>
                  <a:ext cx="441401" cy="256433"/>
                  <a:chOff x="1986060" y="4362171"/>
                  <a:chExt cx="441401" cy="256433"/>
                </a:xfrm>
              </p:grpSpPr>
              <p:sp>
                <p:nvSpPr>
                  <p:cNvPr id="2898" name="Oval 13"/>
                  <p:cNvSpPr/>
                  <p:nvPr/>
                </p:nvSpPr>
                <p:spPr>
                  <a:xfrm rot="21563279">
                    <a:off x="1986060" y="4530698"/>
                    <a:ext cx="369400" cy="87906"/>
                  </a:xfrm>
                  <a:custGeom>
                    <a:avLst/>
                    <a:gdLst/>
                    <a:ahLst/>
                    <a:cxnLst/>
                    <a:rect l="l" t="t" r="r" b="b"/>
                    <a:pathLst>
                      <a:path w="369400" h="87906">
                        <a:moveTo>
                          <a:pt x="184700" y="0"/>
                        </a:moveTo>
                        <a:cubicBezTo>
                          <a:pt x="286707" y="0"/>
                          <a:pt x="369400" y="37353"/>
                          <a:pt x="369400" y="83430"/>
                        </a:cubicBezTo>
                        <a:lnTo>
                          <a:pt x="367690" y="87906"/>
                        </a:lnTo>
                        <a:lnTo>
                          <a:pt x="181" y="83980"/>
                        </a:lnTo>
                        <a:cubicBezTo>
                          <a:pt x="1" y="83798"/>
                          <a:pt x="0" y="83614"/>
                          <a:pt x="0" y="83430"/>
                        </a:cubicBezTo>
                        <a:cubicBezTo>
                          <a:pt x="0" y="37353"/>
                          <a:pt x="82693" y="0"/>
                          <a:pt x="184700" y="0"/>
                        </a:cubicBezTo>
                        <a:close/>
                      </a:path>
                    </a:pathLst>
                  </a:custGeom>
                  <a:gradFill flip="none" rotWithShape="1">
                    <a:gsLst>
                      <a:gs pos="34000">
                        <a:sysClr val="window" lastClr="FFFFFF">
                          <a:lumMod val="91000"/>
                        </a:sysClr>
                      </a:gs>
                      <a:gs pos="100000">
                        <a:sysClr val="window" lastClr="FFFFFF">
                          <a:lumMod val="50000"/>
                        </a:sysClr>
                      </a:gs>
                    </a:gsLst>
                    <a:lin ang="5400000" scaled="0"/>
                    <a:tileRect/>
                  </a:gradFill>
                  <a:ln w="25400" cap="flat" cmpd="sng" algn="ctr">
                    <a:noFill/>
                    <a:prstDash val="solid"/>
                  </a:ln>
                  <a:effectLst/>
                  <a:scene3d>
                    <a:camera prst="orthographicFront">
                      <a:rot lat="0" lon="0" rev="0"/>
                    </a:camera>
                    <a:lightRig rig="balanced" dir="t">
                      <a:rot lat="0" lon="0" rev="8700000"/>
                    </a:lightRig>
                  </a:scene3d>
                  <a:sp3d>
                    <a:bevelT w="6350" h="635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2899" name="Oval 14"/>
                  <p:cNvSpPr/>
                  <p:nvPr/>
                </p:nvSpPr>
                <p:spPr>
                  <a:xfrm rot="21563279">
                    <a:off x="2019454" y="4436353"/>
                    <a:ext cx="369400" cy="166860"/>
                  </a:xfrm>
                  <a:custGeom>
                    <a:avLst/>
                    <a:gdLst/>
                    <a:ahLst/>
                    <a:cxnLst/>
                    <a:rect l="l" t="t" r="r" b="b"/>
                    <a:pathLst>
                      <a:path w="369400" h="166860">
                        <a:moveTo>
                          <a:pt x="184700" y="0"/>
                        </a:moveTo>
                        <a:cubicBezTo>
                          <a:pt x="286707" y="0"/>
                          <a:pt x="369400" y="37353"/>
                          <a:pt x="369400" y="83430"/>
                        </a:cubicBezTo>
                        <a:cubicBezTo>
                          <a:pt x="369400" y="129507"/>
                          <a:pt x="286707" y="166860"/>
                          <a:pt x="184700" y="166860"/>
                        </a:cubicBezTo>
                        <a:cubicBezTo>
                          <a:pt x="82693" y="166860"/>
                          <a:pt x="0" y="129507"/>
                          <a:pt x="0" y="83430"/>
                        </a:cubicBezTo>
                        <a:cubicBezTo>
                          <a:pt x="0" y="37353"/>
                          <a:pt x="82693" y="0"/>
                          <a:pt x="184700" y="0"/>
                        </a:cubicBezTo>
                        <a:close/>
                      </a:path>
                    </a:pathLst>
                  </a:cu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2900" name="Oval 15"/>
                  <p:cNvSpPr/>
                  <p:nvPr/>
                </p:nvSpPr>
                <p:spPr>
                  <a:xfrm rot="21563279">
                    <a:off x="2058063" y="4362171"/>
                    <a:ext cx="369398"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grpSp>
            <p:grpSp>
              <p:nvGrpSpPr>
                <p:cNvPr id="2739" name="Group 2887"/>
                <p:cNvGrpSpPr/>
                <p:nvPr/>
              </p:nvGrpSpPr>
              <p:grpSpPr>
                <a:xfrm>
                  <a:off x="2704462" y="4367283"/>
                  <a:ext cx="536417" cy="291573"/>
                  <a:chOff x="2704462" y="4367283"/>
                  <a:chExt cx="536417" cy="291573"/>
                </a:xfrm>
              </p:grpSpPr>
              <p:sp>
                <p:nvSpPr>
                  <p:cNvPr id="2894" name="Oval 328"/>
                  <p:cNvSpPr/>
                  <p:nvPr/>
                </p:nvSpPr>
                <p:spPr>
                  <a:xfrm rot="1027253">
                    <a:off x="2704462" y="4583263"/>
                    <a:ext cx="201718" cy="64504"/>
                  </a:xfrm>
                  <a:custGeom>
                    <a:avLst/>
                    <a:gdLst/>
                    <a:ahLst/>
                    <a:cxnLst/>
                    <a:rect l="l" t="t" r="r" b="b"/>
                    <a:pathLst>
                      <a:path w="201718" h="64504">
                        <a:moveTo>
                          <a:pt x="45638" y="24436"/>
                        </a:moveTo>
                        <a:cubicBezTo>
                          <a:pt x="79062" y="9338"/>
                          <a:pt x="125237" y="0"/>
                          <a:pt x="176241" y="0"/>
                        </a:cubicBezTo>
                        <a:lnTo>
                          <a:pt x="201718" y="2366"/>
                        </a:lnTo>
                        <a:lnTo>
                          <a:pt x="0" y="64504"/>
                        </a:lnTo>
                        <a:cubicBezTo>
                          <a:pt x="5447" y="48119"/>
                          <a:pt x="22483" y="34895"/>
                          <a:pt x="45638" y="24436"/>
                        </a:cubicBezTo>
                        <a:close/>
                      </a:path>
                    </a:pathLst>
                  </a:custGeom>
                  <a:gradFill flip="none" rotWithShape="1">
                    <a:gsLst>
                      <a:gs pos="34000">
                        <a:sysClr val="window" lastClr="FFFFFF">
                          <a:lumMod val="91000"/>
                        </a:sysClr>
                      </a:gs>
                      <a:gs pos="100000">
                        <a:sysClr val="window" lastClr="FFFFFF">
                          <a:lumMod val="50000"/>
                        </a:sysClr>
                      </a:gs>
                    </a:gsLst>
                    <a:lin ang="5400000" scaled="0"/>
                    <a:tileRect/>
                  </a:gradFill>
                  <a:ln w="25400" cap="flat" cmpd="sng" algn="ctr">
                    <a:noFill/>
                    <a:prstDash val="solid"/>
                  </a:ln>
                  <a:effectLst/>
                  <a:scene3d>
                    <a:camera prst="orthographicFront">
                      <a:rot lat="0" lon="0" rev="0"/>
                    </a:camera>
                    <a:lightRig rig="balanced" dir="t">
                      <a:rot lat="0" lon="0" rev="8700000"/>
                    </a:lightRig>
                  </a:scene3d>
                  <a:sp3d>
                    <a:bevelT w="6350" h="6350"/>
                  </a:sp3d>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800" b="0" i="0" u="none" strike="noStrike" kern="0" cap="none" spc="0" normalizeH="0" baseline="0" noProof="0" smtClean="0">
                      <a:ln>
                        <a:noFill/>
                      </a:ln>
                      <a:solidFill>
                        <a:prstClr val="white"/>
                      </a:solidFill>
                      <a:effectLst/>
                      <a:uLnTx/>
                      <a:uFillTx/>
                      <a:latin typeface="Arial" panose="020B0604020202020204" pitchFamily="34" charset="0"/>
                      <a:ea typeface="Arial Unicode MS" panose="020B0604020202020204" pitchFamily="34" charset="-128"/>
                    </a:endParaRPr>
                  </a:p>
                </p:txBody>
              </p:sp>
              <p:sp>
                <p:nvSpPr>
                  <p:cNvPr id="2895" name="Oval 329"/>
                  <p:cNvSpPr/>
                  <p:nvPr/>
                </p:nvSpPr>
                <p:spPr>
                  <a:xfrm rot="1027253">
                    <a:off x="2749556" y="4532032"/>
                    <a:ext cx="330740" cy="126824"/>
                  </a:xfrm>
                  <a:custGeom>
                    <a:avLst/>
                    <a:gdLst/>
                    <a:ahLst/>
                    <a:cxnLst/>
                    <a:rect l="l" t="t" r="r" b="b"/>
                    <a:pathLst>
                      <a:path w="330740" h="126824">
                        <a:moveTo>
                          <a:pt x="54098" y="24436"/>
                        </a:moveTo>
                        <a:cubicBezTo>
                          <a:pt x="87522" y="9338"/>
                          <a:pt x="133696" y="0"/>
                          <a:pt x="184700" y="0"/>
                        </a:cubicBezTo>
                        <a:cubicBezTo>
                          <a:pt x="244810" y="1"/>
                          <a:pt x="298210" y="12971"/>
                          <a:pt x="330740" y="34657"/>
                        </a:cubicBezTo>
                        <a:lnTo>
                          <a:pt x="31536" y="126824"/>
                        </a:lnTo>
                        <a:cubicBezTo>
                          <a:pt x="11077" y="115990"/>
                          <a:pt x="0" y="100295"/>
                          <a:pt x="0" y="83430"/>
                        </a:cubicBezTo>
                        <a:cubicBezTo>
                          <a:pt x="0" y="60392"/>
                          <a:pt x="20673" y="39534"/>
                          <a:pt x="54098" y="24436"/>
                        </a:cubicBezTo>
                        <a:close/>
                      </a:path>
                    </a:pathLst>
                  </a:custGeom>
                  <a:gradFill flip="none" rotWithShape="1">
                    <a:gsLst>
                      <a:gs pos="34000">
                        <a:sysClr val="window" lastClr="FFFFFF">
                          <a:lumMod val="91000"/>
                        </a:sysClr>
                      </a:gs>
                      <a:gs pos="100000">
                        <a:sysClr val="window" lastClr="FFFFFF">
                          <a:lumMod val="50000"/>
                        </a:sysClr>
                      </a:gs>
                    </a:gsLst>
                    <a:lin ang="5400000" scaled="0"/>
                    <a:tileRect/>
                  </a:gradFill>
                  <a:ln w="25400" cap="flat" cmpd="sng" algn="ctr">
                    <a:noFill/>
                    <a:prstDash val="solid"/>
                  </a:ln>
                  <a:effectLst/>
                  <a:scene3d>
                    <a:camera prst="orthographicFront">
                      <a:rot lat="0" lon="0" rev="0"/>
                    </a:camera>
                    <a:lightRig rig="balanced" dir="t">
                      <a:rot lat="0" lon="0" rev="8700000"/>
                    </a:lightRig>
                  </a:scene3d>
                  <a:sp3d>
                    <a:bevelT w="6350" h="6350"/>
                  </a:sp3d>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800" b="0" i="0" u="none" strike="noStrike" kern="0" cap="none" spc="0" normalizeH="0" baseline="0" noProof="0" smtClean="0">
                      <a:ln>
                        <a:noFill/>
                      </a:ln>
                      <a:solidFill>
                        <a:prstClr val="white"/>
                      </a:solidFill>
                      <a:effectLst/>
                      <a:uLnTx/>
                      <a:uFillTx/>
                      <a:latin typeface="Arial" panose="020B0604020202020204" pitchFamily="34" charset="0"/>
                      <a:ea typeface="Arial Unicode MS" panose="020B0604020202020204" pitchFamily="34" charset="-128"/>
                    </a:endParaRPr>
                  </a:p>
                </p:txBody>
              </p:sp>
              <p:sp>
                <p:nvSpPr>
                  <p:cNvPr id="2896" name="Oval 1801"/>
                  <p:cNvSpPr/>
                  <p:nvPr/>
                </p:nvSpPr>
                <p:spPr>
                  <a:xfrm rot="1027253">
                    <a:off x="2814308" y="4447710"/>
                    <a:ext cx="369400" cy="166860"/>
                  </a:xfrm>
                  <a:custGeom>
                    <a:avLst/>
                    <a:gdLst/>
                    <a:ahLst/>
                    <a:cxnLst/>
                    <a:rect l="l" t="t" r="r" b="b"/>
                    <a:pathLst>
                      <a:path w="369400" h="166860">
                        <a:moveTo>
                          <a:pt x="54098" y="24436"/>
                        </a:moveTo>
                        <a:cubicBezTo>
                          <a:pt x="87522" y="9338"/>
                          <a:pt x="133697" y="0"/>
                          <a:pt x="184700" y="0"/>
                        </a:cubicBezTo>
                        <a:cubicBezTo>
                          <a:pt x="286707" y="0"/>
                          <a:pt x="369400" y="37353"/>
                          <a:pt x="369400" y="83430"/>
                        </a:cubicBezTo>
                        <a:cubicBezTo>
                          <a:pt x="369400" y="98998"/>
                          <a:pt x="359960" y="113570"/>
                          <a:pt x="342253" y="124368"/>
                        </a:cubicBezTo>
                        <a:lnTo>
                          <a:pt x="212556" y="164320"/>
                        </a:lnTo>
                        <a:cubicBezTo>
                          <a:pt x="203546" y="166536"/>
                          <a:pt x="194207" y="166860"/>
                          <a:pt x="184700" y="166860"/>
                        </a:cubicBezTo>
                        <a:cubicBezTo>
                          <a:pt x="82693" y="166860"/>
                          <a:pt x="0" y="129507"/>
                          <a:pt x="0" y="83430"/>
                        </a:cubicBezTo>
                        <a:cubicBezTo>
                          <a:pt x="0" y="60392"/>
                          <a:pt x="20673" y="39534"/>
                          <a:pt x="54098" y="24436"/>
                        </a:cubicBezTo>
                        <a:close/>
                      </a:path>
                    </a:pathLst>
                  </a:cu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2897" name="Oval 2896"/>
                  <p:cNvSpPr/>
                  <p:nvPr/>
                </p:nvSpPr>
                <p:spPr>
                  <a:xfrm rot="1027253">
                    <a:off x="2871481" y="4367283"/>
                    <a:ext cx="369398"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grpSp>
            <p:grpSp>
              <p:nvGrpSpPr>
                <p:cNvPr id="2740" name="Group 2888"/>
                <p:cNvGrpSpPr/>
                <p:nvPr/>
              </p:nvGrpSpPr>
              <p:grpSpPr>
                <a:xfrm>
                  <a:off x="1252168" y="4364774"/>
                  <a:ext cx="386185" cy="293966"/>
                  <a:chOff x="1252168" y="4364774"/>
                  <a:chExt cx="386185" cy="293966"/>
                </a:xfrm>
              </p:grpSpPr>
              <p:sp>
                <p:nvSpPr>
                  <p:cNvPr id="2890" name="Oval 323"/>
                  <p:cNvSpPr/>
                  <p:nvPr/>
                </p:nvSpPr>
                <p:spPr>
                  <a:xfrm rot="20624588">
                    <a:off x="1412066" y="4588613"/>
                    <a:ext cx="184412" cy="54944"/>
                  </a:xfrm>
                  <a:custGeom>
                    <a:avLst/>
                    <a:gdLst/>
                    <a:ahLst/>
                    <a:cxnLst/>
                    <a:rect l="l" t="t" r="r" b="b"/>
                    <a:pathLst>
                      <a:path w="184412" h="54944">
                        <a:moveTo>
                          <a:pt x="127346" y="17991"/>
                        </a:moveTo>
                        <a:cubicBezTo>
                          <a:pt x="153515" y="27392"/>
                          <a:pt x="173754" y="39973"/>
                          <a:pt x="184412" y="54944"/>
                        </a:cubicBezTo>
                        <a:lnTo>
                          <a:pt x="0" y="1169"/>
                        </a:lnTo>
                        <a:cubicBezTo>
                          <a:pt x="4213" y="67"/>
                          <a:pt x="8498" y="0"/>
                          <a:pt x="12818" y="0"/>
                        </a:cubicBezTo>
                        <a:cubicBezTo>
                          <a:pt x="38320" y="0"/>
                          <a:pt x="62615" y="2334"/>
                          <a:pt x="84712" y="6556"/>
                        </a:cubicBezTo>
                        <a:cubicBezTo>
                          <a:pt x="100115" y="9499"/>
                          <a:pt x="114450" y="13358"/>
                          <a:pt x="127346" y="17991"/>
                        </a:cubicBezTo>
                        <a:close/>
                      </a:path>
                    </a:pathLst>
                  </a:cu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2891" name="Oval 16"/>
                  <p:cNvSpPr/>
                  <p:nvPr/>
                </p:nvSpPr>
                <p:spPr>
                  <a:xfrm rot="20624588">
                    <a:off x="1297358" y="4545916"/>
                    <a:ext cx="313590" cy="112824"/>
                  </a:xfrm>
                  <a:custGeom>
                    <a:avLst/>
                    <a:gdLst/>
                    <a:ahLst/>
                    <a:cxnLst/>
                    <a:rect l="l" t="t" r="r" b="b"/>
                    <a:pathLst>
                      <a:path w="313590" h="112824">
                        <a:moveTo>
                          <a:pt x="246377" y="19051"/>
                        </a:moveTo>
                        <a:cubicBezTo>
                          <a:pt x="287425" y="34354"/>
                          <a:pt x="313590" y="57511"/>
                          <a:pt x="313590" y="83430"/>
                        </a:cubicBezTo>
                        <a:cubicBezTo>
                          <a:pt x="313590" y="94352"/>
                          <a:pt x="308943" y="104784"/>
                          <a:pt x="299105" y="112824"/>
                        </a:cubicBezTo>
                        <a:lnTo>
                          <a:pt x="0" y="25604"/>
                        </a:lnTo>
                        <a:cubicBezTo>
                          <a:pt x="32450" y="9190"/>
                          <a:pt x="78294" y="-1"/>
                          <a:pt x="128890" y="0"/>
                        </a:cubicBezTo>
                        <a:cubicBezTo>
                          <a:pt x="154392" y="0"/>
                          <a:pt x="178687" y="2334"/>
                          <a:pt x="200784" y="6556"/>
                        </a:cubicBezTo>
                        <a:cubicBezTo>
                          <a:pt x="217357" y="9722"/>
                          <a:pt x="232694" y="13950"/>
                          <a:pt x="246377" y="19051"/>
                        </a:cubicBezTo>
                        <a:close/>
                      </a:path>
                    </a:pathLst>
                  </a:custGeom>
                  <a:gradFill flip="none" rotWithShape="1">
                    <a:gsLst>
                      <a:gs pos="44000">
                        <a:sysClr val="window" lastClr="FFFFFF">
                          <a:lumMod val="91000"/>
                        </a:sysClr>
                      </a:gs>
                      <a:gs pos="65000">
                        <a:sysClr val="window" lastClr="FFFFFF">
                          <a:lumMod val="65000"/>
                        </a:sysClr>
                      </a:gs>
                    </a:gsLst>
                    <a:lin ang="5400000" scaled="0"/>
                    <a:tileRect/>
                  </a:gradFill>
                  <a:ln w="25400" cap="flat" cmpd="sng" algn="ctr">
                    <a:noFill/>
                    <a:prstDash val="solid"/>
                  </a:ln>
                  <a:effectLst/>
                  <a:scene3d>
                    <a:camera prst="orthographicFront">
                      <a:rot lat="0" lon="0" rev="0"/>
                    </a:camera>
                    <a:lightRig rig="balanced" dir="t">
                      <a:rot lat="0" lon="0" rev="8700000"/>
                    </a:lightRig>
                  </a:scene3d>
                  <a:sp3d>
                    <a:bevelT w="6350" h="12700"/>
                  </a:sp3d>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800" b="0" i="0" u="none" strike="noStrike" kern="0" cap="none" spc="0" normalizeH="0" baseline="0" noProof="0" smtClean="0">
                      <a:ln>
                        <a:noFill/>
                      </a:ln>
                      <a:solidFill>
                        <a:prstClr val="white"/>
                      </a:solidFill>
                      <a:effectLst/>
                      <a:uLnTx/>
                      <a:uFillTx/>
                      <a:latin typeface="Arial" panose="020B0604020202020204" pitchFamily="34" charset="0"/>
                      <a:ea typeface="Arial Unicode MS" panose="020B0604020202020204" pitchFamily="34" charset="-128"/>
                    </a:endParaRPr>
                  </a:p>
                </p:txBody>
              </p:sp>
              <p:sp>
                <p:nvSpPr>
                  <p:cNvPr id="2892" name="Oval 18"/>
                  <p:cNvSpPr/>
                  <p:nvPr/>
                </p:nvSpPr>
                <p:spPr>
                  <a:xfrm rot="20624588">
                    <a:off x="1252168" y="4463979"/>
                    <a:ext cx="369400" cy="164179"/>
                  </a:xfrm>
                  <a:custGeom>
                    <a:avLst/>
                    <a:gdLst/>
                    <a:ahLst/>
                    <a:cxnLst/>
                    <a:rect l="l" t="t" r="r" b="b"/>
                    <a:pathLst>
                      <a:path w="369400" h="164179">
                        <a:moveTo>
                          <a:pt x="302186" y="19051"/>
                        </a:moveTo>
                        <a:cubicBezTo>
                          <a:pt x="343235" y="34354"/>
                          <a:pt x="369400" y="57511"/>
                          <a:pt x="369400" y="83430"/>
                        </a:cubicBezTo>
                        <a:cubicBezTo>
                          <a:pt x="369400" y="124970"/>
                          <a:pt x="302191" y="159419"/>
                          <a:pt x="214094" y="164179"/>
                        </a:cubicBezTo>
                        <a:lnTo>
                          <a:pt x="7013" y="103794"/>
                        </a:lnTo>
                        <a:cubicBezTo>
                          <a:pt x="2073" y="97802"/>
                          <a:pt x="0" y="90725"/>
                          <a:pt x="0" y="83430"/>
                        </a:cubicBezTo>
                        <a:cubicBezTo>
                          <a:pt x="0" y="37353"/>
                          <a:pt x="82693" y="0"/>
                          <a:pt x="184700" y="0"/>
                        </a:cubicBezTo>
                        <a:cubicBezTo>
                          <a:pt x="210202" y="0"/>
                          <a:pt x="234496" y="2334"/>
                          <a:pt x="256594" y="6556"/>
                        </a:cubicBezTo>
                        <a:cubicBezTo>
                          <a:pt x="273167" y="9723"/>
                          <a:pt x="288503" y="13951"/>
                          <a:pt x="302186" y="19051"/>
                        </a:cubicBezTo>
                        <a:close/>
                      </a:path>
                    </a:pathLst>
                  </a:custGeom>
                  <a:gradFill flip="none" rotWithShape="1">
                    <a:gsLst>
                      <a:gs pos="44000">
                        <a:sysClr val="window" lastClr="FFFFFF">
                          <a:lumMod val="91000"/>
                        </a:sysClr>
                      </a:gs>
                      <a:gs pos="65000">
                        <a:sysClr val="window" lastClr="FFFFFF">
                          <a:lumMod val="65000"/>
                        </a:sysClr>
                      </a:gs>
                    </a:gsLst>
                    <a:lin ang="5400000" scaled="0"/>
                    <a:tileRect/>
                  </a:gradFill>
                  <a:ln w="25400" cap="flat" cmpd="sng" algn="ctr">
                    <a:noFill/>
                    <a:prstDash val="solid"/>
                  </a:ln>
                  <a:effectLst/>
                  <a:scene3d>
                    <a:camera prst="orthographicFront">
                      <a:rot lat="0" lon="0" rev="0"/>
                    </a:camera>
                    <a:lightRig rig="balanced" dir="t">
                      <a:rot lat="0" lon="0" rev="8700000"/>
                    </a:lightRig>
                  </a:scene3d>
                  <a:sp3d>
                    <a:bevelT w="6350" h="12700"/>
                  </a:sp3d>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800" b="0" i="0" u="none" strike="noStrike" kern="0" cap="none" spc="0" normalizeH="0" baseline="0" noProof="0" smtClean="0">
                      <a:ln>
                        <a:noFill/>
                      </a:ln>
                      <a:solidFill>
                        <a:prstClr val="white"/>
                      </a:solidFill>
                      <a:effectLst/>
                      <a:uLnTx/>
                      <a:uFillTx/>
                      <a:latin typeface="Arial" panose="020B0604020202020204" pitchFamily="34" charset="0"/>
                      <a:ea typeface="Arial Unicode MS" panose="020B0604020202020204" pitchFamily="34" charset="-128"/>
                    </a:endParaRPr>
                  </a:p>
                </p:txBody>
              </p:sp>
              <p:sp>
                <p:nvSpPr>
                  <p:cNvPr id="2893" name="Oval 19"/>
                  <p:cNvSpPr/>
                  <p:nvPr/>
                </p:nvSpPr>
                <p:spPr>
                  <a:xfrm rot="20624588">
                    <a:off x="1268955" y="4364774"/>
                    <a:ext cx="369398" cy="166859"/>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800" b="0" i="0" u="none" strike="noStrike" kern="0" cap="none" spc="0" normalizeH="0" baseline="0" noProof="0" smtClean="0">
                      <a:ln>
                        <a:noFill/>
                      </a:ln>
                      <a:solidFill>
                        <a:prstClr val="white"/>
                      </a:solidFill>
                      <a:effectLst/>
                      <a:uLnTx/>
                      <a:uFillTx/>
                      <a:latin typeface="Arial" panose="020B0604020202020204" pitchFamily="34" charset="0"/>
                      <a:ea typeface="Arial Unicode MS" panose="020B0604020202020204" pitchFamily="34" charset="-128"/>
                    </a:endParaRPr>
                  </a:p>
                </p:txBody>
              </p:sp>
            </p:grpSp>
          </p:grpSp>
        </p:grpSp>
        <p:grpSp>
          <p:nvGrpSpPr>
            <p:cNvPr id="2741" name="Group 2763"/>
            <p:cNvGrpSpPr/>
            <p:nvPr/>
          </p:nvGrpSpPr>
          <p:grpSpPr>
            <a:xfrm>
              <a:off x="1222793" y="2223428"/>
              <a:ext cx="1886882" cy="1901574"/>
              <a:chOff x="1196387" y="1599867"/>
              <a:chExt cx="1886882" cy="1901574"/>
            </a:xfrm>
          </p:grpSpPr>
          <p:grpSp>
            <p:nvGrpSpPr>
              <p:cNvPr id="2742" name="Group 2826"/>
              <p:cNvGrpSpPr/>
              <p:nvPr/>
            </p:nvGrpSpPr>
            <p:grpSpPr>
              <a:xfrm>
                <a:off x="1196387" y="2233836"/>
                <a:ext cx="612141" cy="615857"/>
                <a:chOff x="1196387" y="2233836"/>
                <a:chExt cx="612141" cy="615857"/>
              </a:xfrm>
            </p:grpSpPr>
            <p:cxnSp>
              <p:nvCxnSpPr>
                <p:cNvPr id="2868" name="Straight Connector 2867"/>
                <p:cNvCxnSpPr/>
                <p:nvPr/>
              </p:nvCxnSpPr>
              <p:spPr>
                <a:xfrm flipH="1">
                  <a:off x="1419728" y="2543693"/>
                  <a:ext cx="388800" cy="306000"/>
                </a:xfrm>
                <a:prstGeom prst="line">
                  <a:avLst/>
                </a:prstGeom>
                <a:noFill/>
                <a:ln w="19050" cap="flat" cmpd="sng" algn="ctr">
                  <a:solidFill>
                    <a:srgbClr val="FFFF00"/>
                  </a:solidFill>
                  <a:prstDash val="sysDash"/>
                </a:ln>
                <a:effectLst/>
              </p:spPr>
            </p:cxnSp>
            <p:cxnSp>
              <p:nvCxnSpPr>
                <p:cNvPr id="2869" name="Straight Connector 2868"/>
                <p:cNvCxnSpPr/>
                <p:nvPr/>
              </p:nvCxnSpPr>
              <p:spPr>
                <a:xfrm flipH="1" flipV="1">
                  <a:off x="1417347" y="2241800"/>
                  <a:ext cx="388800" cy="306000"/>
                </a:xfrm>
                <a:prstGeom prst="line">
                  <a:avLst/>
                </a:prstGeom>
                <a:noFill/>
                <a:ln w="19050" cap="flat" cmpd="sng" algn="ctr">
                  <a:solidFill>
                    <a:srgbClr val="FFFF00"/>
                  </a:solidFill>
                  <a:prstDash val="sysDash"/>
                </a:ln>
                <a:effectLst/>
              </p:spPr>
            </p:cxnSp>
            <p:cxnSp>
              <p:nvCxnSpPr>
                <p:cNvPr id="2870" name="Straight Connector 2869"/>
                <p:cNvCxnSpPr/>
                <p:nvPr/>
              </p:nvCxnSpPr>
              <p:spPr>
                <a:xfrm rot="420000" flipH="1">
                  <a:off x="1196387" y="2233836"/>
                  <a:ext cx="216000" cy="216000"/>
                </a:xfrm>
                <a:prstGeom prst="line">
                  <a:avLst/>
                </a:prstGeom>
                <a:noFill/>
                <a:ln w="19050" cap="flat" cmpd="sng" algn="ctr">
                  <a:solidFill>
                    <a:srgbClr val="FFFF00"/>
                  </a:solidFill>
                  <a:prstDash val="sysDash"/>
                </a:ln>
                <a:effectLst/>
              </p:spPr>
            </p:cxnSp>
            <p:cxnSp>
              <p:nvCxnSpPr>
                <p:cNvPr id="2871" name="Straight Connector 2870"/>
                <p:cNvCxnSpPr/>
                <p:nvPr/>
              </p:nvCxnSpPr>
              <p:spPr>
                <a:xfrm rot="21480000" flipH="1" flipV="1">
                  <a:off x="1205459" y="2668505"/>
                  <a:ext cx="216000" cy="180000"/>
                </a:xfrm>
                <a:prstGeom prst="line">
                  <a:avLst/>
                </a:prstGeom>
                <a:noFill/>
                <a:ln w="19050" cap="flat" cmpd="sng" algn="ctr">
                  <a:solidFill>
                    <a:srgbClr val="FFFF00"/>
                  </a:solidFill>
                  <a:prstDash val="sysDash"/>
                </a:ln>
                <a:effectLst/>
              </p:spPr>
            </p:cxnSp>
          </p:grpSp>
          <p:grpSp>
            <p:nvGrpSpPr>
              <p:cNvPr id="2743" name="Group 2827"/>
              <p:cNvGrpSpPr/>
              <p:nvPr/>
            </p:nvGrpSpPr>
            <p:grpSpPr>
              <a:xfrm>
                <a:off x="2654663" y="2248943"/>
                <a:ext cx="428606" cy="603049"/>
                <a:chOff x="2654663" y="2248943"/>
                <a:chExt cx="428606" cy="603049"/>
              </a:xfrm>
            </p:grpSpPr>
            <p:cxnSp>
              <p:nvCxnSpPr>
                <p:cNvPr id="2864" name="Straight Connector 2863"/>
                <p:cNvCxnSpPr/>
                <p:nvPr/>
              </p:nvCxnSpPr>
              <p:spPr>
                <a:xfrm flipH="1" flipV="1">
                  <a:off x="2657044" y="2545992"/>
                  <a:ext cx="388800" cy="306000"/>
                </a:xfrm>
                <a:prstGeom prst="line">
                  <a:avLst/>
                </a:prstGeom>
                <a:noFill/>
                <a:ln w="19050" cap="flat" cmpd="sng" algn="ctr">
                  <a:solidFill>
                    <a:srgbClr val="FFFF00"/>
                  </a:solidFill>
                  <a:prstDash val="sysDash"/>
                </a:ln>
                <a:effectLst/>
              </p:spPr>
            </p:cxnSp>
            <p:cxnSp>
              <p:nvCxnSpPr>
                <p:cNvPr id="2865" name="Straight Connector 2864"/>
                <p:cNvCxnSpPr/>
                <p:nvPr/>
              </p:nvCxnSpPr>
              <p:spPr>
                <a:xfrm flipV="1">
                  <a:off x="2654663" y="2248943"/>
                  <a:ext cx="388800" cy="306000"/>
                </a:xfrm>
                <a:prstGeom prst="line">
                  <a:avLst/>
                </a:prstGeom>
                <a:noFill/>
                <a:ln w="19050" cap="flat" cmpd="sng" algn="ctr">
                  <a:solidFill>
                    <a:srgbClr val="FFFF00"/>
                  </a:solidFill>
                  <a:prstDash val="sysDash"/>
                </a:ln>
                <a:effectLst/>
              </p:spPr>
            </p:cxnSp>
            <p:cxnSp>
              <p:nvCxnSpPr>
                <p:cNvPr id="2866" name="Straight Connector 2865"/>
                <p:cNvCxnSpPr/>
                <p:nvPr/>
              </p:nvCxnSpPr>
              <p:spPr>
                <a:xfrm rot="18600000" flipH="1" flipV="1">
                  <a:off x="3047269" y="2220629"/>
                  <a:ext cx="0" cy="72000"/>
                </a:xfrm>
                <a:prstGeom prst="line">
                  <a:avLst/>
                </a:prstGeom>
                <a:noFill/>
                <a:ln w="19050" cap="flat" cmpd="sng" algn="ctr">
                  <a:solidFill>
                    <a:srgbClr val="FFFF00"/>
                  </a:solidFill>
                  <a:prstDash val="sysDash"/>
                </a:ln>
                <a:effectLst/>
              </p:spPr>
            </p:cxnSp>
            <p:cxnSp>
              <p:nvCxnSpPr>
                <p:cNvPr id="2867" name="Straight Connector 2866"/>
                <p:cNvCxnSpPr/>
                <p:nvPr/>
              </p:nvCxnSpPr>
              <p:spPr>
                <a:xfrm rot="15480000">
                  <a:off x="3040761" y="2817214"/>
                  <a:ext cx="19052" cy="36000"/>
                </a:xfrm>
                <a:prstGeom prst="line">
                  <a:avLst/>
                </a:prstGeom>
                <a:noFill/>
                <a:ln w="19050" cap="flat" cmpd="sng" algn="ctr">
                  <a:solidFill>
                    <a:srgbClr val="FFFF00"/>
                  </a:solidFill>
                  <a:prstDash val="sysDash"/>
                </a:ln>
                <a:effectLst/>
              </p:spPr>
            </p:cxnSp>
          </p:grpSp>
          <p:grpSp>
            <p:nvGrpSpPr>
              <p:cNvPr id="2744" name="Group 2018"/>
              <p:cNvGrpSpPr/>
              <p:nvPr/>
            </p:nvGrpSpPr>
            <p:grpSpPr>
              <a:xfrm>
                <a:off x="1437432" y="2564543"/>
                <a:ext cx="770346" cy="610192"/>
                <a:chOff x="9591054" y="2423269"/>
                <a:chExt cx="770346" cy="610192"/>
              </a:xfrm>
            </p:grpSpPr>
            <p:cxnSp>
              <p:nvCxnSpPr>
                <p:cNvPr id="2860" name="Straight Connector 2859"/>
                <p:cNvCxnSpPr/>
                <p:nvPr/>
              </p:nvCxnSpPr>
              <p:spPr>
                <a:xfrm flipH="1">
                  <a:off x="9972600" y="2725162"/>
                  <a:ext cx="388800" cy="306000"/>
                </a:xfrm>
                <a:prstGeom prst="line">
                  <a:avLst/>
                </a:prstGeom>
                <a:noFill/>
                <a:ln w="19050" cap="flat" cmpd="sng" algn="ctr">
                  <a:solidFill>
                    <a:srgbClr val="FFFF00"/>
                  </a:solidFill>
                  <a:prstDash val="sysDash"/>
                </a:ln>
                <a:effectLst/>
              </p:spPr>
            </p:cxnSp>
            <p:cxnSp>
              <p:nvCxnSpPr>
                <p:cNvPr id="2861" name="Straight Connector 2860"/>
                <p:cNvCxnSpPr/>
                <p:nvPr/>
              </p:nvCxnSpPr>
              <p:spPr>
                <a:xfrm flipH="1" flipV="1">
                  <a:off x="9595816" y="2727461"/>
                  <a:ext cx="388800" cy="306000"/>
                </a:xfrm>
                <a:prstGeom prst="line">
                  <a:avLst/>
                </a:prstGeom>
                <a:noFill/>
                <a:ln w="19050" cap="flat" cmpd="sng" algn="ctr">
                  <a:solidFill>
                    <a:srgbClr val="FFFF00"/>
                  </a:solidFill>
                  <a:prstDash val="sysDash"/>
                </a:ln>
                <a:effectLst/>
              </p:spPr>
            </p:cxnSp>
            <p:cxnSp>
              <p:nvCxnSpPr>
                <p:cNvPr id="2862" name="Straight Connector 2861"/>
                <p:cNvCxnSpPr/>
                <p:nvPr/>
              </p:nvCxnSpPr>
              <p:spPr>
                <a:xfrm flipH="1" flipV="1">
                  <a:off x="9970219" y="2423269"/>
                  <a:ext cx="388800" cy="306000"/>
                </a:xfrm>
                <a:prstGeom prst="line">
                  <a:avLst/>
                </a:prstGeom>
                <a:noFill/>
                <a:ln w="19050" cap="flat" cmpd="sng" algn="ctr">
                  <a:solidFill>
                    <a:srgbClr val="FFFF00"/>
                  </a:solidFill>
                  <a:prstDash val="sysDash"/>
                </a:ln>
                <a:effectLst/>
              </p:spPr>
            </p:cxnSp>
            <p:cxnSp>
              <p:nvCxnSpPr>
                <p:cNvPr id="2863" name="Straight Connector 2862"/>
                <p:cNvCxnSpPr/>
                <p:nvPr/>
              </p:nvCxnSpPr>
              <p:spPr>
                <a:xfrm flipV="1">
                  <a:off x="9591054" y="2428031"/>
                  <a:ext cx="388800" cy="306000"/>
                </a:xfrm>
                <a:prstGeom prst="line">
                  <a:avLst/>
                </a:prstGeom>
                <a:noFill/>
                <a:ln w="19050" cap="flat" cmpd="sng" algn="ctr">
                  <a:solidFill>
                    <a:srgbClr val="FFFF00"/>
                  </a:solidFill>
                  <a:prstDash val="sysDash"/>
                </a:ln>
                <a:effectLst/>
              </p:spPr>
            </p:cxnSp>
          </p:grpSp>
          <p:grpSp>
            <p:nvGrpSpPr>
              <p:cNvPr id="2745" name="Group 2024"/>
              <p:cNvGrpSpPr/>
              <p:nvPr/>
            </p:nvGrpSpPr>
            <p:grpSpPr>
              <a:xfrm>
                <a:off x="1843039" y="2891249"/>
                <a:ext cx="770346" cy="610192"/>
                <a:chOff x="9591054" y="2423269"/>
                <a:chExt cx="770346" cy="610192"/>
              </a:xfrm>
            </p:grpSpPr>
            <p:cxnSp>
              <p:nvCxnSpPr>
                <p:cNvPr id="2856" name="Straight Connector 2855"/>
                <p:cNvCxnSpPr/>
                <p:nvPr/>
              </p:nvCxnSpPr>
              <p:spPr>
                <a:xfrm flipH="1">
                  <a:off x="9972600" y="2725162"/>
                  <a:ext cx="388800" cy="306000"/>
                </a:xfrm>
                <a:prstGeom prst="line">
                  <a:avLst/>
                </a:prstGeom>
                <a:noFill/>
                <a:ln w="19050" cap="flat" cmpd="sng" algn="ctr">
                  <a:solidFill>
                    <a:srgbClr val="FFFF00"/>
                  </a:solidFill>
                  <a:prstDash val="sysDash"/>
                </a:ln>
                <a:effectLst/>
              </p:spPr>
            </p:cxnSp>
            <p:cxnSp>
              <p:nvCxnSpPr>
                <p:cNvPr id="2857" name="Straight Connector 2856"/>
                <p:cNvCxnSpPr/>
                <p:nvPr/>
              </p:nvCxnSpPr>
              <p:spPr>
                <a:xfrm flipH="1" flipV="1">
                  <a:off x="9595816" y="2727461"/>
                  <a:ext cx="388800" cy="306000"/>
                </a:xfrm>
                <a:prstGeom prst="line">
                  <a:avLst/>
                </a:prstGeom>
                <a:noFill/>
                <a:ln w="19050" cap="flat" cmpd="sng" algn="ctr">
                  <a:solidFill>
                    <a:srgbClr val="FFFF00"/>
                  </a:solidFill>
                  <a:prstDash val="sysDash"/>
                </a:ln>
                <a:effectLst/>
              </p:spPr>
            </p:cxnSp>
            <p:cxnSp>
              <p:nvCxnSpPr>
                <p:cNvPr id="2858" name="Straight Connector 2857"/>
                <p:cNvCxnSpPr/>
                <p:nvPr/>
              </p:nvCxnSpPr>
              <p:spPr>
                <a:xfrm flipH="1" flipV="1">
                  <a:off x="9970219" y="2423269"/>
                  <a:ext cx="388800" cy="306000"/>
                </a:xfrm>
                <a:prstGeom prst="line">
                  <a:avLst/>
                </a:prstGeom>
                <a:noFill/>
                <a:ln w="19050" cap="flat" cmpd="sng" algn="ctr">
                  <a:solidFill>
                    <a:srgbClr val="FFFF00"/>
                  </a:solidFill>
                  <a:prstDash val="sysDash"/>
                </a:ln>
                <a:effectLst/>
              </p:spPr>
            </p:cxnSp>
            <p:cxnSp>
              <p:nvCxnSpPr>
                <p:cNvPr id="2859" name="Straight Connector 2858"/>
                <p:cNvCxnSpPr/>
                <p:nvPr/>
              </p:nvCxnSpPr>
              <p:spPr>
                <a:xfrm flipV="1">
                  <a:off x="9591054" y="2428031"/>
                  <a:ext cx="388800" cy="306000"/>
                </a:xfrm>
                <a:prstGeom prst="line">
                  <a:avLst/>
                </a:prstGeom>
                <a:noFill/>
                <a:ln w="19050" cap="flat" cmpd="sng" algn="ctr">
                  <a:solidFill>
                    <a:srgbClr val="FFFF00"/>
                  </a:solidFill>
                  <a:prstDash val="sysDash"/>
                </a:ln>
                <a:effectLst/>
              </p:spPr>
            </p:cxnSp>
          </p:grpSp>
          <p:grpSp>
            <p:nvGrpSpPr>
              <p:cNvPr id="2747" name="Group 2029"/>
              <p:cNvGrpSpPr/>
              <p:nvPr/>
            </p:nvGrpSpPr>
            <p:grpSpPr>
              <a:xfrm>
                <a:off x="1843039" y="2239605"/>
                <a:ext cx="770346" cy="610192"/>
                <a:chOff x="9591054" y="2423269"/>
                <a:chExt cx="770346" cy="610192"/>
              </a:xfrm>
            </p:grpSpPr>
            <p:cxnSp>
              <p:nvCxnSpPr>
                <p:cNvPr id="2852" name="Straight Connector 2851"/>
                <p:cNvCxnSpPr/>
                <p:nvPr/>
              </p:nvCxnSpPr>
              <p:spPr>
                <a:xfrm flipH="1">
                  <a:off x="9972600" y="2725162"/>
                  <a:ext cx="388800" cy="306000"/>
                </a:xfrm>
                <a:prstGeom prst="line">
                  <a:avLst/>
                </a:prstGeom>
                <a:noFill/>
                <a:ln w="25400" cap="flat" cmpd="sng" algn="ctr">
                  <a:solidFill>
                    <a:srgbClr val="FFFF00"/>
                  </a:solidFill>
                  <a:prstDash val="solid"/>
                </a:ln>
                <a:effectLst/>
              </p:spPr>
            </p:cxnSp>
            <p:cxnSp>
              <p:nvCxnSpPr>
                <p:cNvPr id="2853" name="Straight Connector 2852"/>
                <p:cNvCxnSpPr/>
                <p:nvPr/>
              </p:nvCxnSpPr>
              <p:spPr>
                <a:xfrm flipH="1" flipV="1">
                  <a:off x="9595816" y="2727461"/>
                  <a:ext cx="388800" cy="306000"/>
                </a:xfrm>
                <a:prstGeom prst="line">
                  <a:avLst/>
                </a:prstGeom>
                <a:noFill/>
                <a:ln w="25400" cap="flat" cmpd="sng" algn="ctr">
                  <a:solidFill>
                    <a:srgbClr val="FFFF00"/>
                  </a:solidFill>
                  <a:prstDash val="solid"/>
                </a:ln>
                <a:effectLst/>
              </p:spPr>
            </p:cxnSp>
            <p:cxnSp>
              <p:nvCxnSpPr>
                <p:cNvPr id="2854" name="Straight Connector 2853"/>
                <p:cNvCxnSpPr/>
                <p:nvPr/>
              </p:nvCxnSpPr>
              <p:spPr>
                <a:xfrm flipH="1" flipV="1">
                  <a:off x="9970219" y="2423269"/>
                  <a:ext cx="388800" cy="306000"/>
                </a:xfrm>
                <a:prstGeom prst="line">
                  <a:avLst/>
                </a:prstGeom>
                <a:noFill/>
                <a:ln w="25400" cap="flat" cmpd="sng" algn="ctr">
                  <a:solidFill>
                    <a:srgbClr val="FFFF00"/>
                  </a:solidFill>
                  <a:prstDash val="solid"/>
                </a:ln>
                <a:effectLst/>
              </p:spPr>
            </p:cxnSp>
            <p:cxnSp>
              <p:nvCxnSpPr>
                <p:cNvPr id="2855" name="Straight Connector 2854"/>
                <p:cNvCxnSpPr/>
                <p:nvPr/>
              </p:nvCxnSpPr>
              <p:spPr>
                <a:xfrm flipV="1">
                  <a:off x="9591054" y="2428031"/>
                  <a:ext cx="388800" cy="306000"/>
                </a:xfrm>
                <a:prstGeom prst="line">
                  <a:avLst/>
                </a:prstGeom>
                <a:noFill/>
                <a:ln w="25400" cap="flat" cmpd="sng" algn="ctr">
                  <a:solidFill>
                    <a:srgbClr val="FFFF00"/>
                  </a:solidFill>
                  <a:prstDash val="solid"/>
                </a:ln>
                <a:effectLst/>
              </p:spPr>
            </p:cxnSp>
          </p:grpSp>
          <p:grpSp>
            <p:nvGrpSpPr>
              <p:cNvPr id="2749" name="Group 2034"/>
              <p:cNvGrpSpPr/>
              <p:nvPr/>
            </p:nvGrpSpPr>
            <p:grpSpPr>
              <a:xfrm>
                <a:off x="1439813" y="1918274"/>
                <a:ext cx="770346" cy="610192"/>
                <a:chOff x="10025483" y="2780928"/>
                <a:chExt cx="770346" cy="610192"/>
              </a:xfrm>
            </p:grpSpPr>
            <p:cxnSp>
              <p:nvCxnSpPr>
                <p:cNvPr id="2848" name="Straight Connector 2847"/>
                <p:cNvCxnSpPr/>
                <p:nvPr/>
              </p:nvCxnSpPr>
              <p:spPr>
                <a:xfrm flipH="1">
                  <a:off x="10407029" y="3082821"/>
                  <a:ext cx="388800" cy="306000"/>
                </a:xfrm>
                <a:prstGeom prst="line">
                  <a:avLst/>
                </a:prstGeom>
                <a:noFill/>
                <a:ln w="19050" cap="flat" cmpd="sng" algn="ctr">
                  <a:solidFill>
                    <a:srgbClr val="FFFF00"/>
                  </a:solidFill>
                  <a:prstDash val="sysDash"/>
                </a:ln>
                <a:effectLst/>
              </p:spPr>
            </p:cxnSp>
            <p:cxnSp>
              <p:nvCxnSpPr>
                <p:cNvPr id="2849" name="Straight Connector 2848"/>
                <p:cNvCxnSpPr/>
                <p:nvPr/>
              </p:nvCxnSpPr>
              <p:spPr>
                <a:xfrm flipH="1" flipV="1">
                  <a:off x="10030245" y="3085120"/>
                  <a:ext cx="388800" cy="306000"/>
                </a:xfrm>
                <a:prstGeom prst="line">
                  <a:avLst/>
                </a:prstGeom>
                <a:noFill/>
                <a:ln w="19050" cap="flat" cmpd="sng" algn="ctr">
                  <a:solidFill>
                    <a:srgbClr val="FFFF00"/>
                  </a:solidFill>
                  <a:prstDash val="sysDash"/>
                </a:ln>
                <a:effectLst/>
              </p:spPr>
            </p:cxnSp>
            <p:cxnSp>
              <p:nvCxnSpPr>
                <p:cNvPr id="2850" name="Straight Connector 2849"/>
                <p:cNvCxnSpPr/>
                <p:nvPr/>
              </p:nvCxnSpPr>
              <p:spPr>
                <a:xfrm flipH="1" flipV="1">
                  <a:off x="10404648" y="2780928"/>
                  <a:ext cx="388800" cy="306000"/>
                </a:xfrm>
                <a:prstGeom prst="line">
                  <a:avLst/>
                </a:prstGeom>
                <a:noFill/>
                <a:ln w="19050" cap="flat" cmpd="sng" algn="ctr">
                  <a:solidFill>
                    <a:srgbClr val="FFFF00"/>
                  </a:solidFill>
                  <a:prstDash val="sysDash"/>
                </a:ln>
                <a:effectLst/>
              </p:spPr>
            </p:cxnSp>
            <p:cxnSp>
              <p:nvCxnSpPr>
                <p:cNvPr id="2851" name="Straight Connector 2850"/>
                <p:cNvCxnSpPr/>
                <p:nvPr/>
              </p:nvCxnSpPr>
              <p:spPr>
                <a:xfrm flipV="1">
                  <a:off x="10025483" y="2785690"/>
                  <a:ext cx="388800" cy="306000"/>
                </a:xfrm>
                <a:prstGeom prst="line">
                  <a:avLst/>
                </a:prstGeom>
                <a:noFill/>
                <a:ln w="19050" cap="flat" cmpd="sng" algn="ctr">
                  <a:solidFill>
                    <a:srgbClr val="FFFF00"/>
                  </a:solidFill>
                  <a:prstDash val="sysDash"/>
                </a:ln>
                <a:effectLst/>
              </p:spPr>
            </p:cxnSp>
          </p:grpSp>
          <p:grpSp>
            <p:nvGrpSpPr>
              <p:cNvPr id="2750" name="Group 2039"/>
              <p:cNvGrpSpPr/>
              <p:nvPr/>
            </p:nvGrpSpPr>
            <p:grpSpPr>
              <a:xfrm>
                <a:off x="2249641" y="2571108"/>
                <a:ext cx="770346" cy="610192"/>
                <a:chOff x="9591054" y="2423269"/>
                <a:chExt cx="770346" cy="610192"/>
              </a:xfrm>
            </p:grpSpPr>
            <p:cxnSp>
              <p:nvCxnSpPr>
                <p:cNvPr id="2844" name="Straight Connector 2843"/>
                <p:cNvCxnSpPr/>
                <p:nvPr/>
              </p:nvCxnSpPr>
              <p:spPr>
                <a:xfrm flipH="1">
                  <a:off x="9972600" y="2725162"/>
                  <a:ext cx="388800" cy="306000"/>
                </a:xfrm>
                <a:prstGeom prst="line">
                  <a:avLst/>
                </a:prstGeom>
                <a:noFill/>
                <a:ln w="19050" cap="flat" cmpd="sng" algn="ctr">
                  <a:solidFill>
                    <a:srgbClr val="FFFF00"/>
                  </a:solidFill>
                  <a:prstDash val="sysDash"/>
                </a:ln>
                <a:effectLst/>
              </p:spPr>
            </p:cxnSp>
            <p:cxnSp>
              <p:nvCxnSpPr>
                <p:cNvPr id="2845" name="Straight Connector 2844"/>
                <p:cNvCxnSpPr/>
                <p:nvPr/>
              </p:nvCxnSpPr>
              <p:spPr>
                <a:xfrm flipH="1" flipV="1">
                  <a:off x="9595816" y="2727461"/>
                  <a:ext cx="388800" cy="306000"/>
                </a:xfrm>
                <a:prstGeom prst="line">
                  <a:avLst/>
                </a:prstGeom>
                <a:noFill/>
                <a:ln w="19050" cap="flat" cmpd="sng" algn="ctr">
                  <a:solidFill>
                    <a:srgbClr val="FFFF00"/>
                  </a:solidFill>
                  <a:prstDash val="sysDash"/>
                </a:ln>
                <a:effectLst/>
              </p:spPr>
            </p:cxnSp>
            <p:cxnSp>
              <p:nvCxnSpPr>
                <p:cNvPr id="2846" name="Straight Connector 2845"/>
                <p:cNvCxnSpPr/>
                <p:nvPr/>
              </p:nvCxnSpPr>
              <p:spPr>
                <a:xfrm flipH="1" flipV="1">
                  <a:off x="9970219" y="2423269"/>
                  <a:ext cx="388800" cy="306000"/>
                </a:xfrm>
                <a:prstGeom prst="line">
                  <a:avLst/>
                </a:prstGeom>
                <a:noFill/>
                <a:ln w="19050" cap="flat" cmpd="sng" algn="ctr">
                  <a:solidFill>
                    <a:srgbClr val="FFFF00"/>
                  </a:solidFill>
                  <a:prstDash val="sysDash"/>
                </a:ln>
                <a:effectLst/>
              </p:spPr>
            </p:cxnSp>
            <p:cxnSp>
              <p:nvCxnSpPr>
                <p:cNvPr id="2847" name="Straight Connector 2846"/>
                <p:cNvCxnSpPr/>
                <p:nvPr/>
              </p:nvCxnSpPr>
              <p:spPr>
                <a:xfrm flipV="1">
                  <a:off x="9591054" y="2428031"/>
                  <a:ext cx="388800" cy="306000"/>
                </a:xfrm>
                <a:prstGeom prst="line">
                  <a:avLst/>
                </a:prstGeom>
                <a:noFill/>
                <a:ln w="19050" cap="flat" cmpd="sng" algn="ctr">
                  <a:solidFill>
                    <a:srgbClr val="FFFF00"/>
                  </a:solidFill>
                  <a:prstDash val="sysDash"/>
                </a:ln>
                <a:effectLst/>
              </p:spPr>
            </p:cxnSp>
          </p:grpSp>
          <p:grpSp>
            <p:nvGrpSpPr>
              <p:cNvPr id="4883" name="Group 2044"/>
              <p:cNvGrpSpPr/>
              <p:nvPr/>
            </p:nvGrpSpPr>
            <p:grpSpPr>
              <a:xfrm>
                <a:off x="2247260" y="1918852"/>
                <a:ext cx="770346" cy="610192"/>
                <a:chOff x="9591054" y="2423269"/>
                <a:chExt cx="770346" cy="610192"/>
              </a:xfrm>
            </p:grpSpPr>
            <p:cxnSp>
              <p:nvCxnSpPr>
                <p:cNvPr id="2840" name="Straight Connector 2839"/>
                <p:cNvCxnSpPr/>
                <p:nvPr/>
              </p:nvCxnSpPr>
              <p:spPr>
                <a:xfrm flipH="1">
                  <a:off x="9972600" y="2725162"/>
                  <a:ext cx="388800" cy="306000"/>
                </a:xfrm>
                <a:prstGeom prst="line">
                  <a:avLst/>
                </a:prstGeom>
                <a:noFill/>
                <a:ln w="19050" cap="flat" cmpd="sng" algn="ctr">
                  <a:solidFill>
                    <a:srgbClr val="FFFF00"/>
                  </a:solidFill>
                  <a:prstDash val="sysDash"/>
                </a:ln>
                <a:effectLst/>
              </p:spPr>
            </p:cxnSp>
            <p:cxnSp>
              <p:nvCxnSpPr>
                <p:cNvPr id="2841" name="Straight Connector 2840"/>
                <p:cNvCxnSpPr/>
                <p:nvPr/>
              </p:nvCxnSpPr>
              <p:spPr>
                <a:xfrm flipH="1" flipV="1">
                  <a:off x="9595816" y="2727461"/>
                  <a:ext cx="388800" cy="306000"/>
                </a:xfrm>
                <a:prstGeom prst="line">
                  <a:avLst/>
                </a:prstGeom>
                <a:noFill/>
                <a:ln w="19050" cap="flat" cmpd="sng" algn="ctr">
                  <a:solidFill>
                    <a:srgbClr val="FFFF00"/>
                  </a:solidFill>
                  <a:prstDash val="sysDash"/>
                </a:ln>
                <a:effectLst/>
              </p:spPr>
            </p:cxnSp>
            <p:cxnSp>
              <p:nvCxnSpPr>
                <p:cNvPr id="2842" name="Straight Connector 2841"/>
                <p:cNvCxnSpPr/>
                <p:nvPr/>
              </p:nvCxnSpPr>
              <p:spPr>
                <a:xfrm flipH="1" flipV="1">
                  <a:off x="9970219" y="2423269"/>
                  <a:ext cx="388800" cy="306000"/>
                </a:xfrm>
                <a:prstGeom prst="line">
                  <a:avLst/>
                </a:prstGeom>
                <a:noFill/>
                <a:ln w="19050" cap="flat" cmpd="sng" algn="ctr">
                  <a:solidFill>
                    <a:srgbClr val="FFFF00"/>
                  </a:solidFill>
                  <a:prstDash val="sysDash"/>
                </a:ln>
                <a:effectLst/>
              </p:spPr>
            </p:cxnSp>
            <p:cxnSp>
              <p:nvCxnSpPr>
                <p:cNvPr id="2843" name="Straight Connector 2842"/>
                <p:cNvCxnSpPr/>
                <p:nvPr/>
              </p:nvCxnSpPr>
              <p:spPr>
                <a:xfrm flipV="1">
                  <a:off x="9591054" y="2428031"/>
                  <a:ext cx="388800" cy="306000"/>
                </a:xfrm>
                <a:prstGeom prst="line">
                  <a:avLst/>
                </a:prstGeom>
                <a:noFill/>
                <a:ln w="19050" cap="flat" cmpd="sng" algn="ctr">
                  <a:solidFill>
                    <a:srgbClr val="FFFF00"/>
                  </a:solidFill>
                  <a:prstDash val="sysDash"/>
                </a:ln>
                <a:effectLst/>
              </p:spPr>
            </p:cxnSp>
          </p:grpSp>
          <p:grpSp>
            <p:nvGrpSpPr>
              <p:cNvPr id="4884" name="Group 2049"/>
              <p:cNvGrpSpPr/>
              <p:nvPr/>
            </p:nvGrpSpPr>
            <p:grpSpPr>
              <a:xfrm>
                <a:off x="1845420" y="1599867"/>
                <a:ext cx="770346" cy="610192"/>
                <a:chOff x="10025483" y="2780928"/>
                <a:chExt cx="770346" cy="610192"/>
              </a:xfrm>
            </p:grpSpPr>
            <p:cxnSp>
              <p:nvCxnSpPr>
                <p:cNvPr id="2836" name="Straight Connector 2835"/>
                <p:cNvCxnSpPr/>
                <p:nvPr/>
              </p:nvCxnSpPr>
              <p:spPr>
                <a:xfrm flipH="1">
                  <a:off x="10407029" y="3082821"/>
                  <a:ext cx="388800" cy="306000"/>
                </a:xfrm>
                <a:prstGeom prst="line">
                  <a:avLst/>
                </a:prstGeom>
                <a:noFill/>
                <a:ln w="19050" cap="flat" cmpd="sng" algn="ctr">
                  <a:solidFill>
                    <a:srgbClr val="FFFF00"/>
                  </a:solidFill>
                  <a:prstDash val="sysDash"/>
                </a:ln>
                <a:effectLst/>
              </p:spPr>
            </p:cxnSp>
            <p:cxnSp>
              <p:nvCxnSpPr>
                <p:cNvPr id="2837" name="Straight Connector 2836"/>
                <p:cNvCxnSpPr/>
                <p:nvPr/>
              </p:nvCxnSpPr>
              <p:spPr>
                <a:xfrm flipH="1" flipV="1">
                  <a:off x="10030245" y="3085120"/>
                  <a:ext cx="388800" cy="306000"/>
                </a:xfrm>
                <a:prstGeom prst="line">
                  <a:avLst/>
                </a:prstGeom>
                <a:noFill/>
                <a:ln w="19050" cap="flat" cmpd="sng" algn="ctr">
                  <a:solidFill>
                    <a:srgbClr val="FFFF00"/>
                  </a:solidFill>
                  <a:prstDash val="sysDash"/>
                </a:ln>
                <a:effectLst/>
              </p:spPr>
            </p:cxnSp>
            <p:cxnSp>
              <p:nvCxnSpPr>
                <p:cNvPr id="2838" name="Straight Connector 2837"/>
                <p:cNvCxnSpPr/>
                <p:nvPr/>
              </p:nvCxnSpPr>
              <p:spPr>
                <a:xfrm flipH="1" flipV="1">
                  <a:off x="10404648" y="2780928"/>
                  <a:ext cx="388800" cy="306000"/>
                </a:xfrm>
                <a:prstGeom prst="line">
                  <a:avLst/>
                </a:prstGeom>
                <a:noFill/>
                <a:ln w="19050" cap="flat" cmpd="sng" algn="ctr">
                  <a:solidFill>
                    <a:srgbClr val="FFFF00"/>
                  </a:solidFill>
                  <a:prstDash val="sysDash"/>
                </a:ln>
                <a:effectLst/>
              </p:spPr>
            </p:cxnSp>
            <p:cxnSp>
              <p:nvCxnSpPr>
                <p:cNvPr id="2839" name="Straight Connector 2838"/>
                <p:cNvCxnSpPr/>
                <p:nvPr/>
              </p:nvCxnSpPr>
              <p:spPr>
                <a:xfrm flipV="1">
                  <a:off x="10025483" y="2785690"/>
                  <a:ext cx="388800" cy="306000"/>
                </a:xfrm>
                <a:prstGeom prst="line">
                  <a:avLst/>
                </a:prstGeom>
                <a:noFill/>
                <a:ln w="19050" cap="flat" cmpd="sng" algn="ctr">
                  <a:solidFill>
                    <a:srgbClr val="FFFF00"/>
                  </a:solidFill>
                  <a:prstDash val="sysDash"/>
                </a:ln>
                <a:effectLst/>
              </p:spPr>
            </p:cxnSp>
          </p:grpSp>
        </p:grpSp>
        <p:grpSp>
          <p:nvGrpSpPr>
            <p:cNvPr id="4885" name="Group 5311"/>
            <p:cNvGrpSpPr/>
            <p:nvPr/>
          </p:nvGrpSpPr>
          <p:grpSpPr>
            <a:xfrm>
              <a:off x="1424411" y="2225287"/>
              <a:ext cx="1641198" cy="2259935"/>
              <a:chOff x="4870041" y="1562434"/>
              <a:chExt cx="1641198" cy="2259935"/>
            </a:xfrm>
          </p:grpSpPr>
          <p:sp>
            <p:nvSpPr>
              <p:cNvPr id="2807" name="Oval 2806"/>
              <p:cNvSpPr/>
              <p:nvPr/>
            </p:nvSpPr>
            <p:spPr>
              <a:xfrm>
                <a:off x="6454041" y="3135634"/>
                <a:ext cx="57198" cy="57144"/>
              </a:xfrm>
              <a:prstGeom prst="ellipse">
                <a:avLst/>
              </a:prstGeom>
              <a:solidFill>
                <a:srgbClr val="4F81BD"/>
              </a:solidFill>
              <a:ln w="25400" cap="flat" cmpd="sng" algn="ctr">
                <a:solidFill>
                  <a:srgbClr val="4F81BD"/>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100" b="0" i="0" u="none" strike="noStrike" kern="0" cap="none" spc="0" normalizeH="0" baseline="0" noProof="0" smtClean="0">
                  <a:ln>
                    <a:noFill/>
                  </a:ln>
                  <a:solidFill>
                    <a:prstClr val="white"/>
                  </a:solidFill>
                  <a:effectLst/>
                  <a:uLnTx/>
                  <a:uFillTx/>
                  <a:latin typeface="Arial" panose="020B0604020202020204" pitchFamily="34" charset="0"/>
                  <a:ea typeface="Arial Unicode MS" panose="020B0604020202020204" pitchFamily="34" charset="-128"/>
                </a:endParaRPr>
              </a:p>
            </p:txBody>
          </p:sp>
          <p:sp>
            <p:nvSpPr>
              <p:cNvPr id="2808" name="Oval 2807"/>
              <p:cNvSpPr/>
              <p:nvPr/>
            </p:nvSpPr>
            <p:spPr>
              <a:xfrm>
                <a:off x="5663437" y="3135634"/>
                <a:ext cx="57198" cy="57144"/>
              </a:xfrm>
              <a:prstGeom prst="ellipse">
                <a:avLst/>
              </a:prstGeom>
              <a:solidFill>
                <a:srgbClr val="4F81BD"/>
              </a:solidFill>
              <a:ln w="25400" cap="flat" cmpd="sng" algn="ctr">
                <a:solidFill>
                  <a:srgbClr val="4F81BD"/>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100" b="0" i="0" u="none" strike="noStrike" kern="0" cap="none" spc="0" normalizeH="0" baseline="0" noProof="0" smtClean="0">
                  <a:ln>
                    <a:noFill/>
                  </a:ln>
                  <a:solidFill>
                    <a:prstClr val="white"/>
                  </a:solidFill>
                  <a:effectLst/>
                  <a:uLnTx/>
                  <a:uFillTx/>
                  <a:latin typeface="Arial" panose="020B0604020202020204" pitchFamily="34" charset="0"/>
                  <a:ea typeface="Arial Unicode MS" panose="020B0604020202020204" pitchFamily="34" charset="-128"/>
                </a:endParaRPr>
              </a:p>
            </p:txBody>
          </p:sp>
          <p:sp>
            <p:nvSpPr>
              <p:cNvPr id="2809" name="Oval 2808"/>
              <p:cNvSpPr/>
              <p:nvPr/>
            </p:nvSpPr>
            <p:spPr>
              <a:xfrm>
                <a:off x="6454041" y="3765225"/>
                <a:ext cx="57198" cy="57144"/>
              </a:xfrm>
              <a:prstGeom prst="ellipse">
                <a:avLst/>
              </a:prstGeom>
              <a:solidFill>
                <a:srgbClr val="4F81BD"/>
              </a:solidFill>
              <a:ln w="25400" cap="flat" cmpd="sng" algn="ctr">
                <a:solidFill>
                  <a:srgbClr val="4F81BD"/>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100" b="0" i="0" u="none" strike="noStrike" kern="0" cap="none" spc="0" normalizeH="0" baseline="0" noProof="0" smtClean="0">
                  <a:ln>
                    <a:noFill/>
                  </a:ln>
                  <a:solidFill>
                    <a:prstClr val="white"/>
                  </a:solidFill>
                  <a:effectLst/>
                  <a:uLnTx/>
                  <a:uFillTx/>
                  <a:latin typeface="Arial" panose="020B0604020202020204" pitchFamily="34" charset="0"/>
                  <a:ea typeface="Arial Unicode MS" panose="020B0604020202020204" pitchFamily="34" charset="-128"/>
                </a:endParaRPr>
              </a:p>
            </p:txBody>
          </p:sp>
          <p:sp>
            <p:nvSpPr>
              <p:cNvPr id="2810" name="Oval 2809"/>
              <p:cNvSpPr/>
              <p:nvPr/>
            </p:nvSpPr>
            <p:spPr>
              <a:xfrm>
                <a:off x="5663437" y="3765225"/>
                <a:ext cx="57198" cy="57144"/>
              </a:xfrm>
              <a:prstGeom prst="ellipse">
                <a:avLst/>
              </a:prstGeom>
              <a:solidFill>
                <a:srgbClr val="4F81BD"/>
              </a:solidFill>
              <a:ln w="25400" cap="flat" cmpd="sng" algn="ctr">
                <a:solidFill>
                  <a:srgbClr val="4F81BD"/>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100" b="0" i="0" u="none" strike="noStrike" kern="0" cap="none" spc="0" normalizeH="0" baseline="0" noProof="0" smtClean="0">
                  <a:ln>
                    <a:noFill/>
                  </a:ln>
                  <a:solidFill>
                    <a:prstClr val="white"/>
                  </a:solidFill>
                  <a:effectLst/>
                  <a:uLnTx/>
                  <a:uFillTx/>
                  <a:latin typeface="Arial" panose="020B0604020202020204" pitchFamily="34" charset="0"/>
                  <a:ea typeface="Arial Unicode MS" panose="020B0604020202020204" pitchFamily="34" charset="-128"/>
                </a:endParaRPr>
              </a:p>
            </p:txBody>
          </p:sp>
          <p:sp>
            <p:nvSpPr>
              <p:cNvPr id="2811" name="Oval 2810"/>
              <p:cNvSpPr/>
              <p:nvPr/>
            </p:nvSpPr>
            <p:spPr>
              <a:xfrm>
                <a:off x="6454041" y="1875634"/>
                <a:ext cx="57198" cy="57144"/>
              </a:xfrm>
              <a:prstGeom prst="ellipse">
                <a:avLst/>
              </a:prstGeom>
              <a:solidFill>
                <a:srgbClr val="4F81BD"/>
              </a:solidFill>
              <a:ln w="25400" cap="flat" cmpd="sng" algn="ctr">
                <a:solidFill>
                  <a:srgbClr val="4F81BD"/>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100" b="0" i="0" u="none" strike="noStrike" kern="0" cap="none" spc="0" normalizeH="0" baseline="0" noProof="0" smtClean="0">
                  <a:ln>
                    <a:noFill/>
                  </a:ln>
                  <a:solidFill>
                    <a:prstClr val="white"/>
                  </a:solidFill>
                  <a:effectLst/>
                  <a:uLnTx/>
                  <a:uFillTx/>
                  <a:latin typeface="Arial" panose="020B0604020202020204" pitchFamily="34" charset="0"/>
                  <a:ea typeface="Arial Unicode MS" panose="020B0604020202020204" pitchFamily="34" charset="-128"/>
                </a:endParaRPr>
              </a:p>
            </p:txBody>
          </p:sp>
          <p:sp>
            <p:nvSpPr>
              <p:cNvPr id="2812" name="Oval 2811"/>
              <p:cNvSpPr/>
              <p:nvPr/>
            </p:nvSpPr>
            <p:spPr>
              <a:xfrm>
                <a:off x="5663437" y="1875634"/>
                <a:ext cx="57198" cy="57144"/>
              </a:xfrm>
              <a:prstGeom prst="ellipse">
                <a:avLst/>
              </a:prstGeom>
              <a:solidFill>
                <a:srgbClr val="4F81BD"/>
              </a:solidFill>
              <a:ln w="25400" cap="flat" cmpd="sng" algn="ctr">
                <a:solidFill>
                  <a:srgbClr val="4F81BD"/>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100" b="0" i="0" u="none" strike="noStrike" kern="0" cap="none" spc="0" normalizeH="0" baseline="0" noProof="0" smtClean="0">
                  <a:ln>
                    <a:noFill/>
                  </a:ln>
                  <a:solidFill>
                    <a:prstClr val="white"/>
                  </a:solidFill>
                  <a:effectLst/>
                  <a:uLnTx/>
                  <a:uFillTx/>
                  <a:latin typeface="Arial" panose="020B0604020202020204" pitchFamily="34" charset="0"/>
                  <a:ea typeface="Arial Unicode MS" panose="020B0604020202020204" pitchFamily="34" charset="-128"/>
                </a:endParaRPr>
              </a:p>
            </p:txBody>
          </p:sp>
          <p:sp>
            <p:nvSpPr>
              <p:cNvPr id="2813" name="Oval 2812"/>
              <p:cNvSpPr/>
              <p:nvPr/>
            </p:nvSpPr>
            <p:spPr>
              <a:xfrm>
                <a:off x="6454041" y="2505634"/>
                <a:ext cx="57198" cy="57144"/>
              </a:xfrm>
              <a:prstGeom prst="ellipse">
                <a:avLst/>
              </a:prstGeom>
              <a:solidFill>
                <a:srgbClr val="4F81BD"/>
              </a:solidFill>
              <a:ln w="25400" cap="flat" cmpd="sng" algn="ctr">
                <a:solidFill>
                  <a:srgbClr val="4F81BD"/>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100" b="0" i="0" u="none" strike="noStrike" kern="0" cap="none" spc="0" normalizeH="0" baseline="0" noProof="0" smtClean="0">
                  <a:ln>
                    <a:noFill/>
                  </a:ln>
                  <a:solidFill>
                    <a:prstClr val="white"/>
                  </a:solidFill>
                  <a:effectLst/>
                  <a:uLnTx/>
                  <a:uFillTx/>
                  <a:latin typeface="Arial" panose="020B0604020202020204" pitchFamily="34" charset="0"/>
                  <a:ea typeface="Arial Unicode MS" panose="020B0604020202020204" pitchFamily="34" charset="-128"/>
                </a:endParaRPr>
              </a:p>
            </p:txBody>
          </p:sp>
          <p:sp>
            <p:nvSpPr>
              <p:cNvPr id="2815" name="Oval 2814"/>
              <p:cNvSpPr/>
              <p:nvPr/>
            </p:nvSpPr>
            <p:spPr>
              <a:xfrm>
                <a:off x="4870041" y="3135634"/>
                <a:ext cx="57198" cy="57144"/>
              </a:xfrm>
              <a:prstGeom prst="ellipse">
                <a:avLst/>
              </a:prstGeom>
              <a:solidFill>
                <a:srgbClr val="4F81BD"/>
              </a:solidFill>
              <a:ln w="25400" cap="flat" cmpd="sng" algn="ctr">
                <a:solidFill>
                  <a:srgbClr val="4F81BD"/>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100" b="0" i="0" u="none" strike="noStrike" kern="0" cap="none" spc="0" normalizeH="0" baseline="0" noProof="0" smtClean="0">
                  <a:ln>
                    <a:noFill/>
                  </a:ln>
                  <a:solidFill>
                    <a:prstClr val="white"/>
                  </a:solidFill>
                  <a:effectLst/>
                  <a:uLnTx/>
                  <a:uFillTx/>
                  <a:latin typeface="Arial" panose="020B0604020202020204" pitchFamily="34" charset="0"/>
                  <a:ea typeface="Arial Unicode MS" panose="020B0604020202020204" pitchFamily="34" charset="-128"/>
                </a:endParaRPr>
              </a:p>
            </p:txBody>
          </p:sp>
          <p:sp>
            <p:nvSpPr>
              <p:cNvPr id="2816" name="Oval 2815"/>
              <p:cNvSpPr/>
              <p:nvPr/>
            </p:nvSpPr>
            <p:spPr>
              <a:xfrm>
                <a:off x="4870041" y="3765225"/>
                <a:ext cx="57198" cy="57144"/>
              </a:xfrm>
              <a:prstGeom prst="ellipse">
                <a:avLst/>
              </a:prstGeom>
              <a:solidFill>
                <a:srgbClr val="4F81BD"/>
              </a:solidFill>
              <a:ln w="25400" cap="flat" cmpd="sng" algn="ctr">
                <a:solidFill>
                  <a:srgbClr val="4F81BD"/>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100" b="0" i="0" u="none" strike="noStrike" kern="0" cap="none" spc="0" normalizeH="0" baseline="0" noProof="0" smtClean="0">
                  <a:ln>
                    <a:noFill/>
                  </a:ln>
                  <a:solidFill>
                    <a:prstClr val="white"/>
                  </a:solidFill>
                  <a:effectLst/>
                  <a:uLnTx/>
                  <a:uFillTx/>
                  <a:latin typeface="Arial" panose="020B0604020202020204" pitchFamily="34" charset="0"/>
                  <a:ea typeface="Arial Unicode MS" panose="020B0604020202020204" pitchFamily="34" charset="-128"/>
                </a:endParaRPr>
              </a:p>
            </p:txBody>
          </p:sp>
          <p:sp>
            <p:nvSpPr>
              <p:cNvPr id="2817" name="Oval 2816"/>
              <p:cNvSpPr/>
              <p:nvPr/>
            </p:nvSpPr>
            <p:spPr>
              <a:xfrm>
                <a:off x="4870041" y="1875634"/>
                <a:ext cx="57198" cy="57144"/>
              </a:xfrm>
              <a:prstGeom prst="ellipse">
                <a:avLst/>
              </a:prstGeom>
              <a:solidFill>
                <a:srgbClr val="4F81BD"/>
              </a:solidFill>
              <a:ln w="25400" cap="flat" cmpd="sng" algn="ctr">
                <a:solidFill>
                  <a:srgbClr val="4F81BD"/>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100" b="0" i="0" u="none" strike="noStrike" kern="0" cap="none" spc="0" normalizeH="0" baseline="0" noProof="0" smtClean="0">
                  <a:ln>
                    <a:noFill/>
                  </a:ln>
                  <a:solidFill>
                    <a:prstClr val="white"/>
                  </a:solidFill>
                  <a:effectLst/>
                  <a:uLnTx/>
                  <a:uFillTx/>
                  <a:latin typeface="Arial" panose="020B0604020202020204" pitchFamily="34" charset="0"/>
                  <a:ea typeface="Arial Unicode MS" panose="020B0604020202020204" pitchFamily="34" charset="-128"/>
                </a:endParaRPr>
              </a:p>
            </p:txBody>
          </p:sp>
          <p:sp>
            <p:nvSpPr>
              <p:cNvPr id="2818" name="Oval 2817"/>
              <p:cNvSpPr/>
              <p:nvPr/>
            </p:nvSpPr>
            <p:spPr>
              <a:xfrm>
                <a:off x="4870041" y="2505634"/>
                <a:ext cx="57198" cy="57144"/>
              </a:xfrm>
              <a:prstGeom prst="ellipse">
                <a:avLst/>
              </a:prstGeom>
              <a:solidFill>
                <a:srgbClr val="4F81BD"/>
              </a:solidFill>
              <a:ln w="25400" cap="flat" cmpd="sng" algn="ctr">
                <a:solidFill>
                  <a:srgbClr val="4F81BD"/>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100" b="0" i="0" u="none" strike="noStrike" kern="0" cap="none" spc="0" normalizeH="0" baseline="0" noProof="0" smtClean="0">
                  <a:ln>
                    <a:noFill/>
                  </a:ln>
                  <a:solidFill>
                    <a:prstClr val="white"/>
                  </a:solidFill>
                  <a:effectLst/>
                  <a:uLnTx/>
                  <a:uFillTx/>
                  <a:latin typeface="Arial" panose="020B0604020202020204" pitchFamily="34" charset="0"/>
                  <a:ea typeface="Arial Unicode MS" panose="020B0604020202020204" pitchFamily="34" charset="-128"/>
                </a:endParaRPr>
              </a:p>
            </p:txBody>
          </p:sp>
          <p:sp>
            <p:nvSpPr>
              <p:cNvPr id="2819" name="Oval 2818"/>
              <p:cNvSpPr/>
              <p:nvPr/>
            </p:nvSpPr>
            <p:spPr>
              <a:xfrm>
                <a:off x="6058041" y="2822434"/>
                <a:ext cx="57198" cy="57144"/>
              </a:xfrm>
              <a:prstGeom prst="ellipse">
                <a:avLst/>
              </a:prstGeom>
              <a:solidFill>
                <a:srgbClr val="00B050"/>
              </a:solidFill>
              <a:ln w="25400" cap="flat" cmpd="sng" algn="ctr">
                <a:solidFill>
                  <a:srgbClr val="00B050"/>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100" b="0" i="0" u="none" strike="noStrike" kern="0" cap="none" spc="0" normalizeH="0" baseline="0" noProof="0" smtClean="0">
                  <a:ln>
                    <a:noFill/>
                  </a:ln>
                  <a:solidFill>
                    <a:prstClr val="white"/>
                  </a:solidFill>
                  <a:effectLst/>
                  <a:uLnTx/>
                  <a:uFillTx/>
                  <a:latin typeface="Arial" panose="020B0604020202020204" pitchFamily="34" charset="0"/>
                  <a:ea typeface="Arial Unicode MS" panose="020B0604020202020204" pitchFamily="34" charset="-128"/>
                </a:endParaRPr>
              </a:p>
            </p:txBody>
          </p:sp>
          <p:sp>
            <p:nvSpPr>
              <p:cNvPr id="2820" name="Oval 2819"/>
              <p:cNvSpPr/>
              <p:nvPr/>
            </p:nvSpPr>
            <p:spPr>
              <a:xfrm>
                <a:off x="6058041" y="3460255"/>
                <a:ext cx="57198" cy="57144"/>
              </a:xfrm>
              <a:prstGeom prst="ellipse">
                <a:avLst/>
              </a:prstGeom>
              <a:solidFill>
                <a:srgbClr val="00B050"/>
              </a:solidFill>
              <a:ln w="25400" cap="flat" cmpd="sng" algn="ctr">
                <a:solidFill>
                  <a:srgbClr val="00B050"/>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100" b="0" i="0" u="none" strike="noStrike" kern="0" cap="none" spc="0" normalizeH="0" baseline="0" noProof="0" smtClean="0">
                  <a:ln>
                    <a:noFill/>
                  </a:ln>
                  <a:solidFill>
                    <a:prstClr val="white"/>
                  </a:solidFill>
                  <a:effectLst/>
                  <a:uLnTx/>
                  <a:uFillTx/>
                  <a:latin typeface="Arial" panose="020B0604020202020204" pitchFamily="34" charset="0"/>
                  <a:ea typeface="Arial Unicode MS" panose="020B0604020202020204" pitchFamily="34" charset="-128"/>
                </a:endParaRPr>
              </a:p>
            </p:txBody>
          </p:sp>
          <p:sp>
            <p:nvSpPr>
              <p:cNvPr id="2821" name="Oval 2820"/>
              <p:cNvSpPr/>
              <p:nvPr/>
            </p:nvSpPr>
            <p:spPr>
              <a:xfrm>
                <a:off x="6058041" y="1562434"/>
                <a:ext cx="57198" cy="57144"/>
              </a:xfrm>
              <a:prstGeom prst="ellipse">
                <a:avLst/>
              </a:prstGeom>
              <a:solidFill>
                <a:srgbClr val="00B050"/>
              </a:solidFill>
              <a:ln w="25400" cap="flat" cmpd="sng" algn="ctr">
                <a:solidFill>
                  <a:srgbClr val="00B050"/>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100" b="0" i="0" u="none" strike="noStrike" kern="0" cap="none" spc="0" normalizeH="0" baseline="0" noProof="0" smtClean="0">
                  <a:ln>
                    <a:noFill/>
                  </a:ln>
                  <a:solidFill>
                    <a:prstClr val="white"/>
                  </a:solidFill>
                  <a:effectLst/>
                  <a:uLnTx/>
                  <a:uFillTx/>
                  <a:latin typeface="Arial" panose="020B0604020202020204" pitchFamily="34" charset="0"/>
                  <a:ea typeface="Arial Unicode MS" panose="020B0604020202020204" pitchFamily="34" charset="-128"/>
                </a:endParaRPr>
              </a:p>
            </p:txBody>
          </p:sp>
          <p:sp>
            <p:nvSpPr>
              <p:cNvPr id="2822" name="Oval 2821"/>
              <p:cNvSpPr/>
              <p:nvPr/>
            </p:nvSpPr>
            <p:spPr>
              <a:xfrm>
                <a:off x="6058041" y="2192434"/>
                <a:ext cx="57198" cy="57144"/>
              </a:xfrm>
              <a:prstGeom prst="ellipse">
                <a:avLst/>
              </a:prstGeom>
              <a:solidFill>
                <a:srgbClr val="00B050"/>
              </a:solidFill>
              <a:ln w="25400" cap="flat" cmpd="sng" algn="ctr">
                <a:solidFill>
                  <a:srgbClr val="00B050"/>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100" b="0" i="0" u="none" strike="noStrike" kern="0" cap="none" spc="0" normalizeH="0" baseline="0" noProof="0" smtClean="0">
                  <a:ln>
                    <a:noFill/>
                  </a:ln>
                  <a:solidFill>
                    <a:prstClr val="white"/>
                  </a:solidFill>
                  <a:effectLst/>
                  <a:uLnTx/>
                  <a:uFillTx/>
                  <a:latin typeface="Arial" panose="020B0604020202020204" pitchFamily="34" charset="0"/>
                  <a:ea typeface="Arial Unicode MS" panose="020B0604020202020204" pitchFamily="34" charset="-128"/>
                </a:endParaRPr>
              </a:p>
            </p:txBody>
          </p:sp>
          <p:sp>
            <p:nvSpPr>
              <p:cNvPr id="2823" name="Oval 2822"/>
              <p:cNvSpPr/>
              <p:nvPr/>
            </p:nvSpPr>
            <p:spPr>
              <a:xfrm>
                <a:off x="5266041" y="2822434"/>
                <a:ext cx="57198" cy="57144"/>
              </a:xfrm>
              <a:prstGeom prst="ellipse">
                <a:avLst/>
              </a:prstGeom>
              <a:solidFill>
                <a:srgbClr val="00B050"/>
              </a:solidFill>
              <a:ln w="25400" cap="flat" cmpd="sng" algn="ctr">
                <a:solidFill>
                  <a:srgbClr val="00B050"/>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100" b="0" i="0" u="none" strike="noStrike" kern="0" cap="none" spc="0" normalizeH="0" baseline="0" noProof="0" smtClean="0">
                  <a:ln>
                    <a:noFill/>
                  </a:ln>
                  <a:solidFill>
                    <a:prstClr val="white"/>
                  </a:solidFill>
                  <a:effectLst/>
                  <a:uLnTx/>
                  <a:uFillTx/>
                  <a:latin typeface="Arial" panose="020B0604020202020204" pitchFamily="34" charset="0"/>
                  <a:ea typeface="Arial Unicode MS" panose="020B0604020202020204" pitchFamily="34" charset="-128"/>
                </a:endParaRPr>
              </a:p>
            </p:txBody>
          </p:sp>
          <p:sp>
            <p:nvSpPr>
              <p:cNvPr id="2824" name="Oval 2823"/>
              <p:cNvSpPr/>
              <p:nvPr/>
            </p:nvSpPr>
            <p:spPr>
              <a:xfrm>
                <a:off x="5266041" y="3460255"/>
                <a:ext cx="57198" cy="57144"/>
              </a:xfrm>
              <a:prstGeom prst="ellipse">
                <a:avLst/>
              </a:prstGeom>
              <a:solidFill>
                <a:srgbClr val="00B050"/>
              </a:solidFill>
              <a:ln w="25400" cap="flat" cmpd="sng" algn="ctr">
                <a:solidFill>
                  <a:srgbClr val="00B050"/>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100" b="0" i="0" u="none" strike="noStrike" kern="0" cap="none" spc="0" normalizeH="0" baseline="0" noProof="0" smtClean="0">
                  <a:ln>
                    <a:noFill/>
                  </a:ln>
                  <a:solidFill>
                    <a:prstClr val="white"/>
                  </a:solidFill>
                  <a:effectLst/>
                  <a:uLnTx/>
                  <a:uFillTx/>
                  <a:latin typeface="Arial" panose="020B0604020202020204" pitchFamily="34" charset="0"/>
                  <a:ea typeface="Arial Unicode MS" panose="020B0604020202020204" pitchFamily="34" charset="-128"/>
                </a:endParaRPr>
              </a:p>
            </p:txBody>
          </p:sp>
          <p:sp>
            <p:nvSpPr>
              <p:cNvPr id="2825" name="Oval 2824"/>
              <p:cNvSpPr/>
              <p:nvPr/>
            </p:nvSpPr>
            <p:spPr>
              <a:xfrm>
                <a:off x="5266041" y="1562434"/>
                <a:ext cx="57198" cy="57144"/>
              </a:xfrm>
              <a:prstGeom prst="ellipse">
                <a:avLst/>
              </a:prstGeom>
              <a:solidFill>
                <a:srgbClr val="00B050"/>
              </a:solidFill>
              <a:ln w="25400" cap="flat" cmpd="sng" algn="ctr">
                <a:solidFill>
                  <a:srgbClr val="00B050"/>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100" b="0" i="0" u="none" strike="noStrike" kern="0" cap="none" spc="0" normalizeH="0" baseline="0" noProof="0" smtClean="0">
                  <a:ln>
                    <a:noFill/>
                  </a:ln>
                  <a:solidFill>
                    <a:prstClr val="white"/>
                  </a:solidFill>
                  <a:effectLst/>
                  <a:uLnTx/>
                  <a:uFillTx/>
                  <a:latin typeface="Arial" panose="020B0604020202020204" pitchFamily="34" charset="0"/>
                  <a:ea typeface="Arial Unicode MS" panose="020B0604020202020204" pitchFamily="34" charset="-128"/>
                </a:endParaRPr>
              </a:p>
            </p:txBody>
          </p:sp>
          <p:sp>
            <p:nvSpPr>
              <p:cNvPr id="2826" name="Oval 2825"/>
              <p:cNvSpPr/>
              <p:nvPr/>
            </p:nvSpPr>
            <p:spPr>
              <a:xfrm>
                <a:off x="5266041" y="2192434"/>
                <a:ext cx="57198" cy="57144"/>
              </a:xfrm>
              <a:prstGeom prst="ellipse">
                <a:avLst/>
              </a:prstGeom>
              <a:solidFill>
                <a:srgbClr val="00B050"/>
              </a:solidFill>
              <a:ln w="25400" cap="flat" cmpd="sng" algn="ctr">
                <a:solidFill>
                  <a:srgbClr val="00B050"/>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100" b="0" i="0" u="none" strike="noStrike" kern="0" cap="none" spc="0" normalizeH="0" baseline="0" noProof="0" smtClean="0">
                  <a:ln>
                    <a:noFill/>
                  </a:ln>
                  <a:solidFill>
                    <a:prstClr val="white"/>
                  </a:solidFill>
                  <a:effectLst/>
                  <a:uLnTx/>
                  <a:uFillTx/>
                  <a:latin typeface="Arial" panose="020B0604020202020204" pitchFamily="34" charset="0"/>
                  <a:ea typeface="Arial Unicode MS" panose="020B0604020202020204" pitchFamily="34" charset="-128"/>
                </a:endParaRPr>
              </a:p>
            </p:txBody>
          </p:sp>
          <p:sp>
            <p:nvSpPr>
              <p:cNvPr id="2814" name="Oval 2813"/>
              <p:cNvSpPr/>
              <p:nvPr/>
            </p:nvSpPr>
            <p:spPr>
              <a:xfrm>
                <a:off x="5663437" y="2505634"/>
                <a:ext cx="57198" cy="57144"/>
              </a:xfrm>
              <a:prstGeom prst="ellipse">
                <a:avLst/>
              </a:prstGeom>
              <a:solidFill>
                <a:srgbClr val="4F81BD"/>
              </a:solidFill>
              <a:ln w="25400" cap="flat" cmpd="sng" algn="ctr">
                <a:solidFill>
                  <a:srgbClr val="4F81BD"/>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100" b="0" i="0" u="none" strike="noStrike" kern="0" cap="none" spc="0" normalizeH="0" baseline="0" noProof="0" smtClean="0">
                  <a:ln>
                    <a:noFill/>
                  </a:ln>
                  <a:solidFill>
                    <a:prstClr val="white"/>
                  </a:solidFill>
                  <a:effectLst/>
                  <a:uLnTx/>
                  <a:uFillTx/>
                  <a:latin typeface="Arial" panose="020B0604020202020204" pitchFamily="34" charset="0"/>
                  <a:ea typeface="Arial Unicode MS" panose="020B0604020202020204" pitchFamily="34" charset="-128"/>
                </a:endParaRPr>
              </a:p>
            </p:txBody>
          </p:sp>
        </p:grpSp>
        <p:grpSp>
          <p:nvGrpSpPr>
            <p:cNvPr id="4886" name="Group 5311"/>
            <p:cNvGrpSpPr/>
            <p:nvPr/>
          </p:nvGrpSpPr>
          <p:grpSpPr>
            <a:xfrm>
              <a:off x="4219200" y="2196000"/>
              <a:ext cx="3621198" cy="2259935"/>
              <a:chOff x="4078041" y="1562434"/>
              <a:chExt cx="3621198" cy="2259935"/>
            </a:xfrm>
          </p:grpSpPr>
          <p:sp>
            <p:nvSpPr>
              <p:cNvPr id="2767" name="Oval 2766"/>
              <p:cNvSpPr/>
              <p:nvPr/>
            </p:nvSpPr>
            <p:spPr>
              <a:xfrm>
                <a:off x="7246041" y="3135634"/>
                <a:ext cx="57198" cy="57144"/>
              </a:xfrm>
              <a:prstGeom prst="ellipse">
                <a:avLst/>
              </a:prstGeom>
              <a:solidFill>
                <a:srgbClr val="4F81BD"/>
              </a:solidFill>
              <a:ln w="25400" cap="flat" cmpd="sng" algn="ctr">
                <a:solidFill>
                  <a:srgbClr val="4F81BD"/>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100" b="0" i="0" u="none" strike="noStrike" kern="0" cap="none" spc="0" normalizeH="0" baseline="0" noProof="0" smtClean="0">
                  <a:ln>
                    <a:noFill/>
                  </a:ln>
                  <a:solidFill>
                    <a:prstClr val="white"/>
                  </a:solidFill>
                  <a:effectLst/>
                  <a:uLnTx/>
                  <a:uFillTx/>
                  <a:latin typeface="Arial" panose="020B0604020202020204" pitchFamily="34" charset="0"/>
                  <a:ea typeface="Arial Unicode MS" panose="020B0604020202020204" pitchFamily="34" charset="-128"/>
                </a:endParaRPr>
              </a:p>
            </p:txBody>
          </p:sp>
          <p:sp>
            <p:nvSpPr>
              <p:cNvPr id="2768" name="Oval 2767"/>
              <p:cNvSpPr/>
              <p:nvPr/>
            </p:nvSpPr>
            <p:spPr>
              <a:xfrm>
                <a:off x="7246041" y="3765225"/>
                <a:ext cx="57198" cy="57144"/>
              </a:xfrm>
              <a:prstGeom prst="ellipse">
                <a:avLst/>
              </a:prstGeom>
              <a:solidFill>
                <a:srgbClr val="4F81BD"/>
              </a:solidFill>
              <a:ln w="25400" cap="flat" cmpd="sng" algn="ctr">
                <a:solidFill>
                  <a:srgbClr val="4F81BD"/>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100" b="0" i="0" u="none" strike="noStrike" kern="0" cap="none" spc="0" normalizeH="0" baseline="0" noProof="0" smtClean="0">
                  <a:ln>
                    <a:noFill/>
                  </a:ln>
                  <a:solidFill>
                    <a:prstClr val="white"/>
                  </a:solidFill>
                  <a:effectLst/>
                  <a:uLnTx/>
                  <a:uFillTx/>
                  <a:latin typeface="Arial" panose="020B0604020202020204" pitchFamily="34" charset="0"/>
                  <a:ea typeface="Arial Unicode MS" panose="020B0604020202020204" pitchFamily="34" charset="-128"/>
                </a:endParaRPr>
              </a:p>
            </p:txBody>
          </p:sp>
          <p:sp>
            <p:nvSpPr>
              <p:cNvPr id="2769" name="Oval 2768"/>
              <p:cNvSpPr/>
              <p:nvPr/>
            </p:nvSpPr>
            <p:spPr>
              <a:xfrm>
                <a:off x="7246041" y="1875634"/>
                <a:ext cx="57198" cy="57144"/>
              </a:xfrm>
              <a:prstGeom prst="ellipse">
                <a:avLst/>
              </a:prstGeom>
              <a:solidFill>
                <a:srgbClr val="4F81BD"/>
              </a:solidFill>
              <a:ln w="25400" cap="flat" cmpd="sng" algn="ctr">
                <a:solidFill>
                  <a:srgbClr val="4F81BD"/>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100" b="0" i="0" u="none" strike="noStrike" kern="0" cap="none" spc="0" normalizeH="0" baseline="0" noProof="0" smtClean="0">
                  <a:ln>
                    <a:noFill/>
                  </a:ln>
                  <a:solidFill>
                    <a:prstClr val="white"/>
                  </a:solidFill>
                  <a:effectLst/>
                  <a:uLnTx/>
                  <a:uFillTx/>
                  <a:latin typeface="Arial" panose="020B0604020202020204" pitchFamily="34" charset="0"/>
                  <a:ea typeface="Arial Unicode MS" panose="020B0604020202020204" pitchFamily="34" charset="-128"/>
                </a:endParaRPr>
              </a:p>
            </p:txBody>
          </p:sp>
          <p:sp>
            <p:nvSpPr>
              <p:cNvPr id="2770" name="Oval 2769"/>
              <p:cNvSpPr/>
              <p:nvPr/>
            </p:nvSpPr>
            <p:spPr>
              <a:xfrm>
                <a:off x="7246041" y="2505634"/>
                <a:ext cx="57198" cy="57144"/>
              </a:xfrm>
              <a:prstGeom prst="ellipse">
                <a:avLst/>
              </a:prstGeom>
              <a:solidFill>
                <a:srgbClr val="4F81BD"/>
              </a:solidFill>
              <a:ln w="25400" cap="flat" cmpd="sng" algn="ctr">
                <a:solidFill>
                  <a:srgbClr val="4F81BD"/>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100" b="0" i="0" u="none" strike="noStrike" kern="0" cap="none" spc="0" normalizeH="0" baseline="0" noProof="0" smtClean="0">
                  <a:ln>
                    <a:noFill/>
                  </a:ln>
                  <a:solidFill>
                    <a:prstClr val="white"/>
                  </a:solidFill>
                  <a:effectLst/>
                  <a:uLnTx/>
                  <a:uFillTx/>
                  <a:latin typeface="Arial" panose="020B0604020202020204" pitchFamily="34" charset="0"/>
                  <a:ea typeface="Arial Unicode MS" panose="020B0604020202020204" pitchFamily="34" charset="-128"/>
                </a:endParaRPr>
              </a:p>
            </p:txBody>
          </p:sp>
          <p:sp>
            <p:nvSpPr>
              <p:cNvPr id="2771" name="Oval 2770"/>
              <p:cNvSpPr/>
              <p:nvPr/>
            </p:nvSpPr>
            <p:spPr>
              <a:xfrm>
                <a:off x="6454041" y="3135634"/>
                <a:ext cx="57198" cy="57144"/>
              </a:xfrm>
              <a:prstGeom prst="ellipse">
                <a:avLst/>
              </a:prstGeom>
              <a:solidFill>
                <a:srgbClr val="4F81BD"/>
              </a:solidFill>
              <a:ln w="25400" cap="flat" cmpd="sng" algn="ctr">
                <a:solidFill>
                  <a:srgbClr val="4F81BD"/>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100" b="0" i="0" u="none" strike="noStrike" kern="0" cap="none" spc="0" normalizeH="0" baseline="0" noProof="0" smtClean="0">
                  <a:ln>
                    <a:noFill/>
                  </a:ln>
                  <a:solidFill>
                    <a:prstClr val="white"/>
                  </a:solidFill>
                  <a:effectLst/>
                  <a:uLnTx/>
                  <a:uFillTx/>
                  <a:latin typeface="Arial" panose="020B0604020202020204" pitchFamily="34" charset="0"/>
                  <a:ea typeface="Arial Unicode MS" panose="020B0604020202020204" pitchFamily="34" charset="-128"/>
                </a:endParaRPr>
              </a:p>
            </p:txBody>
          </p:sp>
          <p:sp>
            <p:nvSpPr>
              <p:cNvPr id="2772" name="Oval 2771"/>
              <p:cNvSpPr/>
              <p:nvPr/>
            </p:nvSpPr>
            <p:spPr>
              <a:xfrm>
                <a:off x="5663437" y="3135634"/>
                <a:ext cx="57198" cy="57144"/>
              </a:xfrm>
              <a:prstGeom prst="ellipse">
                <a:avLst/>
              </a:prstGeom>
              <a:solidFill>
                <a:srgbClr val="4F81BD"/>
              </a:solidFill>
              <a:ln w="25400" cap="flat" cmpd="sng" algn="ctr">
                <a:solidFill>
                  <a:srgbClr val="4F81BD"/>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100" b="0" i="0" u="none" strike="noStrike" kern="0" cap="none" spc="0" normalizeH="0" baseline="0" noProof="0" smtClean="0">
                  <a:ln>
                    <a:noFill/>
                  </a:ln>
                  <a:solidFill>
                    <a:prstClr val="white"/>
                  </a:solidFill>
                  <a:effectLst/>
                  <a:uLnTx/>
                  <a:uFillTx/>
                  <a:latin typeface="Arial" panose="020B0604020202020204" pitchFamily="34" charset="0"/>
                  <a:ea typeface="Arial Unicode MS" panose="020B0604020202020204" pitchFamily="34" charset="-128"/>
                </a:endParaRPr>
              </a:p>
            </p:txBody>
          </p:sp>
          <p:sp>
            <p:nvSpPr>
              <p:cNvPr id="2773" name="Oval 2772"/>
              <p:cNvSpPr/>
              <p:nvPr/>
            </p:nvSpPr>
            <p:spPr>
              <a:xfrm>
                <a:off x="6454041" y="3765225"/>
                <a:ext cx="57198" cy="57144"/>
              </a:xfrm>
              <a:prstGeom prst="ellipse">
                <a:avLst/>
              </a:prstGeom>
              <a:solidFill>
                <a:srgbClr val="4F81BD"/>
              </a:solidFill>
              <a:ln w="25400" cap="flat" cmpd="sng" algn="ctr">
                <a:solidFill>
                  <a:srgbClr val="4F81BD"/>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100" b="0" i="0" u="none" strike="noStrike" kern="0" cap="none" spc="0" normalizeH="0" baseline="0" noProof="0" smtClean="0">
                  <a:ln>
                    <a:noFill/>
                  </a:ln>
                  <a:solidFill>
                    <a:prstClr val="white"/>
                  </a:solidFill>
                  <a:effectLst/>
                  <a:uLnTx/>
                  <a:uFillTx/>
                  <a:latin typeface="Arial" panose="020B0604020202020204" pitchFamily="34" charset="0"/>
                  <a:ea typeface="Arial Unicode MS" panose="020B0604020202020204" pitchFamily="34" charset="-128"/>
                </a:endParaRPr>
              </a:p>
            </p:txBody>
          </p:sp>
          <p:sp>
            <p:nvSpPr>
              <p:cNvPr id="2774" name="Oval 2773"/>
              <p:cNvSpPr/>
              <p:nvPr/>
            </p:nvSpPr>
            <p:spPr>
              <a:xfrm>
                <a:off x="5663437" y="3765225"/>
                <a:ext cx="57198" cy="57144"/>
              </a:xfrm>
              <a:prstGeom prst="ellipse">
                <a:avLst/>
              </a:prstGeom>
              <a:solidFill>
                <a:srgbClr val="4F81BD"/>
              </a:solidFill>
              <a:ln w="25400" cap="flat" cmpd="sng" algn="ctr">
                <a:solidFill>
                  <a:srgbClr val="4F81BD"/>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100" b="0" i="0" u="none" strike="noStrike" kern="0" cap="none" spc="0" normalizeH="0" baseline="0" noProof="0" smtClean="0">
                  <a:ln>
                    <a:noFill/>
                  </a:ln>
                  <a:solidFill>
                    <a:prstClr val="white"/>
                  </a:solidFill>
                  <a:effectLst/>
                  <a:uLnTx/>
                  <a:uFillTx/>
                  <a:latin typeface="Arial" panose="020B0604020202020204" pitchFamily="34" charset="0"/>
                  <a:ea typeface="Arial Unicode MS" panose="020B0604020202020204" pitchFamily="34" charset="-128"/>
                </a:endParaRPr>
              </a:p>
            </p:txBody>
          </p:sp>
          <p:sp>
            <p:nvSpPr>
              <p:cNvPr id="2775" name="Oval 2774"/>
              <p:cNvSpPr/>
              <p:nvPr/>
            </p:nvSpPr>
            <p:spPr>
              <a:xfrm>
                <a:off x="6454041" y="1875634"/>
                <a:ext cx="57198" cy="57144"/>
              </a:xfrm>
              <a:prstGeom prst="ellipse">
                <a:avLst/>
              </a:prstGeom>
              <a:solidFill>
                <a:srgbClr val="4F81BD"/>
              </a:solidFill>
              <a:ln w="25400" cap="flat" cmpd="sng" algn="ctr">
                <a:solidFill>
                  <a:srgbClr val="4F81BD"/>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100" b="0" i="0" u="none" strike="noStrike" kern="0" cap="none" spc="0" normalizeH="0" baseline="0" noProof="0" smtClean="0">
                  <a:ln>
                    <a:noFill/>
                  </a:ln>
                  <a:solidFill>
                    <a:prstClr val="white"/>
                  </a:solidFill>
                  <a:effectLst/>
                  <a:uLnTx/>
                  <a:uFillTx/>
                  <a:latin typeface="Arial" panose="020B0604020202020204" pitchFamily="34" charset="0"/>
                  <a:ea typeface="Arial Unicode MS" panose="020B0604020202020204" pitchFamily="34" charset="-128"/>
                </a:endParaRPr>
              </a:p>
            </p:txBody>
          </p:sp>
          <p:sp>
            <p:nvSpPr>
              <p:cNvPr id="2776" name="Oval 2775"/>
              <p:cNvSpPr/>
              <p:nvPr/>
            </p:nvSpPr>
            <p:spPr>
              <a:xfrm>
                <a:off x="5663437" y="1875634"/>
                <a:ext cx="57198" cy="57144"/>
              </a:xfrm>
              <a:prstGeom prst="ellipse">
                <a:avLst/>
              </a:prstGeom>
              <a:solidFill>
                <a:srgbClr val="4F81BD"/>
              </a:solidFill>
              <a:ln w="25400" cap="flat" cmpd="sng" algn="ctr">
                <a:solidFill>
                  <a:srgbClr val="4F81BD"/>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100" b="0" i="0" u="none" strike="noStrike" kern="0" cap="none" spc="0" normalizeH="0" baseline="0" noProof="0" smtClean="0">
                  <a:ln>
                    <a:noFill/>
                  </a:ln>
                  <a:solidFill>
                    <a:prstClr val="white"/>
                  </a:solidFill>
                  <a:effectLst/>
                  <a:uLnTx/>
                  <a:uFillTx/>
                  <a:latin typeface="Arial" panose="020B0604020202020204" pitchFamily="34" charset="0"/>
                  <a:ea typeface="Arial Unicode MS" panose="020B0604020202020204" pitchFamily="34" charset="-128"/>
                </a:endParaRPr>
              </a:p>
            </p:txBody>
          </p:sp>
          <p:sp>
            <p:nvSpPr>
              <p:cNvPr id="2777" name="Oval 2776"/>
              <p:cNvSpPr/>
              <p:nvPr/>
            </p:nvSpPr>
            <p:spPr>
              <a:xfrm>
                <a:off x="6454041" y="2505634"/>
                <a:ext cx="57198" cy="57144"/>
              </a:xfrm>
              <a:prstGeom prst="ellipse">
                <a:avLst/>
              </a:prstGeom>
              <a:solidFill>
                <a:srgbClr val="4F81BD"/>
              </a:solidFill>
              <a:ln w="25400" cap="flat" cmpd="sng" algn="ctr">
                <a:solidFill>
                  <a:srgbClr val="4F81BD"/>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100" b="0" i="0" u="none" strike="noStrike" kern="0" cap="none" spc="0" normalizeH="0" baseline="0" noProof="0" smtClean="0">
                  <a:ln>
                    <a:noFill/>
                  </a:ln>
                  <a:solidFill>
                    <a:prstClr val="white"/>
                  </a:solidFill>
                  <a:effectLst/>
                  <a:uLnTx/>
                  <a:uFillTx/>
                  <a:latin typeface="Arial" panose="020B0604020202020204" pitchFamily="34" charset="0"/>
                  <a:ea typeface="Arial Unicode MS" panose="020B0604020202020204" pitchFamily="34" charset="-128"/>
                </a:endParaRPr>
              </a:p>
            </p:txBody>
          </p:sp>
          <p:sp>
            <p:nvSpPr>
              <p:cNvPr id="2778" name="Oval 2777"/>
              <p:cNvSpPr/>
              <p:nvPr/>
            </p:nvSpPr>
            <p:spPr>
              <a:xfrm>
                <a:off x="5663437" y="2505634"/>
                <a:ext cx="57198" cy="57144"/>
              </a:xfrm>
              <a:prstGeom prst="ellipse">
                <a:avLst/>
              </a:prstGeom>
              <a:solidFill>
                <a:srgbClr val="4F81BD"/>
              </a:solidFill>
              <a:ln w="25400" cap="flat" cmpd="sng" algn="ctr">
                <a:solidFill>
                  <a:srgbClr val="4F81BD"/>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100" b="0" i="0" u="none" strike="noStrike" kern="0" cap="none" spc="0" normalizeH="0" baseline="0" noProof="0" smtClean="0">
                  <a:ln>
                    <a:noFill/>
                  </a:ln>
                  <a:solidFill>
                    <a:prstClr val="white"/>
                  </a:solidFill>
                  <a:effectLst/>
                  <a:uLnTx/>
                  <a:uFillTx/>
                  <a:latin typeface="Arial" panose="020B0604020202020204" pitchFamily="34" charset="0"/>
                  <a:ea typeface="Arial Unicode MS" panose="020B0604020202020204" pitchFamily="34" charset="-128"/>
                </a:endParaRPr>
              </a:p>
            </p:txBody>
          </p:sp>
          <p:sp>
            <p:nvSpPr>
              <p:cNvPr id="2779" name="Oval 2778"/>
              <p:cNvSpPr/>
              <p:nvPr/>
            </p:nvSpPr>
            <p:spPr>
              <a:xfrm>
                <a:off x="4870041" y="3135634"/>
                <a:ext cx="57198" cy="57144"/>
              </a:xfrm>
              <a:prstGeom prst="ellipse">
                <a:avLst/>
              </a:prstGeom>
              <a:solidFill>
                <a:srgbClr val="4F81BD"/>
              </a:solidFill>
              <a:ln w="25400" cap="flat" cmpd="sng" algn="ctr">
                <a:solidFill>
                  <a:srgbClr val="4F81BD"/>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100" b="0" i="0" u="none" strike="noStrike" kern="0" cap="none" spc="0" normalizeH="0" baseline="0" noProof="0" smtClean="0">
                  <a:ln>
                    <a:noFill/>
                  </a:ln>
                  <a:solidFill>
                    <a:prstClr val="white"/>
                  </a:solidFill>
                  <a:effectLst/>
                  <a:uLnTx/>
                  <a:uFillTx/>
                  <a:latin typeface="Arial" panose="020B0604020202020204" pitchFamily="34" charset="0"/>
                  <a:ea typeface="Arial Unicode MS" panose="020B0604020202020204" pitchFamily="34" charset="-128"/>
                </a:endParaRPr>
              </a:p>
            </p:txBody>
          </p:sp>
          <p:sp>
            <p:nvSpPr>
              <p:cNvPr id="2780" name="Oval 2779"/>
              <p:cNvSpPr/>
              <p:nvPr/>
            </p:nvSpPr>
            <p:spPr>
              <a:xfrm>
                <a:off x="4078041" y="3135634"/>
                <a:ext cx="57198" cy="57144"/>
              </a:xfrm>
              <a:prstGeom prst="ellipse">
                <a:avLst/>
              </a:prstGeom>
              <a:solidFill>
                <a:srgbClr val="4F81BD"/>
              </a:solidFill>
              <a:ln w="25400" cap="flat" cmpd="sng" algn="ctr">
                <a:solidFill>
                  <a:srgbClr val="4F81BD"/>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100" b="0" i="0" u="none" strike="noStrike" kern="0" cap="none" spc="0" normalizeH="0" baseline="0" noProof="0" smtClean="0">
                  <a:ln>
                    <a:noFill/>
                  </a:ln>
                  <a:solidFill>
                    <a:prstClr val="white"/>
                  </a:solidFill>
                  <a:effectLst/>
                  <a:uLnTx/>
                  <a:uFillTx/>
                  <a:latin typeface="Arial" panose="020B0604020202020204" pitchFamily="34" charset="0"/>
                  <a:ea typeface="Arial Unicode MS" panose="020B0604020202020204" pitchFamily="34" charset="-128"/>
                </a:endParaRPr>
              </a:p>
            </p:txBody>
          </p:sp>
          <p:sp>
            <p:nvSpPr>
              <p:cNvPr id="2781" name="Oval 2780"/>
              <p:cNvSpPr/>
              <p:nvPr/>
            </p:nvSpPr>
            <p:spPr>
              <a:xfrm>
                <a:off x="4870041" y="3765225"/>
                <a:ext cx="57198" cy="57144"/>
              </a:xfrm>
              <a:prstGeom prst="ellipse">
                <a:avLst/>
              </a:prstGeom>
              <a:solidFill>
                <a:srgbClr val="4F81BD"/>
              </a:solidFill>
              <a:ln w="25400" cap="flat" cmpd="sng" algn="ctr">
                <a:solidFill>
                  <a:srgbClr val="4F81BD"/>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100" b="0" i="0" u="none" strike="noStrike" kern="0" cap="none" spc="0" normalizeH="0" baseline="0" noProof="0" smtClean="0">
                  <a:ln>
                    <a:noFill/>
                  </a:ln>
                  <a:solidFill>
                    <a:prstClr val="white"/>
                  </a:solidFill>
                  <a:effectLst/>
                  <a:uLnTx/>
                  <a:uFillTx/>
                  <a:latin typeface="Arial" panose="020B0604020202020204" pitchFamily="34" charset="0"/>
                  <a:ea typeface="Arial Unicode MS" panose="020B0604020202020204" pitchFamily="34" charset="-128"/>
                </a:endParaRPr>
              </a:p>
            </p:txBody>
          </p:sp>
          <p:sp>
            <p:nvSpPr>
              <p:cNvPr id="2782" name="Oval 2781"/>
              <p:cNvSpPr/>
              <p:nvPr/>
            </p:nvSpPr>
            <p:spPr>
              <a:xfrm>
                <a:off x="4078041" y="3765225"/>
                <a:ext cx="57198" cy="57144"/>
              </a:xfrm>
              <a:prstGeom prst="ellipse">
                <a:avLst/>
              </a:prstGeom>
              <a:solidFill>
                <a:srgbClr val="4F81BD"/>
              </a:solidFill>
              <a:ln w="25400" cap="flat" cmpd="sng" algn="ctr">
                <a:solidFill>
                  <a:srgbClr val="4F81BD"/>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100" b="0" i="0" u="none" strike="noStrike" kern="0" cap="none" spc="0" normalizeH="0" baseline="0" noProof="0" smtClean="0">
                  <a:ln>
                    <a:noFill/>
                  </a:ln>
                  <a:solidFill>
                    <a:prstClr val="white"/>
                  </a:solidFill>
                  <a:effectLst/>
                  <a:uLnTx/>
                  <a:uFillTx/>
                  <a:latin typeface="Arial" panose="020B0604020202020204" pitchFamily="34" charset="0"/>
                  <a:ea typeface="Arial Unicode MS" panose="020B0604020202020204" pitchFamily="34" charset="-128"/>
                </a:endParaRPr>
              </a:p>
            </p:txBody>
          </p:sp>
          <p:sp>
            <p:nvSpPr>
              <p:cNvPr id="2783" name="Oval 2782"/>
              <p:cNvSpPr/>
              <p:nvPr/>
            </p:nvSpPr>
            <p:spPr>
              <a:xfrm>
                <a:off x="4870041" y="1875634"/>
                <a:ext cx="57198" cy="57144"/>
              </a:xfrm>
              <a:prstGeom prst="ellipse">
                <a:avLst/>
              </a:prstGeom>
              <a:solidFill>
                <a:srgbClr val="4F81BD"/>
              </a:solidFill>
              <a:ln w="25400" cap="flat" cmpd="sng" algn="ctr">
                <a:solidFill>
                  <a:srgbClr val="4F81BD"/>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100" b="0" i="0" u="none" strike="noStrike" kern="0" cap="none" spc="0" normalizeH="0" baseline="0" noProof="0" smtClean="0">
                  <a:ln>
                    <a:noFill/>
                  </a:ln>
                  <a:solidFill>
                    <a:prstClr val="white"/>
                  </a:solidFill>
                  <a:effectLst/>
                  <a:uLnTx/>
                  <a:uFillTx/>
                  <a:latin typeface="Arial" panose="020B0604020202020204" pitchFamily="34" charset="0"/>
                  <a:ea typeface="Arial Unicode MS" panose="020B0604020202020204" pitchFamily="34" charset="-128"/>
                </a:endParaRPr>
              </a:p>
            </p:txBody>
          </p:sp>
          <p:sp>
            <p:nvSpPr>
              <p:cNvPr id="2784" name="Oval 2783"/>
              <p:cNvSpPr/>
              <p:nvPr/>
            </p:nvSpPr>
            <p:spPr>
              <a:xfrm>
                <a:off x="4078041" y="1875634"/>
                <a:ext cx="57198" cy="57144"/>
              </a:xfrm>
              <a:prstGeom prst="ellipse">
                <a:avLst/>
              </a:prstGeom>
              <a:solidFill>
                <a:srgbClr val="4F81BD"/>
              </a:solidFill>
              <a:ln w="25400" cap="flat" cmpd="sng" algn="ctr">
                <a:solidFill>
                  <a:srgbClr val="4F81BD"/>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100" b="0" i="0" u="none" strike="noStrike" kern="0" cap="none" spc="0" normalizeH="0" baseline="0" noProof="0" smtClean="0">
                  <a:ln>
                    <a:noFill/>
                  </a:ln>
                  <a:solidFill>
                    <a:prstClr val="white"/>
                  </a:solidFill>
                  <a:effectLst/>
                  <a:uLnTx/>
                  <a:uFillTx/>
                  <a:latin typeface="Arial" panose="020B0604020202020204" pitchFamily="34" charset="0"/>
                  <a:ea typeface="Arial Unicode MS" panose="020B0604020202020204" pitchFamily="34" charset="-128"/>
                </a:endParaRPr>
              </a:p>
            </p:txBody>
          </p:sp>
          <p:sp>
            <p:nvSpPr>
              <p:cNvPr id="2785" name="Oval 2784"/>
              <p:cNvSpPr/>
              <p:nvPr/>
            </p:nvSpPr>
            <p:spPr>
              <a:xfrm>
                <a:off x="4870041" y="2505634"/>
                <a:ext cx="57198" cy="57144"/>
              </a:xfrm>
              <a:prstGeom prst="ellipse">
                <a:avLst/>
              </a:prstGeom>
              <a:solidFill>
                <a:srgbClr val="4F81BD"/>
              </a:solidFill>
              <a:ln w="25400" cap="flat" cmpd="sng" algn="ctr">
                <a:solidFill>
                  <a:srgbClr val="4F81BD"/>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100" b="0" i="0" u="none" strike="noStrike" kern="0" cap="none" spc="0" normalizeH="0" baseline="0" noProof="0" smtClean="0">
                  <a:ln>
                    <a:noFill/>
                  </a:ln>
                  <a:solidFill>
                    <a:prstClr val="white"/>
                  </a:solidFill>
                  <a:effectLst/>
                  <a:uLnTx/>
                  <a:uFillTx/>
                  <a:latin typeface="Arial" panose="020B0604020202020204" pitchFamily="34" charset="0"/>
                  <a:ea typeface="Arial Unicode MS" panose="020B0604020202020204" pitchFamily="34" charset="-128"/>
                </a:endParaRPr>
              </a:p>
            </p:txBody>
          </p:sp>
          <p:sp>
            <p:nvSpPr>
              <p:cNvPr id="2786" name="Oval 2785"/>
              <p:cNvSpPr/>
              <p:nvPr/>
            </p:nvSpPr>
            <p:spPr>
              <a:xfrm>
                <a:off x="4078041" y="2505634"/>
                <a:ext cx="57198" cy="57144"/>
              </a:xfrm>
              <a:prstGeom prst="ellipse">
                <a:avLst/>
              </a:prstGeom>
              <a:solidFill>
                <a:srgbClr val="4F81BD"/>
              </a:solidFill>
              <a:ln w="25400" cap="flat" cmpd="sng" algn="ctr">
                <a:solidFill>
                  <a:srgbClr val="4F81BD"/>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100" b="0" i="0" u="none" strike="noStrike" kern="0" cap="none" spc="0" normalizeH="0" baseline="0" noProof="0" smtClean="0">
                  <a:ln>
                    <a:noFill/>
                  </a:ln>
                  <a:solidFill>
                    <a:prstClr val="white"/>
                  </a:solidFill>
                  <a:effectLst/>
                  <a:uLnTx/>
                  <a:uFillTx/>
                  <a:latin typeface="Arial" panose="020B0604020202020204" pitchFamily="34" charset="0"/>
                  <a:ea typeface="Arial Unicode MS" panose="020B0604020202020204" pitchFamily="34" charset="-128"/>
                </a:endParaRPr>
              </a:p>
            </p:txBody>
          </p:sp>
          <p:sp>
            <p:nvSpPr>
              <p:cNvPr id="2787" name="Oval 2786"/>
              <p:cNvSpPr/>
              <p:nvPr/>
            </p:nvSpPr>
            <p:spPr>
              <a:xfrm>
                <a:off x="7642041" y="2822434"/>
                <a:ext cx="57198" cy="57144"/>
              </a:xfrm>
              <a:prstGeom prst="ellipse">
                <a:avLst/>
              </a:prstGeom>
              <a:solidFill>
                <a:srgbClr val="00B050"/>
              </a:solidFill>
              <a:ln w="25400" cap="flat" cmpd="sng" algn="ctr">
                <a:solidFill>
                  <a:srgbClr val="00B050"/>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100" b="0" i="0" u="none" strike="noStrike" kern="0" cap="none" spc="0" normalizeH="0" baseline="0" noProof="0" smtClean="0">
                  <a:ln>
                    <a:noFill/>
                  </a:ln>
                  <a:solidFill>
                    <a:prstClr val="white"/>
                  </a:solidFill>
                  <a:effectLst/>
                  <a:uLnTx/>
                  <a:uFillTx/>
                  <a:latin typeface="Arial" panose="020B0604020202020204" pitchFamily="34" charset="0"/>
                  <a:ea typeface="Arial Unicode MS" panose="020B0604020202020204" pitchFamily="34" charset="-128"/>
                </a:endParaRPr>
              </a:p>
            </p:txBody>
          </p:sp>
          <p:sp>
            <p:nvSpPr>
              <p:cNvPr id="2788" name="Oval 2787"/>
              <p:cNvSpPr/>
              <p:nvPr/>
            </p:nvSpPr>
            <p:spPr>
              <a:xfrm>
                <a:off x="7642041" y="3460255"/>
                <a:ext cx="57198" cy="57144"/>
              </a:xfrm>
              <a:prstGeom prst="ellipse">
                <a:avLst/>
              </a:prstGeom>
              <a:solidFill>
                <a:srgbClr val="00B050"/>
              </a:solidFill>
              <a:ln w="25400" cap="flat" cmpd="sng" algn="ctr">
                <a:solidFill>
                  <a:srgbClr val="00B050"/>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100" b="0" i="0" u="none" strike="noStrike" kern="0" cap="none" spc="0" normalizeH="0" baseline="0" noProof="0" smtClean="0">
                  <a:ln>
                    <a:noFill/>
                  </a:ln>
                  <a:solidFill>
                    <a:prstClr val="white"/>
                  </a:solidFill>
                  <a:effectLst/>
                  <a:uLnTx/>
                  <a:uFillTx/>
                  <a:latin typeface="Arial" panose="020B0604020202020204" pitchFamily="34" charset="0"/>
                  <a:ea typeface="Arial Unicode MS" panose="020B0604020202020204" pitchFamily="34" charset="-128"/>
                </a:endParaRPr>
              </a:p>
            </p:txBody>
          </p:sp>
          <p:sp>
            <p:nvSpPr>
              <p:cNvPr id="2789" name="Oval 2788"/>
              <p:cNvSpPr/>
              <p:nvPr/>
            </p:nvSpPr>
            <p:spPr>
              <a:xfrm>
                <a:off x="7642041" y="1562434"/>
                <a:ext cx="57198" cy="57144"/>
              </a:xfrm>
              <a:prstGeom prst="ellipse">
                <a:avLst/>
              </a:prstGeom>
              <a:solidFill>
                <a:srgbClr val="00B050"/>
              </a:solidFill>
              <a:ln w="25400" cap="flat" cmpd="sng" algn="ctr">
                <a:solidFill>
                  <a:srgbClr val="00B050"/>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100" b="0" i="0" u="none" strike="noStrike" kern="0" cap="none" spc="0" normalizeH="0" baseline="0" noProof="0" smtClean="0">
                  <a:ln>
                    <a:noFill/>
                  </a:ln>
                  <a:solidFill>
                    <a:prstClr val="white"/>
                  </a:solidFill>
                  <a:effectLst/>
                  <a:uLnTx/>
                  <a:uFillTx/>
                  <a:latin typeface="Arial" panose="020B0604020202020204" pitchFamily="34" charset="0"/>
                  <a:ea typeface="Arial Unicode MS" panose="020B0604020202020204" pitchFamily="34" charset="-128"/>
                </a:endParaRPr>
              </a:p>
            </p:txBody>
          </p:sp>
          <p:sp>
            <p:nvSpPr>
              <p:cNvPr id="2790" name="Oval 2789"/>
              <p:cNvSpPr/>
              <p:nvPr/>
            </p:nvSpPr>
            <p:spPr>
              <a:xfrm>
                <a:off x="7642041" y="2192434"/>
                <a:ext cx="57198" cy="57144"/>
              </a:xfrm>
              <a:prstGeom prst="ellipse">
                <a:avLst/>
              </a:prstGeom>
              <a:solidFill>
                <a:srgbClr val="00B050"/>
              </a:solidFill>
              <a:ln w="25400" cap="flat" cmpd="sng" algn="ctr">
                <a:solidFill>
                  <a:srgbClr val="00B050"/>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100" b="0" i="0" u="none" strike="noStrike" kern="0" cap="none" spc="0" normalizeH="0" baseline="0" noProof="0" smtClean="0">
                  <a:ln>
                    <a:noFill/>
                  </a:ln>
                  <a:solidFill>
                    <a:prstClr val="white"/>
                  </a:solidFill>
                  <a:effectLst/>
                  <a:uLnTx/>
                  <a:uFillTx/>
                  <a:latin typeface="Arial" panose="020B0604020202020204" pitchFamily="34" charset="0"/>
                  <a:ea typeface="Arial Unicode MS" panose="020B0604020202020204" pitchFamily="34" charset="-128"/>
                </a:endParaRPr>
              </a:p>
            </p:txBody>
          </p:sp>
          <p:sp>
            <p:nvSpPr>
              <p:cNvPr id="2791" name="Oval 2790"/>
              <p:cNvSpPr/>
              <p:nvPr/>
            </p:nvSpPr>
            <p:spPr>
              <a:xfrm>
                <a:off x="6850041" y="2822434"/>
                <a:ext cx="57198" cy="57144"/>
              </a:xfrm>
              <a:prstGeom prst="ellipse">
                <a:avLst/>
              </a:prstGeom>
              <a:solidFill>
                <a:srgbClr val="00B050"/>
              </a:solidFill>
              <a:ln w="25400" cap="flat" cmpd="sng" algn="ctr">
                <a:solidFill>
                  <a:srgbClr val="00B050"/>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100" b="0" i="0" u="none" strike="noStrike" kern="0" cap="none" spc="0" normalizeH="0" baseline="0" noProof="0" smtClean="0">
                  <a:ln>
                    <a:noFill/>
                  </a:ln>
                  <a:solidFill>
                    <a:prstClr val="white"/>
                  </a:solidFill>
                  <a:effectLst/>
                  <a:uLnTx/>
                  <a:uFillTx/>
                  <a:latin typeface="Arial" panose="020B0604020202020204" pitchFamily="34" charset="0"/>
                  <a:ea typeface="Arial Unicode MS" panose="020B0604020202020204" pitchFamily="34" charset="-128"/>
                </a:endParaRPr>
              </a:p>
            </p:txBody>
          </p:sp>
          <p:sp>
            <p:nvSpPr>
              <p:cNvPr id="2792" name="Oval 2791"/>
              <p:cNvSpPr/>
              <p:nvPr/>
            </p:nvSpPr>
            <p:spPr>
              <a:xfrm>
                <a:off x="6058041" y="2822434"/>
                <a:ext cx="57198" cy="57144"/>
              </a:xfrm>
              <a:prstGeom prst="ellipse">
                <a:avLst/>
              </a:prstGeom>
              <a:solidFill>
                <a:srgbClr val="00B050"/>
              </a:solidFill>
              <a:ln w="25400" cap="flat" cmpd="sng" algn="ctr">
                <a:solidFill>
                  <a:srgbClr val="00B050"/>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100" b="0" i="0" u="none" strike="noStrike" kern="0" cap="none" spc="0" normalizeH="0" baseline="0" noProof="0" smtClean="0">
                  <a:ln>
                    <a:noFill/>
                  </a:ln>
                  <a:solidFill>
                    <a:prstClr val="white"/>
                  </a:solidFill>
                  <a:effectLst/>
                  <a:uLnTx/>
                  <a:uFillTx/>
                  <a:latin typeface="Arial" panose="020B0604020202020204" pitchFamily="34" charset="0"/>
                  <a:ea typeface="Arial Unicode MS" panose="020B0604020202020204" pitchFamily="34" charset="-128"/>
                </a:endParaRPr>
              </a:p>
            </p:txBody>
          </p:sp>
          <p:sp>
            <p:nvSpPr>
              <p:cNvPr id="2793" name="Oval 2792"/>
              <p:cNvSpPr/>
              <p:nvPr/>
            </p:nvSpPr>
            <p:spPr>
              <a:xfrm>
                <a:off x="6850041" y="3460255"/>
                <a:ext cx="57198" cy="57144"/>
              </a:xfrm>
              <a:prstGeom prst="ellipse">
                <a:avLst/>
              </a:prstGeom>
              <a:solidFill>
                <a:srgbClr val="00B050"/>
              </a:solidFill>
              <a:ln w="25400" cap="flat" cmpd="sng" algn="ctr">
                <a:solidFill>
                  <a:srgbClr val="00B050"/>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100" b="0" i="0" u="none" strike="noStrike" kern="0" cap="none" spc="0" normalizeH="0" baseline="0" noProof="0" smtClean="0">
                  <a:ln>
                    <a:noFill/>
                  </a:ln>
                  <a:solidFill>
                    <a:prstClr val="white"/>
                  </a:solidFill>
                  <a:effectLst/>
                  <a:uLnTx/>
                  <a:uFillTx/>
                  <a:latin typeface="Arial" panose="020B0604020202020204" pitchFamily="34" charset="0"/>
                  <a:ea typeface="Arial Unicode MS" panose="020B0604020202020204" pitchFamily="34" charset="-128"/>
                </a:endParaRPr>
              </a:p>
            </p:txBody>
          </p:sp>
          <p:sp>
            <p:nvSpPr>
              <p:cNvPr id="2794" name="Oval 2793"/>
              <p:cNvSpPr/>
              <p:nvPr/>
            </p:nvSpPr>
            <p:spPr>
              <a:xfrm>
                <a:off x="6058041" y="3460255"/>
                <a:ext cx="57198" cy="57144"/>
              </a:xfrm>
              <a:prstGeom prst="ellipse">
                <a:avLst/>
              </a:prstGeom>
              <a:solidFill>
                <a:srgbClr val="00B050"/>
              </a:solidFill>
              <a:ln w="25400" cap="flat" cmpd="sng" algn="ctr">
                <a:solidFill>
                  <a:srgbClr val="00B050"/>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100" b="0" i="0" u="none" strike="noStrike" kern="0" cap="none" spc="0" normalizeH="0" baseline="0" noProof="0" smtClean="0">
                  <a:ln>
                    <a:noFill/>
                  </a:ln>
                  <a:solidFill>
                    <a:prstClr val="white"/>
                  </a:solidFill>
                  <a:effectLst/>
                  <a:uLnTx/>
                  <a:uFillTx/>
                  <a:latin typeface="Arial" panose="020B0604020202020204" pitchFamily="34" charset="0"/>
                  <a:ea typeface="Arial Unicode MS" panose="020B0604020202020204" pitchFamily="34" charset="-128"/>
                </a:endParaRPr>
              </a:p>
            </p:txBody>
          </p:sp>
          <p:sp>
            <p:nvSpPr>
              <p:cNvPr id="2795" name="Oval 2794"/>
              <p:cNvSpPr/>
              <p:nvPr/>
            </p:nvSpPr>
            <p:spPr>
              <a:xfrm>
                <a:off x="6850041" y="1562434"/>
                <a:ext cx="57198" cy="57144"/>
              </a:xfrm>
              <a:prstGeom prst="ellipse">
                <a:avLst/>
              </a:prstGeom>
              <a:solidFill>
                <a:srgbClr val="00B050"/>
              </a:solidFill>
              <a:ln w="25400" cap="flat" cmpd="sng" algn="ctr">
                <a:solidFill>
                  <a:srgbClr val="00B050"/>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100" b="0" i="0" u="none" strike="noStrike" kern="0" cap="none" spc="0" normalizeH="0" baseline="0" noProof="0" smtClean="0">
                  <a:ln>
                    <a:noFill/>
                  </a:ln>
                  <a:solidFill>
                    <a:prstClr val="white"/>
                  </a:solidFill>
                  <a:effectLst/>
                  <a:uLnTx/>
                  <a:uFillTx/>
                  <a:latin typeface="Arial" panose="020B0604020202020204" pitchFamily="34" charset="0"/>
                  <a:ea typeface="Arial Unicode MS" panose="020B0604020202020204" pitchFamily="34" charset="-128"/>
                </a:endParaRPr>
              </a:p>
            </p:txBody>
          </p:sp>
          <p:sp>
            <p:nvSpPr>
              <p:cNvPr id="2796" name="Oval 2795"/>
              <p:cNvSpPr/>
              <p:nvPr/>
            </p:nvSpPr>
            <p:spPr>
              <a:xfrm>
                <a:off x="6058041" y="1562434"/>
                <a:ext cx="57198" cy="57144"/>
              </a:xfrm>
              <a:prstGeom prst="ellipse">
                <a:avLst/>
              </a:prstGeom>
              <a:solidFill>
                <a:srgbClr val="00B050"/>
              </a:solidFill>
              <a:ln w="25400" cap="flat" cmpd="sng" algn="ctr">
                <a:solidFill>
                  <a:srgbClr val="00B050"/>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100" b="0" i="0" u="none" strike="noStrike" kern="0" cap="none" spc="0" normalizeH="0" baseline="0" noProof="0" smtClean="0">
                  <a:ln>
                    <a:noFill/>
                  </a:ln>
                  <a:solidFill>
                    <a:prstClr val="white"/>
                  </a:solidFill>
                  <a:effectLst/>
                  <a:uLnTx/>
                  <a:uFillTx/>
                  <a:latin typeface="Arial" panose="020B0604020202020204" pitchFamily="34" charset="0"/>
                  <a:ea typeface="Arial Unicode MS" panose="020B0604020202020204" pitchFamily="34" charset="-128"/>
                </a:endParaRPr>
              </a:p>
            </p:txBody>
          </p:sp>
          <p:sp>
            <p:nvSpPr>
              <p:cNvPr id="2797" name="Oval 2796"/>
              <p:cNvSpPr/>
              <p:nvPr/>
            </p:nvSpPr>
            <p:spPr>
              <a:xfrm>
                <a:off x="6850041" y="2192434"/>
                <a:ext cx="57198" cy="57144"/>
              </a:xfrm>
              <a:prstGeom prst="ellipse">
                <a:avLst/>
              </a:prstGeom>
              <a:solidFill>
                <a:srgbClr val="00B050"/>
              </a:solidFill>
              <a:ln w="25400" cap="flat" cmpd="sng" algn="ctr">
                <a:solidFill>
                  <a:srgbClr val="00B050"/>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100" b="0" i="0" u="none" strike="noStrike" kern="0" cap="none" spc="0" normalizeH="0" baseline="0" noProof="0" smtClean="0">
                  <a:ln>
                    <a:noFill/>
                  </a:ln>
                  <a:solidFill>
                    <a:prstClr val="white"/>
                  </a:solidFill>
                  <a:effectLst/>
                  <a:uLnTx/>
                  <a:uFillTx/>
                  <a:latin typeface="Arial" panose="020B0604020202020204" pitchFamily="34" charset="0"/>
                  <a:ea typeface="Arial Unicode MS" panose="020B0604020202020204" pitchFamily="34" charset="-128"/>
                </a:endParaRPr>
              </a:p>
            </p:txBody>
          </p:sp>
          <p:sp>
            <p:nvSpPr>
              <p:cNvPr id="2798" name="Oval 2797"/>
              <p:cNvSpPr/>
              <p:nvPr/>
            </p:nvSpPr>
            <p:spPr>
              <a:xfrm>
                <a:off x="6058041" y="2192434"/>
                <a:ext cx="57198" cy="57144"/>
              </a:xfrm>
              <a:prstGeom prst="ellipse">
                <a:avLst/>
              </a:prstGeom>
              <a:solidFill>
                <a:srgbClr val="00B050"/>
              </a:solidFill>
              <a:ln w="25400" cap="flat" cmpd="sng" algn="ctr">
                <a:solidFill>
                  <a:srgbClr val="00B050"/>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100" b="0" i="0" u="none" strike="noStrike" kern="0" cap="none" spc="0" normalizeH="0" baseline="0" noProof="0" smtClean="0">
                  <a:ln>
                    <a:noFill/>
                  </a:ln>
                  <a:solidFill>
                    <a:prstClr val="white"/>
                  </a:solidFill>
                  <a:effectLst/>
                  <a:uLnTx/>
                  <a:uFillTx/>
                  <a:latin typeface="Arial" panose="020B0604020202020204" pitchFamily="34" charset="0"/>
                  <a:ea typeface="Arial Unicode MS" panose="020B0604020202020204" pitchFamily="34" charset="-128"/>
                </a:endParaRPr>
              </a:p>
            </p:txBody>
          </p:sp>
          <p:sp>
            <p:nvSpPr>
              <p:cNvPr id="2799" name="Oval 2798"/>
              <p:cNvSpPr/>
              <p:nvPr/>
            </p:nvSpPr>
            <p:spPr>
              <a:xfrm>
                <a:off x="5266041" y="2822434"/>
                <a:ext cx="57198" cy="57144"/>
              </a:xfrm>
              <a:prstGeom prst="ellipse">
                <a:avLst/>
              </a:prstGeom>
              <a:solidFill>
                <a:srgbClr val="00B050"/>
              </a:solidFill>
              <a:ln w="25400" cap="flat" cmpd="sng" algn="ctr">
                <a:solidFill>
                  <a:srgbClr val="00B050"/>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100" b="0" i="0" u="none" strike="noStrike" kern="0" cap="none" spc="0" normalizeH="0" baseline="0" noProof="0" smtClean="0">
                  <a:ln>
                    <a:noFill/>
                  </a:ln>
                  <a:solidFill>
                    <a:prstClr val="white"/>
                  </a:solidFill>
                  <a:effectLst/>
                  <a:uLnTx/>
                  <a:uFillTx/>
                  <a:latin typeface="Arial" panose="020B0604020202020204" pitchFamily="34" charset="0"/>
                  <a:ea typeface="Arial Unicode MS" panose="020B0604020202020204" pitchFamily="34" charset="-128"/>
                </a:endParaRPr>
              </a:p>
            </p:txBody>
          </p:sp>
          <p:sp>
            <p:nvSpPr>
              <p:cNvPr id="2800" name="Oval 2799"/>
              <p:cNvSpPr/>
              <p:nvPr/>
            </p:nvSpPr>
            <p:spPr>
              <a:xfrm>
                <a:off x="4474041" y="2822434"/>
                <a:ext cx="57198" cy="57144"/>
              </a:xfrm>
              <a:prstGeom prst="ellipse">
                <a:avLst/>
              </a:prstGeom>
              <a:solidFill>
                <a:srgbClr val="00B050"/>
              </a:solidFill>
              <a:ln w="25400" cap="flat" cmpd="sng" algn="ctr">
                <a:solidFill>
                  <a:srgbClr val="00B050"/>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100" b="0" i="0" u="none" strike="noStrike" kern="0" cap="none" spc="0" normalizeH="0" baseline="0" noProof="0" smtClean="0">
                  <a:ln>
                    <a:noFill/>
                  </a:ln>
                  <a:solidFill>
                    <a:prstClr val="white"/>
                  </a:solidFill>
                  <a:effectLst/>
                  <a:uLnTx/>
                  <a:uFillTx/>
                  <a:latin typeface="Arial" panose="020B0604020202020204" pitchFamily="34" charset="0"/>
                  <a:ea typeface="Arial Unicode MS" panose="020B0604020202020204" pitchFamily="34" charset="-128"/>
                </a:endParaRPr>
              </a:p>
            </p:txBody>
          </p:sp>
          <p:sp>
            <p:nvSpPr>
              <p:cNvPr id="2801" name="Oval 2800"/>
              <p:cNvSpPr/>
              <p:nvPr/>
            </p:nvSpPr>
            <p:spPr>
              <a:xfrm>
                <a:off x="5266041" y="3460255"/>
                <a:ext cx="57198" cy="57144"/>
              </a:xfrm>
              <a:prstGeom prst="ellipse">
                <a:avLst/>
              </a:prstGeom>
              <a:solidFill>
                <a:srgbClr val="00B050"/>
              </a:solidFill>
              <a:ln w="25400" cap="flat" cmpd="sng" algn="ctr">
                <a:solidFill>
                  <a:srgbClr val="00B050"/>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100" b="0" i="0" u="none" strike="noStrike" kern="0" cap="none" spc="0" normalizeH="0" baseline="0" noProof="0" smtClean="0">
                  <a:ln>
                    <a:noFill/>
                  </a:ln>
                  <a:solidFill>
                    <a:prstClr val="white"/>
                  </a:solidFill>
                  <a:effectLst/>
                  <a:uLnTx/>
                  <a:uFillTx/>
                  <a:latin typeface="Arial" panose="020B0604020202020204" pitchFamily="34" charset="0"/>
                  <a:ea typeface="Arial Unicode MS" panose="020B0604020202020204" pitchFamily="34" charset="-128"/>
                </a:endParaRPr>
              </a:p>
            </p:txBody>
          </p:sp>
          <p:sp>
            <p:nvSpPr>
              <p:cNvPr id="2802" name="Oval 2801"/>
              <p:cNvSpPr/>
              <p:nvPr/>
            </p:nvSpPr>
            <p:spPr>
              <a:xfrm>
                <a:off x="4474041" y="3452434"/>
                <a:ext cx="57198" cy="57144"/>
              </a:xfrm>
              <a:prstGeom prst="ellipse">
                <a:avLst/>
              </a:prstGeom>
              <a:solidFill>
                <a:srgbClr val="00B050"/>
              </a:solidFill>
              <a:ln w="25400" cap="flat" cmpd="sng" algn="ctr">
                <a:solidFill>
                  <a:srgbClr val="00B050"/>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100" b="0" i="0" u="none" strike="noStrike" kern="0" cap="none" spc="0" normalizeH="0" baseline="0" noProof="0" smtClean="0">
                  <a:ln>
                    <a:noFill/>
                  </a:ln>
                  <a:solidFill>
                    <a:prstClr val="white"/>
                  </a:solidFill>
                  <a:effectLst/>
                  <a:uLnTx/>
                  <a:uFillTx/>
                  <a:latin typeface="Arial" panose="020B0604020202020204" pitchFamily="34" charset="0"/>
                  <a:ea typeface="Arial Unicode MS" panose="020B0604020202020204" pitchFamily="34" charset="-128"/>
                </a:endParaRPr>
              </a:p>
            </p:txBody>
          </p:sp>
          <p:sp>
            <p:nvSpPr>
              <p:cNvPr id="2803" name="Oval 2802"/>
              <p:cNvSpPr/>
              <p:nvPr/>
            </p:nvSpPr>
            <p:spPr>
              <a:xfrm>
                <a:off x="5266041" y="1562434"/>
                <a:ext cx="57198" cy="57144"/>
              </a:xfrm>
              <a:prstGeom prst="ellipse">
                <a:avLst/>
              </a:prstGeom>
              <a:solidFill>
                <a:srgbClr val="00B050"/>
              </a:solidFill>
              <a:ln w="25400" cap="flat" cmpd="sng" algn="ctr">
                <a:solidFill>
                  <a:srgbClr val="00B050"/>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100" b="0" i="0" u="none" strike="noStrike" kern="0" cap="none" spc="0" normalizeH="0" baseline="0" noProof="0" smtClean="0">
                  <a:ln>
                    <a:noFill/>
                  </a:ln>
                  <a:solidFill>
                    <a:prstClr val="white"/>
                  </a:solidFill>
                  <a:effectLst/>
                  <a:uLnTx/>
                  <a:uFillTx/>
                  <a:latin typeface="Arial" panose="020B0604020202020204" pitchFamily="34" charset="0"/>
                  <a:ea typeface="Arial Unicode MS" panose="020B0604020202020204" pitchFamily="34" charset="-128"/>
                </a:endParaRPr>
              </a:p>
            </p:txBody>
          </p:sp>
          <p:sp>
            <p:nvSpPr>
              <p:cNvPr id="2804" name="Oval 2803"/>
              <p:cNvSpPr/>
              <p:nvPr/>
            </p:nvSpPr>
            <p:spPr>
              <a:xfrm>
                <a:off x="4474041" y="1562434"/>
                <a:ext cx="57198" cy="57144"/>
              </a:xfrm>
              <a:prstGeom prst="ellipse">
                <a:avLst/>
              </a:prstGeom>
              <a:solidFill>
                <a:srgbClr val="00B050"/>
              </a:solidFill>
              <a:ln w="25400" cap="flat" cmpd="sng" algn="ctr">
                <a:solidFill>
                  <a:srgbClr val="00B050"/>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100" b="0" i="0" u="none" strike="noStrike" kern="0" cap="none" spc="0" normalizeH="0" baseline="0" noProof="0" smtClean="0">
                  <a:ln>
                    <a:noFill/>
                  </a:ln>
                  <a:solidFill>
                    <a:prstClr val="white"/>
                  </a:solidFill>
                  <a:effectLst/>
                  <a:uLnTx/>
                  <a:uFillTx/>
                  <a:latin typeface="Arial" panose="020B0604020202020204" pitchFamily="34" charset="0"/>
                  <a:ea typeface="Arial Unicode MS" panose="020B0604020202020204" pitchFamily="34" charset="-128"/>
                </a:endParaRPr>
              </a:p>
            </p:txBody>
          </p:sp>
          <p:sp>
            <p:nvSpPr>
              <p:cNvPr id="2805" name="Oval 2804"/>
              <p:cNvSpPr/>
              <p:nvPr/>
            </p:nvSpPr>
            <p:spPr>
              <a:xfrm>
                <a:off x="5266041" y="2192434"/>
                <a:ext cx="57198" cy="57144"/>
              </a:xfrm>
              <a:prstGeom prst="ellipse">
                <a:avLst/>
              </a:prstGeom>
              <a:solidFill>
                <a:srgbClr val="00B050"/>
              </a:solidFill>
              <a:ln w="25400" cap="flat" cmpd="sng" algn="ctr">
                <a:solidFill>
                  <a:srgbClr val="00B050"/>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100" b="0" i="0" u="none" strike="noStrike" kern="0" cap="none" spc="0" normalizeH="0" baseline="0" noProof="0" smtClean="0">
                  <a:ln>
                    <a:noFill/>
                  </a:ln>
                  <a:solidFill>
                    <a:prstClr val="white"/>
                  </a:solidFill>
                  <a:effectLst/>
                  <a:uLnTx/>
                  <a:uFillTx/>
                  <a:latin typeface="Arial" panose="020B0604020202020204" pitchFamily="34" charset="0"/>
                  <a:ea typeface="Arial Unicode MS" panose="020B0604020202020204" pitchFamily="34" charset="-128"/>
                </a:endParaRPr>
              </a:p>
            </p:txBody>
          </p:sp>
          <p:sp>
            <p:nvSpPr>
              <p:cNvPr id="2806" name="Oval 2805"/>
              <p:cNvSpPr/>
              <p:nvPr/>
            </p:nvSpPr>
            <p:spPr>
              <a:xfrm>
                <a:off x="4474041" y="2192434"/>
                <a:ext cx="57198" cy="57144"/>
              </a:xfrm>
              <a:prstGeom prst="ellipse">
                <a:avLst/>
              </a:prstGeom>
              <a:solidFill>
                <a:srgbClr val="00B050"/>
              </a:solidFill>
              <a:ln w="25400" cap="flat" cmpd="sng" algn="ctr">
                <a:solidFill>
                  <a:srgbClr val="00B050"/>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100" b="0" i="0" u="none" strike="noStrike" kern="0" cap="none" spc="0" normalizeH="0" baseline="0" noProof="0" smtClean="0">
                  <a:ln>
                    <a:noFill/>
                  </a:ln>
                  <a:solidFill>
                    <a:prstClr val="white"/>
                  </a:solidFill>
                  <a:effectLst/>
                  <a:uLnTx/>
                  <a:uFillTx/>
                  <a:latin typeface="Arial" panose="020B0604020202020204" pitchFamily="34" charset="0"/>
                  <a:ea typeface="Arial Unicode MS" panose="020B0604020202020204" pitchFamily="34" charset="-128"/>
                </a:endParaRPr>
              </a:p>
            </p:txBody>
          </p:sp>
        </p:grpSp>
      </p:grpSp>
      <p:grpSp>
        <p:nvGrpSpPr>
          <p:cNvPr id="4887" name="Group 4055"/>
          <p:cNvGrpSpPr/>
          <p:nvPr/>
        </p:nvGrpSpPr>
        <p:grpSpPr>
          <a:xfrm>
            <a:off x="1044131" y="2944457"/>
            <a:ext cx="7497739" cy="3764319"/>
            <a:chOff x="1044131" y="2793625"/>
            <a:chExt cx="7497739" cy="3764319"/>
          </a:xfrm>
        </p:grpSpPr>
        <p:grpSp>
          <p:nvGrpSpPr>
            <p:cNvPr id="4888" name="Group 4056"/>
            <p:cNvGrpSpPr/>
            <p:nvPr/>
          </p:nvGrpSpPr>
          <p:grpSpPr>
            <a:xfrm>
              <a:off x="1044131" y="2793625"/>
              <a:ext cx="7497739" cy="3764319"/>
              <a:chOff x="1073315" y="1475296"/>
              <a:chExt cx="7497739" cy="3764319"/>
            </a:xfrm>
          </p:grpSpPr>
          <p:grpSp>
            <p:nvGrpSpPr>
              <p:cNvPr id="4889" name="Group 4082"/>
              <p:cNvGrpSpPr/>
              <p:nvPr/>
            </p:nvGrpSpPr>
            <p:grpSpPr>
              <a:xfrm>
                <a:off x="1118519" y="2093042"/>
                <a:ext cx="515442" cy="2525262"/>
                <a:chOff x="1089077" y="3464712"/>
                <a:chExt cx="515442" cy="2525262"/>
              </a:xfrm>
            </p:grpSpPr>
            <p:sp>
              <p:nvSpPr>
                <p:cNvPr id="5485" name="Oval 4451"/>
                <p:cNvSpPr/>
                <p:nvPr/>
              </p:nvSpPr>
              <p:spPr>
                <a:xfrm rot="10800000">
                  <a:off x="1100519" y="3464712"/>
                  <a:ext cx="504000" cy="439944"/>
                </a:xfrm>
                <a:custGeom>
                  <a:avLst/>
                  <a:gdLst/>
                  <a:ahLst/>
                  <a:cxnLst/>
                  <a:rect l="l" t="t" r="r" b="b"/>
                  <a:pathLst>
                    <a:path w="504000" h="439944">
                      <a:moveTo>
                        <a:pt x="418370" y="439944"/>
                      </a:moveTo>
                      <a:lnTo>
                        <a:pt x="85630" y="439944"/>
                      </a:lnTo>
                      <a:cubicBezTo>
                        <a:pt x="32851" y="394526"/>
                        <a:pt x="0" y="327099"/>
                        <a:pt x="0" y="252000"/>
                      </a:cubicBezTo>
                      <a:cubicBezTo>
                        <a:pt x="0" y="112824"/>
                        <a:pt x="112824" y="0"/>
                        <a:pt x="252000" y="0"/>
                      </a:cubicBezTo>
                      <a:cubicBezTo>
                        <a:pt x="391176" y="0"/>
                        <a:pt x="504000" y="112824"/>
                        <a:pt x="504000" y="252000"/>
                      </a:cubicBezTo>
                      <a:cubicBezTo>
                        <a:pt x="504000" y="327099"/>
                        <a:pt x="471149" y="394526"/>
                        <a:pt x="418370" y="439944"/>
                      </a:cubicBezTo>
                      <a:close/>
                    </a:path>
                  </a:pathLst>
                </a:custGeom>
                <a:solidFill>
                  <a:srgbClr val="C00000"/>
                </a:solidFill>
                <a:ln w="25400" cap="flat" cmpd="sng" algn="ctr">
                  <a:noFill/>
                  <a:prstDash val="solid"/>
                </a:ln>
                <a:effectLst/>
                <a:scene3d>
                  <a:camera prst="isometricLeftDown">
                    <a:rot lat="0" lon="3000000" rev="0"/>
                  </a:camera>
                  <a:lightRig rig="threePt" dir="t"/>
                </a:scene3d>
                <a:sp3d z="63500">
                  <a:bevelT w="260350" h="260350"/>
                  <a:bevelB w="749300" h="260350" prst="coolSlant"/>
                </a:sp3d>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800" b="0" i="0" u="none" strike="noStrike" kern="0" cap="none" spc="0" normalizeH="0" baseline="0" noProof="0" smtClean="0">
                    <a:ln>
                      <a:noFill/>
                    </a:ln>
                    <a:solidFill>
                      <a:prstClr val="white"/>
                    </a:solidFill>
                    <a:effectLst/>
                    <a:uLnTx/>
                    <a:uFillTx/>
                    <a:latin typeface="Arial" panose="020B0604020202020204" pitchFamily="34" charset="0"/>
                    <a:ea typeface="Arial Unicode MS" panose="020B0604020202020204" pitchFamily="34" charset="-128"/>
                  </a:endParaRPr>
                </a:p>
              </p:txBody>
            </p:sp>
            <p:sp>
              <p:nvSpPr>
                <p:cNvPr id="5486" name="Oval 5485"/>
                <p:cNvSpPr/>
                <p:nvPr/>
              </p:nvSpPr>
              <p:spPr>
                <a:xfrm rot="10800000">
                  <a:off x="1100519" y="3994227"/>
                  <a:ext cx="504000" cy="504000"/>
                </a:xfrm>
                <a:prstGeom prst="ellipse">
                  <a:avLst/>
                </a:prstGeom>
                <a:solidFill>
                  <a:srgbClr val="C00000"/>
                </a:solidFill>
                <a:ln w="25400" cap="flat" cmpd="sng" algn="ctr">
                  <a:noFill/>
                  <a:prstDash val="solid"/>
                </a:ln>
                <a:effectLst/>
                <a:scene3d>
                  <a:camera prst="isometricLeftDown">
                    <a:rot lat="0" lon="3000000" rev="0"/>
                  </a:camera>
                  <a:lightRig rig="threePt" dir="t"/>
                </a:scene3d>
                <a:sp3d z="63500">
                  <a:bevelT w="260350" h="260350"/>
                  <a:bevelB w="749300" h="260350" prst="coolSlant"/>
                </a:sp3d>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800" b="0" i="0" u="none" strike="noStrike" kern="0" cap="none" spc="0" normalizeH="0" baseline="0" noProof="0" smtClean="0">
                    <a:ln>
                      <a:noFill/>
                    </a:ln>
                    <a:solidFill>
                      <a:prstClr val="white"/>
                    </a:solidFill>
                    <a:effectLst/>
                    <a:uLnTx/>
                    <a:uFillTx/>
                    <a:latin typeface="Arial" panose="020B0604020202020204" pitchFamily="34" charset="0"/>
                    <a:ea typeface="Arial Unicode MS" panose="020B0604020202020204" pitchFamily="34" charset="-128"/>
                  </a:endParaRPr>
                </a:p>
              </p:txBody>
            </p:sp>
            <p:sp>
              <p:nvSpPr>
                <p:cNvPr id="5487" name="Oval 5486"/>
                <p:cNvSpPr/>
                <p:nvPr/>
              </p:nvSpPr>
              <p:spPr>
                <a:xfrm rot="10800000">
                  <a:off x="1100519" y="5208609"/>
                  <a:ext cx="504000" cy="504000"/>
                </a:xfrm>
                <a:prstGeom prst="ellipse">
                  <a:avLst/>
                </a:prstGeom>
                <a:solidFill>
                  <a:srgbClr val="C00000"/>
                </a:solidFill>
                <a:ln w="25400" cap="flat" cmpd="sng" algn="ctr">
                  <a:noFill/>
                  <a:prstDash val="solid"/>
                </a:ln>
                <a:effectLst/>
                <a:scene3d>
                  <a:camera prst="isometricLeftDown">
                    <a:rot lat="0" lon="3000000" rev="0"/>
                  </a:camera>
                  <a:lightRig rig="threePt" dir="t"/>
                </a:scene3d>
                <a:sp3d z="63500">
                  <a:bevelT w="260350" h="260350"/>
                  <a:bevelB w="749300" h="260350" prst="coolSlant"/>
                </a:sp3d>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800" b="0" i="0" u="none" strike="noStrike" kern="0" cap="none" spc="0" normalizeH="0" baseline="0" noProof="0" smtClean="0">
                    <a:ln>
                      <a:noFill/>
                    </a:ln>
                    <a:solidFill>
                      <a:prstClr val="white"/>
                    </a:solidFill>
                    <a:effectLst/>
                    <a:uLnTx/>
                    <a:uFillTx/>
                    <a:latin typeface="Arial" panose="020B0604020202020204" pitchFamily="34" charset="0"/>
                    <a:ea typeface="Arial Unicode MS" panose="020B0604020202020204" pitchFamily="34" charset="-128"/>
                  </a:endParaRPr>
                </a:p>
              </p:txBody>
            </p:sp>
            <p:sp>
              <p:nvSpPr>
                <p:cNvPr id="5488" name="Oval 1435"/>
                <p:cNvSpPr/>
                <p:nvPr/>
              </p:nvSpPr>
              <p:spPr>
                <a:xfrm rot="10800000">
                  <a:off x="1089077" y="5812129"/>
                  <a:ext cx="479253" cy="177845"/>
                </a:xfrm>
                <a:custGeom>
                  <a:avLst/>
                  <a:gdLst/>
                  <a:ahLst/>
                  <a:cxnLst/>
                  <a:rect l="l" t="t" r="r" b="b"/>
                  <a:pathLst>
                    <a:path w="479253" h="177845">
                      <a:moveTo>
                        <a:pt x="239626" y="177845"/>
                      </a:moveTo>
                      <a:cubicBezTo>
                        <a:pt x="126392" y="177845"/>
                        <a:pt x="30601" y="103161"/>
                        <a:pt x="0" y="0"/>
                      </a:cubicBezTo>
                      <a:lnTo>
                        <a:pt x="479253" y="0"/>
                      </a:lnTo>
                      <a:cubicBezTo>
                        <a:pt x="448651" y="103161"/>
                        <a:pt x="352861" y="177845"/>
                        <a:pt x="239626" y="177845"/>
                      </a:cubicBezTo>
                      <a:close/>
                    </a:path>
                  </a:pathLst>
                </a:custGeom>
                <a:gradFill flip="none" rotWithShape="1">
                  <a:gsLst>
                    <a:gs pos="38000">
                      <a:srgbClr val="CE0000"/>
                    </a:gs>
                    <a:gs pos="69000">
                      <a:srgbClr val="7A0000"/>
                    </a:gs>
                    <a:gs pos="0">
                      <a:srgbClr val="C00000">
                        <a:shade val="67500"/>
                        <a:satMod val="115000"/>
                      </a:srgbClr>
                    </a:gs>
                    <a:gs pos="6000">
                      <a:srgbClr val="C50000"/>
                    </a:gs>
                    <a:gs pos="22000">
                      <a:srgbClr val="E50000"/>
                    </a:gs>
                    <a:gs pos="75000">
                      <a:srgbClr val="520000"/>
                    </a:gs>
                    <a:gs pos="49000">
                      <a:srgbClr val="A50000"/>
                    </a:gs>
                  </a:gsLst>
                  <a:lin ang="1800000" scaled="0"/>
                  <a:tileRect/>
                </a:gradFill>
                <a:ln w="25400" cap="flat" cmpd="sng" algn="ctr">
                  <a:noFill/>
                  <a:prstDash val="solid"/>
                </a:ln>
                <a:effectLst/>
                <a:scene3d>
                  <a:camera prst="orthographicFront">
                    <a:rot lat="0" lon="0" rev="0"/>
                  </a:camera>
                  <a:lightRig rig="soft" dir="t">
                    <a:rot lat="0" lon="0" rev="14400000"/>
                  </a:lightRig>
                </a:scene3d>
                <a:sp3d prstMaterial="plastic">
                  <a:bevelT w="266700" h="19050"/>
                  <a:bevelB w="0" h="0"/>
                </a:sp3d>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800" b="0" i="0" u="none" strike="noStrike" kern="0" cap="none" spc="0" normalizeH="0" baseline="0" noProof="0" smtClean="0">
                    <a:ln>
                      <a:noFill/>
                    </a:ln>
                    <a:solidFill>
                      <a:prstClr val="white"/>
                    </a:solidFill>
                    <a:effectLst/>
                    <a:uLnTx/>
                    <a:uFillTx/>
                    <a:latin typeface="Arial" panose="020B0604020202020204" pitchFamily="34" charset="0"/>
                    <a:ea typeface="Arial Unicode MS" panose="020B0604020202020204" pitchFamily="34" charset="-128"/>
                  </a:endParaRPr>
                </a:p>
              </p:txBody>
            </p:sp>
            <p:sp>
              <p:nvSpPr>
                <p:cNvPr id="5489" name="Oval 5488"/>
                <p:cNvSpPr/>
                <p:nvPr/>
              </p:nvSpPr>
              <p:spPr>
                <a:xfrm rot="10800000">
                  <a:off x="1100519" y="4601418"/>
                  <a:ext cx="504000" cy="504000"/>
                </a:xfrm>
                <a:prstGeom prst="ellipse">
                  <a:avLst/>
                </a:prstGeom>
                <a:solidFill>
                  <a:srgbClr val="C00000"/>
                </a:solidFill>
                <a:ln w="25400" cap="flat" cmpd="sng" algn="ctr">
                  <a:noFill/>
                  <a:prstDash val="solid"/>
                </a:ln>
                <a:effectLst/>
                <a:scene3d>
                  <a:camera prst="isometricLeftDown">
                    <a:rot lat="0" lon="3000000" rev="0"/>
                  </a:camera>
                  <a:lightRig rig="threePt" dir="t"/>
                </a:scene3d>
                <a:sp3d z="63500">
                  <a:bevelT w="260350" h="260350"/>
                  <a:bevelB w="749300" h="260350" prst="coolSlant"/>
                </a:sp3d>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800" b="0" i="0" u="none" strike="noStrike" kern="0" cap="none" spc="0" normalizeH="0" baseline="0" noProof="0" smtClean="0">
                    <a:ln>
                      <a:noFill/>
                    </a:ln>
                    <a:solidFill>
                      <a:prstClr val="white"/>
                    </a:solidFill>
                    <a:effectLst/>
                    <a:uLnTx/>
                    <a:uFillTx/>
                    <a:latin typeface="Arial" panose="020B0604020202020204" pitchFamily="34" charset="0"/>
                    <a:ea typeface="Arial Unicode MS" panose="020B0604020202020204" pitchFamily="34" charset="-128"/>
                  </a:endParaRPr>
                </a:p>
              </p:txBody>
            </p:sp>
          </p:grpSp>
          <p:sp>
            <p:nvSpPr>
              <p:cNvPr id="4084" name="Rectangle 4083"/>
              <p:cNvSpPr/>
              <p:nvPr/>
            </p:nvSpPr>
            <p:spPr>
              <a:xfrm>
                <a:off x="3959618" y="2090004"/>
                <a:ext cx="3967200" cy="2520280"/>
              </a:xfrm>
              <a:prstGeom prst="rect">
                <a:avLst/>
              </a:prstGeom>
              <a:noFill/>
              <a:ln w="9525" cap="flat" cmpd="sng" algn="ctr">
                <a:solidFill>
                  <a:sysClr val="windowText" lastClr="000000"/>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100" b="0" i="0" u="none" strike="noStrike" kern="0" cap="none" spc="0" normalizeH="0" baseline="0" noProof="0" smtClean="0">
                  <a:ln>
                    <a:noFill/>
                  </a:ln>
                  <a:solidFill>
                    <a:prstClr val="white"/>
                  </a:solidFill>
                  <a:effectLst/>
                  <a:uLnTx/>
                  <a:uFillTx/>
                  <a:latin typeface="Arial" panose="020B0604020202020204" pitchFamily="34" charset="0"/>
                  <a:ea typeface="Arial Unicode MS" panose="020B0604020202020204" pitchFamily="34" charset="-128"/>
                </a:endParaRPr>
              </a:p>
            </p:txBody>
          </p:sp>
          <p:grpSp>
            <p:nvGrpSpPr>
              <p:cNvPr id="4890" name="Group 4084"/>
              <p:cNvGrpSpPr/>
              <p:nvPr/>
            </p:nvGrpSpPr>
            <p:grpSpPr>
              <a:xfrm>
                <a:off x="3959618" y="2090004"/>
                <a:ext cx="3967200" cy="3149611"/>
                <a:chOff x="3942539" y="1475969"/>
                <a:chExt cx="3967200" cy="3149611"/>
              </a:xfrm>
            </p:grpSpPr>
            <p:sp>
              <p:nvSpPr>
                <p:cNvPr id="5477" name="Rectangle 5476"/>
                <p:cNvSpPr/>
                <p:nvPr/>
              </p:nvSpPr>
              <p:spPr>
                <a:xfrm>
                  <a:off x="3942539" y="1475969"/>
                  <a:ext cx="3967200" cy="2520280"/>
                </a:xfrm>
                <a:prstGeom prst="rect">
                  <a:avLst/>
                </a:prstGeom>
                <a:solidFill>
                  <a:sysClr val="window" lastClr="FFFFFF">
                    <a:lumMod val="85000"/>
                  </a:sysClr>
                </a:solidFill>
                <a:ln w="6350" cap="flat" cmpd="sng" algn="ctr">
                  <a:solidFill>
                    <a:sysClr val="windowText" lastClr="000000"/>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100" b="0" i="0" u="none" strike="noStrike" kern="0" cap="none" spc="0" normalizeH="0" baseline="0" noProof="0" smtClean="0">
                    <a:ln>
                      <a:noFill/>
                    </a:ln>
                    <a:solidFill>
                      <a:prstClr val="white"/>
                    </a:solidFill>
                    <a:effectLst/>
                    <a:uLnTx/>
                    <a:uFillTx/>
                    <a:latin typeface="Arial" panose="020B0604020202020204" pitchFamily="34" charset="0"/>
                    <a:ea typeface="Arial Unicode MS" panose="020B0604020202020204" pitchFamily="34" charset="-128"/>
                  </a:endParaRPr>
                </a:p>
              </p:txBody>
            </p:sp>
            <p:grpSp>
              <p:nvGrpSpPr>
                <p:cNvPr id="4891" name="Group 5477"/>
                <p:cNvGrpSpPr/>
                <p:nvPr/>
              </p:nvGrpSpPr>
              <p:grpSpPr>
                <a:xfrm>
                  <a:off x="4042845" y="4024919"/>
                  <a:ext cx="3537334" cy="600661"/>
                  <a:chOff x="4105401" y="4044418"/>
                  <a:chExt cx="3537334" cy="600661"/>
                </a:xfrm>
              </p:grpSpPr>
              <p:sp>
                <p:nvSpPr>
                  <p:cNvPr id="5479" name="TextBox 5478"/>
                  <p:cNvSpPr txBox="1"/>
                  <p:nvPr/>
                </p:nvSpPr>
                <p:spPr>
                  <a:xfrm>
                    <a:off x="6453161" y="4044418"/>
                    <a:ext cx="458780" cy="261610"/>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l-GR" sz="1100" b="0" i="0" u="none" strike="noStrike" kern="0" cap="none" spc="0" normalizeH="0" baseline="0" noProof="0" dirty="0" smtClean="0">
                        <a:ln>
                          <a:noFill/>
                        </a:ln>
                        <a:effectLst/>
                        <a:uLnTx/>
                        <a:uFillTx/>
                        <a:latin typeface="Arial" panose="020B0604020202020204" pitchFamily="34" charset="0"/>
                        <a:ea typeface="Arial Unicode MS" panose="020B0604020202020204" pitchFamily="34" charset="-128"/>
                      </a:rPr>
                      <a:t>41,5</a:t>
                    </a:r>
                  </a:p>
                </p:txBody>
              </p:sp>
              <p:sp>
                <p:nvSpPr>
                  <p:cNvPr id="5480" name="TextBox 5479"/>
                  <p:cNvSpPr txBox="1"/>
                  <p:nvPr/>
                </p:nvSpPr>
                <p:spPr>
                  <a:xfrm>
                    <a:off x="4105401" y="4044418"/>
                    <a:ext cx="388248" cy="261610"/>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l-GR" sz="1100" b="0" i="0" u="none" strike="noStrike" kern="0" cap="none" spc="0" normalizeH="0" baseline="0" noProof="0" dirty="0" smtClean="0">
                        <a:ln>
                          <a:noFill/>
                        </a:ln>
                        <a:effectLst/>
                        <a:uLnTx/>
                        <a:uFillTx/>
                        <a:latin typeface="Arial" panose="020B0604020202020204" pitchFamily="34" charset="0"/>
                        <a:ea typeface="Arial Unicode MS" panose="020B0604020202020204" pitchFamily="34" charset="-128"/>
                      </a:rPr>
                      <a:t>-83</a:t>
                    </a:r>
                  </a:p>
                </p:txBody>
              </p:sp>
              <p:sp>
                <p:nvSpPr>
                  <p:cNvPr id="5481" name="TextBox 5480"/>
                  <p:cNvSpPr txBox="1"/>
                  <p:nvPr/>
                </p:nvSpPr>
                <p:spPr>
                  <a:xfrm>
                    <a:off x="7300975" y="4044418"/>
                    <a:ext cx="341760" cy="261610"/>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l-GR" sz="1100" b="0" i="0" u="none" strike="noStrike" kern="0" cap="none" spc="0" normalizeH="0" baseline="0" noProof="0" dirty="0" smtClean="0">
                        <a:ln>
                          <a:noFill/>
                        </a:ln>
                        <a:effectLst/>
                        <a:uLnTx/>
                        <a:uFillTx/>
                        <a:latin typeface="Arial" panose="020B0604020202020204" pitchFamily="34" charset="0"/>
                        <a:ea typeface="Arial Unicode MS" panose="020B0604020202020204" pitchFamily="34" charset="-128"/>
                      </a:rPr>
                      <a:t>83</a:t>
                    </a:r>
                  </a:p>
                </p:txBody>
              </p:sp>
              <p:sp>
                <p:nvSpPr>
                  <p:cNvPr id="5482" name="TextBox 5481"/>
                  <p:cNvSpPr txBox="1"/>
                  <p:nvPr/>
                </p:nvSpPr>
                <p:spPr>
                  <a:xfrm>
                    <a:off x="4846865" y="4044418"/>
                    <a:ext cx="505267" cy="261610"/>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l-GR" sz="1100" b="0" i="0" u="none" strike="noStrike" kern="0" cap="none" spc="0" normalizeH="0" baseline="0" noProof="0" dirty="0" smtClean="0">
                        <a:ln>
                          <a:noFill/>
                        </a:ln>
                        <a:effectLst/>
                        <a:uLnTx/>
                        <a:uFillTx/>
                        <a:latin typeface="Arial" panose="020B0604020202020204" pitchFamily="34" charset="0"/>
                        <a:ea typeface="Arial Unicode MS" panose="020B0604020202020204" pitchFamily="34" charset="-128"/>
                      </a:rPr>
                      <a:t>-41,5</a:t>
                    </a:r>
                  </a:p>
                </p:txBody>
              </p:sp>
              <p:sp>
                <p:nvSpPr>
                  <p:cNvPr id="5483" name="TextBox 5482"/>
                  <p:cNvSpPr txBox="1"/>
                  <p:nvPr/>
                </p:nvSpPr>
                <p:spPr>
                  <a:xfrm>
                    <a:off x="5752093" y="4044418"/>
                    <a:ext cx="263214" cy="261610"/>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l-GR" sz="1100" b="0" i="0" u="none" strike="noStrike" kern="0" cap="none" spc="0" normalizeH="0" baseline="0" noProof="0" dirty="0" smtClean="0">
                        <a:ln>
                          <a:noFill/>
                        </a:ln>
                        <a:effectLst/>
                        <a:uLnTx/>
                        <a:uFillTx/>
                        <a:latin typeface="Arial" panose="020B0604020202020204" pitchFamily="34" charset="0"/>
                        <a:ea typeface="Arial Unicode MS" panose="020B0604020202020204" pitchFamily="34" charset="-128"/>
                      </a:rPr>
                      <a:t>0</a:t>
                    </a:r>
                  </a:p>
                </p:txBody>
              </p:sp>
              <p:sp>
                <p:nvSpPr>
                  <p:cNvPr id="5484" name="TextBox 5483"/>
                  <p:cNvSpPr txBox="1"/>
                  <p:nvPr/>
                </p:nvSpPr>
                <p:spPr>
                  <a:xfrm rot="16200000">
                    <a:off x="5805160" y="2938682"/>
                    <a:ext cx="369332" cy="3043462"/>
                  </a:xfrm>
                  <a:prstGeom prst="rect">
                    <a:avLst/>
                  </a:prstGeom>
                  <a:noFill/>
                </p:spPr>
                <p:txBody>
                  <a:bodyPr vert="eaVert"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err="1" smtClean="0">
                        <a:ln>
                          <a:noFill/>
                        </a:ln>
                        <a:effectLst/>
                        <a:uLnTx/>
                        <a:uFillTx/>
                        <a:latin typeface="Arial" panose="020B0604020202020204" pitchFamily="34" charset="0"/>
                        <a:ea typeface="Arial Unicode MS" panose="020B0604020202020204" pitchFamily="34" charset="-128"/>
                      </a:rPr>
                      <a:t>Virion</a:t>
                    </a:r>
                    <a:r>
                      <a:rPr kumimoji="0" lang="en-US" sz="1200" b="0" i="0" u="none" strike="noStrike" kern="0" cap="none" spc="0" normalizeH="0" baseline="0" noProof="0" dirty="0" smtClean="0">
                        <a:ln>
                          <a:noFill/>
                        </a:ln>
                        <a:effectLst/>
                        <a:uLnTx/>
                        <a:uFillTx/>
                        <a:latin typeface="Arial" panose="020B0604020202020204" pitchFamily="34" charset="0"/>
                        <a:ea typeface="Arial Unicode MS" panose="020B0604020202020204" pitchFamily="34" charset="-128"/>
                      </a:rPr>
                      <a:t> </a:t>
                    </a:r>
                    <a:r>
                      <a:rPr kumimoji="0" lang="en-US" sz="1200" b="0" i="0" u="none" strike="noStrike" kern="0" cap="none" spc="0" normalizeH="0" baseline="0" noProof="0" dirty="0" err="1" smtClean="0">
                        <a:ln>
                          <a:noFill/>
                        </a:ln>
                        <a:effectLst/>
                        <a:uLnTx/>
                        <a:uFillTx/>
                        <a:latin typeface="Arial" panose="020B0604020202020204" pitchFamily="34" charset="0"/>
                        <a:ea typeface="Arial Unicode MS" panose="020B0604020202020204" pitchFamily="34" charset="-128"/>
                      </a:rPr>
                      <a:t>Perimetrical</a:t>
                    </a:r>
                    <a:r>
                      <a:rPr kumimoji="0" lang="en-US" sz="1200" b="0" i="0" u="none" strike="noStrike" kern="0" cap="none" spc="0" normalizeH="0" baseline="0" noProof="0" dirty="0" smtClean="0">
                        <a:ln>
                          <a:noFill/>
                        </a:ln>
                        <a:effectLst/>
                        <a:uLnTx/>
                        <a:uFillTx/>
                        <a:latin typeface="Arial" panose="020B0604020202020204" pitchFamily="34" charset="0"/>
                        <a:ea typeface="Arial Unicode MS" panose="020B0604020202020204" pitchFamily="34" charset="-128"/>
                      </a:rPr>
                      <a:t> (Azimuthal) Distance (Å</a:t>
                    </a:r>
                    <a:r>
                      <a:rPr kumimoji="0" lang="el-GR" sz="1200" b="0" i="0" u="none" strike="noStrike" kern="0" cap="none" spc="0" normalizeH="0" baseline="0" noProof="0" dirty="0" smtClean="0">
                        <a:ln>
                          <a:noFill/>
                        </a:ln>
                        <a:effectLst/>
                        <a:uLnTx/>
                        <a:uFillTx/>
                        <a:latin typeface="Arial" panose="020B0604020202020204" pitchFamily="34" charset="0"/>
                        <a:ea typeface="Arial Unicode MS" panose="020B0604020202020204" pitchFamily="34" charset="-128"/>
                      </a:rPr>
                      <a:t>)</a:t>
                    </a:r>
                  </a:p>
                </p:txBody>
              </p:sp>
            </p:grpSp>
          </p:grpSp>
          <p:grpSp>
            <p:nvGrpSpPr>
              <p:cNvPr id="4892" name="Group 4085"/>
              <p:cNvGrpSpPr/>
              <p:nvPr/>
            </p:nvGrpSpPr>
            <p:grpSpPr>
              <a:xfrm>
                <a:off x="4646462" y="2223476"/>
                <a:ext cx="2390001" cy="1899193"/>
                <a:chOff x="4657961" y="1609436"/>
                <a:chExt cx="2390001" cy="1899193"/>
              </a:xfrm>
            </p:grpSpPr>
            <p:grpSp>
              <p:nvGrpSpPr>
                <p:cNvPr id="4893" name="Group 2018"/>
                <p:cNvGrpSpPr/>
                <p:nvPr/>
              </p:nvGrpSpPr>
              <p:grpSpPr>
                <a:xfrm>
                  <a:off x="5060507" y="2571731"/>
                  <a:ext cx="770346" cy="610192"/>
                  <a:chOff x="9591054" y="2423269"/>
                  <a:chExt cx="770346" cy="610192"/>
                </a:xfrm>
              </p:grpSpPr>
              <p:cxnSp>
                <p:nvCxnSpPr>
                  <p:cNvPr id="5473" name="Straight Connector 5472"/>
                  <p:cNvCxnSpPr/>
                  <p:nvPr/>
                </p:nvCxnSpPr>
                <p:spPr>
                  <a:xfrm flipH="1">
                    <a:off x="9972600" y="2725162"/>
                    <a:ext cx="388800" cy="306000"/>
                  </a:xfrm>
                  <a:prstGeom prst="line">
                    <a:avLst/>
                  </a:prstGeom>
                  <a:noFill/>
                  <a:ln w="19050" cap="flat" cmpd="sng" algn="ctr">
                    <a:solidFill>
                      <a:srgbClr val="FFFF00"/>
                    </a:solidFill>
                    <a:prstDash val="sysDash"/>
                  </a:ln>
                  <a:effectLst/>
                </p:spPr>
              </p:cxnSp>
              <p:cxnSp>
                <p:nvCxnSpPr>
                  <p:cNvPr id="5474" name="Straight Connector 5473"/>
                  <p:cNvCxnSpPr/>
                  <p:nvPr/>
                </p:nvCxnSpPr>
                <p:spPr>
                  <a:xfrm flipH="1" flipV="1">
                    <a:off x="9595816" y="2727461"/>
                    <a:ext cx="388800" cy="306000"/>
                  </a:xfrm>
                  <a:prstGeom prst="line">
                    <a:avLst/>
                  </a:prstGeom>
                  <a:noFill/>
                  <a:ln w="19050" cap="flat" cmpd="sng" algn="ctr">
                    <a:solidFill>
                      <a:srgbClr val="FFFF00"/>
                    </a:solidFill>
                    <a:prstDash val="sysDash"/>
                  </a:ln>
                  <a:effectLst/>
                </p:spPr>
              </p:cxnSp>
              <p:cxnSp>
                <p:nvCxnSpPr>
                  <p:cNvPr id="5475" name="Straight Connector 5474"/>
                  <p:cNvCxnSpPr/>
                  <p:nvPr/>
                </p:nvCxnSpPr>
                <p:spPr>
                  <a:xfrm flipH="1" flipV="1">
                    <a:off x="9970219" y="2423269"/>
                    <a:ext cx="388800" cy="306000"/>
                  </a:xfrm>
                  <a:prstGeom prst="line">
                    <a:avLst/>
                  </a:prstGeom>
                  <a:noFill/>
                  <a:ln w="19050" cap="flat" cmpd="sng" algn="ctr">
                    <a:solidFill>
                      <a:srgbClr val="FFFF00"/>
                    </a:solidFill>
                    <a:prstDash val="sysDash"/>
                  </a:ln>
                  <a:effectLst/>
                </p:spPr>
              </p:cxnSp>
              <p:cxnSp>
                <p:nvCxnSpPr>
                  <p:cNvPr id="5476" name="Straight Connector 5475"/>
                  <p:cNvCxnSpPr/>
                  <p:nvPr/>
                </p:nvCxnSpPr>
                <p:spPr>
                  <a:xfrm flipV="1">
                    <a:off x="9591054" y="2428031"/>
                    <a:ext cx="388800" cy="306000"/>
                  </a:xfrm>
                  <a:prstGeom prst="line">
                    <a:avLst/>
                  </a:prstGeom>
                  <a:noFill/>
                  <a:ln w="19050" cap="flat" cmpd="sng" algn="ctr">
                    <a:solidFill>
                      <a:srgbClr val="FFFF00"/>
                    </a:solidFill>
                    <a:prstDash val="sysDash"/>
                  </a:ln>
                  <a:effectLst/>
                </p:spPr>
              </p:cxnSp>
            </p:grpSp>
            <p:grpSp>
              <p:nvGrpSpPr>
                <p:cNvPr id="4894" name="Group 2019"/>
                <p:cNvGrpSpPr/>
                <p:nvPr/>
              </p:nvGrpSpPr>
              <p:grpSpPr>
                <a:xfrm>
                  <a:off x="4657961" y="2249174"/>
                  <a:ext cx="770346" cy="610192"/>
                  <a:chOff x="10025483" y="2780928"/>
                  <a:chExt cx="770346" cy="610192"/>
                </a:xfrm>
              </p:grpSpPr>
              <p:cxnSp>
                <p:nvCxnSpPr>
                  <p:cNvPr id="5469" name="Straight Connector 5468"/>
                  <p:cNvCxnSpPr/>
                  <p:nvPr/>
                </p:nvCxnSpPr>
                <p:spPr>
                  <a:xfrm flipH="1">
                    <a:off x="10407029" y="3082821"/>
                    <a:ext cx="388800" cy="306000"/>
                  </a:xfrm>
                  <a:prstGeom prst="line">
                    <a:avLst/>
                  </a:prstGeom>
                  <a:noFill/>
                  <a:ln w="19050" cap="flat" cmpd="sng" algn="ctr">
                    <a:solidFill>
                      <a:srgbClr val="FFFF00"/>
                    </a:solidFill>
                    <a:prstDash val="sysDash"/>
                  </a:ln>
                  <a:effectLst/>
                </p:spPr>
              </p:cxnSp>
              <p:cxnSp>
                <p:nvCxnSpPr>
                  <p:cNvPr id="5470" name="Straight Connector 5469"/>
                  <p:cNvCxnSpPr/>
                  <p:nvPr/>
                </p:nvCxnSpPr>
                <p:spPr>
                  <a:xfrm flipH="1" flipV="1">
                    <a:off x="10030245" y="3085120"/>
                    <a:ext cx="388800" cy="306000"/>
                  </a:xfrm>
                  <a:prstGeom prst="line">
                    <a:avLst/>
                  </a:prstGeom>
                  <a:noFill/>
                  <a:ln w="19050" cap="flat" cmpd="sng" algn="ctr">
                    <a:solidFill>
                      <a:srgbClr val="FFFF00"/>
                    </a:solidFill>
                    <a:prstDash val="sysDash"/>
                  </a:ln>
                  <a:effectLst/>
                </p:spPr>
              </p:cxnSp>
              <p:cxnSp>
                <p:nvCxnSpPr>
                  <p:cNvPr id="5471" name="Straight Connector 5470"/>
                  <p:cNvCxnSpPr/>
                  <p:nvPr/>
                </p:nvCxnSpPr>
                <p:spPr>
                  <a:xfrm flipH="1" flipV="1">
                    <a:off x="10404648" y="2780928"/>
                    <a:ext cx="388800" cy="306000"/>
                  </a:xfrm>
                  <a:prstGeom prst="line">
                    <a:avLst/>
                  </a:prstGeom>
                  <a:noFill/>
                  <a:ln w="19050" cap="flat" cmpd="sng" algn="ctr">
                    <a:solidFill>
                      <a:srgbClr val="FFFF00"/>
                    </a:solidFill>
                    <a:prstDash val="sysDash"/>
                  </a:ln>
                  <a:effectLst/>
                </p:spPr>
              </p:cxnSp>
              <p:cxnSp>
                <p:nvCxnSpPr>
                  <p:cNvPr id="5472" name="Straight Connector 5471"/>
                  <p:cNvCxnSpPr/>
                  <p:nvPr/>
                </p:nvCxnSpPr>
                <p:spPr>
                  <a:xfrm flipV="1">
                    <a:off x="10025483" y="2785690"/>
                    <a:ext cx="388800" cy="306000"/>
                  </a:xfrm>
                  <a:prstGeom prst="line">
                    <a:avLst/>
                  </a:prstGeom>
                  <a:noFill/>
                  <a:ln w="19050" cap="flat" cmpd="sng" algn="ctr">
                    <a:solidFill>
                      <a:srgbClr val="FFFF00"/>
                    </a:solidFill>
                    <a:prstDash val="sysDash"/>
                  </a:ln>
                  <a:effectLst/>
                </p:spPr>
              </p:cxnSp>
            </p:grpSp>
            <p:grpSp>
              <p:nvGrpSpPr>
                <p:cNvPr id="4895" name="Group 2024"/>
                <p:cNvGrpSpPr/>
                <p:nvPr/>
              </p:nvGrpSpPr>
              <p:grpSpPr>
                <a:xfrm>
                  <a:off x="5466114" y="2898437"/>
                  <a:ext cx="770346" cy="610192"/>
                  <a:chOff x="9591054" y="2423269"/>
                  <a:chExt cx="770346" cy="610192"/>
                </a:xfrm>
              </p:grpSpPr>
              <p:cxnSp>
                <p:nvCxnSpPr>
                  <p:cNvPr id="5465" name="Straight Connector 5464"/>
                  <p:cNvCxnSpPr/>
                  <p:nvPr/>
                </p:nvCxnSpPr>
                <p:spPr>
                  <a:xfrm flipH="1">
                    <a:off x="9972600" y="2725162"/>
                    <a:ext cx="388800" cy="306000"/>
                  </a:xfrm>
                  <a:prstGeom prst="line">
                    <a:avLst/>
                  </a:prstGeom>
                  <a:noFill/>
                  <a:ln w="19050" cap="flat" cmpd="sng" algn="ctr">
                    <a:solidFill>
                      <a:srgbClr val="FFFF00"/>
                    </a:solidFill>
                    <a:prstDash val="sysDash"/>
                  </a:ln>
                  <a:effectLst/>
                </p:spPr>
              </p:cxnSp>
              <p:cxnSp>
                <p:nvCxnSpPr>
                  <p:cNvPr id="5466" name="Straight Connector 5465"/>
                  <p:cNvCxnSpPr/>
                  <p:nvPr/>
                </p:nvCxnSpPr>
                <p:spPr>
                  <a:xfrm flipH="1" flipV="1">
                    <a:off x="9595816" y="2727461"/>
                    <a:ext cx="388800" cy="306000"/>
                  </a:xfrm>
                  <a:prstGeom prst="line">
                    <a:avLst/>
                  </a:prstGeom>
                  <a:noFill/>
                  <a:ln w="19050" cap="flat" cmpd="sng" algn="ctr">
                    <a:solidFill>
                      <a:srgbClr val="FFFF00"/>
                    </a:solidFill>
                    <a:prstDash val="sysDash"/>
                  </a:ln>
                  <a:effectLst/>
                </p:spPr>
              </p:cxnSp>
              <p:cxnSp>
                <p:nvCxnSpPr>
                  <p:cNvPr id="5467" name="Straight Connector 5466"/>
                  <p:cNvCxnSpPr/>
                  <p:nvPr/>
                </p:nvCxnSpPr>
                <p:spPr>
                  <a:xfrm flipH="1" flipV="1">
                    <a:off x="9970219" y="2423269"/>
                    <a:ext cx="388800" cy="306000"/>
                  </a:xfrm>
                  <a:prstGeom prst="line">
                    <a:avLst/>
                  </a:prstGeom>
                  <a:noFill/>
                  <a:ln w="19050" cap="flat" cmpd="sng" algn="ctr">
                    <a:solidFill>
                      <a:srgbClr val="FFFF00"/>
                    </a:solidFill>
                    <a:prstDash val="sysDash"/>
                  </a:ln>
                  <a:effectLst/>
                </p:spPr>
              </p:cxnSp>
              <p:cxnSp>
                <p:nvCxnSpPr>
                  <p:cNvPr id="5468" name="Straight Connector 5467"/>
                  <p:cNvCxnSpPr/>
                  <p:nvPr/>
                </p:nvCxnSpPr>
                <p:spPr>
                  <a:xfrm flipV="1">
                    <a:off x="9591054" y="2428031"/>
                    <a:ext cx="388800" cy="306000"/>
                  </a:xfrm>
                  <a:prstGeom prst="line">
                    <a:avLst/>
                  </a:prstGeom>
                  <a:noFill/>
                  <a:ln w="19050" cap="flat" cmpd="sng" algn="ctr">
                    <a:solidFill>
                      <a:srgbClr val="FFFF00"/>
                    </a:solidFill>
                    <a:prstDash val="sysDash"/>
                  </a:ln>
                  <a:effectLst/>
                </p:spPr>
              </p:cxnSp>
            </p:grpSp>
            <p:grpSp>
              <p:nvGrpSpPr>
                <p:cNvPr id="2756" name="Group 2029"/>
                <p:cNvGrpSpPr/>
                <p:nvPr/>
              </p:nvGrpSpPr>
              <p:grpSpPr>
                <a:xfrm>
                  <a:off x="5466114" y="2249174"/>
                  <a:ext cx="770346" cy="610192"/>
                  <a:chOff x="9591054" y="2423269"/>
                  <a:chExt cx="770346" cy="610192"/>
                </a:xfrm>
              </p:grpSpPr>
              <p:cxnSp>
                <p:nvCxnSpPr>
                  <p:cNvPr id="5461" name="Straight Connector 5460"/>
                  <p:cNvCxnSpPr/>
                  <p:nvPr/>
                </p:nvCxnSpPr>
                <p:spPr>
                  <a:xfrm flipH="1">
                    <a:off x="9972600" y="2725162"/>
                    <a:ext cx="388800" cy="306000"/>
                  </a:xfrm>
                  <a:prstGeom prst="line">
                    <a:avLst/>
                  </a:prstGeom>
                  <a:noFill/>
                  <a:ln w="25400" cap="flat" cmpd="sng" algn="ctr">
                    <a:solidFill>
                      <a:srgbClr val="FFFF00"/>
                    </a:solidFill>
                    <a:prstDash val="solid"/>
                  </a:ln>
                  <a:effectLst/>
                </p:spPr>
              </p:cxnSp>
              <p:cxnSp>
                <p:nvCxnSpPr>
                  <p:cNvPr id="5462" name="Straight Connector 5461"/>
                  <p:cNvCxnSpPr/>
                  <p:nvPr/>
                </p:nvCxnSpPr>
                <p:spPr>
                  <a:xfrm flipH="1" flipV="1">
                    <a:off x="9595816" y="2727461"/>
                    <a:ext cx="388800" cy="306000"/>
                  </a:xfrm>
                  <a:prstGeom prst="line">
                    <a:avLst/>
                  </a:prstGeom>
                  <a:noFill/>
                  <a:ln w="25400" cap="flat" cmpd="sng" algn="ctr">
                    <a:solidFill>
                      <a:srgbClr val="FFFF00"/>
                    </a:solidFill>
                    <a:prstDash val="solid"/>
                  </a:ln>
                  <a:effectLst/>
                </p:spPr>
              </p:cxnSp>
              <p:cxnSp>
                <p:nvCxnSpPr>
                  <p:cNvPr id="5463" name="Straight Connector 5462"/>
                  <p:cNvCxnSpPr/>
                  <p:nvPr/>
                </p:nvCxnSpPr>
                <p:spPr>
                  <a:xfrm flipH="1" flipV="1">
                    <a:off x="9970219" y="2423269"/>
                    <a:ext cx="388800" cy="306000"/>
                  </a:xfrm>
                  <a:prstGeom prst="line">
                    <a:avLst/>
                  </a:prstGeom>
                  <a:noFill/>
                  <a:ln w="25400" cap="flat" cmpd="sng" algn="ctr">
                    <a:solidFill>
                      <a:srgbClr val="FFFF00"/>
                    </a:solidFill>
                    <a:prstDash val="solid"/>
                  </a:ln>
                  <a:effectLst/>
                </p:spPr>
              </p:cxnSp>
              <p:cxnSp>
                <p:nvCxnSpPr>
                  <p:cNvPr id="5464" name="Straight Connector 5463"/>
                  <p:cNvCxnSpPr/>
                  <p:nvPr/>
                </p:nvCxnSpPr>
                <p:spPr>
                  <a:xfrm flipV="1">
                    <a:off x="9591054" y="2428031"/>
                    <a:ext cx="388800" cy="306000"/>
                  </a:xfrm>
                  <a:prstGeom prst="line">
                    <a:avLst/>
                  </a:prstGeom>
                  <a:noFill/>
                  <a:ln w="25400" cap="flat" cmpd="sng" algn="ctr">
                    <a:solidFill>
                      <a:srgbClr val="FFFF00"/>
                    </a:solidFill>
                    <a:prstDash val="solid"/>
                  </a:ln>
                  <a:effectLst/>
                </p:spPr>
              </p:cxnSp>
            </p:grpSp>
            <p:grpSp>
              <p:nvGrpSpPr>
                <p:cNvPr id="2762" name="Group 2034"/>
                <p:cNvGrpSpPr/>
                <p:nvPr/>
              </p:nvGrpSpPr>
              <p:grpSpPr>
                <a:xfrm>
                  <a:off x="5062888" y="1927843"/>
                  <a:ext cx="770346" cy="610192"/>
                  <a:chOff x="10025483" y="2780928"/>
                  <a:chExt cx="770346" cy="610192"/>
                </a:xfrm>
              </p:grpSpPr>
              <p:cxnSp>
                <p:nvCxnSpPr>
                  <p:cNvPr id="5457" name="Straight Connector 5456"/>
                  <p:cNvCxnSpPr/>
                  <p:nvPr/>
                </p:nvCxnSpPr>
                <p:spPr>
                  <a:xfrm flipH="1">
                    <a:off x="10407029" y="3082821"/>
                    <a:ext cx="388800" cy="306000"/>
                  </a:xfrm>
                  <a:prstGeom prst="line">
                    <a:avLst/>
                  </a:prstGeom>
                  <a:noFill/>
                  <a:ln w="19050" cap="flat" cmpd="sng" algn="ctr">
                    <a:solidFill>
                      <a:srgbClr val="FFFF00"/>
                    </a:solidFill>
                    <a:prstDash val="sysDash"/>
                  </a:ln>
                  <a:effectLst/>
                </p:spPr>
              </p:cxnSp>
              <p:cxnSp>
                <p:nvCxnSpPr>
                  <p:cNvPr id="5458" name="Straight Connector 5457"/>
                  <p:cNvCxnSpPr/>
                  <p:nvPr/>
                </p:nvCxnSpPr>
                <p:spPr>
                  <a:xfrm flipH="1" flipV="1">
                    <a:off x="10030245" y="3085120"/>
                    <a:ext cx="388800" cy="306000"/>
                  </a:xfrm>
                  <a:prstGeom prst="line">
                    <a:avLst/>
                  </a:prstGeom>
                  <a:noFill/>
                  <a:ln w="19050" cap="flat" cmpd="sng" algn="ctr">
                    <a:solidFill>
                      <a:srgbClr val="FFFF00"/>
                    </a:solidFill>
                    <a:prstDash val="sysDash"/>
                  </a:ln>
                  <a:effectLst/>
                </p:spPr>
              </p:cxnSp>
              <p:cxnSp>
                <p:nvCxnSpPr>
                  <p:cNvPr id="5459" name="Straight Connector 5458"/>
                  <p:cNvCxnSpPr/>
                  <p:nvPr/>
                </p:nvCxnSpPr>
                <p:spPr>
                  <a:xfrm flipH="1" flipV="1">
                    <a:off x="10404648" y="2780928"/>
                    <a:ext cx="388800" cy="306000"/>
                  </a:xfrm>
                  <a:prstGeom prst="line">
                    <a:avLst/>
                  </a:prstGeom>
                  <a:noFill/>
                  <a:ln w="19050" cap="flat" cmpd="sng" algn="ctr">
                    <a:solidFill>
                      <a:srgbClr val="FFFF00"/>
                    </a:solidFill>
                    <a:prstDash val="sysDash"/>
                  </a:ln>
                  <a:effectLst/>
                </p:spPr>
              </p:cxnSp>
              <p:cxnSp>
                <p:nvCxnSpPr>
                  <p:cNvPr id="5460" name="Straight Connector 5459"/>
                  <p:cNvCxnSpPr/>
                  <p:nvPr/>
                </p:nvCxnSpPr>
                <p:spPr>
                  <a:xfrm flipV="1">
                    <a:off x="10025483" y="2785690"/>
                    <a:ext cx="388800" cy="306000"/>
                  </a:xfrm>
                  <a:prstGeom prst="line">
                    <a:avLst/>
                  </a:prstGeom>
                  <a:noFill/>
                  <a:ln w="19050" cap="flat" cmpd="sng" algn="ctr">
                    <a:solidFill>
                      <a:srgbClr val="FFFF00"/>
                    </a:solidFill>
                    <a:prstDash val="sysDash"/>
                  </a:ln>
                  <a:effectLst/>
                </p:spPr>
              </p:cxnSp>
            </p:grpSp>
            <p:grpSp>
              <p:nvGrpSpPr>
                <p:cNvPr id="2763" name="Group 2039"/>
                <p:cNvGrpSpPr/>
                <p:nvPr/>
              </p:nvGrpSpPr>
              <p:grpSpPr>
                <a:xfrm>
                  <a:off x="5872716" y="2578296"/>
                  <a:ext cx="770346" cy="610192"/>
                  <a:chOff x="9591054" y="2423269"/>
                  <a:chExt cx="770346" cy="610192"/>
                </a:xfrm>
              </p:grpSpPr>
              <p:cxnSp>
                <p:nvCxnSpPr>
                  <p:cNvPr id="5453" name="Straight Connector 5452"/>
                  <p:cNvCxnSpPr/>
                  <p:nvPr/>
                </p:nvCxnSpPr>
                <p:spPr>
                  <a:xfrm flipH="1">
                    <a:off x="9972600" y="2725162"/>
                    <a:ext cx="388800" cy="306000"/>
                  </a:xfrm>
                  <a:prstGeom prst="line">
                    <a:avLst/>
                  </a:prstGeom>
                  <a:noFill/>
                  <a:ln w="19050" cap="flat" cmpd="sng" algn="ctr">
                    <a:solidFill>
                      <a:srgbClr val="FFFF00"/>
                    </a:solidFill>
                    <a:prstDash val="sysDash"/>
                  </a:ln>
                  <a:effectLst/>
                </p:spPr>
              </p:cxnSp>
              <p:cxnSp>
                <p:nvCxnSpPr>
                  <p:cNvPr id="5454" name="Straight Connector 5453"/>
                  <p:cNvCxnSpPr/>
                  <p:nvPr/>
                </p:nvCxnSpPr>
                <p:spPr>
                  <a:xfrm flipH="1" flipV="1">
                    <a:off x="9595816" y="2727461"/>
                    <a:ext cx="388800" cy="306000"/>
                  </a:xfrm>
                  <a:prstGeom prst="line">
                    <a:avLst/>
                  </a:prstGeom>
                  <a:noFill/>
                  <a:ln w="19050" cap="flat" cmpd="sng" algn="ctr">
                    <a:solidFill>
                      <a:srgbClr val="FFFF00"/>
                    </a:solidFill>
                    <a:prstDash val="sysDash"/>
                  </a:ln>
                  <a:effectLst/>
                </p:spPr>
              </p:cxnSp>
              <p:cxnSp>
                <p:nvCxnSpPr>
                  <p:cNvPr id="5455" name="Straight Connector 5454"/>
                  <p:cNvCxnSpPr/>
                  <p:nvPr/>
                </p:nvCxnSpPr>
                <p:spPr>
                  <a:xfrm flipH="1" flipV="1">
                    <a:off x="9970219" y="2423269"/>
                    <a:ext cx="388800" cy="306000"/>
                  </a:xfrm>
                  <a:prstGeom prst="line">
                    <a:avLst/>
                  </a:prstGeom>
                  <a:noFill/>
                  <a:ln w="19050" cap="flat" cmpd="sng" algn="ctr">
                    <a:solidFill>
                      <a:srgbClr val="FFFF00"/>
                    </a:solidFill>
                    <a:prstDash val="sysDash"/>
                  </a:ln>
                  <a:effectLst/>
                </p:spPr>
              </p:cxnSp>
              <p:cxnSp>
                <p:nvCxnSpPr>
                  <p:cNvPr id="5456" name="Straight Connector 5455"/>
                  <p:cNvCxnSpPr/>
                  <p:nvPr/>
                </p:nvCxnSpPr>
                <p:spPr>
                  <a:xfrm flipV="1">
                    <a:off x="9591054" y="2428031"/>
                    <a:ext cx="388800" cy="306000"/>
                  </a:xfrm>
                  <a:prstGeom prst="line">
                    <a:avLst/>
                  </a:prstGeom>
                  <a:noFill/>
                  <a:ln w="19050" cap="flat" cmpd="sng" algn="ctr">
                    <a:solidFill>
                      <a:srgbClr val="FFFF00"/>
                    </a:solidFill>
                    <a:prstDash val="sysDash"/>
                  </a:ln>
                  <a:effectLst/>
                </p:spPr>
              </p:cxnSp>
            </p:grpSp>
            <p:grpSp>
              <p:nvGrpSpPr>
                <p:cNvPr id="2764" name="Group 2044"/>
                <p:cNvGrpSpPr/>
                <p:nvPr/>
              </p:nvGrpSpPr>
              <p:grpSpPr>
                <a:xfrm>
                  <a:off x="5875097" y="1928421"/>
                  <a:ext cx="770346" cy="610192"/>
                  <a:chOff x="9591054" y="2423269"/>
                  <a:chExt cx="770346" cy="610192"/>
                </a:xfrm>
              </p:grpSpPr>
              <p:cxnSp>
                <p:nvCxnSpPr>
                  <p:cNvPr id="5449" name="Straight Connector 5448"/>
                  <p:cNvCxnSpPr/>
                  <p:nvPr/>
                </p:nvCxnSpPr>
                <p:spPr>
                  <a:xfrm flipH="1">
                    <a:off x="9972600" y="2725162"/>
                    <a:ext cx="388800" cy="306000"/>
                  </a:xfrm>
                  <a:prstGeom prst="line">
                    <a:avLst/>
                  </a:prstGeom>
                  <a:noFill/>
                  <a:ln w="19050" cap="flat" cmpd="sng" algn="ctr">
                    <a:solidFill>
                      <a:srgbClr val="FFFF00"/>
                    </a:solidFill>
                    <a:prstDash val="sysDash"/>
                  </a:ln>
                  <a:effectLst/>
                </p:spPr>
              </p:cxnSp>
              <p:cxnSp>
                <p:nvCxnSpPr>
                  <p:cNvPr id="5450" name="Straight Connector 5449"/>
                  <p:cNvCxnSpPr/>
                  <p:nvPr/>
                </p:nvCxnSpPr>
                <p:spPr>
                  <a:xfrm flipH="1" flipV="1">
                    <a:off x="9595816" y="2727461"/>
                    <a:ext cx="388800" cy="306000"/>
                  </a:xfrm>
                  <a:prstGeom prst="line">
                    <a:avLst/>
                  </a:prstGeom>
                  <a:noFill/>
                  <a:ln w="19050" cap="flat" cmpd="sng" algn="ctr">
                    <a:solidFill>
                      <a:srgbClr val="FFFF00"/>
                    </a:solidFill>
                    <a:prstDash val="sysDash"/>
                  </a:ln>
                  <a:effectLst/>
                </p:spPr>
              </p:cxnSp>
              <p:cxnSp>
                <p:nvCxnSpPr>
                  <p:cNvPr id="5451" name="Straight Connector 5450"/>
                  <p:cNvCxnSpPr/>
                  <p:nvPr/>
                </p:nvCxnSpPr>
                <p:spPr>
                  <a:xfrm flipH="1" flipV="1">
                    <a:off x="9970219" y="2423269"/>
                    <a:ext cx="388800" cy="306000"/>
                  </a:xfrm>
                  <a:prstGeom prst="line">
                    <a:avLst/>
                  </a:prstGeom>
                  <a:noFill/>
                  <a:ln w="19050" cap="flat" cmpd="sng" algn="ctr">
                    <a:solidFill>
                      <a:srgbClr val="FFFF00"/>
                    </a:solidFill>
                    <a:prstDash val="sysDash"/>
                  </a:ln>
                  <a:effectLst/>
                </p:spPr>
              </p:cxnSp>
              <p:cxnSp>
                <p:nvCxnSpPr>
                  <p:cNvPr id="5452" name="Straight Connector 5451"/>
                  <p:cNvCxnSpPr/>
                  <p:nvPr/>
                </p:nvCxnSpPr>
                <p:spPr>
                  <a:xfrm flipV="1">
                    <a:off x="9591054" y="2428031"/>
                    <a:ext cx="388800" cy="306000"/>
                  </a:xfrm>
                  <a:prstGeom prst="line">
                    <a:avLst/>
                  </a:prstGeom>
                  <a:noFill/>
                  <a:ln w="19050" cap="flat" cmpd="sng" algn="ctr">
                    <a:solidFill>
                      <a:srgbClr val="FFFF00"/>
                    </a:solidFill>
                    <a:prstDash val="sysDash"/>
                  </a:ln>
                  <a:effectLst/>
                </p:spPr>
              </p:cxnSp>
            </p:grpSp>
            <p:grpSp>
              <p:nvGrpSpPr>
                <p:cNvPr id="2765" name="Group 2049"/>
                <p:cNvGrpSpPr/>
                <p:nvPr/>
              </p:nvGrpSpPr>
              <p:grpSpPr>
                <a:xfrm>
                  <a:off x="5468495" y="1609436"/>
                  <a:ext cx="770346" cy="610192"/>
                  <a:chOff x="10025483" y="2780928"/>
                  <a:chExt cx="770346" cy="610192"/>
                </a:xfrm>
              </p:grpSpPr>
              <p:cxnSp>
                <p:nvCxnSpPr>
                  <p:cNvPr id="5445" name="Straight Connector 5444"/>
                  <p:cNvCxnSpPr/>
                  <p:nvPr/>
                </p:nvCxnSpPr>
                <p:spPr>
                  <a:xfrm flipH="1">
                    <a:off x="10407029" y="3082821"/>
                    <a:ext cx="388800" cy="306000"/>
                  </a:xfrm>
                  <a:prstGeom prst="line">
                    <a:avLst/>
                  </a:prstGeom>
                  <a:noFill/>
                  <a:ln w="19050" cap="flat" cmpd="sng" algn="ctr">
                    <a:solidFill>
                      <a:srgbClr val="FFFF00"/>
                    </a:solidFill>
                    <a:prstDash val="sysDash"/>
                  </a:ln>
                  <a:effectLst/>
                </p:spPr>
              </p:cxnSp>
              <p:cxnSp>
                <p:nvCxnSpPr>
                  <p:cNvPr id="5446" name="Straight Connector 5445"/>
                  <p:cNvCxnSpPr/>
                  <p:nvPr/>
                </p:nvCxnSpPr>
                <p:spPr>
                  <a:xfrm flipH="1" flipV="1">
                    <a:off x="10030245" y="3085120"/>
                    <a:ext cx="388800" cy="306000"/>
                  </a:xfrm>
                  <a:prstGeom prst="line">
                    <a:avLst/>
                  </a:prstGeom>
                  <a:noFill/>
                  <a:ln w="19050" cap="flat" cmpd="sng" algn="ctr">
                    <a:solidFill>
                      <a:srgbClr val="FFFF00"/>
                    </a:solidFill>
                    <a:prstDash val="sysDash"/>
                  </a:ln>
                  <a:effectLst/>
                </p:spPr>
              </p:cxnSp>
              <p:cxnSp>
                <p:nvCxnSpPr>
                  <p:cNvPr id="5447" name="Straight Connector 5446"/>
                  <p:cNvCxnSpPr/>
                  <p:nvPr/>
                </p:nvCxnSpPr>
                <p:spPr>
                  <a:xfrm flipH="1" flipV="1">
                    <a:off x="10404648" y="2780928"/>
                    <a:ext cx="388800" cy="306000"/>
                  </a:xfrm>
                  <a:prstGeom prst="line">
                    <a:avLst/>
                  </a:prstGeom>
                  <a:noFill/>
                  <a:ln w="19050" cap="flat" cmpd="sng" algn="ctr">
                    <a:solidFill>
                      <a:srgbClr val="FFFF00"/>
                    </a:solidFill>
                    <a:prstDash val="sysDash"/>
                  </a:ln>
                  <a:effectLst/>
                </p:spPr>
              </p:cxnSp>
              <p:cxnSp>
                <p:nvCxnSpPr>
                  <p:cNvPr id="5448" name="Straight Connector 5447"/>
                  <p:cNvCxnSpPr/>
                  <p:nvPr/>
                </p:nvCxnSpPr>
                <p:spPr>
                  <a:xfrm flipV="1">
                    <a:off x="10025483" y="2785690"/>
                    <a:ext cx="388800" cy="306000"/>
                  </a:xfrm>
                  <a:prstGeom prst="line">
                    <a:avLst/>
                  </a:prstGeom>
                  <a:noFill/>
                  <a:ln w="19050" cap="flat" cmpd="sng" algn="ctr">
                    <a:solidFill>
                      <a:srgbClr val="FFFF00"/>
                    </a:solidFill>
                    <a:prstDash val="sysDash"/>
                  </a:ln>
                  <a:effectLst/>
                </p:spPr>
              </p:cxnSp>
            </p:grpSp>
            <p:grpSp>
              <p:nvGrpSpPr>
                <p:cNvPr id="2766" name="Group 2054"/>
                <p:cNvGrpSpPr/>
                <p:nvPr/>
              </p:nvGrpSpPr>
              <p:grpSpPr>
                <a:xfrm>
                  <a:off x="6277616" y="2253936"/>
                  <a:ext cx="770346" cy="610192"/>
                  <a:chOff x="9591054" y="2423269"/>
                  <a:chExt cx="770346" cy="610192"/>
                </a:xfrm>
              </p:grpSpPr>
              <p:cxnSp>
                <p:nvCxnSpPr>
                  <p:cNvPr id="5441" name="Straight Connector 5440"/>
                  <p:cNvCxnSpPr/>
                  <p:nvPr/>
                </p:nvCxnSpPr>
                <p:spPr>
                  <a:xfrm flipH="1">
                    <a:off x="9972600" y="2725162"/>
                    <a:ext cx="388800" cy="306000"/>
                  </a:xfrm>
                  <a:prstGeom prst="line">
                    <a:avLst/>
                  </a:prstGeom>
                  <a:noFill/>
                  <a:ln w="19050" cap="flat" cmpd="sng" algn="ctr">
                    <a:solidFill>
                      <a:srgbClr val="FFFF00"/>
                    </a:solidFill>
                    <a:prstDash val="sysDash"/>
                  </a:ln>
                  <a:effectLst/>
                </p:spPr>
              </p:cxnSp>
              <p:cxnSp>
                <p:nvCxnSpPr>
                  <p:cNvPr id="5442" name="Straight Connector 5441"/>
                  <p:cNvCxnSpPr/>
                  <p:nvPr/>
                </p:nvCxnSpPr>
                <p:spPr>
                  <a:xfrm flipH="1" flipV="1">
                    <a:off x="9595816" y="2727461"/>
                    <a:ext cx="388800" cy="306000"/>
                  </a:xfrm>
                  <a:prstGeom prst="line">
                    <a:avLst/>
                  </a:prstGeom>
                  <a:noFill/>
                  <a:ln w="19050" cap="flat" cmpd="sng" algn="ctr">
                    <a:solidFill>
                      <a:srgbClr val="FFFF00"/>
                    </a:solidFill>
                    <a:prstDash val="sysDash"/>
                  </a:ln>
                  <a:effectLst/>
                </p:spPr>
              </p:cxnSp>
              <p:cxnSp>
                <p:nvCxnSpPr>
                  <p:cNvPr id="5443" name="Straight Connector 5442"/>
                  <p:cNvCxnSpPr/>
                  <p:nvPr/>
                </p:nvCxnSpPr>
                <p:spPr>
                  <a:xfrm flipH="1" flipV="1">
                    <a:off x="9970219" y="2423269"/>
                    <a:ext cx="388800" cy="306000"/>
                  </a:xfrm>
                  <a:prstGeom prst="line">
                    <a:avLst/>
                  </a:prstGeom>
                  <a:noFill/>
                  <a:ln w="19050" cap="flat" cmpd="sng" algn="ctr">
                    <a:solidFill>
                      <a:srgbClr val="FFFF00"/>
                    </a:solidFill>
                    <a:prstDash val="sysDash"/>
                  </a:ln>
                  <a:effectLst/>
                </p:spPr>
              </p:cxnSp>
              <p:cxnSp>
                <p:nvCxnSpPr>
                  <p:cNvPr id="5444" name="Straight Connector 5443"/>
                  <p:cNvCxnSpPr/>
                  <p:nvPr/>
                </p:nvCxnSpPr>
                <p:spPr>
                  <a:xfrm flipV="1">
                    <a:off x="9591054" y="2428031"/>
                    <a:ext cx="388800" cy="306000"/>
                  </a:xfrm>
                  <a:prstGeom prst="line">
                    <a:avLst/>
                  </a:prstGeom>
                  <a:noFill/>
                  <a:ln w="19050" cap="flat" cmpd="sng" algn="ctr">
                    <a:solidFill>
                      <a:srgbClr val="FFFF00"/>
                    </a:solidFill>
                    <a:prstDash val="sysDash"/>
                  </a:ln>
                  <a:effectLst/>
                </p:spPr>
              </p:cxnSp>
            </p:grpSp>
          </p:grpSp>
          <p:sp>
            <p:nvSpPr>
              <p:cNvPr id="4087" name="TextBox 4086"/>
              <p:cNvSpPr txBox="1"/>
              <p:nvPr/>
            </p:nvSpPr>
            <p:spPr>
              <a:xfrm rot="10800000">
                <a:off x="8201722" y="1475296"/>
                <a:ext cx="369332" cy="1022075"/>
              </a:xfrm>
              <a:prstGeom prst="rect">
                <a:avLst/>
              </a:prstGeom>
              <a:noFill/>
            </p:spPr>
            <p:txBody>
              <a:bodyPr vert="eaVert"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smtClean="0">
                    <a:ln>
                      <a:noFill/>
                    </a:ln>
                    <a:effectLst/>
                    <a:uLnTx/>
                    <a:uFillTx/>
                    <a:latin typeface="Arial" panose="020B0604020202020204" pitchFamily="34" charset="0"/>
                    <a:ea typeface="Arial Unicode MS" panose="020B0604020202020204" pitchFamily="34" charset="-128"/>
                  </a:rPr>
                  <a:t>Axial </a:t>
                </a:r>
                <a:r>
                  <a:rPr kumimoji="0" lang="el-GR" sz="1200" b="0" i="0" u="none" strike="noStrike" kern="0" cap="none" spc="0" normalizeH="0" baseline="0" noProof="0" dirty="0" err="1" smtClean="0">
                    <a:ln>
                      <a:noFill/>
                    </a:ln>
                    <a:effectLst/>
                    <a:uLnTx/>
                    <a:uFillTx/>
                    <a:latin typeface="Arial" panose="020B0604020202020204" pitchFamily="34" charset="0"/>
                    <a:ea typeface="Arial Unicode MS" panose="020B0604020202020204" pitchFamily="34" charset="-128"/>
                  </a:rPr>
                  <a:t>Rise</a:t>
                </a:r>
                <a:r>
                  <a:rPr kumimoji="0" lang="el-GR" sz="1200" b="0" i="0" u="none" strike="noStrike" kern="0" cap="none" spc="0" normalizeH="0" baseline="0" noProof="0" dirty="0" smtClean="0">
                    <a:ln>
                      <a:noFill/>
                    </a:ln>
                    <a:effectLst/>
                    <a:uLnTx/>
                    <a:uFillTx/>
                    <a:latin typeface="Arial" panose="020B0604020202020204" pitchFamily="34" charset="0"/>
                    <a:ea typeface="Arial Unicode MS" panose="020B0604020202020204" pitchFamily="34" charset="-128"/>
                  </a:rPr>
                  <a:t> (</a:t>
                </a:r>
                <a:r>
                  <a:rPr kumimoji="0" lang="en-US" sz="1200" b="0" i="0" u="none" strike="noStrike" kern="0" cap="none" spc="0" normalizeH="0" baseline="0" noProof="0" dirty="0" smtClean="0">
                    <a:ln>
                      <a:noFill/>
                    </a:ln>
                    <a:effectLst/>
                    <a:uLnTx/>
                    <a:uFillTx/>
                    <a:latin typeface="Arial" panose="020B0604020202020204" pitchFamily="34" charset="0"/>
                    <a:ea typeface="Arial Unicode MS" panose="020B0604020202020204" pitchFamily="34" charset="-128"/>
                  </a:rPr>
                  <a:t>Å</a:t>
                </a:r>
                <a:r>
                  <a:rPr kumimoji="0" lang="el-GR" sz="1200" b="0" i="0" u="none" strike="noStrike" kern="0" cap="none" spc="0" normalizeH="0" baseline="0" noProof="0" dirty="0" smtClean="0">
                    <a:ln>
                      <a:noFill/>
                    </a:ln>
                    <a:effectLst/>
                    <a:uLnTx/>
                    <a:uFillTx/>
                    <a:latin typeface="Arial" panose="020B0604020202020204" pitchFamily="34" charset="0"/>
                    <a:ea typeface="Arial Unicode MS" panose="020B0604020202020204" pitchFamily="34" charset="-128"/>
                  </a:rPr>
                  <a:t>)</a:t>
                </a:r>
              </a:p>
            </p:txBody>
          </p:sp>
          <p:grpSp>
            <p:nvGrpSpPr>
              <p:cNvPr id="4896" name="Group 4087"/>
              <p:cNvGrpSpPr/>
              <p:nvPr/>
            </p:nvGrpSpPr>
            <p:grpSpPr>
              <a:xfrm>
                <a:off x="1073315" y="2040471"/>
                <a:ext cx="2167564" cy="2618385"/>
                <a:chOff x="1073315" y="2040471"/>
                <a:chExt cx="2167564" cy="2618385"/>
              </a:xfrm>
            </p:grpSpPr>
            <p:grpSp>
              <p:nvGrpSpPr>
                <p:cNvPr id="4897" name="Group 4312"/>
                <p:cNvGrpSpPr/>
                <p:nvPr/>
              </p:nvGrpSpPr>
              <p:grpSpPr>
                <a:xfrm>
                  <a:off x="1073315" y="2041481"/>
                  <a:ext cx="2058891" cy="2616224"/>
                  <a:chOff x="1073315" y="2041481"/>
                  <a:chExt cx="2058891" cy="2616224"/>
                </a:xfrm>
              </p:grpSpPr>
              <p:grpSp>
                <p:nvGrpSpPr>
                  <p:cNvPr id="4898" name="Group 4882"/>
                  <p:cNvGrpSpPr/>
                  <p:nvPr/>
                </p:nvGrpSpPr>
                <p:grpSpPr>
                  <a:xfrm>
                    <a:off x="1709507" y="2046555"/>
                    <a:ext cx="369032" cy="195616"/>
                    <a:chOff x="1709507" y="2046555"/>
                    <a:chExt cx="369032" cy="195616"/>
                  </a:xfrm>
                </p:grpSpPr>
                <p:sp>
                  <p:nvSpPr>
                    <p:cNvPr id="5430" name="Oval 1430"/>
                    <p:cNvSpPr/>
                    <p:nvPr/>
                  </p:nvSpPr>
                  <p:spPr>
                    <a:xfrm rot="20572747" flipH="1">
                      <a:off x="1709507" y="2077635"/>
                      <a:ext cx="369032" cy="164536"/>
                    </a:xfrm>
                    <a:custGeom>
                      <a:avLst/>
                      <a:gdLst/>
                      <a:ahLst/>
                      <a:cxnLst/>
                      <a:rect l="l" t="t" r="r" b="b"/>
                      <a:pathLst>
                        <a:path w="369032" h="164536">
                          <a:moveTo>
                            <a:pt x="207690" y="0"/>
                          </a:moveTo>
                          <a:lnTo>
                            <a:pt x="8868" y="61245"/>
                          </a:lnTo>
                          <a:lnTo>
                            <a:pt x="0" y="81106"/>
                          </a:lnTo>
                          <a:cubicBezTo>
                            <a:pt x="0" y="127183"/>
                            <a:pt x="82611" y="164536"/>
                            <a:pt x="184516" y="164536"/>
                          </a:cubicBezTo>
                          <a:cubicBezTo>
                            <a:pt x="286421" y="164536"/>
                            <a:pt x="369032" y="127183"/>
                            <a:pt x="369032" y="81106"/>
                          </a:cubicBezTo>
                          <a:cubicBezTo>
                            <a:pt x="369032" y="38589"/>
                            <a:pt x="298691" y="3499"/>
                            <a:pt x="207690" y="0"/>
                          </a:cubicBezTo>
                          <a:close/>
                        </a:path>
                      </a:pathLst>
                    </a:cu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431" name="Oval 1431"/>
                    <p:cNvSpPr/>
                    <p:nvPr/>
                  </p:nvSpPr>
                  <p:spPr>
                    <a:xfrm rot="20572747" flipH="1">
                      <a:off x="1722558" y="2046555"/>
                      <a:ext cx="334652" cy="129954"/>
                    </a:xfrm>
                    <a:custGeom>
                      <a:avLst/>
                      <a:gdLst/>
                      <a:ahLst/>
                      <a:cxnLst/>
                      <a:rect l="l" t="t" r="r" b="b"/>
                      <a:pathLst>
                        <a:path w="334652" h="129954">
                          <a:moveTo>
                            <a:pt x="298680" y="0"/>
                          </a:moveTo>
                          <a:lnTo>
                            <a:pt x="0" y="92005"/>
                          </a:lnTo>
                          <a:cubicBezTo>
                            <a:pt x="31822" y="115758"/>
                            <a:pt x="87313" y="129954"/>
                            <a:pt x="150136" y="129954"/>
                          </a:cubicBezTo>
                          <a:cubicBezTo>
                            <a:pt x="252041" y="129954"/>
                            <a:pt x="334652" y="92601"/>
                            <a:pt x="334652" y="46524"/>
                          </a:cubicBezTo>
                          <a:cubicBezTo>
                            <a:pt x="334652" y="28333"/>
                            <a:pt x="321776" y="11502"/>
                            <a:pt x="298680" y="0"/>
                          </a:cubicBezTo>
                          <a:close/>
                        </a:path>
                      </a:pathLst>
                    </a:cu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grpSp>
              <p:grpSp>
                <p:nvGrpSpPr>
                  <p:cNvPr id="4899" name="Group 4883"/>
                  <p:cNvGrpSpPr/>
                  <p:nvPr/>
                </p:nvGrpSpPr>
                <p:grpSpPr>
                  <a:xfrm>
                    <a:off x="1946223" y="2086247"/>
                    <a:ext cx="425007" cy="237992"/>
                    <a:chOff x="1946223" y="2086247"/>
                    <a:chExt cx="425007" cy="237992"/>
                  </a:xfrm>
                </p:grpSpPr>
                <p:sp>
                  <p:nvSpPr>
                    <p:cNvPr id="5426" name="Oval 5425"/>
                    <p:cNvSpPr/>
                    <p:nvPr/>
                  </p:nvSpPr>
                  <p:spPr>
                    <a:xfrm rot="36721" flipH="1">
                      <a:off x="1946223" y="2157379"/>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427" name="Oval 5426"/>
                    <p:cNvSpPr/>
                    <p:nvPr/>
                  </p:nvSpPr>
                  <p:spPr>
                    <a:xfrm rot="36721" flipH="1">
                      <a:off x="1974364" y="2092941"/>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428" name="Oval 1428"/>
                    <p:cNvSpPr/>
                    <p:nvPr/>
                  </p:nvSpPr>
                  <p:spPr>
                    <a:xfrm rot="36721" flipH="1">
                      <a:off x="2002198" y="2086247"/>
                      <a:ext cx="369032" cy="109115"/>
                    </a:xfrm>
                    <a:custGeom>
                      <a:avLst/>
                      <a:gdLst/>
                      <a:ahLst/>
                      <a:cxnLst/>
                      <a:rect l="l" t="t" r="r" b="b"/>
                      <a:pathLst>
                        <a:path w="369032" h="109115">
                          <a:moveTo>
                            <a:pt x="360387" y="3732"/>
                          </a:moveTo>
                          <a:lnTo>
                            <a:pt x="11030" y="0"/>
                          </a:lnTo>
                          <a:cubicBezTo>
                            <a:pt x="3423" y="7287"/>
                            <a:pt x="0" y="16305"/>
                            <a:pt x="0" y="25685"/>
                          </a:cubicBezTo>
                          <a:cubicBezTo>
                            <a:pt x="0" y="71762"/>
                            <a:pt x="82611" y="109115"/>
                            <a:pt x="184516" y="109115"/>
                          </a:cubicBezTo>
                          <a:cubicBezTo>
                            <a:pt x="286421" y="109115"/>
                            <a:pt x="369032" y="71762"/>
                            <a:pt x="369032" y="25685"/>
                          </a:cubicBezTo>
                          <a:close/>
                        </a:path>
                      </a:pathLst>
                    </a:cu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429" name="Oval 1429"/>
                    <p:cNvSpPr/>
                    <p:nvPr/>
                  </p:nvSpPr>
                  <p:spPr>
                    <a:xfrm rot="36721" flipH="1">
                      <a:off x="1999749" y="2086422"/>
                      <a:ext cx="314098" cy="43881"/>
                    </a:xfrm>
                    <a:custGeom>
                      <a:avLst/>
                      <a:gdLst/>
                      <a:ahLst/>
                      <a:cxnLst/>
                      <a:rect l="l" t="t" r="r" b="b"/>
                      <a:pathLst>
                        <a:path w="314098" h="43881">
                          <a:moveTo>
                            <a:pt x="314098" y="3355"/>
                          </a:moveTo>
                          <a:lnTo>
                            <a:pt x="0" y="0"/>
                          </a:lnTo>
                          <a:cubicBezTo>
                            <a:pt x="30462" y="26695"/>
                            <a:pt x="90706" y="43881"/>
                            <a:pt x="159825" y="43881"/>
                          </a:cubicBezTo>
                          <a:cubicBezTo>
                            <a:pt x="225335" y="43881"/>
                            <a:pt x="282872" y="28444"/>
                            <a:pt x="314098" y="3355"/>
                          </a:cubicBezTo>
                          <a:close/>
                        </a:path>
                      </a:pathLst>
                    </a:cu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grpSp>
              <p:grpSp>
                <p:nvGrpSpPr>
                  <p:cNvPr id="4900" name="Group 4884"/>
                  <p:cNvGrpSpPr/>
                  <p:nvPr/>
                </p:nvGrpSpPr>
                <p:grpSpPr>
                  <a:xfrm>
                    <a:off x="2251012" y="2065070"/>
                    <a:ext cx="412393" cy="213649"/>
                    <a:chOff x="2251012" y="2065070"/>
                    <a:chExt cx="412393" cy="213649"/>
                  </a:xfrm>
                </p:grpSpPr>
                <p:sp>
                  <p:nvSpPr>
                    <p:cNvPr id="5424" name="Oval 5423"/>
                    <p:cNvSpPr/>
                    <p:nvPr/>
                  </p:nvSpPr>
                  <p:spPr>
                    <a:xfrm rot="975412" flipH="1">
                      <a:off x="2251012" y="2111859"/>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425" name="Oval 1423"/>
                    <p:cNvSpPr/>
                    <p:nvPr/>
                  </p:nvSpPr>
                  <p:spPr>
                    <a:xfrm rot="975412" flipH="1">
                      <a:off x="2294373" y="2065070"/>
                      <a:ext cx="369032" cy="159038"/>
                    </a:xfrm>
                    <a:custGeom>
                      <a:avLst/>
                      <a:gdLst/>
                      <a:ahLst/>
                      <a:cxnLst/>
                      <a:rect l="l" t="t" r="r" b="b"/>
                      <a:pathLst>
                        <a:path w="369032" h="159038">
                          <a:moveTo>
                            <a:pt x="368456" y="74318"/>
                          </a:moveTo>
                          <a:lnTo>
                            <a:pt x="113594" y="0"/>
                          </a:lnTo>
                          <a:cubicBezTo>
                            <a:pt x="46782" y="11200"/>
                            <a:pt x="0" y="40934"/>
                            <a:pt x="0" y="75608"/>
                          </a:cubicBezTo>
                          <a:cubicBezTo>
                            <a:pt x="0" y="121685"/>
                            <a:pt x="82611" y="159038"/>
                            <a:pt x="184516" y="159038"/>
                          </a:cubicBezTo>
                          <a:cubicBezTo>
                            <a:pt x="286421" y="159038"/>
                            <a:pt x="369032" y="121685"/>
                            <a:pt x="369032" y="75608"/>
                          </a:cubicBezTo>
                          <a:close/>
                        </a:path>
                      </a:pathLst>
                    </a:cu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grpSp>
              <p:grpSp>
                <p:nvGrpSpPr>
                  <p:cNvPr id="4901" name="Group 4885"/>
                  <p:cNvGrpSpPr/>
                  <p:nvPr/>
                </p:nvGrpSpPr>
                <p:grpSpPr>
                  <a:xfrm>
                    <a:off x="1885739" y="2061438"/>
                    <a:ext cx="462797" cy="540825"/>
                    <a:chOff x="1885739" y="2061438"/>
                    <a:chExt cx="462797" cy="540825"/>
                  </a:xfrm>
                </p:grpSpPr>
                <p:sp>
                  <p:nvSpPr>
                    <p:cNvPr id="5416" name="Oval 5415"/>
                    <p:cNvSpPr/>
                    <p:nvPr/>
                  </p:nvSpPr>
                  <p:spPr>
                    <a:xfrm rot="21000444" flipH="1">
                      <a:off x="1885739" y="2435403"/>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417" name="Oval 5416"/>
                    <p:cNvSpPr/>
                    <p:nvPr/>
                  </p:nvSpPr>
                  <p:spPr>
                    <a:xfrm rot="21000444" flipH="1">
                      <a:off x="1901551" y="2366882"/>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418" name="Oval 5417"/>
                    <p:cNvSpPr/>
                    <p:nvPr/>
                  </p:nvSpPr>
                  <p:spPr>
                    <a:xfrm rot="21000444" flipH="1">
                      <a:off x="1917365" y="2298360"/>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419" name="Oval 5418"/>
                    <p:cNvSpPr/>
                    <p:nvPr/>
                  </p:nvSpPr>
                  <p:spPr>
                    <a:xfrm rot="21000444" flipH="1">
                      <a:off x="1933178" y="2229837"/>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420" name="Oval 5419"/>
                    <p:cNvSpPr/>
                    <p:nvPr/>
                  </p:nvSpPr>
                  <p:spPr>
                    <a:xfrm rot="21000444" flipH="1">
                      <a:off x="1948991" y="2161314"/>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421" name="Oval 5420"/>
                    <p:cNvSpPr/>
                    <p:nvPr/>
                  </p:nvSpPr>
                  <p:spPr>
                    <a:xfrm rot="21000444" flipH="1">
                      <a:off x="1964805" y="2092790"/>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422" name="Oval 1420"/>
                    <p:cNvSpPr/>
                    <p:nvPr/>
                  </p:nvSpPr>
                  <p:spPr>
                    <a:xfrm rot="21000444" flipH="1">
                      <a:off x="1983887" y="2061647"/>
                      <a:ext cx="364649" cy="129580"/>
                    </a:xfrm>
                    <a:custGeom>
                      <a:avLst/>
                      <a:gdLst/>
                      <a:ahLst/>
                      <a:cxnLst/>
                      <a:rect l="l" t="t" r="r" b="b"/>
                      <a:pathLst>
                        <a:path w="364649" h="129580">
                          <a:moveTo>
                            <a:pt x="329124" y="0"/>
                          </a:moveTo>
                          <a:lnTo>
                            <a:pt x="0" y="57990"/>
                          </a:lnTo>
                          <a:cubicBezTo>
                            <a:pt x="10913" y="98757"/>
                            <a:pt x="87562" y="129580"/>
                            <a:pt x="180133" y="129580"/>
                          </a:cubicBezTo>
                          <a:cubicBezTo>
                            <a:pt x="282038" y="129580"/>
                            <a:pt x="364649" y="92227"/>
                            <a:pt x="364649" y="46150"/>
                          </a:cubicBezTo>
                          <a:cubicBezTo>
                            <a:pt x="364649" y="28090"/>
                            <a:pt x="351957" y="11369"/>
                            <a:pt x="329124" y="0"/>
                          </a:cubicBezTo>
                          <a:close/>
                        </a:path>
                      </a:pathLst>
                    </a:cu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423" name="Oval 1421"/>
                    <p:cNvSpPr/>
                    <p:nvPr/>
                  </p:nvSpPr>
                  <p:spPr>
                    <a:xfrm rot="21000444" flipH="1">
                      <a:off x="1985002" y="2061438"/>
                      <a:ext cx="281639" cy="66284"/>
                    </a:xfrm>
                    <a:custGeom>
                      <a:avLst/>
                      <a:gdLst/>
                      <a:ahLst/>
                      <a:cxnLst/>
                      <a:rect l="l" t="t" r="r" b="b"/>
                      <a:pathLst>
                        <a:path w="281639" h="66284">
                          <a:moveTo>
                            <a:pt x="281639" y="0"/>
                          </a:moveTo>
                          <a:lnTo>
                            <a:pt x="0" y="49623"/>
                          </a:lnTo>
                          <a:cubicBezTo>
                            <a:pt x="29339" y="60757"/>
                            <a:pt x="65684" y="66284"/>
                            <a:pt x="104882" y="66284"/>
                          </a:cubicBezTo>
                          <a:cubicBezTo>
                            <a:pt x="192580" y="66284"/>
                            <a:pt x="265987" y="38620"/>
                            <a:pt x="281639" y="0"/>
                          </a:cubicBezTo>
                          <a:close/>
                        </a:path>
                      </a:pathLst>
                    </a:cu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grpSp>
              <p:grpSp>
                <p:nvGrpSpPr>
                  <p:cNvPr id="4902" name="Group 4886"/>
                  <p:cNvGrpSpPr/>
                  <p:nvPr/>
                </p:nvGrpSpPr>
                <p:grpSpPr>
                  <a:xfrm>
                    <a:off x="2120906" y="2062413"/>
                    <a:ext cx="588025" cy="522094"/>
                    <a:chOff x="2120906" y="2062413"/>
                    <a:chExt cx="588025" cy="522094"/>
                  </a:xfrm>
                </p:grpSpPr>
                <p:sp>
                  <p:nvSpPr>
                    <p:cNvPr id="5408" name="Oval 5407"/>
                    <p:cNvSpPr/>
                    <p:nvPr/>
                  </p:nvSpPr>
                  <p:spPr>
                    <a:xfrm rot="508489" flipH="1">
                      <a:off x="2120906" y="2417647"/>
                      <a:ext cx="369031"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409" name="Oval 5408"/>
                    <p:cNvSpPr/>
                    <p:nvPr/>
                  </p:nvSpPr>
                  <p:spPr>
                    <a:xfrm rot="508489" flipH="1">
                      <a:off x="2157588" y="2357668"/>
                      <a:ext cx="369031"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410" name="Oval 5409"/>
                    <p:cNvSpPr/>
                    <p:nvPr/>
                  </p:nvSpPr>
                  <p:spPr>
                    <a:xfrm rot="508489" flipH="1">
                      <a:off x="2194271" y="2297688"/>
                      <a:ext cx="369031"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411" name="Oval 5410"/>
                    <p:cNvSpPr/>
                    <p:nvPr/>
                  </p:nvSpPr>
                  <p:spPr>
                    <a:xfrm rot="508489" flipH="1">
                      <a:off x="2230954" y="2237709"/>
                      <a:ext cx="369031"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412" name="Oval 5411"/>
                    <p:cNvSpPr/>
                    <p:nvPr/>
                  </p:nvSpPr>
                  <p:spPr>
                    <a:xfrm rot="508489" flipH="1">
                      <a:off x="2267638" y="2177729"/>
                      <a:ext cx="369031"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413" name="Oval 5412"/>
                    <p:cNvSpPr/>
                    <p:nvPr/>
                  </p:nvSpPr>
                  <p:spPr>
                    <a:xfrm rot="508489" flipH="1">
                      <a:off x="2304320" y="2117748"/>
                      <a:ext cx="369031"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414" name="Oval 1412"/>
                    <p:cNvSpPr/>
                    <p:nvPr/>
                  </p:nvSpPr>
                  <p:spPr>
                    <a:xfrm rot="508489" flipH="1">
                      <a:off x="2339899" y="2072681"/>
                      <a:ext cx="369032" cy="151866"/>
                    </a:xfrm>
                    <a:custGeom>
                      <a:avLst/>
                      <a:gdLst/>
                      <a:ahLst/>
                      <a:cxnLst/>
                      <a:rect l="l" t="t" r="r" b="b"/>
                      <a:pathLst>
                        <a:path w="369032" h="151866">
                          <a:moveTo>
                            <a:pt x="356640" y="40401"/>
                          </a:moveTo>
                          <a:lnTo>
                            <a:pt x="85497" y="0"/>
                          </a:lnTo>
                          <a:cubicBezTo>
                            <a:pt x="33890" y="12990"/>
                            <a:pt x="0" y="38924"/>
                            <a:pt x="0" y="68436"/>
                          </a:cubicBezTo>
                          <a:cubicBezTo>
                            <a:pt x="0" y="114513"/>
                            <a:pt x="82611" y="151866"/>
                            <a:pt x="184516" y="151866"/>
                          </a:cubicBezTo>
                          <a:cubicBezTo>
                            <a:pt x="286421" y="151866"/>
                            <a:pt x="369032" y="114513"/>
                            <a:pt x="369032" y="68436"/>
                          </a:cubicBezTo>
                          <a:close/>
                        </a:path>
                      </a:pathLst>
                    </a:cu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415" name="Oval 1413"/>
                    <p:cNvSpPr/>
                    <p:nvPr/>
                  </p:nvSpPr>
                  <p:spPr>
                    <a:xfrm rot="508489" flipH="1">
                      <a:off x="2325972" y="2062413"/>
                      <a:ext cx="334163" cy="87024"/>
                    </a:xfrm>
                    <a:custGeom>
                      <a:avLst/>
                      <a:gdLst/>
                      <a:ahLst/>
                      <a:cxnLst/>
                      <a:rect l="l" t="t" r="r" b="b"/>
                      <a:pathLst>
                        <a:path w="334163" h="87024">
                          <a:moveTo>
                            <a:pt x="334163" y="49662"/>
                          </a:moveTo>
                          <a:lnTo>
                            <a:pt x="863" y="0"/>
                          </a:lnTo>
                          <a:cubicBezTo>
                            <a:pt x="64" y="1054"/>
                            <a:pt x="1" y="2321"/>
                            <a:pt x="0" y="3594"/>
                          </a:cubicBezTo>
                          <a:cubicBezTo>
                            <a:pt x="0" y="49671"/>
                            <a:pt x="82612" y="87024"/>
                            <a:pt x="184516" y="87024"/>
                          </a:cubicBezTo>
                          <a:cubicBezTo>
                            <a:pt x="247001" y="87024"/>
                            <a:pt x="302231" y="72981"/>
                            <a:pt x="334163" y="49662"/>
                          </a:cubicBezTo>
                          <a:close/>
                        </a:path>
                      </a:pathLst>
                    </a:cu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grpSp>
              <p:grpSp>
                <p:nvGrpSpPr>
                  <p:cNvPr id="4903" name="Group 4887"/>
                  <p:cNvGrpSpPr/>
                  <p:nvPr/>
                </p:nvGrpSpPr>
                <p:grpSpPr>
                  <a:xfrm>
                    <a:off x="1718044" y="2056078"/>
                    <a:ext cx="412211" cy="785609"/>
                    <a:chOff x="1718044" y="2056078"/>
                    <a:chExt cx="412211" cy="785609"/>
                  </a:xfrm>
                </p:grpSpPr>
                <p:sp>
                  <p:nvSpPr>
                    <p:cNvPr id="5398" name="Oval 5397"/>
                    <p:cNvSpPr/>
                    <p:nvPr/>
                  </p:nvSpPr>
                  <p:spPr>
                    <a:xfrm rot="20572747" flipH="1">
                      <a:off x="1718044" y="2674827"/>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399" name="Oval 5398"/>
                    <p:cNvSpPr/>
                    <p:nvPr/>
                  </p:nvSpPr>
                  <p:spPr>
                    <a:xfrm rot="20572747" flipH="1">
                      <a:off x="1725241" y="2604871"/>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400" name="Oval 5399"/>
                    <p:cNvSpPr/>
                    <p:nvPr/>
                  </p:nvSpPr>
                  <p:spPr>
                    <a:xfrm rot="20572747" flipH="1">
                      <a:off x="1732437" y="2534914"/>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401" name="Oval 5400"/>
                    <p:cNvSpPr/>
                    <p:nvPr/>
                  </p:nvSpPr>
                  <p:spPr>
                    <a:xfrm rot="20572747" flipH="1">
                      <a:off x="1739634" y="2464956"/>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402" name="Oval 5401"/>
                    <p:cNvSpPr/>
                    <p:nvPr/>
                  </p:nvSpPr>
                  <p:spPr>
                    <a:xfrm rot="20572747" flipH="1">
                      <a:off x="1746830" y="2394999"/>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403" name="Oval 5402"/>
                    <p:cNvSpPr/>
                    <p:nvPr/>
                  </p:nvSpPr>
                  <p:spPr>
                    <a:xfrm rot="20572747" flipH="1">
                      <a:off x="1754026" y="2325042"/>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404" name="Oval 5403"/>
                    <p:cNvSpPr/>
                    <p:nvPr/>
                  </p:nvSpPr>
                  <p:spPr>
                    <a:xfrm rot="20572747" flipH="1">
                      <a:off x="1761224" y="2255084"/>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405" name="Oval 5404"/>
                    <p:cNvSpPr/>
                    <p:nvPr/>
                  </p:nvSpPr>
                  <p:spPr>
                    <a:xfrm rot="20572747" flipH="1">
                      <a:off x="1754965" y="2183740"/>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406" name="Oval 5405"/>
                    <p:cNvSpPr/>
                    <p:nvPr/>
                  </p:nvSpPr>
                  <p:spPr>
                    <a:xfrm rot="20572747" flipH="1">
                      <a:off x="1748707" y="2112395"/>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407" name="Oval 1405"/>
                    <p:cNvSpPr/>
                    <p:nvPr/>
                  </p:nvSpPr>
                  <p:spPr>
                    <a:xfrm rot="20572747" flipH="1">
                      <a:off x="1735338" y="2056078"/>
                      <a:ext cx="362842" cy="151421"/>
                    </a:xfrm>
                    <a:custGeom>
                      <a:avLst/>
                      <a:gdLst/>
                      <a:ahLst/>
                      <a:cxnLst/>
                      <a:rect l="l" t="t" r="r" b="b"/>
                      <a:pathLst>
                        <a:path w="362842" h="151421">
                          <a:moveTo>
                            <a:pt x="278811" y="0"/>
                          </a:moveTo>
                          <a:lnTo>
                            <a:pt x="0" y="85885"/>
                          </a:lnTo>
                          <a:cubicBezTo>
                            <a:pt x="17133" y="123725"/>
                            <a:pt x="90577" y="151421"/>
                            <a:pt x="178326" y="151421"/>
                          </a:cubicBezTo>
                          <a:cubicBezTo>
                            <a:pt x="280231" y="151421"/>
                            <a:pt x="362842" y="114068"/>
                            <a:pt x="362842" y="67991"/>
                          </a:cubicBezTo>
                          <a:cubicBezTo>
                            <a:pt x="362842" y="38768"/>
                            <a:pt x="329611" y="13052"/>
                            <a:pt x="278811" y="0"/>
                          </a:cubicBezTo>
                          <a:close/>
                        </a:path>
                      </a:pathLst>
                    </a:cu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grpSp>
              <p:grpSp>
                <p:nvGrpSpPr>
                  <p:cNvPr id="4904" name="Group 4888"/>
                  <p:cNvGrpSpPr/>
                  <p:nvPr/>
                </p:nvGrpSpPr>
                <p:grpSpPr>
                  <a:xfrm>
                    <a:off x="1946223" y="2086257"/>
                    <a:ext cx="595636" cy="856347"/>
                    <a:chOff x="1946223" y="2086257"/>
                    <a:chExt cx="595636" cy="856347"/>
                  </a:xfrm>
                </p:grpSpPr>
                <p:sp>
                  <p:nvSpPr>
                    <p:cNvPr id="5386" name="Oval 5385"/>
                    <p:cNvSpPr/>
                    <p:nvPr/>
                  </p:nvSpPr>
                  <p:spPr>
                    <a:xfrm rot="36721" flipH="1">
                      <a:off x="1946223" y="2775744"/>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387" name="Oval 5386"/>
                    <p:cNvSpPr/>
                    <p:nvPr/>
                  </p:nvSpPr>
                  <p:spPr>
                    <a:xfrm rot="36721" flipH="1">
                      <a:off x="1974364" y="2711306"/>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388" name="Oval 5387"/>
                    <p:cNvSpPr/>
                    <p:nvPr/>
                  </p:nvSpPr>
                  <p:spPr>
                    <a:xfrm rot="36721" flipH="1">
                      <a:off x="2002505" y="2646867"/>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389" name="Oval 5388"/>
                    <p:cNvSpPr/>
                    <p:nvPr/>
                  </p:nvSpPr>
                  <p:spPr>
                    <a:xfrm rot="36721" flipH="1">
                      <a:off x="2030646" y="2582427"/>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390" name="Oval 5389"/>
                    <p:cNvSpPr/>
                    <p:nvPr/>
                  </p:nvSpPr>
                  <p:spPr>
                    <a:xfrm rot="36721" flipH="1">
                      <a:off x="2058787" y="2517988"/>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391" name="Oval 5390"/>
                    <p:cNvSpPr/>
                    <p:nvPr/>
                  </p:nvSpPr>
                  <p:spPr>
                    <a:xfrm rot="36721" flipH="1">
                      <a:off x="2086928" y="2453548"/>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392" name="Oval 5391"/>
                    <p:cNvSpPr/>
                    <p:nvPr/>
                  </p:nvSpPr>
                  <p:spPr>
                    <a:xfrm rot="36721" flipH="1">
                      <a:off x="2115069" y="2389109"/>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393" name="Oval 5392"/>
                    <p:cNvSpPr/>
                    <p:nvPr/>
                  </p:nvSpPr>
                  <p:spPr>
                    <a:xfrm rot="36721" flipH="1">
                      <a:off x="2130817" y="2319246"/>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394" name="Oval 5393"/>
                    <p:cNvSpPr/>
                    <p:nvPr/>
                  </p:nvSpPr>
                  <p:spPr>
                    <a:xfrm rot="36721" flipH="1">
                      <a:off x="2146565" y="2249383"/>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395" name="Oval 5394"/>
                    <p:cNvSpPr/>
                    <p:nvPr/>
                  </p:nvSpPr>
                  <p:spPr>
                    <a:xfrm rot="36721" flipH="1">
                      <a:off x="2153540" y="2175683"/>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396" name="Oval 5395"/>
                    <p:cNvSpPr/>
                    <p:nvPr/>
                  </p:nvSpPr>
                  <p:spPr>
                    <a:xfrm rot="36721" flipH="1">
                      <a:off x="2165666" y="2104236"/>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397" name="Oval 1395"/>
                    <p:cNvSpPr/>
                    <p:nvPr/>
                  </p:nvSpPr>
                  <p:spPr>
                    <a:xfrm rot="36721" flipH="1">
                      <a:off x="2172827" y="2086257"/>
                      <a:ext cx="369032" cy="111349"/>
                    </a:xfrm>
                    <a:custGeom>
                      <a:avLst/>
                      <a:gdLst/>
                      <a:ahLst/>
                      <a:cxnLst/>
                      <a:rect l="l" t="t" r="r" b="b"/>
                      <a:pathLst>
                        <a:path w="369032" h="111349">
                          <a:moveTo>
                            <a:pt x="358943" y="3707"/>
                          </a:moveTo>
                          <a:lnTo>
                            <a:pt x="11885" y="0"/>
                          </a:lnTo>
                          <a:cubicBezTo>
                            <a:pt x="3923" y="8251"/>
                            <a:pt x="0" y="17878"/>
                            <a:pt x="0" y="27919"/>
                          </a:cubicBezTo>
                          <a:cubicBezTo>
                            <a:pt x="0" y="73996"/>
                            <a:pt x="82611" y="111349"/>
                            <a:pt x="184517" y="111349"/>
                          </a:cubicBezTo>
                          <a:cubicBezTo>
                            <a:pt x="286421" y="111349"/>
                            <a:pt x="369033" y="73996"/>
                            <a:pt x="369032" y="27919"/>
                          </a:cubicBezTo>
                          <a:close/>
                        </a:path>
                      </a:pathLst>
                    </a:cu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grpSp>
              <p:grpSp>
                <p:nvGrpSpPr>
                  <p:cNvPr id="4905" name="Group 4889"/>
                  <p:cNvGrpSpPr/>
                  <p:nvPr/>
                </p:nvGrpSpPr>
                <p:grpSpPr>
                  <a:xfrm>
                    <a:off x="2251012" y="2072937"/>
                    <a:ext cx="787594" cy="818541"/>
                    <a:chOff x="2251012" y="2072937"/>
                    <a:chExt cx="787594" cy="818541"/>
                  </a:xfrm>
                </p:grpSpPr>
                <p:sp>
                  <p:nvSpPr>
                    <p:cNvPr id="5374" name="Oval 5373"/>
                    <p:cNvSpPr/>
                    <p:nvPr/>
                  </p:nvSpPr>
                  <p:spPr>
                    <a:xfrm rot="975412" flipH="1">
                      <a:off x="2251012" y="2724618"/>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375" name="Oval 5374"/>
                    <p:cNvSpPr/>
                    <p:nvPr/>
                  </p:nvSpPr>
                  <p:spPr>
                    <a:xfrm rot="975412" flipH="1">
                      <a:off x="2295469" y="2670163"/>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376" name="Oval 5375"/>
                    <p:cNvSpPr/>
                    <p:nvPr/>
                  </p:nvSpPr>
                  <p:spPr>
                    <a:xfrm rot="975412" flipH="1">
                      <a:off x="2339928" y="2615708"/>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377" name="Oval 5376"/>
                    <p:cNvSpPr/>
                    <p:nvPr/>
                  </p:nvSpPr>
                  <p:spPr>
                    <a:xfrm rot="975412" flipH="1">
                      <a:off x="2384387" y="2561253"/>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378" name="Oval 5377"/>
                    <p:cNvSpPr/>
                    <p:nvPr/>
                  </p:nvSpPr>
                  <p:spPr>
                    <a:xfrm rot="975412" flipH="1">
                      <a:off x="2428846" y="2506798"/>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379" name="Oval 5378"/>
                    <p:cNvSpPr/>
                    <p:nvPr/>
                  </p:nvSpPr>
                  <p:spPr>
                    <a:xfrm rot="975412" flipH="1">
                      <a:off x="2473304" y="2452341"/>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380" name="Oval 5379"/>
                    <p:cNvSpPr/>
                    <p:nvPr/>
                  </p:nvSpPr>
                  <p:spPr>
                    <a:xfrm rot="975412" flipH="1">
                      <a:off x="2517763" y="2397886"/>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381" name="Oval 5380"/>
                    <p:cNvSpPr/>
                    <p:nvPr/>
                  </p:nvSpPr>
                  <p:spPr>
                    <a:xfrm rot="975412" flipH="1">
                      <a:off x="2551749" y="2334862"/>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382" name="Oval 5381"/>
                    <p:cNvSpPr/>
                    <p:nvPr/>
                  </p:nvSpPr>
                  <p:spPr>
                    <a:xfrm rot="975412" flipH="1">
                      <a:off x="2585735" y="2271839"/>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383" name="Oval 5382"/>
                    <p:cNvSpPr/>
                    <p:nvPr/>
                  </p:nvSpPr>
                  <p:spPr>
                    <a:xfrm rot="975412" flipH="1">
                      <a:off x="2612308" y="2202752"/>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384" name="Oval 5383"/>
                    <p:cNvSpPr/>
                    <p:nvPr/>
                  </p:nvSpPr>
                  <p:spPr>
                    <a:xfrm rot="975412" flipH="1">
                      <a:off x="2643234" y="2137226"/>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385" name="Oval 1382"/>
                    <p:cNvSpPr/>
                    <p:nvPr/>
                  </p:nvSpPr>
                  <p:spPr>
                    <a:xfrm rot="975412" flipH="1">
                      <a:off x="2669574" y="2072937"/>
                      <a:ext cx="369032" cy="162302"/>
                    </a:xfrm>
                    <a:custGeom>
                      <a:avLst/>
                      <a:gdLst/>
                      <a:ahLst/>
                      <a:cxnLst/>
                      <a:rect l="l" t="t" r="r" b="b"/>
                      <a:pathLst>
                        <a:path w="369032" h="162302">
                          <a:moveTo>
                            <a:pt x="362538" y="64329"/>
                          </a:moveTo>
                          <a:lnTo>
                            <a:pt x="141935" y="0"/>
                          </a:lnTo>
                          <a:cubicBezTo>
                            <a:pt x="60468" y="6416"/>
                            <a:pt x="0" y="39451"/>
                            <a:pt x="0" y="78872"/>
                          </a:cubicBezTo>
                          <a:cubicBezTo>
                            <a:pt x="0" y="124949"/>
                            <a:pt x="82611" y="162302"/>
                            <a:pt x="184516" y="162302"/>
                          </a:cubicBezTo>
                          <a:cubicBezTo>
                            <a:pt x="286421" y="162302"/>
                            <a:pt x="369032" y="124949"/>
                            <a:pt x="369032" y="78872"/>
                          </a:cubicBezTo>
                          <a:close/>
                        </a:path>
                      </a:pathLst>
                    </a:cu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grpSp>
              <p:grpSp>
                <p:nvGrpSpPr>
                  <p:cNvPr id="4906" name="Group 4890"/>
                  <p:cNvGrpSpPr/>
                  <p:nvPr/>
                </p:nvGrpSpPr>
                <p:grpSpPr>
                  <a:xfrm>
                    <a:off x="1082193" y="2135176"/>
                    <a:ext cx="1037627" cy="1939088"/>
                    <a:chOff x="1082193" y="2135176"/>
                    <a:chExt cx="1037627" cy="1939088"/>
                  </a:xfrm>
                </p:grpSpPr>
                <p:sp>
                  <p:nvSpPr>
                    <p:cNvPr id="5349" name="Oval 5348"/>
                    <p:cNvSpPr/>
                    <p:nvPr/>
                  </p:nvSpPr>
                  <p:spPr>
                    <a:xfrm rot="20572747" flipH="1">
                      <a:off x="1707609" y="3907404"/>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350" name="Oval 5349"/>
                    <p:cNvSpPr/>
                    <p:nvPr/>
                  </p:nvSpPr>
                  <p:spPr>
                    <a:xfrm rot="20572747" flipH="1">
                      <a:off x="1714806" y="3837448"/>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351" name="Oval 5350"/>
                    <p:cNvSpPr/>
                    <p:nvPr/>
                  </p:nvSpPr>
                  <p:spPr>
                    <a:xfrm rot="20572747" flipH="1">
                      <a:off x="1722002" y="3767491"/>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352" name="Oval 5351"/>
                    <p:cNvSpPr/>
                    <p:nvPr/>
                  </p:nvSpPr>
                  <p:spPr>
                    <a:xfrm rot="20572747" flipH="1">
                      <a:off x="1729199" y="3697533"/>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353" name="Oval 5352"/>
                    <p:cNvSpPr/>
                    <p:nvPr/>
                  </p:nvSpPr>
                  <p:spPr>
                    <a:xfrm rot="20572747" flipH="1">
                      <a:off x="1736395" y="3627576"/>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354" name="Oval 5353"/>
                    <p:cNvSpPr/>
                    <p:nvPr/>
                  </p:nvSpPr>
                  <p:spPr>
                    <a:xfrm rot="20572747" flipH="1">
                      <a:off x="1743591" y="3557619"/>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355" name="Oval 5354"/>
                    <p:cNvSpPr/>
                    <p:nvPr/>
                  </p:nvSpPr>
                  <p:spPr>
                    <a:xfrm rot="20572747" flipH="1">
                      <a:off x="1750789" y="3487661"/>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356" name="Oval 5355"/>
                    <p:cNvSpPr/>
                    <p:nvPr/>
                  </p:nvSpPr>
                  <p:spPr>
                    <a:xfrm rot="20572747" flipH="1">
                      <a:off x="1744530" y="3416317"/>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357" name="Oval 5356"/>
                    <p:cNvSpPr/>
                    <p:nvPr/>
                  </p:nvSpPr>
                  <p:spPr>
                    <a:xfrm rot="20572747" flipH="1">
                      <a:off x="1738272" y="3344972"/>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358" name="Oval 5357"/>
                    <p:cNvSpPr/>
                    <p:nvPr/>
                  </p:nvSpPr>
                  <p:spPr>
                    <a:xfrm rot="20572747" flipH="1">
                      <a:off x="1722492" y="3272647"/>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359" name="Oval 5358"/>
                    <p:cNvSpPr/>
                    <p:nvPr/>
                  </p:nvSpPr>
                  <p:spPr>
                    <a:xfrm rot="20572747" flipH="1">
                      <a:off x="1712301" y="3200898"/>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360" name="Oval 5359"/>
                    <p:cNvSpPr/>
                    <p:nvPr/>
                  </p:nvSpPr>
                  <p:spPr>
                    <a:xfrm rot="20572747" flipH="1">
                      <a:off x="1697043" y="3128624"/>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361" name="Oval 5360"/>
                    <p:cNvSpPr/>
                    <p:nvPr/>
                  </p:nvSpPr>
                  <p:spPr>
                    <a:xfrm rot="20572747" flipH="1">
                      <a:off x="1664397" y="3054561"/>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362" name="Oval 5361"/>
                    <p:cNvSpPr/>
                    <p:nvPr/>
                  </p:nvSpPr>
                  <p:spPr>
                    <a:xfrm rot="20572747" flipH="1">
                      <a:off x="1658660" y="2983270"/>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363" name="Oval 5362"/>
                    <p:cNvSpPr/>
                    <p:nvPr/>
                  </p:nvSpPr>
                  <p:spPr>
                    <a:xfrm rot="20572747" flipH="1">
                      <a:off x="1621561" y="2908748"/>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364" name="Oval 5363"/>
                    <p:cNvSpPr/>
                    <p:nvPr/>
                  </p:nvSpPr>
                  <p:spPr>
                    <a:xfrm rot="20572747" flipH="1">
                      <a:off x="1593368" y="2835141"/>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365" name="Oval 5364"/>
                    <p:cNvSpPr/>
                    <p:nvPr/>
                  </p:nvSpPr>
                  <p:spPr>
                    <a:xfrm rot="20572747" flipH="1">
                      <a:off x="1560722" y="2761077"/>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366" name="Oval 5365"/>
                    <p:cNvSpPr/>
                    <p:nvPr/>
                  </p:nvSpPr>
                  <p:spPr>
                    <a:xfrm rot="20572747" flipH="1">
                      <a:off x="1516958" y="2685868"/>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367" name="Oval 5366"/>
                    <p:cNvSpPr/>
                    <p:nvPr/>
                  </p:nvSpPr>
                  <p:spPr>
                    <a:xfrm rot="20572747" flipH="1">
                      <a:off x="1464070" y="2609716"/>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368" name="Oval 5367"/>
                    <p:cNvSpPr/>
                    <p:nvPr/>
                  </p:nvSpPr>
                  <p:spPr>
                    <a:xfrm rot="20572747" flipH="1">
                      <a:off x="1407832" y="2544282"/>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369" name="Oval 5368"/>
                    <p:cNvSpPr/>
                    <p:nvPr/>
                  </p:nvSpPr>
                  <p:spPr>
                    <a:xfrm rot="20572747" flipH="1">
                      <a:off x="1348892" y="2456447"/>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370" name="Oval 5369"/>
                    <p:cNvSpPr/>
                    <p:nvPr/>
                  </p:nvSpPr>
                  <p:spPr>
                    <a:xfrm rot="20572747" flipH="1">
                      <a:off x="1275884" y="2378222"/>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371" name="Oval 5370"/>
                    <p:cNvSpPr/>
                    <p:nvPr/>
                  </p:nvSpPr>
                  <p:spPr>
                    <a:xfrm rot="20572747" flipH="1">
                      <a:off x="1210739" y="2311869"/>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372" name="Oval 5371"/>
                    <p:cNvSpPr/>
                    <p:nvPr/>
                  </p:nvSpPr>
                  <p:spPr>
                    <a:xfrm rot="20572747" flipH="1">
                      <a:off x="1139307" y="2222746"/>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373" name="Oval 5372"/>
                    <p:cNvSpPr/>
                    <p:nvPr/>
                  </p:nvSpPr>
                  <p:spPr>
                    <a:xfrm rot="20572747" flipH="1">
                      <a:off x="1082193" y="2135176"/>
                      <a:ext cx="36903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grpSp>
              <p:grpSp>
                <p:nvGrpSpPr>
                  <p:cNvPr id="4907" name="Group 4891"/>
                  <p:cNvGrpSpPr/>
                  <p:nvPr/>
                </p:nvGrpSpPr>
                <p:grpSpPr>
                  <a:xfrm>
                    <a:off x="1877400" y="2143944"/>
                    <a:ext cx="670867" cy="2033210"/>
                    <a:chOff x="1877400" y="2143944"/>
                    <a:chExt cx="670867" cy="2033210"/>
                  </a:xfrm>
                </p:grpSpPr>
                <p:sp>
                  <p:nvSpPr>
                    <p:cNvPr id="5324" name="Oval 5323"/>
                    <p:cNvSpPr/>
                    <p:nvPr/>
                  </p:nvSpPr>
                  <p:spPr>
                    <a:xfrm rot="36721" flipH="1">
                      <a:off x="1944666" y="4010294"/>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325" name="Oval 5324"/>
                    <p:cNvSpPr/>
                    <p:nvPr/>
                  </p:nvSpPr>
                  <p:spPr>
                    <a:xfrm rot="36721" flipH="1">
                      <a:off x="1972807" y="3945856"/>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326" name="Oval 5325"/>
                    <p:cNvSpPr/>
                    <p:nvPr/>
                  </p:nvSpPr>
                  <p:spPr>
                    <a:xfrm rot="36721" flipH="1">
                      <a:off x="2000948" y="3881417"/>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327" name="Oval 5326"/>
                    <p:cNvSpPr/>
                    <p:nvPr/>
                  </p:nvSpPr>
                  <p:spPr>
                    <a:xfrm rot="36721" flipH="1">
                      <a:off x="2029089" y="3816977"/>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328" name="Oval 5327"/>
                    <p:cNvSpPr/>
                    <p:nvPr/>
                  </p:nvSpPr>
                  <p:spPr>
                    <a:xfrm rot="36721" flipH="1">
                      <a:off x="2057230" y="3752538"/>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329" name="Oval 5328"/>
                    <p:cNvSpPr/>
                    <p:nvPr/>
                  </p:nvSpPr>
                  <p:spPr>
                    <a:xfrm rot="36721" flipH="1">
                      <a:off x="2085371" y="3688098"/>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330" name="Oval 5329"/>
                    <p:cNvSpPr/>
                    <p:nvPr/>
                  </p:nvSpPr>
                  <p:spPr>
                    <a:xfrm rot="36721" flipH="1">
                      <a:off x="2113512" y="3623659"/>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331" name="Oval 5330"/>
                    <p:cNvSpPr/>
                    <p:nvPr/>
                  </p:nvSpPr>
                  <p:spPr>
                    <a:xfrm rot="36721" flipH="1">
                      <a:off x="2129260" y="3553796"/>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332" name="Oval 5331"/>
                    <p:cNvSpPr/>
                    <p:nvPr/>
                  </p:nvSpPr>
                  <p:spPr>
                    <a:xfrm rot="36721" flipH="1">
                      <a:off x="2145008" y="3483933"/>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333" name="Oval 5332"/>
                    <p:cNvSpPr/>
                    <p:nvPr/>
                  </p:nvSpPr>
                  <p:spPr>
                    <a:xfrm rot="36721" flipH="1">
                      <a:off x="2151983" y="3410233"/>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334" name="Oval 5333"/>
                    <p:cNvSpPr/>
                    <p:nvPr/>
                  </p:nvSpPr>
                  <p:spPr>
                    <a:xfrm rot="36721" flipH="1">
                      <a:off x="2164109" y="3338786"/>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335" name="Oval 5334"/>
                    <p:cNvSpPr/>
                    <p:nvPr/>
                  </p:nvSpPr>
                  <p:spPr>
                    <a:xfrm rot="36721" flipH="1">
                      <a:off x="2171566" y="3265296"/>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336" name="Oval 5335"/>
                    <p:cNvSpPr/>
                    <p:nvPr/>
                  </p:nvSpPr>
                  <p:spPr>
                    <a:xfrm rot="36721" flipH="1">
                      <a:off x="2163008" y="3184797"/>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337" name="Oval 5336"/>
                    <p:cNvSpPr/>
                    <p:nvPr/>
                  </p:nvSpPr>
                  <p:spPr>
                    <a:xfrm rot="36721" flipH="1">
                      <a:off x="2179235" y="3115145"/>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338" name="Oval 5337"/>
                    <p:cNvSpPr/>
                    <p:nvPr/>
                  </p:nvSpPr>
                  <p:spPr>
                    <a:xfrm rot="36721" flipH="1">
                      <a:off x="2166574" y="3032851"/>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339" name="Oval 5338"/>
                    <p:cNvSpPr/>
                    <p:nvPr/>
                  </p:nvSpPr>
                  <p:spPr>
                    <a:xfrm rot="36721" flipH="1">
                      <a:off x="2162119" y="2954148"/>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340" name="Oval 5339"/>
                    <p:cNvSpPr/>
                    <p:nvPr/>
                  </p:nvSpPr>
                  <p:spPr>
                    <a:xfrm rot="36721" flipH="1">
                      <a:off x="2153560" y="2873649"/>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341" name="Oval 5340"/>
                    <p:cNvSpPr/>
                    <p:nvPr/>
                  </p:nvSpPr>
                  <p:spPr>
                    <a:xfrm rot="36721" flipH="1">
                      <a:off x="2134760" y="2788670"/>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342" name="Oval 5341"/>
                    <p:cNvSpPr/>
                    <p:nvPr/>
                  </p:nvSpPr>
                  <p:spPr>
                    <a:xfrm rot="36721" flipH="1">
                      <a:off x="2107554" y="2700011"/>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343" name="Oval 5342"/>
                    <p:cNvSpPr/>
                    <p:nvPr/>
                  </p:nvSpPr>
                  <p:spPr>
                    <a:xfrm rot="36721" flipH="1">
                      <a:off x="2065918" y="2605039"/>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344" name="Oval 5343"/>
                    <p:cNvSpPr/>
                    <p:nvPr/>
                  </p:nvSpPr>
                  <p:spPr>
                    <a:xfrm rot="36721" flipH="1">
                      <a:off x="2044486" y="2518909"/>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345" name="Oval 5344"/>
                    <p:cNvSpPr/>
                    <p:nvPr/>
                  </p:nvSpPr>
                  <p:spPr>
                    <a:xfrm rot="36721" flipH="1">
                      <a:off x="1998747" y="2422141"/>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346" name="Oval 5345"/>
                    <p:cNvSpPr/>
                    <p:nvPr/>
                  </p:nvSpPr>
                  <p:spPr>
                    <a:xfrm rot="36721" flipH="1">
                      <a:off x="1948908" y="2323578"/>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347" name="Oval 5346"/>
                    <p:cNvSpPr/>
                    <p:nvPr/>
                  </p:nvSpPr>
                  <p:spPr>
                    <a:xfrm rot="36721" flipH="1">
                      <a:off x="1915969" y="2232412"/>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348" name="Oval 5347"/>
                    <p:cNvSpPr/>
                    <p:nvPr/>
                  </p:nvSpPr>
                  <p:spPr>
                    <a:xfrm rot="36721" flipH="1">
                      <a:off x="1877400" y="2143944"/>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grpSp>
              <p:grpSp>
                <p:nvGrpSpPr>
                  <p:cNvPr id="4908" name="Group 4892"/>
                  <p:cNvGrpSpPr/>
                  <p:nvPr/>
                </p:nvGrpSpPr>
                <p:grpSpPr>
                  <a:xfrm>
                    <a:off x="2249455" y="2143709"/>
                    <a:ext cx="881194" cy="1985771"/>
                    <a:chOff x="2249455" y="2143709"/>
                    <a:chExt cx="881194" cy="1985771"/>
                  </a:xfrm>
                </p:grpSpPr>
                <p:sp>
                  <p:nvSpPr>
                    <p:cNvPr id="5299" name="Oval 5298"/>
                    <p:cNvSpPr/>
                    <p:nvPr/>
                  </p:nvSpPr>
                  <p:spPr>
                    <a:xfrm rot="975412" flipH="1">
                      <a:off x="2249455" y="3962620"/>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300" name="Oval 5299"/>
                    <p:cNvSpPr/>
                    <p:nvPr/>
                  </p:nvSpPr>
                  <p:spPr>
                    <a:xfrm rot="975412" flipH="1">
                      <a:off x="2293912" y="3908165"/>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301" name="Oval 5300"/>
                    <p:cNvSpPr/>
                    <p:nvPr/>
                  </p:nvSpPr>
                  <p:spPr>
                    <a:xfrm rot="975412" flipH="1">
                      <a:off x="2338371" y="3853710"/>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302" name="Oval 5301"/>
                    <p:cNvSpPr/>
                    <p:nvPr/>
                  </p:nvSpPr>
                  <p:spPr>
                    <a:xfrm rot="975412" flipH="1">
                      <a:off x="2382830" y="3799255"/>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303" name="Oval 5302"/>
                    <p:cNvSpPr/>
                    <p:nvPr/>
                  </p:nvSpPr>
                  <p:spPr>
                    <a:xfrm rot="975412" flipH="1">
                      <a:off x="2427289" y="3744800"/>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304" name="Oval 5303"/>
                    <p:cNvSpPr/>
                    <p:nvPr/>
                  </p:nvSpPr>
                  <p:spPr>
                    <a:xfrm rot="975412" flipH="1">
                      <a:off x="2471747" y="3690343"/>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305" name="Oval 5304"/>
                    <p:cNvSpPr/>
                    <p:nvPr/>
                  </p:nvSpPr>
                  <p:spPr>
                    <a:xfrm rot="975412" flipH="1">
                      <a:off x="2516206" y="3635888"/>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306" name="Oval 5305"/>
                    <p:cNvSpPr/>
                    <p:nvPr/>
                  </p:nvSpPr>
                  <p:spPr>
                    <a:xfrm rot="975412" flipH="1">
                      <a:off x="2550192" y="3572864"/>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307" name="Oval 5306"/>
                    <p:cNvSpPr/>
                    <p:nvPr/>
                  </p:nvSpPr>
                  <p:spPr>
                    <a:xfrm rot="975412" flipH="1">
                      <a:off x="2584178" y="3509841"/>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308" name="Oval 5307"/>
                    <p:cNvSpPr/>
                    <p:nvPr/>
                  </p:nvSpPr>
                  <p:spPr>
                    <a:xfrm rot="975412" flipH="1">
                      <a:off x="2610751" y="3440754"/>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309" name="Oval 5308"/>
                    <p:cNvSpPr/>
                    <p:nvPr/>
                  </p:nvSpPr>
                  <p:spPr>
                    <a:xfrm rot="975412" flipH="1">
                      <a:off x="2641677" y="3375228"/>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310" name="Oval 5309"/>
                    <p:cNvSpPr/>
                    <p:nvPr/>
                  </p:nvSpPr>
                  <p:spPr>
                    <a:xfrm rot="975412" flipH="1">
                      <a:off x="2668655" y="3306473"/>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311" name="Oval 5310"/>
                    <p:cNvSpPr/>
                    <p:nvPr/>
                  </p:nvSpPr>
                  <p:spPr>
                    <a:xfrm rot="975412" flipH="1">
                      <a:off x="2682100" y="3226646"/>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312" name="Oval 5311"/>
                    <p:cNvSpPr/>
                    <p:nvPr/>
                  </p:nvSpPr>
                  <p:spPr>
                    <a:xfrm rot="975412" flipH="1">
                      <a:off x="2716491" y="3163955"/>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313" name="Oval 5312"/>
                    <p:cNvSpPr/>
                    <p:nvPr/>
                  </p:nvSpPr>
                  <p:spPr>
                    <a:xfrm rot="975412" flipH="1">
                      <a:off x="2726470" y="3081293"/>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314" name="Oval 5313"/>
                    <p:cNvSpPr/>
                    <p:nvPr/>
                  </p:nvSpPr>
                  <p:spPr>
                    <a:xfrm rot="975412" flipH="1">
                      <a:off x="2743380" y="3004302"/>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315" name="Oval 5314"/>
                    <p:cNvSpPr/>
                    <p:nvPr/>
                  </p:nvSpPr>
                  <p:spPr>
                    <a:xfrm rot="975412" flipH="1">
                      <a:off x="2756827" y="2924476"/>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316" name="Oval 5315"/>
                    <p:cNvSpPr/>
                    <p:nvPr/>
                  </p:nvSpPr>
                  <p:spPr>
                    <a:xfrm rot="975412" flipH="1">
                      <a:off x="2761617" y="2837569"/>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317" name="Oval 5316"/>
                    <p:cNvSpPr/>
                    <p:nvPr/>
                  </p:nvSpPr>
                  <p:spPr>
                    <a:xfrm rot="975412" flipH="1">
                      <a:off x="2759303" y="2744852"/>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318" name="Oval 5317"/>
                    <p:cNvSpPr/>
                    <p:nvPr/>
                  </p:nvSpPr>
                  <p:spPr>
                    <a:xfrm rot="975412" flipH="1">
                      <a:off x="2744795" y="2642160"/>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319" name="Oval 5318"/>
                    <p:cNvSpPr/>
                    <p:nvPr/>
                  </p:nvSpPr>
                  <p:spPr>
                    <a:xfrm rot="975412" flipH="1">
                      <a:off x="2747362" y="2553434"/>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320" name="Oval 5319"/>
                    <p:cNvSpPr/>
                    <p:nvPr/>
                  </p:nvSpPr>
                  <p:spPr>
                    <a:xfrm rot="975412" flipH="1">
                      <a:off x="2729388" y="2447905"/>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321" name="Oval 5320"/>
                    <p:cNvSpPr/>
                    <p:nvPr/>
                  </p:nvSpPr>
                  <p:spPr>
                    <a:xfrm rot="975412" flipH="1">
                      <a:off x="2707949" y="2339541"/>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322" name="Oval 5321"/>
                    <p:cNvSpPr/>
                    <p:nvPr/>
                  </p:nvSpPr>
                  <p:spPr>
                    <a:xfrm rot="975412" flipH="1">
                      <a:off x="2700790" y="2242860"/>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323" name="Oval 5322"/>
                    <p:cNvSpPr/>
                    <p:nvPr/>
                  </p:nvSpPr>
                  <p:spPr>
                    <a:xfrm rot="975412" flipH="1">
                      <a:off x="2684397" y="2143709"/>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grpSp>
              <p:grpSp>
                <p:nvGrpSpPr>
                  <p:cNvPr id="4909" name="Group 4893"/>
                  <p:cNvGrpSpPr/>
                  <p:nvPr/>
                </p:nvGrpSpPr>
                <p:grpSpPr>
                  <a:xfrm>
                    <a:off x="1476381" y="2444295"/>
                    <a:ext cx="876981" cy="1999372"/>
                    <a:chOff x="1476381" y="2444295"/>
                    <a:chExt cx="876981" cy="1999372"/>
                  </a:xfrm>
                </p:grpSpPr>
                <p:sp>
                  <p:nvSpPr>
                    <p:cNvPr id="5274" name="Oval 5273"/>
                    <p:cNvSpPr/>
                    <p:nvPr/>
                  </p:nvSpPr>
                  <p:spPr>
                    <a:xfrm rot="21000444" flipH="1">
                      <a:off x="1884182" y="4276807"/>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275" name="Oval 5274"/>
                    <p:cNvSpPr/>
                    <p:nvPr/>
                  </p:nvSpPr>
                  <p:spPr>
                    <a:xfrm rot="21000444" flipH="1">
                      <a:off x="1899994" y="4208286"/>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276" name="Oval 5275"/>
                    <p:cNvSpPr/>
                    <p:nvPr/>
                  </p:nvSpPr>
                  <p:spPr>
                    <a:xfrm rot="21000444" flipH="1">
                      <a:off x="1915808" y="4139764"/>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277" name="Oval 5276"/>
                    <p:cNvSpPr/>
                    <p:nvPr/>
                  </p:nvSpPr>
                  <p:spPr>
                    <a:xfrm rot="21000444" flipH="1">
                      <a:off x="1931621" y="4071241"/>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278" name="Oval 5277"/>
                    <p:cNvSpPr/>
                    <p:nvPr/>
                  </p:nvSpPr>
                  <p:spPr>
                    <a:xfrm rot="21000444" flipH="1">
                      <a:off x="1947434" y="4002718"/>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279" name="Oval 5278"/>
                    <p:cNvSpPr/>
                    <p:nvPr/>
                  </p:nvSpPr>
                  <p:spPr>
                    <a:xfrm rot="21000444" flipH="1">
                      <a:off x="1963248" y="3934194"/>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280" name="Oval 5279"/>
                    <p:cNvSpPr/>
                    <p:nvPr/>
                  </p:nvSpPr>
                  <p:spPr>
                    <a:xfrm rot="21000444" flipH="1">
                      <a:off x="1979061" y="3865671"/>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281" name="Oval 5280"/>
                    <p:cNvSpPr/>
                    <p:nvPr/>
                  </p:nvSpPr>
                  <p:spPr>
                    <a:xfrm rot="21000444" flipH="1">
                      <a:off x="1981696" y="3794101"/>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282" name="Oval 5281"/>
                    <p:cNvSpPr/>
                    <p:nvPr/>
                  </p:nvSpPr>
                  <p:spPr>
                    <a:xfrm rot="21000444" flipH="1">
                      <a:off x="1984330" y="3722530"/>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283" name="Oval 5282"/>
                    <p:cNvSpPr/>
                    <p:nvPr/>
                  </p:nvSpPr>
                  <p:spPr>
                    <a:xfrm rot="21000444" flipH="1">
                      <a:off x="1977640" y="3648805"/>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284" name="Oval 5283"/>
                    <p:cNvSpPr/>
                    <p:nvPr/>
                  </p:nvSpPr>
                  <p:spPr>
                    <a:xfrm rot="21000444" flipH="1">
                      <a:off x="1976423" y="3576343"/>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285" name="Oval 5284"/>
                    <p:cNvSpPr/>
                    <p:nvPr/>
                  </p:nvSpPr>
                  <p:spPr>
                    <a:xfrm rot="21000444" flipH="1">
                      <a:off x="1970240" y="3502734"/>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286" name="Oval 5285"/>
                    <p:cNvSpPr/>
                    <p:nvPr/>
                  </p:nvSpPr>
                  <p:spPr>
                    <a:xfrm rot="21000444" flipH="1">
                      <a:off x="1959346" y="3425188"/>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287" name="Oval 5286"/>
                    <p:cNvSpPr/>
                    <p:nvPr/>
                  </p:nvSpPr>
                  <p:spPr>
                    <a:xfrm rot="20940000" flipH="1">
                      <a:off x="1950173" y="3353735"/>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288" name="Oval 5287"/>
                    <p:cNvSpPr/>
                    <p:nvPr/>
                  </p:nvSpPr>
                  <p:spPr>
                    <a:xfrm rot="21000444" flipH="1">
                      <a:off x="1934918" y="3275180"/>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289" name="Oval 5288"/>
                    <p:cNvSpPr/>
                    <p:nvPr/>
                  </p:nvSpPr>
                  <p:spPr>
                    <a:xfrm rot="21000444" flipH="1">
                      <a:off x="1903749" y="3198642"/>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290" name="Oval 5289"/>
                    <p:cNvSpPr/>
                    <p:nvPr/>
                  </p:nvSpPr>
                  <p:spPr>
                    <a:xfrm rot="21000444" flipH="1">
                      <a:off x="1880537" y="3121094"/>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291" name="Oval 5290"/>
                    <p:cNvSpPr/>
                    <p:nvPr/>
                  </p:nvSpPr>
                  <p:spPr>
                    <a:xfrm rot="21000444" flipH="1">
                      <a:off x="1846436" y="3041029"/>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292" name="Oval 5291"/>
                    <p:cNvSpPr/>
                    <p:nvPr/>
                  </p:nvSpPr>
                  <p:spPr>
                    <a:xfrm rot="21000444" flipH="1">
                      <a:off x="1803395" y="2958898"/>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293" name="Oval 5292"/>
                    <p:cNvSpPr/>
                    <p:nvPr/>
                  </p:nvSpPr>
                  <p:spPr>
                    <a:xfrm rot="21000444" flipH="1">
                      <a:off x="1745009" y="2873217"/>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294" name="Oval 5293"/>
                    <p:cNvSpPr/>
                    <p:nvPr/>
                  </p:nvSpPr>
                  <p:spPr>
                    <a:xfrm rot="21000444" flipH="1">
                      <a:off x="1708108" y="2792505"/>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295" name="Oval 5294"/>
                    <p:cNvSpPr/>
                    <p:nvPr/>
                  </p:nvSpPr>
                  <p:spPr>
                    <a:xfrm rot="21000444" flipH="1">
                      <a:off x="1645361" y="2705816"/>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296" name="Oval 5295"/>
                    <p:cNvSpPr/>
                    <p:nvPr/>
                  </p:nvSpPr>
                  <p:spPr>
                    <a:xfrm rot="21000444" flipH="1">
                      <a:off x="1578250" y="2618118"/>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297" name="Oval 5296"/>
                    <p:cNvSpPr/>
                    <p:nvPr/>
                  </p:nvSpPr>
                  <p:spPr>
                    <a:xfrm rot="21000444" flipH="1">
                      <a:off x="1529114" y="2534577"/>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298" name="Oval 5297"/>
                    <p:cNvSpPr/>
                    <p:nvPr/>
                  </p:nvSpPr>
                  <p:spPr>
                    <a:xfrm rot="21000444" flipH="1">
                      <a:off x="1476381" y="2444295"/>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grpSp>
              <p:grpSp>
                <p:nvGrpSpPr>
                  <p:cNvPr id="4910" name="Group 4894"/>
                  <p:cNvGrpSpPr/>
                  <p:nvPr/>
                </p:nvGrpSpPr>
                <p:grpSpPr>
                  <a:xfrm>
                    <a:off x="2112323" y="2447747"/>
                    <a:ext cx="731300" cy="1994197"/>
                    <a:chOff x="2112323" y="2447747"/>
                    <a:chExt cx="731300" cy="1994197"/>
                  </a:xfrm>
                </p:grpSpPr>
                <p:sp>
                  <p:nvSpPr>
                    <p:cNvPr id="5249" name="Oval 5248"/>
                    <p:cNvSpPr/>
                    <p:nvPr/>
                  </p:nvSpPr>
                  <p:spPr>
                    <a:xfrm rot="508489" flipH="1">
                      <a:off x="2112323" y="4275084"/>
                      <a:ext cx="369031"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250" name="Oval 5249"/>
                    <p:cNvSpPr/>
                    <p:nvPr/>
                  </p:nvSpPr>
                  <p:spPr>
                    <a:xfrm rot="508489" flipH="1">
                      <a:off x="2149005" y="4215105"/>
                      <a:ext cx="369031"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251" name="Oval 5250"/>
                    <p:cNvSpPr/>
                    <p:nvPr/>
                  </p:nvSpPr>
                  <p:spPr>
                    <a:xfrm rot="508489" flipH="1">
                      <a:off x="2185688" y="4155125"/>
                      <a:ext cx="369031"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252" name="Oval 5251"/>
                    <p:cNvSpPr/>
                    <p:nvPr/>
                  </p:nvSpPr>
                  <p:spPr>
                    <a:xfrm rot="508489" flipH="1">
                      <a:off x="2222371" y="4095146"/>
                      <a:ext cx="369031"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253" name="Oval 5252"/>
                    <p:cNvSpPr/>
                    <p:nvPr/>
                  </p:nvSpPr>
                  <p:spPr>
                    <a:xfrm rot="508489" flipH="1">
                      <a:off x="2259055" y="4035166"/>
                      <a:ext cx="369031"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254" name="Oval 5253"/>
                    <p:cNvSpPr/>
                    <p:nvPr/>
                  </p:nvSpPr>
                  <p:spPr>
                    <a:xfrm rot="508489" flipH="1">
                      <a:off x="2295737" y="3975185"/>
                      <a:ext cx="369031"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255" name="Oval 5254"/>
                    <p:cNvSpPr/>
                    <p:nvPr/>
                  </p:nvSpPr>
                  <p:spPr>
                    <a:xfrm rot="508489" flipH="1">
                      <a:off x="2332420" y="3915205"/>
                      <a:ext cx="369031"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256" name="Oval 5255"/>
                    <p:cNvSpPr/>
                    <p:nvPr/>
                  </p:nvSpPr>
                  <p:spPr>
                    <a:xfrm rot="508489" flipH="1">
                      <a:off x="2357568" y="3848156"/>
                      <a:ext cx="369031"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257" name="Oval 5256"/>
                    <p:cNvSpPr/>
                    <p:nvPr/>
                  </p:nvSpPr>
                  <p:spPr>
                    <a:xfrm rot="508489" flipH="1">
                      <a:off x="2382714" y="3781107"/>
                      <a:ext cx="369031"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258" name="Oval 5257"/>
                    <p:cNvSpPr/>
                    <p:nvPr/>
                  </p:nvSpPr>
                  <p:spPr>
                    <a:xfrm rot="508489" flipH="1">
                      <a:off x="2399699" y="3709055"/>
                      <a:ext cx="369031"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259" name="Oval 5258"/>
                    <p:cNvSpPr/>
                    <p:nvPr/>
                  </p:nvSpPr>
                  <p:spPr>
                    <a:xfrm rot="508489" flipH="1">
                      <a:off x="2421476" y="3639940"/>
                      <a:ext cx="369031"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260" name="Oval 5259"/>
                    <p:cNvSpPr/>
                    <p:nvPr/>
                  </p:nvSpPr>
                  <p:spPr>
                    <a:xfrm rot="508489" flipH="1">
                      <a:off x="2438905" y="3568161"/>
                      <a:ext cx="369031"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261" name="Oval 5260"/>
                    <p:cNvSpPr/>
                    <p:nvPr/>
                  </p:nvSpPr>
                  <p:spPr>
                    <a:xfrm rot="508489" flipH="1">
                      <a:off x="2453746" y="3499577"/>
                      <a:ext cx="369031"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262" name="Oval 5261"/>
                    <p:cNvSpPr/>
                    <p:nvPr/>
                  </p:nvSpPr>
                  <p:spPr>
                    <a:xfrm rot="508489" flipH="1">
                      <a:off x="2467022" y="3420472"/>
                      <a:ext cx="369031"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263" name="Oval 5262"/>
                    <p:cNvSpPr/>
                    <p:nvPr/>
                  </p:nvSpPr>
                  <p:spPr>
                    <a:xfrm rot="508489" flipH="1">
                      <a:off x="2465726" y="3337219"/>
                      <a:ext cx="369031"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264" name="Oval 5263"/>
                    <p:cNvSpPr/>
                    <p:nvPr/>
                  </p:nvSpPr>
                  <p:spPr>
                    <a:xfrm rot="508489" flipH="1">
                      <a:off x="2472069" y="3258645"/>
                      <a:ext cx="369031"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265" name="Oval 5264"/>
                    <p:cNvSpPr/>
                    <p:nvPr/>
                  </p:nvSpPr>
                  <p:spPr>
                    <a:xfrm rot="508489" flipH="1">
                      <a:off x="2474592" y="3177732"/>
                      <a:ext cx="369031"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266" name="Oval 5265"/>
                    <p:cNvSpPr/>
                    <p:nvPr/>
                  </p:nvSpPr>
                  <p:spPr>
                    <a:xfrm rot="508489" flipH="1">
                      <a:off x="2467582" y="3090976"/>
                      <a:ext cx="369031"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267" name="Oval 5266"/>
                    <p:cNvSpPr/>
                    <p:nvPr/>
                  </p:nvSpPr>
                  <p:spPr>
                    <a:xfrm rot="508489" flipH="1">
                      <a:off x="2452748" y="2999426"/>
                      <a:ext cx="369031"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268" name="Oval 5267"/>
                    <p:cNvSpPr/>
                    <p:nvPr/>
                  </p:nvSpPr>
                  <p:spPr>
                    <a:xfrm rot="508489" flipH="1">
                      <a:off x="2436802" y="2899646"/>
                      <a:ext cx="369031"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269" name="Oval 5268"/>
                    <p:cNvSpPr/>
                    <p:nvPr/>
                  </p:nvSpPr>
                  <p:spPr>
                    <a:xfrm rot="508489" flipH="1">
                      <a:off x="2415025" y="2811388"/>
                      <a:ext cx="369031"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270" name="Oval 5269"/>
                    <p:cNvSpPr/>
                    <p:nvPr/>
                  </p:nvSpPr>
                  <p:spPr>
                    <a:xfrm rot="508489" flipH="1">
                      <a:off x="2382941" y="2709268"/>
                      <a:ext cx="369031"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271" name="Oval 5270"/>
                    <p:cNvSpPr/>
                    <p:nvPr/>
                  </p:nvSpPr>
                  <p:spPr>
                    <a:xfrm rot="508489" flipH="1">
                      <a:off x="2347039" y="2604808"/>
                      <a:ext cx="369031"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272" name="Oval 5271"/>
                    <p:cNvSpPr/>
                    <p:nvPr/>
                  </p:nvSpPr>
                  <p:spPr>
                    <a:xfrm rot="360000" flipH="1">
                      <a:off x="2314551" y="2522318"/>
                      <a:ext cx="369031"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273" name="Oval 5272"/>
                    <p:cNvSpPr/>
                    <p:nvPr/>
                  </p:nvSpPr>
                  <p:spPr>
                    <a:xfrm rot="508489" flipH="1">
                      <a:off x="2284901" y="2447747"/>
                      <a:ext cx="369029"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grpSp>
              <p:grpSp>
                <p:nvGrpSpPr>
                  <p:cNvPr id="4911" name="Group 4895"/>
                  <p:cNvGrpSpPr/>
                  <p:nvPr/>
                </p:nvGrpSpPr>
                <p:grpSpPr>
                  <a:xfrm>
                    <a:off x="1082193" y="2753541"/>
                    <a:ext cx="1037627" cy="1868586"/>
                    <a:chOff x="1082193" y="2753541"/>
                    <a:chExt cx="1037627" cy="1868586"/>
                  </a:xfrm>
                </p:grpSpPr>
                <p:sp>
                  <p:nvSpPr>
                    <p:cNvPr id="5225" name="Oval 1085"/>
                    <p:cNvSpPr/>
                    <p:nvPr/>
                  </p:nvSpPr>
                  <p:spPr>
                    <a:xfrm rot="20572747" flipH="1">
                      <a:off x="1714724" y="4455825"/>
                      <a:ext cx="369032" cy="166302"/>
                    </a:xfrm>
                    <a:custGeom>
                      <a:avLst/>
                      <a:gdLst/>
                      <a:ahLst/>
                      <a:cxnLst/>
                      <a:rect l="l" t="t" r="r" b="b"/>
                      <a:pathLst>
                        <a:path w="369032" h="166302">
                          <a:moveTo>
                            <a:pt x="54043" y="24436"/>
                          </a:moveTo>
                          <a:cubicBezTo>
                            <a:pt x="20652" y="39534"/>
                            <a:pt x="0" y="60391"/>
                            <a:pt x="0" y="83430"/>
                          </a:cubicBezTo>
                          <a:cubicBezTo>
                            <a:pt x="0" y="128582"/>
                            <a:pt x="79328" y="165357"/>
                            <a:pt x="178412" y="166302"/>
                          </a:cubicBezTo>
                          <a:lnTo>
                            <a:pt x="357231" y="111219"/>
                          </a:lnTo>
                          <a:cubicBezTo>
                            <a:pt x="365119" y="103072"/>
                            <a:pt x="369032" y="93457"/>
                            <a:pt x="369032" y="83430"/>
                          </a:cubicBezTo>
                          <a:cubicBezTo>
                            <a:pt x="369032" y="37353"/>
                            <a:pt x="286421" y="0"/>
                            <a:pt x="184516" y="0"/>
                          </a:cubicBezTo>
                          <a:cubicBezTo>
                            <a:pt x="133563" y="0"/>
                            <a:pt x="87434" y="9338"/>
                            <a:pt x="54043" y="24436"/>
                          </a:cubicBezTo>
                          <a:close/>
                        </a:path>
                      </a:pathLst>
                    </a:cu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226" name="Oval 5225"/>
                    <p:cNvSpPr/>
                    <p:nvPr/>
                  </p:nvSpPr>
                  <p:spPr>
                    <a:xfrm rot="20572747" flipH="1">
                      <a:off x="1722002" y="4385856"/>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227" name="Oval 5226"/>
                    <p:cNvSpPr/>
                    <p:nvPr/>
                  </p:nvSpPr>
                  <p:spPr>
                    <a:xfrm rot="20572747" flipH="1">
                      <a:off x="1729199" y="4315898"/>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228" name="Oval 5227"/>
                    <p:cNvSpPr/>
                    <p:nvPr/>
                  </p:nvSpPr>
                  <p:spPr>
                    <a:xfrm rot="20572747" flipH="1">
                      <a:off x="1736395" y="4245941"/>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229" name="Oval 5228"/>
                    <p:cNvSpPr/>
                    <p:nvPr/>
                  </p:nvSpPr>
                  <p:spPr>
                    <a:xfrm rot="20572747" flipH="1">
                      <a:off x="1743591" y="4175984"/>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230" name="Oval 5229"/>
                    <p:cNvSpPr/>
                    <p:nvPr/>
                  </p:nvSpPr>
                  <p:spPr>
                    <a:xfrm rot="20572747" flipH="1">
                      <a:off x="1750789" y="4106026"/>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231" name="Oval 5230"/>
                    <p:cNvSpPr/>
                    <p:nvPr/>
                  </p:nvSpPr>
                  <p:spPr>
                    <a:xfrm rot="20572747" flipH="1">
                      <a:off x="1744530" y="4034682"/>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232" name="Oval 5231"/>
                    <p:cNvSpPr/>
                    <p:nvPr/>
                  </p:nvSpPr>
                  <p:spPr>
                    <a:xfrm rot="20572747" flipH="1">
                      <a:off x="1738272" y="3963337"/>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233" name="Oval 5232"/>
                    <p:cNvSpPr/>
                    <p:nvPr/>
                  </p:nvSpPr>
                  <p:spPr>
                    <a:xfrm rot="20572747" flipH="1">
                      <a:off x="1722492" y="3891012"/>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234" name="Oval 5233"/>
                    <p:cNvSpPr/>
                    <p:nvPr/>
                  </p:nvSpPr>
                  <p:spPr>
                    <a:xfrm rot="20572747" flipH="1">
                      <a:off x="1712301" y="3819263"/>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235" name="Oval 5234"/>
                    <p:cNvSpPr/>
                    <p:nvPr/>
                  </p:nvSpPr>
                  <p:spPr>
                    <a:xfrm rot="20572747" flipH="1">
                      <a:off x="1697043" y="3746989"/>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236" name="Oval 5235"/>
                    <p:cNvSpPr/>
                    <p:nvPr/>
                  </p:nvSpPr>
                  <p:spPr>
                    <a:xfrm rot="20572747" flipH="1">
                      <a:off x="1664397" y="3672926"/>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237" name="Oval 5236"/>
                    <p:cNvSpPr/>
                    <p:nvPr/>
                  </p:nvSpPr>
                  <p:spPr>
                    <a:xfrm rot="20572747" flipH="1">
                      <a:off x="1658660" y="3601635"/>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238" name="Oval 5237"/>
                    <p:cNvSpPr/>
                    <p:nvPr/>
                  </p:nvSpPr>
                  <p:spPr>
                    <a:xfrm rot="20572747" flipH="1">
                      <a:off x="1621561" y="3527113"/>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239" name="Oval 5238"/>
                    <p:cNvSpPr/>
                    <p:nvPr/>
                  </p:nvSpPr>
                  <p:spPr>
                    <a:xfrm rot="20572747" flipH="1">
                      <a:off x="1593368" y="3453506"/>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240" name="Oval 5239"/>
                    <p:cNvSpPr/>
                    <p:nvPr/>
                  </p:nvSpPr>
                  <p:spPr>
                    <a:xfrm rot="20572747" flipH="1">
                      <a:off x="1560722" y="3379442"/>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241" name="Oval 5240"/>
                    <p:cNvSpPr/>
                    <p:nvPr/>
                  </p:nvSpPr>
                  <p:spPr>
                    <a:xfrm rot="20572747" flipH="1">
                      <a:off x="1516958" y="3304233"/>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242" name="Oval 5241"/>
                    <p:cNvSpPr/>
                    <p:nvPr/>
                  </p:nvSpPr>
                  <p:spPr>
                    <a:xfrm rot="20572747" flipH="1">
                      <a:off x="1464070" y="3228081"/>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243" name="Oval 5242"/>
                    <p:cNvSpPr/>
                    <p:nvPr/>
                  </p:nvSpPr>
                  <p:spPr>
                    <a:xfrm rot="20572747" flipH="1">
                      <a:off x="1407832" y="3162647"/>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244" name="Oval 5243"/>
                    <p:cNvSpPr/>
                    <p:nvPr/>
                  </p:nvSpPr>
                  <p:spPr>
                    <a:xfrm rot="20572747" flipH="1">
                      <a:off x="1348892" y="3074812"/>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245" name="Oval 5244"/>
                    <p:cNvSpPr/>
                    <p:nvPr/>
                  </p:nvSpPr>
                  <p:spPr>
                    <a:xfrm rot="20572747" flipH="1">
                      <a:off x="1275884" y="2996587"/>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246" name="Oval 5245"/>
                    <p:cNvSpPr/>
                    <p:nvPr/>
                  </p:nvSpPr>
                  <p:spPr>
                    <a:xfrm rot="20572747" flipH="1">
                      <a:off x="1210739" y="2930234"/>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247" name="Oval 5246"/>
                    <p:cNvSpPr/>
                    <p:nvPr/>
                  </p:nvSpPr>
                  <p:spPr>
                    <a:xfrm rot="20572747" flipH="1">
                      <a:off x="1139307" y="2841111"/>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248" name="Oval 5247"/>
                    <p:cNvSpPr/>
                    <p:nvPr/>
                  </p:nvSpPr>
                  <p:spPr>
                    <a:xfrm rot="20572747" flipH="1">
                      <a:off x="1082193" y="2753541"/>
                      <a:ext cx="36903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grpSp>
              <p:grpSp>
                <p:nvGrpSpPr>
                  <p:cNvPr id="4912" name="Group 4896"/>
                  <p:cNvGrpSpPr/>
                  <p:nvPr/>
                </p:nvGrpSpPr>
                <p:grpSpPr>
                  <a:xfrm>
                    <a:off x="1868522" y="2756883"/>
                    <a:ext cx="670867" cy="1839893"/>
                    <a:chOff x="1868522" y="2756883"/>
                    <a:chExt cx="670867" cy="1839893"/>
                  </a:xfrm>
                </p:grpSpPr>
                <p:sp>
                  <p:nvSpPr>
                    <p:cNvPr id="5203" name="Oval 5202"/>
                    <p:cNvSpPr/>
                    <p:nvPr/>
                  </p:nvSpPr>
                  <p:spPr>
                    <a:xfrm rot="36721" flipH="1">
                      <a:off x="2020211" y="4429916"/>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204" name="Oval 5203"/>
                    <p:cNvSpPr/>
                    <p:nvPr/>
                  </p:nvSpPr>
                  <p:spPr>
                    <a:xfrm rot="36721" flipH="1">
                      <a:off x="2048352" y="4365477"/>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205" name="Oval 5204"/>
                    <p:cNvSpPr/>
                    <p:nvPr/>
                  </p:nvSpPr>
                  <p:spPr>
                    <a:xfrm rot="36721" flipH="1">
                      <a:off x="2076493" y="4301037"/>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206" name="Oval 5205"/>
                    <p:cNvSpPr/>
                    <p:nvPr/>
                  </p:nvSpPr>
                  <p:spPr>
                    <a:xfrm rot="36721" flipH="1">
                      <a:off x="2104634" y="4236598"/>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207" name="Oval 5206"/>
                    <p:cNvSpPr/>
                    <p:nvPr/>
                  </p:nvSpPr>
                  <p:spPr>
                    <a:xfrm rot="36721" flipH="1">
                      <a:off x="2120382" y="4166735"/>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208" name="Oval 5207"/>
                    <p:cNvSpPr/>
                    <p:nvPr/>
                  </p:nvSpPr>
                  <p:spPr>
                    <a:xfrm rot="36721" flipH="1">
                      <a:off x="2136130" y="4096872"/>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209" name="Oval 5208"/>
                    <p:cNvSpPr/>
                    <p:nvPr/>
                  </p:nvSpPr>
                  <p:spPr>
                    <a:xfrm rot="36721" flipH="1">
                      <a:off x="2143105" y="4023172"/>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210" name="Oval 5209"/>
                    <p:cNvSpPr/>
                    <p:nvPr/>
                  </p:nvSpPr>
                  <p:spPr>
                    <a:xfrm rot="36721" flipH="1">
                      <a:off x="2155231" y="3951725"/>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211" name="Oval 5210"/>
                    <p:cNvSpPr/>
                    <p:nvPr/>
                  </p:nvSpPr>
                  <p:spPr>
                    <a:xfrm rot="36721" flipH="1">
                      <a:off x="2162688" y="3878235"/>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212" name="Oval 5211"/>
                    <p:cNvSpPr/>
                    <p:nvPr/>
                  </p:nvSpPr>
                  <p:spPr>
                    <a:xfrm rot="36721" flipH="1">
                      <a:off x="2154130" y="3797736"/>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213" name="Oval 5212"/>
                    <p:cNvSpPr/>
                    <p:nvPr/>
                  </p:nvSpPr>
                  <p:spPr>
                    <a:xfrm rot="36721" flipH="1">
                      <a:off x="2170357" y="3728084"/>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214" name="Oval 5213"/>
                    <p:cNvSpPr/>
                    <p:nvPr/>
                  </p:nvSpPr>
                  <p:spPr>
                    <a:xfrm rot="36721" flipH="1">
                      <a:off x="2157696" y="3645790"/>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215" name="Oval 5214"/>
                    <p:cNvSpPr/>
                    <p:nvPr/>
                  </p:nvSpPr>
                  <p:spPr>
                    <a:xfrm rot="36721" flipH="1">
                      <a:off x="2153241" y="3567087"/>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216" name="Oval 5215"/>
                    <p:cNvSpPr/>
                    <p:nvPr/>
                  </p:nvSpPr>
                  <p:spPr>
                    <a:xfrm rot="36721" flipH="1">
                      <a:off x="2144682" y="3486588"/>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217" name="Oval 5216"/>
                    <p:cNvSpPr/>
                    <p:nvPr/>
                  </p:nvSpPr>
                  <p:spPr>
                    <a:xfrm rot="36721" flipH="1">
                      <a:off x="2125882" y="3401609"/>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218" name="Oval 5217"/>
                    <p:cNvSpPr/>
                    <p:nvPr/>
                  </p:nvSpPr>
                  <p:spPr>
                    <a:xfrm rot="36721" flipH="1">
                      <a:off x="2098676" y="3312950"/>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219" name="Oval 5218"/>
                    <p:cNvSpPr/>
                    <p:nvPr/>
                  </p:nvSpPr>
                  <p:spPr>
                    <a:xfrm rot="36721" flipH="1">
                      <a:off x="2057040" y="3217978"/>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220" name="Oval 5219"/>
                    <p:cNvSpPr/>
                    <p:nvPr/>
                  </p:nvSpPr>
                  <p:spPr>
                    <a:xfrm rot="36721" flipH="1">
                      <a:off x="2035608" y="3131848"/>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221" name="Oval 5220"/>
                    <p:cNvSpPr/>
                    <p:nvPr/>
                  </p:nvSpPr>
                  <p:spPr>
                    <a:xfrm rot="36721" flipH="1">
                      <a:off x="1989869" y="3035080"/>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222" name="Oval 5221"/>
                    <p:cNvSpPr/>
                    <p:nvPr/>
                  </p:nvSpPr>
                  <p:spPr>
                    <a:xfrm rot="36721" flipH="1">
                      <a:off x="1940030" y="2936517"/>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223" name="Oval 5222"/>
                    <p:cNvSpPr/>
                    <p:nvPr/>
                  </p:nvSpPr>
                  <p:spPr>
                    <a:xfrm rot="36721" flipH="1">
                      <a:off x="1907091" y="2845351"/>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224" name="Oval 5223"/>
                    <p:cNvSpPr/>
                    <p:nvPr/>
                  </p:nvSpPr>
                  <p:spPr>
                    <a:xfrm rot="36721" flipH="1">
                      <a:off x="1868522" y="2756883"/>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grpSp>
              <p:grpSp>
                <p:nvGrpSpPr>
                  <p:cNvPr id="4913" name="Group 4897"/>
                  <p:cNvGrpSpPr/>
                  <p:nvPr/>
                </p:nvGrpSpPr>
                <p:grpSpPr>
                  <a:xfrm>
                    <a:off x="2290315" y="2762074"/>
                    <a:ext cx="831456" cy="1894342"/>
                    <a:chOff x="2290315" y="2762074"/>
                    <a:chExt cx="831456" cy="1894342"/>
                  </a:xfrm>
                </p:grpSpPr>
                <p:sp>
                  <p:nvSpPr>
                    <p:cNvPr id="5179" name="Oval 1036"/>
                    <p:cNvSpPr/>
                    <p:nvPr/>
                  </p:nvSpPr>
                  <p:spPr>
                    <a:xfrm rot="975412" flipH="1">
                      <a:off x="2290315" y="4523775"/>
                      <a:ext cx="344454" cy="132641"/>
                    </a:xfrm>
                    <a:custGeom>
                      <a:avLst/>
                      <a:gdLst/>
                      <a:ahLst/>
                      <a:cxnLst/>
                      <a:rect l="l" t="t" r="r" b="b"/>
                      <a:pathLst>
                        <a:path w="344454" h="132641">
                          <a:moveTo>
                            <a:pt x="277307" y="19051"/>
                          </a:moveTo>
                          <a:cubicBezTo>
                            <a:pt x="263638" y="13950"/>
                            <a:pt x="248316" y="9722"/>
                            <a:pt x="231760" y="6556"/>
                          </a:cubicBezTo>
                          <a:cubicBezTo>
                            <a:pt x="209685" y="2335"/>
                            <a:pt x="185414" y="0"/>
                            <a:pt x="159938" y="0"/>
                          </a:cubicBezTo>
                          <a:cubicBezTo>
                            <a:pt x="90856" y="0"/>
                            <a:pt x="30640" y="17166"/>
                            <a:pt x="0" y="43755"/>
                          </a:cubicBezTo>
                          <a:lnTo>
                            <a:pt x="304819" y="132641"/>
                          </a:lnTo>
                          <a:cubicBezTo>
                            <a:pt x="330050" y="120388"/>
                            <a:pt x="344454" y="102669"/>
                            <a:pt x="344454" y="83430"/>
                          </a:cubicBezTo>
                          <a:cubicBezTo>
                            <a:pt x="344454" y="57511"/>
                            <a:pt x="318315" y="34354"/>
                            <a:pt x="277307" y="19051"/>
                          </a:cubicBezTo>
                          <a:close/>
                        </a:path>
                      </a:pathLst>
                    </a:cu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180" name="Oval 1037"/>
                    <p:cNvSpPr/>
                    <p:nvPr/>
                  </p:nvSpPr>
                  <p:spPr>
                    <a:xfrm rot="975412" flipH="1">
                      <a:off x="2330256" y="4472185"/>
                      <a:ext cx="369032" cy="161407"/>
                    </a:xfrm>
                    <a:custGeom>
                      <a:avLst/>
                      <a:gdLst/>
                      <a:ahLst/>
                      <a:cxnLst/>
                      <a:rect l="l" t="t" r="r" b="b"/>
                      <a:pathLst>
                        <a:path w="369032" h="161407">
                          <a:moveTo>
                            <a:pt x="301885" y="19052"/>
                          </a:moveTo>
                          <a:cubicBezTo>
                            <a:pt x="288216" y="13951"/>
                            <a:pt x="272894" y="9723"/>
                            <a:pt x="256338" y="6556"/>
                          </a:cubicBezTo>
                          <a:cubicBezTo>
                            <a:pt x="234263" y="2335"/>
                            <a:pt x="209992" y="0"/>
                            <a:pt x="184516" y="0"/>
                          </a:cubicBezTo>
                          <a:cubicBezTo>
                            <a:pt x="82611" y="0"/>
                            <a:pt x="0" y="37353"/>
                            <a:pt x="0" y="83430"/>
                          </a:cubicBezTo>
                          <a:lnTo>
                            <a:pt x="5072" y="94791"/>
                          </a:lnTo>
                          <a:lnTo>
                            <a:pt x="233519" y="161407"/>
                          </a:lnTo>
                          <a:cubicBezTo>
                            <a:pt x="311745" y="154121"/>
                            <a:pt x="369032" y="121801"/>
                            <a:pt x="369032" y="83430"/>
                          </a:cubicBezTo>
                          <a:cubicBezTo>
                            <a:pt x="369032" y="57512"/>
                            <a:pt x="342893" y="34354"/>
                            <a:pt x="301885" y="19052"/>
                          </a:cubicBezTo>
                          <a:close/>
                        </a:path>
                      </a:pathLst>
                    </a:cu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181" name="Oval 5180"/>
                    <p:cNvSpPr/>
                    <p:nvPr/>
                  </p:nvSpPr>
                  <p:spPr>
                    <a:xfrm rot="975412" flipH="1">
                      <a:off x="2373952" y="4417620"/>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182" name="Oval 5181"/>
                    <p:cNvSpPr/>
                    <p:nvPr/>
                  </p:nvSpPr>
                  <p:spPr>
                    <a:xfrm rot="975412" flipH="1">
                      <a:off x="2418411" y="4363165"/>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183" name="Oval 5182"/>
                    <p:cNvSpPr/>
                    <p:nvPr/>
                  </p:nvSpPr>
                  <p:spPr>
                    <a:xfrm rot="975412" flipH="1">
                      <a:off x="2462869" y="4308708"/>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184" name="Oval 5183"/>
                    <p:cNvSpPr/>
                    <p:nvPr/>
                  </p:nvSpPr>
                  <p:spPr>
                    <a:xfrm rot="975412" flipH="1">
                      <a:off x="2507328" y="4254253"/>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185" name="Oval 5184"/>
                    <p:cNvSpPr/>
                    <p:nvPr/>
                  </p:nvSpPr>
                  <p:spPr>
                    <a:xfrm rot="975412" flipH="1">
                      <a:off x="2541314" y="4191229"/>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186" name="Oval 5185"/>
                    <p:cNvSpPr/>
                    <p:nvPr/>
                  </p:nvSpPr>
                  <p:spPr>
                    <a:xfrm rot="975412" flipH="1">
                      <a:off x="2575300" y="4128206"/>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187" name="Oval 5186"/>
                    <p:cNvSpPr/>
                    <p:nvPr/>
                  </p:nvSpPr>
                  <p:spPr>
                    <a:xfrm rot="975412" flipH="1">
                      <a:off x="2601873" y="4059119"/>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188" name="Oval 5187"/>
                    <p:cNvSpPr/>
                    <p:nvPr/>
                  </p:nvSpPr>
                  <p:spPr>
                    <a:xfrm rot="975412" flipH="1">
                      <a:off x="2632799" y="3993593"/>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189" name="Oval 5188"/>
                    <p:cNvSpPr/>
                    <p:nvPr/>
                  </p:nvSpPr>
                  <p:spPr>
                    <a:xfrm rot="975412" flipH="1">
                      <a:off x="2659777" y="3924838"/>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190" name="Oval 5189"/>
                    <p:cNvSpPr/>
                    <p:nvPr/>
                  </p:nvSpPr>
                  <p:spPr>
                    <a:xfrm rot="975412" flipH="1">
                      <a:off x="2673222" y="3845011"/>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191" name="Oval 5190"/>
                    <p:cNvSpPr/>
                    <p:nvPr/>
                  </p:nvSpPr>
                  <p:spPr>
                    <a:xfrm rot="975412" flipH="1">
                      <a:off x="2707613" y="3782320"/>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192" name="Oval 5191"/>
                    <p:cNvSpPr/>
                    <p:nvPr/>
                  </p:nvSpPr>
                  <p:spPr>
                    <a:xfrm rot="975412" flipH="1">
                      <a:off x="2717592" y="3699658"/>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193" name="Oval 5192"/>
                    <p:cNvSpPr/>
                    <p:nvPr/>
                  </p:nvSpPr>
                  <p:spPr>
                    <a:xfrm rot="975412" flipH="1">
                      <a:off x="2734502" y="3622667"/>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194" name="Oval 5193"/>
                    <p:cNvSpPr/>
                    <p:nvPr/>
                  </p:nvSpPr>
                  <p:spPr>
                    <a:xfrm rot="975412" flipH="1">
                      <a:off x="2747949" y="3542841"/>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195" name="Oval 5194"/>
                    <p:cNvSpPr/>
                    <p:nvPr/>
                  </p:nvSpPr>
                  <p:spPr>
                    <a:xfrm rot="975412" flipH="1">
                      <a:off x="2752739" y="3455934"/>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196" name="Oval 5195"/>
                    <p:cNvSpPr/>
                    <p:nvPr/>
                  </p:nvSpPr>
                  <p:spPr>
                    <a:xfrm rot="975412" flipH="1">
                      <a:off x="2750425" y="3363217"/>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197" name="Oval 5196"/>
                    <p:cNvSpPr/>
                    <p:nvPr/>
                  </p:nvSpPr>
                  <p:spPr>
                    <a:xfrm rot="975412" flipH="1">
                      <a:off x="2735917" y="3260525"/>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198" name="Oval 5197"/>
                    <p:cNvSpPr/>
                    <p:nvPr/>
                  </p:nvSpPr>
                  <p:spPr>
                    <a:xfrm rot="975412" flipH="1">
                      <a:off x="2738484" y="3171799"/>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199" name="Oval 5198"/>
                    <p:cNvSpPr/>
                    <p:nvPr/>
                  </p:nvSpPr>
                  <p:spPr>
                    <a:xfrm rot="975412" flipH="1">
                      <a:off x="2720510" y="3066270"/>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200" name="Oval 5199"/>
                    <p:cNvSpPr/>
                    <p:nvPr/>
                  </p:nvSpPr>
                  <p:spPr>
                    <a:xfrm rot="975412" flipH="1">
                      <a:off x="2699071" y="2957906"/>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201" name="Oval 5200"/>
                    <p:cNvSpPr/>
                    <p:nvPr/>
                  </p:nvSpPr>
                  <p:spPr>
                    <a:xfrm rot="975412" flipH="1">
                      <a:off x="2691912" y="2861225"/>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202" name="Oval 5201"/>
                    <p:cNvSpPr/>
                    <p:nvPr/>
                  </p:nvSpPr>
                  <p:spPr>
                    <a:xfrm rot="975412" flipH="1">
                      <a:off x="2675519" y="2762074"/>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grpSp>
              <p:grpSp>
                <p:nvGrpSpPr>
                  <p:cNvPr id="4914" name="Group 4898"/>
                  <p:cNvGrpSpPr/>
                  <p:nvPr/>
                </p:nvGrpSpPr>
                <p:grpSpPr>
                  <a:xfrm>
                    <a:off x="1476381" y="3048356"/>
                    <a:ext cx="876981" cy="1516666"/>
                    <a:chOff x="1476381" y="3048356"/>
                    <a:chExt cx="876981" cy="1516666"/>
                  </a:xfrm>
                </p:grpSpPr>
                <p:sp>
                  <p:nvSpPr>
                    <p:cNvPr id="5161" name="Oval 5160"/>
                    <p:cNvSpPr/>
                    <p:nvPr/>
                  </p:nvSpPr>
                  <p:spPr>
                    <a:xfrm rot="21000444" flipH="1">
                      <a:off x="1981696" y="4398162"/>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162" name="Oval 5161"/>
                    <p:cNvSpPr/>
                    <p:nvPr/>
                  </p:nvSpPr>
                  <p:spPr>
                    <a:xfrm rot="21000444" flipH="1">
                      <a:off x="1984330" y="4326591"/>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163" name="Oval 5162"/>
                    <p:cNvSpPr/>
                    <p:nvPr/>
                  </p:nvSpPr>
                  <p:spPr>
                    <a:xfrm rot="21000444" flipH="1">
                      <a:off x="1977640" y="4252865"/>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164" name="Oval 5163"/>
                    <p:cNvSpPr/>
                    <p:nvPr/>
                  </p:nvSpPr>
                  <p:spPr>
                    <a:xfrm rot="21000444" flipH="1">
                      <a:off x="1976423" y="4180404"/>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165" name="Oval 5164"/>
                    <p:cNvSpPr/>
                    <p:nvPr/>
                  </p:nvSpPr>
                  <p:spPr>
                    <a:xfrm rot="21000444" flipH="1">
                      <a:off x="1970240" y="4106795"/>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166" name="Oval 5165"/>
                    <p:cNvSpPr/>
                    <p:nvPr/>
                  </p:nvSpPr>
                  <p:spPr>
                    <a:xfrm rot="21000444" flipH="1">
                      <a:off x="1959346" y="4029249"/>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167" name="Oval 5166"/>
                    <p:cNvSpPr/>
                    <p:nvPr/>
                  </p:nvSpPr>
                  <p:spPr>
                    <a:xfrm rot="20940000" flipH="1">
                      <a:off x="1950173" y="3957796"/>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168" name="Oval 5167"/>
                    <p:cNvSpPr/>
                    <p:nvPr/>
                  </p:nvSpPr>
                  <p:spPr>
                    <a:xfrm rot="21000444" flipH="1">
                      <a:off x="1934918" y="3879240"/>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169" name="Oval 5168"/>
                    <p:cNvSpPr/>
                    <p:nvPr/>
                  </p:nvSpPr>
                  <p:spPr>
                    <a:xfrm rot="21000444" flipH="1">
                      <a:off x="1903749" y="3802703"/>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170" name="Oval 5169"/>
                    <p:cNvSpPr/>
                    <p:nvPr/>
                  </p:nvSpPr>
                  <p:spPr>
                    <a:xfrm rot="21000444" flipH="1">
                      <a:off x="1880537" y="3725155"/>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171" name="Oval 5170"/>
                    <p:cNvSpPr/>
                    <p:nvPr/>
                  </p:nvSpPr>
                  <p:spPr>
                    <a:xfrm rot="21000444" flipH="1">
                      <a:off x="1846436" y="3645090"/>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172" name="Oval 5171"/>
                    <p:cNvSpPr/>
                    <p:nvPr/>
                  </p:nvSpPr>
                  <p:spPr>
                    <a:xfrm rot="21000444" flipH="1">
                      <a:off x="1803395" y="3562959"/>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173" name="Oval 5172"/>
                    <p:cNvSpPr/>
                    <p:nvPr/>
                  </p:nvSpPr>
                  <p:spPr>
                    <a:xfrm rot="21000444" flipH="1">
                      <a:off x="1745009" y="3477278"/>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174" name="Oval 5173"/>
                    <p:cNvSpPr/>
                    <p:nvPr/>
                  </p:nvSpPr>
                  <p:spPr>
                    <a:xfrm rot="21000444" flipH="1">
                      <a:off x="1708108" y="3396566"/>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175" name="Oval 5174"/>
                    <p:cNvSpPr/>
                    <p:nvPr/>
                  </p:nvSpPr>
                  <p:spPr>
                    <a:xfrm rot="21000444" flipH="1">
                      <a:off x="1645361" y="3309877"/>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176" name="Oval 5175"/>
                    <p:cNvSpPr/>
                    <p:nvPr/>
                  </p:nvSpPr>
                  <p:spPr>
                    <a:xfrm rot="21000444" flipH="1">
                      <a:off x="1578250" y="3222179"/>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177" name="Oval 5176"/>
                    <p:cNvSpPr/>
                    <p:nvPr/>
                  </p:nvSpPr>
                  <p:spPr>
                    <a:xfrm rot="21000444" flipH="1">
                      <a:off x="1529114" y="3138638"/>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178" name="Oval 5177"/>
                    <p:cNvSpPr/>
                    <p:nvPr/>
                  </p:nvSpPr>
                  <p:spPr>
                    <a:xfrm rot="21000444" flipH="1">
                      <a:off x="1476381" y="3048356"/>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grpSp>
              <p:grpSp>
                <p:nvGrpSpPr>
                  <p:cNvPr id="4915" name="Group 4899"/>
                  <p:cNvGrpSpPr/>
                  <p:nvPr/>
                </p:nvGrpSpPr>
                <p:grpSpPr>
                  <a:xfrm>
                    <a:off x="2246801" y="3057234"/>
                    <a:ext cx="558722" cy="1583858"/>
                    <a:chOff x="2246801" y="3057234"/>
                    <a:chExt cx="558722" cy="1583858"/>
                  </a:xfrm>
                </p:grpSpPr>
                <p:sp>
                  <p:nvSpPr>
                    <p:cNvPr id="5142" name="Oval 996"/>
                    <p:cNvSpPr/>
                    <p:nvPr/>
                  </p:nvSpPr>
                  <p:spPr>
                    <a:xfrm rot="508489" flipH="1">
                      <a:off x="2298060" y="4524382"/>
                      <a:ext cx="361098" cy="116710"/>
                    </a:xfrm>
                    <a:custGeom>
                      <a:avLst/>
                      <a:gdLst/>
                      <a:ahLst/>
                      <a:cxnLst/>
                      <a:rect l="l" t="t" r="r" b="b"/>
                      <a:pathLst>
                        <a:path w="361098" h="116710">
                          <a:moveTo>
                            <a:pt x="248404" y="6556"/>
                          </a:moveTo>
                          <a:cubicBezTo>
                            <a:pt x="226329" y="2335"/>
                            <a:pt x="202058" y="0"/>
                            <a:pt x="176582" y="0"/>
                          </a:cubicBezTo>
                          <a:cubicBezTo>
                            <a:pt x="89161" y="0"/>
                            <a:pt x="15939" y="27489"/>
                            <a:pt x="0" y="65736"/>
                          </a:cubicBezTo>
                          <a:lnTo>
                            <a:pt x="342105" y="116710"/>
                          </a:lnTo>
                          <a:cubicBezTo>
                            <a:pt x="354880" y="108056"/>
                            <a:pt x="361097" y="96071"/>
                            <a:pt x="361098" y="83430"/>
                          </a:cubicBezTo>
                          <a:cubicBezTo>
                            <a:pt x="361097" y="48872"/>
                            <a:pt x="314629" y="19222"/>
                            <a:pt x="248404" y="6556"/>
                          </a:cubicBezTo>
                          <a:close/>
                        </a:path>
                      </a:pathLst>
                    </a:cu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143" name="Oval 997"/>
                    <p:cNvSpPr/>
                    <p:nvPr/>
                  </p:nvSpPr>
                  <p:spPr>
                    <a:xfrm rot="508489" flipH="1">
                      <a:off x="2319665" y="4457658"/>
                      <a:ext cx="369030" cy="164192"/>
                    </a:xfrm>
                    <a:custGeom>
                      <a:avLst/>
                      <a:gdLst/>
                      <a:ahLst/>
                      <a:cxnLst/>
                      <a:rect l="l" t="t" r="r" b="b"/>
                      <a:pathLst>
                        <a:path w="369030" h="164192">
                          <a:moveTo>
                            <a:pt x="256337" y="6556"/>
                          </a:moveTo>
                          <a:cubicBezTo>
                            <a:pt x="234262" y="2335"/>
                            <a:pt x="209991" y="0"/>
                            <a:pt x="184515" y="0"/>
                          </a:cubicBezTo>
                          <a:cubicBezTo>
                            <a:pt x="82610" y="0"/>
                            <a:pt x="0" y="37353"/>
                            <a:pt x="0" y="83430"/>
                          </a:cubicBezTo>
                          <a:cubicBezTo>
                            <a:pt x="0" y="105487"/>
                            <a:pt x="18930" y="125545"/>
                            <a:pt x="50156" y="139818"/>
                          </a:cubicBezTo>
                          <a:lnTo>
                            <a:pt x="213741" y="164192"/>
                          </a:lnTo>
                          <a:cubicBezTo>
                            <a:pt x="301817" y="159456"/>
                            <a:pt x="369030" y="124992"/>
                            <a:pt x="369030" y="83430"/>
                          </a:cubicBezTo>
                          <a:cubicBezTo>
                            <a:pt x="369030" y="48872"/>
                            <a:pt x="322562" y="19222"/>
                            <a:pt x="256337" y="6556"/>
                          </a:cubicBezTo>
                          <a:close/>
                        </a:path>
                      </a:pathLst>
                    </a:cu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144" name="Oval 5143"/>
                    <p:cNvSpPr/>
                    <p:nvPr/>
                  </p:nvSpPr>
                  <p:spPr>
                    <a:xfrm rot="508489" flipH="1">
                      <a:off x="2344615" y="4390594"/>
                      <a:ext cx="36903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145" name="Oval 5144"/>
                    <p:cNvSpPr/>
                    <p:nvPr/>
                  </p:nvSpPr>
                  <p:spPr>
                    <a:xfrm rot="508489" flipH="1">
                      <a:off x="2361599" y="4318542"/>
                      <a:ext cx="36903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146" name="Oval 5145"/>
                    <p:cNvSpPr/>
                    <p:nvPr/>
                  </p:nvSpPr>
                  <p:spPr>
                    <a:xfrm rot="508489" flipH="1">
                      <a:off x="2383376" y="4249427"/>
                      <a:ext cx="36903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147" name="Oval 5146"/>
                    <p:cNvSpPr/>
                    <p:nvPr/>
                  </p:nvSpPr>
                  <p:spPr>
                    <a:xfrm rot="508489" flipH="1">
                      <a:off x="2400806" y="4177648"/>
                      <a:ext cx="36903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148" name="Oval 5147"/>
                    <p:cNvSpPr/>
                    <p:nvPr/>
                  </p:nvSpPr>
                  <p:spPr>
                    <a:xfrm rot="508489" flipH="1">
                      <a:off x="2415646" y="4109064"/>
                      <a:ext cx="36903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149" name="Oval 5148"/>
                    <p:cNvSpPr/>
                    <p:nvPr/>
                  </p:nvSpPr>
                  <p:spPr>
                    <a:xfrm rot="508489" flipH="1">
                      <a:off x="2428922" y="4029959"/>
                      <a:ext cx="36903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150" name="Oval 5149"/>
                    <p:cNvSpPr/>
                    <p:nvPr/>
                  </p:nvSpPr>
                  <p:spPr>
                    <a:xfrm rot="508489" flipH="1">
                      <a:off x="2427626" y="3946706"/>
                      <a:ext cx="36903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151" name="Oval 5150"/>
                    <p:cNvSpPr/>
                    <p:nvPr/>
                  </p:nvSpPr>
                  <p:spPr>
                    <a:xfrm rot="508489" flipH="1">
                      <a:off x="2433969" y="3868132"/>
                      <a:ext cx="36903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152" name="Oval 5151"/>
                    <p:cNvSpPr/>
                    <p:nvPr/>
                  </p:nvSpPr>
                  <p:spPr>
                    <a:xfrm rot="508489" flipH="1">
                      <a:off x="2436493" y="3787219"/>
                      <a:ext cx="36903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153" name="Oval 5152"/>
                    <p:cNvSpPr/>
                    <p:nvPr/>
                  </p:nvSpPr>
                  <p:spPr>
                    <a:xfrm rot="508489" flipH="1">
                      <a:off x="2429483" y="3700463"/>
                      <a:ext cx="36903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154" name="Oval 5153"/>
                    <p:cNvSpPr/>
                    <p:nvPr/>
                  </p:nvSpPr>
                  <p:spPr>
                    <a:xfrm rot="508489" flipH="1">
                      <a:off x="2414648" y="3608913"/>
                      <a:ext cx="36903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155" name="Oval 5154"/>
                    <p:cNvSpPr/>
                    <p:nvPr/>
                  </p:nvSpPr>
                  <p:spPr>
                    <a:xfrm rot="508489" flipH="1">
                      <a:off x="2398702" y="3509133"/>
                      <a:ext cx="36903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156" name="Oval 5155"/>
                    <p:cNvSpPr/>
                    <p:nvPr/>
                  </p:nvSpPr>
                  <p:spPr>
                    <a:xfrm rot="508489" flipH="1">
                      <a:off x="2376925" y="3420875"/>
                      <a:ext cx="36903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157" name="Oval 5156"/>
                    <p:cNvSpPr/>
                    <p:nvPr/>
                  </p:nvSpPr>
                  <p:spPr>
                    <a:xfrm rot="508489" flipH="1">
                      <a:off x="2344841" y="3318755"/>
                      <a:ext cx="36903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158" name="Oval 5157"/>
                    <p:cNvSpPr/>
                    <p:nvPr/>
                  </p:nvSpPr>
                  <p:spPr>
                    <a:xfrm rot="508489" flipH="1">
                      <a:off x="2308939" y="3214295"/>
                      <a:ext cx="36903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159" name="Oval 5158"/>
                    <p:cNvSpPr/>
                    <p:nvPr/>
                  </p:nvSpPr>
                  <p:spPr>
                    <a:xfrm rot="360000" flipH="1">
                      <a:off x="2276451" y="3131805"/>
                      <a:ext cx="36903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160" name="Oval 5159"/>
                    <p:cNvSpPr/>
                    <p:nvPr/>
                  </p:nvSpPr>
                  <p:spPr>
                    <a:xfrm rot="508489" flipH="1">
                      <a:off x="2246801" y="3057234"/>
                      <a:ext cx="369029"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grpSp>
              <p:grpSp>
                <p:nvGrpSpPr>
                  <p:cNvPr id="4916" name="Group 4900"/>
                  <p:cNvGrpSpPr/>
                  <p:nvPr/>
                </p:nvGrpSpPr>
                <p:grpSpPr>
                  <a:xfrm>
                    <a:off x="1073315" y="3371937"/>
                    <a:ext cx="999139" cy="1285768"/>
                    <a:chOff x="1073315" y="3371937"/>
                    <a:chExt cx="999139" cy="1285768"/>
                  </a:xfrm>
                </p:grpSpPr>
                <p:sp>
                  <p:nvSpPr>
                    <p:cNvPr id="5126" name="Oval 979"/>
                    <p:cNvSpPr/>
                    <p:nvPr/>
                  </p:nvSpPr>
                  <p:spPr>
                    <a:xfrm rot="20572747" flipH="1">
                      <a:off x="1685304" y="4521353"/>
                      <a:ext cx="343513" cy="136352"/>
                    </a:xfrm>
                    <a:custGeom>
                      <a:avLst/>
                      <a:gdLst/>
                      <a:ahLst/>
                      <a:cxnLst/>
                      <a:rect l="l" t="t" r="r" b="b"/>
                      <a:pathLst>
                        <a:path w="343513" h="136352">
                          <a:moveTo>
                            <a:pt x="54043" y="24437"/>
                          </a:moveTo>
                          <a:cubicBezTo>
                            <a:pt x="20652" y="39535"/>
                            <a:pt x="0" y="60393"/>
                            <a:pt x="0" y="83431"/>
                          </a:cubicBezTo>
                          <a:cubicBezTo>
                            <a:pt x="0" y="104978"/>
                            <a:pt x="18067" y="124617"/>
                            <a:pt x="48879" y="136352"/>
                          </a:cubicBezTo>
                          <a:lnTo>
                            <a:pt x="343513" y="45594"/>
                          </a:lnTo>
                          <a:cubicBezTo>
                            <a:pt x="314798" y="17448"/>
                            <a:pt x="254164" y="-1"/>
                            <a:pt x="184516" y="0"/>
                          </a:cubicBezTo>
                          <a:cubicBezTo>
                            <a:pt x="133563" y="0"/>
                            <a:pt x="87434" y="9339"/>
                            <a:pt x="54043" y="24437"/>
                          </a:cubicBezTo>
                          <a:close/>
                        </a:path>
                      </a:pathLst>
                    </a:cu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127" name="Oval 5126"/>
                    <p:cNvSpPr/>
                    <p:nvPr/>
                  </p:nvSpPr>
                  <p:spPr>
                    <a:xfrm rot="20572747" flipH="1">
                      <a:off x="1703423" y="4437659"/>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128" name="Oval 5127"/>
                    <p:cNvSpPr/>
                    <p:nvPr/>
                  </p:nvSpPr>
                  <p:spPr>
                    <a:xfrm rot="20572747" flipH="1">
                      <a:off x="1688165" y="4365386"/>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129" name="Oval 5128"/>
                    <p:cNvSpPr/>
                    <p:nvPr/>
                  </p:nvSpPr>
                  <p:spPr>
                    <a:xfrm rot="20572747" flipH="1">
                      <a:off x="1655519" y="4291322"/>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130" name="Oval 5129"/>
                    <p:cNvSpPr/>
                    <p:nvPr/>
                  </p:nvSpPr>
                  <p:spPr>
                    <a:xfrm rot="20572747" flipH="1">
                      <a:off x="1649782" y="4220031"/>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131" name="Oval 5130"/>
                    <p:cNvSpPr/>
                    <p:nvPr/>
                  </p:nvSpPr>
                  <p:spPr>
                    <a:xfrm rot="20572747" flipH="1">
                      <a:off x="1612683" y="4145509"/>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132" name="Oval 5131"/>
                    <p:cNvSpPr/>
                    <p:nvPr/>
                  </p:nvSpPr>
                  <p:spPr>
                    <a:xfrm rot="20572747" flipH="1">
                      <a:off x="1584490" y="4071902"/>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133" name="Oval 5132"/>
                    <p:cNvSpPr/>
                    <p:nvPr/>
                  </p:nvSpPr>
                  <p:spPr>
                    <a:xfrm rot="20572747" flipH="1">
                      <a:off x="1551844" y="3997839"/>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134" name="Oval 5133"/>
                    <p:cNvSpPr/>
                    <p:nvPr/>
                  </p:nvSpPr>
                  <p:spPr>
                    <a:xfrm rot="20572747" flipH="1">
                      <a:off x="1508081" y="3922629"/>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135" name="Oval 5134"/>
                    <p:cNvSpPr/>
                    <p:nvPr/>
                  </p:nvSpPr>
                  <p:spPr>
                    <a:xfrm rot="20572747" flipH="1">
                      <a:off x="1455192" y="3846477"/>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136" name="Oval 5135"/>
                    <p:cNvSpPr/>
                    <p:nvPr/>
                  </p:nvSpPr>
                  <p:spPr>
                    <a:xfrm rot="20572747" flipH="1">
                      <a:off x="1398954" y="3781043"/>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137" name="Oval 5136"/>
                    <p:cNvSpPr/>
                    <p:nvPr/>
                  </p:nvSpPr>
                  <p:spPr>
                    <a:xfrm rot="20572747" flipH="1">
                      <a:off x="1340014" y="3693208"/>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138" name="Oval 5137"/>
                    <p:cNvSpPr/>
                    <p:nvPr/>
                  </p:nvSpPr>
                  <p:spPr>
                    <a:xfrm rot="20572747" flipH="1">
                      <a:off x="1267006" y="3614983"/>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139" name="Oval 5138"/>
                    <p:cNvSpPr/>
                    <p:nvPr/>
                  </p:nvSpPr>
                  <p:spPr>
                    <a:xfrm rot="20572747" flipH="1">
                      <a:off x="1201861" y="3548630"/>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140" name="Oval 5139"/>
                    <p:cNvSpPr/>
                    <p:nvPr/>
                  </p:nvSpPr>
                  <p:spPr>
                    <a:xfrm rot="20572747" flipH="1">
                      <a:off x="1130429" y="3459507"/>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141" name="Oval 5140"/>
                    <p:cNvSpPr/>
                    <p:nvPr/>
                  </p:nvSpPr>
                  <p:spPr>
                    <a:xfrm rot="20572747" flipH="1">
                      <a:off x="1073315" y="3371937"/>
                      <a:ext cx="36903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grpSp>
              <p:grpSp>
                <p:nvGrpSpPr>
                  <p:cNvPr id="2827" name="Group 4901"/>
                  <p:cNvGrpSpPr/>
                  <p:nvPr/>
                </p:nvGrpSpPr>
                <p:grpSpPr>
                  <a:xfrm>
                    <a:off x="1859644" y="3366402"/>
                    <a:ext cx="670867" cy="1251876"/>
                    <a:chOff x="1859644" y="3366402"/>
                    <a:chExt cx="670867" cy="1251876"/>
                  </a:xfrm>
                </p:grpSpPr>
                <p:sp>
                  <p:nvSpPr>
                    <p:cNvPr id="5112" name="Oval 963"/>
                    <p:cNvSpPr/>
                    <p:nvPr/>
                  </p:nvSpPr>
                  <p:spPr>
                    <a:xfrm rot="36721" flipH="1">
                      <a:off x="2134531" y="4560967"/>
                      <a:ext cx="341458" cy="57311"/>
                    </a:xfrm>
                    <a:custGeom>
                      <a:avLst/>
                      <a:gdLst/>
                      <a:ahLst/>
                      <a:cxnLst/>
                      <a:rect l="l" t="t" r="r" b="b"/>
                      <a:pathLst>
                        <a:path w="341458" h="57311">
                          <a:moveTo>
                            <a:pt x="169351" y="0"/>
                          </a:moveTo>
                          <a:cubicBezTo>
                            <a:pt x="91890" y="0"/>
                            <a:pt x="25577" y="21583"/>
                            <a:pt x="0" y="53664"/>
                          </a:cubicBezTo>
                          <a:lnTo>
                            <a:pt x="341458" y="57311"/>
                          </a:lnTo>
                          <a:cubicBezTo>
                            <a:pt x="318310" y="23310"/>
                            <a:pt x="249850" y="1"/>
                            <a:pt x="169351" y="0"/>
                          </a:cubicBezTo>
                          <a:close/>
                        </a:path>
                      </a:pathLst>
                    </a:cu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113" name="Oval 5112"/>
                    <p:cNvSpPr/>
                    <p:nvPr/>
                  </p:nvSpPr>
                  <p:spPr>
                    <a:xfrm rot="36721" flipH="1">
                      <a:off x="2145252" y="4407254"/>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114" name="Oval 5113"/>
                    <p:cNvSpPr/>
                    <p:nvPr/>
                  </p:nvSpPr>
                  <p:spPr>
                    <a:xfrm rot="36721" flipH="1">
                      <a:off x="2161479" y="4337602"/>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115" name="Oval 5114"/>
                    <p:cNvSpPr/>
                    <p:nvPr/>
                  </p:nvSpPr>
                  <p:spPr>
                    <a:xfrm rot="36721" flipH="1">
                      <a:off x="2148818" y="4255309"/>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116" name="Oval 5115"/>
                    <p:cNvSpPr/>
                    <p:nvPr/>
                  </p:nvSpPr>
                  <p:spPr>
                    <a:xfrm rot="36721" flipH="1">
                      <a:off x="2144363" y="4176606"/>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117" name="Oval 5116"/>
                    <p:cNvSpPr/>
                    <p:nvPr/>
                  </p:nvSpPr>
                  <p:spPr>
                    <a:xfrm rot="36721" flipH="1">
                      <a:off x="2135804" y="4096107"/>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118" name="Oval 5117"/>
                    <p:cNvSpPr/>
                    <p:nvPr/>
                  </p:nvSpPr>
                  <p:spPr>
                    <a:xfrm rot="36721" flipH="1">
                      <a:off x="2117004" y="4011127"/>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119" name="Oval 5118"/>
                    <p:cNvSpPr/>
                    <p:nvPr/>
                  </p:nvSpPr>
                  <p:spPr>
                    <a:xfrm rot="36721" flipH="1">
                      <a:off x="2089798" y="3922469"/>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120" name="Oval 5119"/>
                    <p:cNvSpPr/>
                    <p:nvPr/>
                  </p:nvSpPr>
                  <p:spPr>
                    <a:xfrm rot="36721" flipH="1">
                      <a:off x="2048162" y="3827497"/>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121" name="Oval 5120"/>
                    <p:cNvSpPr/>
                    <p:nvPr/>
                  </p:nvSpPr>
                  <p:spPr>
                    <a:xfrm rot="36721" flipH="1">
                      <a:off x="2026730" y="3741367"/>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122" name="Oval 5121"/>
                    <p:cNvSpPr/>
                    <p:nvPr/>
                  </p:nvSpPr>
                  <p:spPr>
                    <a:xfrm rot="36721" flipH="1">
                      <a:off x="1980991" y="3644599"/>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123" name="Oval 5122"/>
                    <p:cNvSpPr/>
                    <p:nvPr/>
                  </p:nvSpPr>
                  <p:spPr>
                    <a:xfrm rot="36721" flipH="1">
                      <a:off x="1931152" y="3546036"/>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124" name="Oval 5123"/>
                    <p:cNvSpPr/>
                    <p:nvPr/>
                  </p:nvSpPr>
                  <p:spPr>
                    <a:xfrm rot="36721" flipH="1">
                      <a:off x="1898213" y="3454870"/>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125" name="Oval 5124"/>
                    <p:cNvSpPr/>
                    <p:nvPr/>
                  </p:nvSpPr>
                  <p:spPr>
                    <a:xfrm rot="36721" flipH="1">
                      <a:off x="1859644" y="3366402"/>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grpSp>
              <p:grpSp>
                <p:nvGrpSpPr>
                  <p:cNvPr id="2828" name="Group 4902"/>
                  <p:cNvGrpSpPr/>
                  <p:nvPr/>
                </p:nvGrpSpPr>
                <p:grpSpPr>
                  <a:xfrm>
                    <a:off x="2674512" y="3368340"/>
                    <a:ext cx="456137" cy="1288627"/>
                    <a:chOff x="2674512" y="3368340"/>
                    <a:chExt cx="456137" cy="1288627"/>
                  </a:xfrm>
                </p:grpSpPr>
                <p:sp>
                  <p:nvSpPr>
                    <p:cNvPr id="5098" name="Oval 949"/>
                    <p:cNvSpPr/>
                    <p:nvPr/>
                  </p:nvSpPr>
                  <p:spPr>
                    <a:xfrm rot="975412" flipH="1">
                      <a:off x="2674512" y="4527732"/>
                      <a:ext cx="339555" cy="129235"/>
                    </a:xfrm>
                    <a:custGeom>
                      <a:avLst/>
                      <a:gdLst/>
                      <a:ahLst/>
                      <a:cxnLst/>
                      <a:rect l="l" t="t" r="r" b="b"/>
                      <a:pathLst>
                        <a:path w="339555" h="129235">
                          <a:moveTo>
                            <a:pt x="272408" y="19052"/>
                          </a:moveTo>
                          <a:cubicBezTo>
                            <a:pt x="258739" y="13951"/>
                            <a:pt x="243417" y="9723"/>
                            <a:pt x="226861" y="6557"/>
                          </a:cubicBezTo>
                          <a:cubicBezTo>
                            <a:pt x="204786" y="2335"/>
                            <a:pt x="180515" y="0"/>
                            <a:pt x="155039" y="0"/>
                          </a:cubicBezTo>
                          <a:cubicBezTo>
                            <a:pt x="89261" y="0"/>
                            <a:pt x="31521" y="15563"/>
                            <a:pt x="0" y="40420"/>
                          </a:cubicBezTo>
                          <a:lnTo>
                            <a:pt x="304577" y="129235"/>
                          </a:lnTo>
                          <a:cubicBezTo>
                            <a:pt x="327090" y="117910"/>
                            <a:pt x="339555" y="101328"/>
                            <a:pt x="339555" y="83430"/>
                          </a:cubicBezTo>
                          <a:cubicBezTo>
                            <a:pt x="339555" y="57512"/>
                            <a:pt x="313416" y="34354"/>
                            <a:pt x="272408" y="19052"/>
                          </a:cubicBezTo>
                          <a:close/>
                        </a:path>
                      </a:pathLst>
                    </a:cu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099" name="Oval 2546"/>
                    <p:cNvSpPr/>
                    <p:nvPr/>
                  </p:nvSpPr>
                  <p:spPr>
                    <a:xfrm rot="975412" flipH="1">
                      <a:off x="2682100" y="4451277"/>
                      <a:ext cx="369032" cy="166860"/>
                    </a:xfrm>
                    <a:custGeom>
                      <a:avLst/>
                      <a:gdLst/>
                      <a:ahLst/>
                      <a:cxnLst/>
                      <a:rect l="l" t="t" r="r" b="b"/>
                      <a:pathLst>
                        <a:path w="369032" h="166860">
                          <a:moveTo>
                            <a:pt x="256338" y="6556"/>
                          </a:moveTo>
                          <a:cubicBezTo>
                            <a:pt x="234263" y="2335"/>
                            <a:pt x="209992" y="0"/>
                            <a:pt x="184516" y="0"/>
                          </a:cubicBezTo>
                          <a:cubicBezTo>
                            <a:pt x="82611" y="0"/>
                            <a:pt x="0" y="37353"/>
                            <a:pt x="0" y="83430"/>
                          </a:cubicBezTo>
                          <a:cubicBezTo>
                            <a:pt x="0" y="97773"/>
                            <a:pt x="8005" y="111271"/>
                            <a:pt x="23206" y="121743"/>
                          </a:cubicBezTo>
                          <a:lnTo>
                            <a:pt x="174922" y="165984"/>
                          </a:lnTo>
                          <a:lnTo>
                            <a:pt x="184516" y="166860"/>
                          </a:lnTo>
                          <a:cubicBezTo>
                            <a:pt x="286421" y="166860"/>
                            <a:pt x="369032" y="129507"/>
                            <a:pt x="369032" y="83430"/>
                          </a:cubicBezTo>
                          <a:cubicBezTo>
                            <a:pt x="369032" y="48872"/>
                            <a:pt x="322563" y="19222"/>
                            <a:pt x="256338" y="6556"/>
                          </a:cubicBezTo>
                          <a:close/>
                        </a:path>
                      </a:pathLst>
                    </a:cu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100" name="Oval 5099"/>
                    <p:cNvSpPr/>
                    <p:nvPr/>
                  </p:nvSpPr>
                  <p:spPr>
                    <a:xfrm rot="975412" flipH="1">
                      <a:off x="2716491" y="4388586"/>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101" name="Oval 5100"/>
                    <p:cNvSpPr/>
                    <p:nvPr/>
                  </p:nvSpPr>
                  <p:spPr>
                    <a:xfrm rot="975412" flipH="1">
                      <a:off x="2726470" y="4305924"/>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102" name="Oval 5101"/>
                    <p:cNvSpPr/>
                    <p:nvPr/>
                  </p:nvSpPr>
                  <p:spPr>
                    <a:xfrm rot="975412" flipH="1">
                      <a:off x="2743380" y="4228933"/>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103" name="Oval 5102"/>
                    <p:cNvSpPr/>
                    <p:nvPr/>
                  </p:nvSpPr>
                  <p:spPr>
                    <a:xfrm rot="975412" flipH="1">
                      <a:off x="2756827" y="4149107"/>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104" name="Oval 5103"/>
                    <p:cNvSpPr/>
                    <p:nvPr/>
                  </p:nvSpPr>
                  <p:spPr>
                    <a:xfrm rot="975412" flipH="1">
                      <a:off x="2761617" y="4062200"/>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105" name="Oval 5104"/>
                    <p:cNvSpPr/>
                    <p:nvPr/>
                  </p:nvSpPr>
                  <p:spPr>
                    <a:xfrm rot="975412" flipH="1">
                      <a:off x="2759303" y="3969483"/>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106" name="Oval 5105"/>
                    <p:cNvSpPr/>
                    <p:nvPr/>
                  </p:nvSpPr>
                  <p:spPr>
                    <a:xfrm rot="975412" flipH="1">
                      <a:off x="2744795" y="3866791"/>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107" name="Oval 5106"/>
                    <p:cNvSpPr/>
                    <p:nvPr/>
                  </p:nvSpPr>
                  <p:spPr>
                    <a:xfrm rot="975412" flipH="1">
                      <a:off x="2747362" y="3778065"/>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108" name="Oval 5107"/>
                    <p:cNvSpPr/>
                    <p:nvPr/>
                  </p:nvSpPr>
                  <p:spPr>
                    <a:xfrm rot="975412" flipH="1">
                      <a:off x="2729388" y="3672536"/>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109" name="Oval 5108"/>
                    <p:cNvSpPr/>
                    <p:nvPr/>
                  </p:nvSpPr>
                  <p:spPr>
                    <a:xfrm rot="975412" flipH="1">
                      <a:off x="2707948" y="3564172"/>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110" name="Oval 5109"/>
                    <p:cNvSpPr/>
                    <p:nvPr/>
                  </p:nvSpPr>
                  <p:spPr>
                    <a:xfrm rot="975412" flipH="1">
                      <a:off x="2700790" y="3467491"/>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111" name="Oval 5110"/>
                    <p:cNvSpPr/>
                    <p:nvPr/>
                  </p:nvSpPr>
                  <p:spPr>
                    <a:xfrm rot="975412" flipH="1">
                      <a:off x="2684397" y="3368340"/>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grpSp>
              <p:grpSp>
                <p:nvGrpSpPr>
                  <p:cNvPr id="2829" name="Group 4903"/>
                  <p:cNvGrpSpPr/>
                  <p:nvPr/>
                </p:nvGrpSpPr>
                <p:grpSpPr>
                  <a:xfrm>
                    <a:off x="1467503" y="3670201"/>
                    <a:ext cx="825196" cy="970603"/>
                    <a:chOff x="1467503" y="3670201"/>
                    <a:chExt cx="825196" cy="970603"/>
                  </a:xfrm>
                </p:grpSpPr>
                <p:sp>
                  <p:nvSpPr>
                    <p:cNvPr id="5087" name="Oval 938"/>
                    <p:cNvSpPr/>
                    <p:nvPr/>
                  </p:nvSpPr>
                  <p:spPr>
                    <a:xfrm rot="21000444" flipH="1">
                      <a:off x="1923667" y="4501293"/>
                      <a:ext cx="369032" cy="139511"/>
                    </a:xfrm>
                    <a:custGeom>
                      <a:avLst/>
                      <a:gdLst/>
                      <a:ahLst/>
                      <a:cxnLst/>
                      <a:rect l="l" t="t" r="r" b="b"/>
                      <a:pathLst>
                        <a:path w="369032" h="139511">
                          <a:moveTo>
                            <a:pt x="112694" y="6556"/>
                          </a:moveTo>
                          <a:cubicBezTo>
                            <a:pt x="46469" y="19223"/>
                            <a:pt x="0" y="48872"/>
                            <a:pt x="0" y="83430"/>
                          </a:cubicBezTo>
                          <a:cubicBezTo>
                            <a:pt x="0" y="105721"/>
                            <a:pt x="19333" y="125969"/>
                            <a:pt x="51391" y="139511"/>
                          </a:cubicBezTo>
                          <a:lnTo>
                            <a:pt x="368976" y="83555"/>
                          </a:lnTo>
                          <a:lnTo>
                            <a:pt x="369032" y="83430"/>
                          </a:lnTo>
                          <a:cubicBezTo>
                            <a:pt x="369032" y="37353"/>
                            <a:pt x="286421" y="0"/>
                            <a:pt x="184516" y="0"/>
                          </a:cubicBezTo>
                          <a:cubicBezTo>
                            <a:pt x="159039" y="0"/>
                            <a:pt x="134769" y="2335"/>
                            <a:pt x="112694" y="6556"/>
                          </a:cubicBezTo>
                          <a:close/>
                        </a:path>
                      </a:pathLst>
                    </a:cu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088" name="Oval 5087"/>
                    <p:cNvSpPr/>
                    <p:nvPr/>
                  </p:nvSpPr>
                  <p:spPr>
                    <a:xfrm rot="21000444" flipH="1">
                      <a:off x="1894871" y="4424548"/>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089" name="Oval 5088"/>
                    <p:cNvSpPr/>
                    <p:nvPr/>
                  </p:nvSpPr>
                  <p:spPr>
                    <a:xfrm rot="21000444" flipH="1">
                      <a:off x="1871659" y="4347000"/>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090" name="Oval 5089"/>
                    <p:cNvSpPr/>
                    <p:nvPr/>
                  </p:nvSpPr>
                  <p:spPr>
                    <a:xfrm rot="21000444" flipH="1">
                      <a:off x="1837558" y="4266935"/>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091" name="Oval 5090"/>
                    <p:cNvSpPr/>
                    <p:nvPr/>
                  </p:nvSpPr>
                  <p:spPr>
                    <a:xfrm rot="21000444" flipH="1">
                      <a:off x="1794516" y="4184804"/>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092" name="Oval 5091"/>
                    <p:cNvSpPr/>
                    <p:nvPr/>
                  </p:nvSpPr>
                  <p:spPr>
                    <a:xfrm rot="21000444" flipH="1">
                      <a:off x="1736131" y="4099123"/>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093" name="Oval 5092"/>
                    <p:cNvSpPr/>
                    <p:nvPr/>
                  </p:nvSpPr>
                  <p:spPr>
                    <a:xfrm rot="21000444" flipH="1">
                      <a:off x="1699230" y="4018411"/>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094" name="Oval 5093"/>
                    <p:cNvSpPr/>
                    <p:nvPr/>
                  </p:nvSpPr>
                  <p:spPr>
                    <a:xfrm rot="21000444" flipH="1">
                      <a:off x="1636483" y="3931722"/>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095" name="Oval 5094"/>
                    <p:cNvSpPr/>
                    <p:nvPr/>
                  </p:nvSpPr>
                  <p:spPr>
                    <a:xfrm rot="21000444" flipH="1">
                      <a:off x="1569372" y="3844024"/>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096" name="Oval 5095"/>
                    <p:cNvSpPr/>
                    <p:nvPr/>
                  </p:nvSpPr>
                  <p:spPr>
                    <a:xfrm rot="21000444" flipH="1">
                      <a:off x="1520236" y="3760483"/>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097" name="Oval 5096"/>
                    <p:cNvSpPr/>
                    <p:nvPr/>
                  </p:nvSpPr>
                  <p:spPr>
                    <a:xfrm rot="21000444" flipH="1">
                      <a:off x="1467503" y="3670201"/>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grpSp>
              <p:grpSp>
                <p:nvGrpSpPr>
                  <p:cNvPr id="2830" name="Group 4904"/>
                  <p:cNvGrpSpPr/>
                  <p:nvPr/>
                </p:nvGrpSpPr>
                <p:grpSpPr>
                  <a:xfrm>
                    <a:off x="2256973" y="3679726"/>
                    <a:ext cx="558722" cy="955530"/>
                    <a:chOff x="2256973" y="3679726"/>
                    <a:chExt cx="558722" cy="955530"/>
                  </a:xfrm>
                </p:grpSpPr>
                <p:sp>
                  <p:nvSpPr>
                    <p:cNvPr id="5077" name="Oval 928"/>
                    <p:cNvSpPr/>
                    <p:nvPr/>
                  </p:nvSpPr>
                  <p:spPr>
                    <a:xfrm rot="508489" flipH="1">
                      <a:off x="2445788" y="4490747"/>
                      <a:ext cx="369030" cy="144509"/>
                    </a:xfrm>
                    <a:custGeom>
                      <a:avLst/>
                      <a:gdLst/>
                      <a:ahLst/>
                      <a:cxnLst/>
                      <a:rect l="l" t="t" r="r" b="b"/>
                      <a:pathLst>
                        <a:path w="369030" h="144509">
                          <a:moveTo>
                            <a:pt x="256337" y="6556"/>
                          </a:moveTo>
                          <a:cubicBezTo>
                            <a:pt x="234262" y="2335"/>
                            <a:pt x="209991" y="0"/>
                            <a:pt x="184515" y="0"/>
                          </a:cubicBezTo>
                          <a:cubicBezTo>
                            <a:pt x="82610" y="0"/>
                            <a:pt x="0" y="37353"/>
                            <a:pt x="0" y="83430"/>
                          </a:cubicBezTo>
                          <a:lnTo>
                            <a:pt x="6870" y="100022"/>
                          </a:lnTo>
                          <a:lnTo>
                            <a:pt x="305439" y="144509"/>
                          </a:lnTo>
                          <a:cubicBezTo>
                            <a:pt x="344629" y="130938"/>
                            <a:pt x="369030" y="108472"/>
                            <a:pt x="369030" y="83430"/>
                          </a:cubicBezTo>
                          <a:cubicBezTo>
                            <a:pt x="369030" y="48872"/>
                            <a:pt x="322562" y="19222"/>
                            <a:pt x="256337" y="6556"/>
                          </a:cubicBezTo>
                          <a:close/>
                        </a:path>
                      </a:pathLst>
                    </a:cu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078" name="Oval 5077"/>
                    <p:cNvSpPr/>
                    <p:nvPr/>
                  </p:nvSpPr>
                  <p:spPr>
                    <a:xfrm rot="508489" flipH="1">
                      <a:off x="2446665" y="4409710"/>
                      <a:ext cx="36903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079" name="Oval 5078"/>
                    <p:cNvSpPr/>
                    <p:nvPr/>
                  </p:nvSpPr>
                  <p:spPr>
                    <a:xfrm rot="508489" flipH="1">
                      <a:off x="2439655" y="4322955"/>
                      <a:ext cx="36903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080" name="Oval 5079"/>
                    <p:cNvSpPr/>
                    <p:nvPr/>
                  </p:nvSpPr>
                  <p:spPr>
                    <a:xfrm rot="508489" flipH="1">
                      <a:off x="2424820" y="4231404"/>
                      <a:ext cx="36903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081" name="Oval 5080"/>
                    <p:cNvSpPr/>
                    <p:nvPr/>
                  </p:nvSpPr>
                  <p:spPr>
                    <a:xfrm rot="508489" flipH="1">
                      <a:off x="2408874" y="4131624"/>
                      <a:ext cx="36903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082" name="Oval 5081"/>
                    <p:cNvSpPr/>
                    <p:nvPr/>
                  </p:nvSpPr>
                  <p:spPr>
                    <a:xfrm rot="508489" flipH="1">
                      <a:off x="2387097" y="4043367"/>
                      <a:ext cx="36903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083" name="Oval 5082"/>
                    <p:cNvSpPr/>
                    <p:nvPr/>
                  </p:nvSpPr>
                  <p:spPr>
                    <a:xfrm rot="508489" flipH="1">
                      <a:off x="2355013" y="3941247"/>
                      <a:ext cx="36903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084" name="Oval 5083"/>
                    <p:cNvSpPr/>
                    <p:nvPr/>
                  </p:nvSpPr>
                  <p:spPr>
                    <a:xfrm rot="508489" flipH="1">
                      <a:off x="2319111" y="3836787"/>
                      <a:ext cx="36903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085" name="Oval 5084"/>
                    <p:cNvSpPr/>
                    <p:nvPr/>
                  </p:nvSpPr>
                  <p:spPr>
                    <a:xfrm rot="360000" flipH="1">
                      <a:off x="2286623" y="3754297"/>
                      <a:ext cx="36903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086" name="Oval 5085"/>
                    <p:cNvSpPr/>
                    <p:nvPr/>
                  </p:nvSpPr>
                  <p:spPr>
                    <a:xfrm rot="508489" flipH="1">
                      <a:off x="2256973" y="3679726"/>
                      <a:ext cx="369029"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grpSp>
              <p:grpSp>
                <p:nvGrpSpPr>
                  <p:cNvPr id="2831" name="Group 4905"/>
                  <p:cNvGrpSpPr/>
                  <p:nvPr/>
                </p:nvGrpSpPr>
                <p:grpSpPr>
                  <a:xfrm>
                    <a:off x="1073315" y="3981420"/>
                    <a:ext cx="750822" cy="640821"/>
                    <a:chOff x="1073315" y="3981420"/>
                    <a:chExt cx="750822" cy="640821"/>
                  </a:xfrm>
                </p:grpSpPr>
                <p:sp>
                  <p:nvSpPr>
                    <p:cNvPr id="5070" name="Oval 920"/>
                    <p:cNvSpPr/>
                    <p:nvPr/>
                  </p:nvSpPr>
                  <p:spPr>
                    <a:xfrm rot="20572747" flipH="1">
                      <a:off x="1455105" y="4455974"/>
                      <a:ext cx="369032" cy="166267"/>
                    </a:xfrm>
                    <a:custGeom>
                      <a:avLst/>
                      <a:gdLst/>
                      <a:ahLst/>
                      <a:cxnLst/>
                      <a:rect l="l" t="t" r="r" b="b"/>
                      <a:pathLst>
                        <a:path w="369032" h="166267">
                          <a:moveTo>
                            <a:pt x="54043" y="24436"/>
                          </a:moveTo>
                          <a:cubicBezTo>
                            <a:pt x="20652" y="39534"/>
                            <a:pt x="0" y="60392"/>
                            <a:pt x="0" y="83430"/>
                          </a:cubicBezTo>
                          <a:cubicBezTo>
                            <a:pt x="0" y="128523"/>
                            <a:pt x="79122" y="165262"/>
                            <a:pt x="178027" y="166267"/>
                          </a:cubicBezTo>
                          <a:lnTo>
                            <a:pt x="357422" y="111007"/>
                          </a:lnTo>
                          <a:cubicBezTo>
                            <a:pt x="365185" y="102910"/>
                            <a:pt x="369032" y="93373"/>
                            <a:pt x="369032" y="83430"/>
                          </a:cubicBezTo>
                          <a:cubicBezTo>
                            <a:pt x="369032" y="37353"/>
                            <a:pt x="286421" y="0"/>
                            <a:pt x="184516" y="0"/>
                          </a:cubicBezTo>
                          <a:cubicBezTo>
                            <a:pt x="133563" y="0"/>
                            <a:pt x="87434" y="9338"/>
                            <a:pt x="54043" y="24436"/>
                          </a:cubicBezTo>
                          <a:close/>
                        </a:path>
                      </a:pathLst>
                    </a:cu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071" name="Oval 5070"/>
                    <p:cNvSpPr/>
                    <p:nvPr/>
                  </p:nvSpPr>
                  <p:spPr>
                    <a:xfrm rot="20572747" flipH="1">
                      <a:off x="1398954" y="4390526"/>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072" name="Oval 5071"/>
                    <p:cNvSpPr/>
                    <p:nvPr/>
                  </p:nvSpPr>
                  <p:spPr>
                    <a:xfrm rot="20572747" flipH="1">
                      <a:off x="1340014" y="4302691"/>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073" name="Oval 5072"/>
                    <p:cNvSpPr/>
                    <p:nvPr/>
                  </p:nvSpPr>
                  <p:spPr>
                    <a:xfrm rot="20572747" flipH="1">
                      <a:off x="1267005" y="4224467"/>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074" name="Oval 5073"/>
                    <p:cNvSpPr/>
                    <p:nvPr/>
                  </p:nvSpPr>
                  <p:spPr>
                    <a:xfrm rot="20572747" flipH="1">
                      <a:off x="1201861" y="4158113"/>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075" name="Oval 5074"/>
                    <p:cNvSpPr/>
                    <p:nvPr/>
                  </p:nvSpPr>
                  <p:spPr>
                    <a:xfrm rot="20572747" flipH="1">
                      <a:off x="1130429" y="4068990"/>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076" name="Oval 5075"/>
                    <p:cNvSpPr/>
                    <p:nvPr/>
                  </p:nvSpPr>
                  <p:spPr>
                    <a:xfrm rot="20572747" flipH="1">
                      <a:off x="1073315" y="3981420"/>
                      <a:ext cx="369029"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grpSp>
              <p:grpSp>
                <p:nvGrpSpPr>
                  <p:cNvPr id="2832" name="Group 4906"/>
                  <p:cNvGrpSpPr/>
                  <p:nvPr/>
                </p:nvGrpSpPr>
                <p:grpSpPr>
                  <a:xfrm>
                    <a:off x="1859644" y="3988215"/>
                    <a:ext cx="557549" cy="627955"/>
                    <a:chOff x="1859644" y="3988215"/>
                    <a:chExt cx="557549" cy="627955"/>
                  </a:xfrm>
                </p:grpSpPr>
                <p:sp>
                  <p:nvSpPr>
                    <p:cNvPr id="5064" name="Oval 5063"/>
                    <p:cNvSpPr/>
                    <p:nvPr/>
                  </p:nvSpPr>
                  <p:spPr>
                    <a:xfrm rot="36721" flipH="1">
                      <a:off x="2048161" y="4449310"/>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065" name="Oval 5064"/>
                    <p:cNvSpPr/>
                    <p:nvPr/>
                  </p:nvSpPr>
                  <p:spPr>
                    <a:xfrm rot="36721" flipH="1">
                      <a:off x="2026730" y="4363180"/>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066" name="Oval 5065"/>
                    <p:cNvSpPr/>
                    <p:nvPr/>
                  </p:nvSpPr>
                  <p:spPr>
                    <a:xfrm rot="36721" flipH="1">
                      <a:off x="1980991" y="4266412"/>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067" name="Oval 5066"/>
                    <p:cNvSpPr/>
                    <p:nvPr/>
                  </p:nvSpPr>
                  <p:spPr>
                    <a:xfrm rot="36721" flipH="1">
                      <a:off x="1931152" y="4167849"/>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068" name="Oval 5067"/>
                    <p:cNvSpPr/>
                    <p:nvPr/>
                  </p:nvSpPr>
                  <p:spPr>
                    <a:xfrm rot="36721" flipH="1">
                      <a:off x="1898213" y="4076683"/>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069" name="Oval 5068"/>
                    <p:cNvSpPr/>
                    <p:nvPr/>
                  </p:nvSpPr>
                  <p:spPr>
                    <a:xfrm rot="36721" flipH="1">
                      <a:off x="1859644" y="3988215"/>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grpSp>
              <p:grpSp>
                <p:nvGrpSpPr>
                  <p:cNvPr id="2833" name="Group 4907"/>
                  <p:cNvGrpSpPr/>
                  <p:nvPr/>
                </p:nvGrpSpPr>
                <p:grpSpPr>
                  <a:xfrm>
                    <a:off x="2684396" y="3995579"/>
                    <a:ext cx="431998" cy="650788"/>
                    <a:chOff x="2684396" y="3995579"/>
                    <a:chExt cx="431998" cy="650788"/>
                  </a:xfrm>
                </p:grpSpPr>
                <p:sp>
                  <p:nvSpPr>
                    <p:cNvPr id="5058" name="Oval 1421"/>
                    <p:cNvSpPr/>
                    <p:nvPr/>
                  </p:nvSpPr>
                  <p:spPr>
                    <a:xfrm rot="975412" flipH="1">
                      <a:off x="2746869" y="4493597"/>
                      <a:ext cx="363922" cy="152770"/>
                    </a:xfrm>
                    <a:custGeom>
                      <a:avLst/>
                      <a:gdLst/>
                      <a:ahLst/>
                      <a:cxnLst/>
                      <a:rect l="l" t="t" r="r" b="b"/>
                      <a:pathLst>
                        <a:path w="363922" h="152770">
                          <a:moveTo>
                            <a:pt x="296776" y="19052"/>
                          </a:moveTo>
                          <a:cubicBezTo>
                            <a:pt x="283106" y="13951"/>
                            <a:pt x="267785" y="9723"/>
                            <a:pt x="251228" y="6557"/>
                          </a:cubicBezTo>
                          <a:cubicBezTo>
                            <a:pt x="229153" y="2335"/>
                            <a:pt x="204883" y="0"/>
                            <a:pt x="179406" y="0"/>
                          </a:cubicBezTo>
                          <a:cubicBezTo>
                            <a:pt x="86850" y="0"/>
                            <a:pt x="10210" y="30814"/>
                            <a:pt x="0" y="71932"/>
                          </a:cubicBezTo>
                          <a:lnTo>
                            <a:pt x="277218" y="152770"/>
                          </a:lnTo>
                          <a:cubicBezTo>
                            <a:pt x="329442" y="139325"/>
                            <a:pt x="363923" y="113198"/>
                            <a:pt x="363922" y="83430"/>
                          </a:cubicBezTo>
                          <a:cubicBezTo>
                            <a:pt x="363922" y="57511"/>
                            <a:pt x="337784" y="34354"/>
                            <a:pt x="296776" y="19052"/>
                          </a:cubicBezTo>
                          <a:close/>
                        </a:path>
                      </a:pathLst>
                    </a:cu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scene3d>
                      <a:camera prst="orthographicFront">
                        <a:rot lat="0" lon="0" rev="0"/>
                      </a:camera>
                      <a:lightRig rig="balanced" dir="t">
                        <a:rot lat="0" lon="0" rev="8700000"/>
                      </a:lightRig>
                    </a:scene3d>
                    <a:sp3d>
                      <a:bevelT w="38100" h="19050"/>
                    </a:sp3d>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800" b="0" i="0" u="none" strike="noStrike" kern="0" cap="none" spc="0" normalizeH="0" baseline="0" noProof="0" smtClean="0">
                        <a:ln>
                          <a:noFill/>
                        </a:ln>
                        <a:solidFill>
                          <a:prstClr val="white"/>
                        </a:solidFill>
                        <a:effectLst/>
                        <a:uLnTx/>
                        <a:uFillTx/>
                        <a:latin typeface="Arial" panose="020B0604020202020204" pitchFamily="34" charset="0"/>
                        <a:ea typeface="Arial Unicode MS" panose="020B0604020202020204" pitchFamily="34" charset="-128"/>
                      </a:endParaRPr>
                    </a:p>
                  </p:txBody>
                </p:sp>
                <p:sp>
                  <p:nvSpPr>
                    <p:cNvPr id="5059" name="Oval 1422"/>
                    <p:cNvSpPr/>
                    <p:nvPr/>
                  </p:nvSpPr>
                  <p:spPr>
                    <a:xfrm rot="975412" flipH="1">
                      <a:off x="2747362" y="4405304"/>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060" name="Oval 1423"/>
                    <p:cNvSpPr/>
                    <p:nvPr/>
                  </p:nvSpPr>
                  <p:spPr>
                    <a:xfrm rot="975412" flipH="1">
                      <a:off x="2729387" y="4299775"/>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061" name="Oval 5060"/>
                    <p:cNvSpPr/>
                    <p:nvPr/>
                  </p:nvSpPr>
                  <p:spPr>
                    <a:xfrm rot="975412" flipH="1">
                      <a:off x="2707948" y="4191411"/>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062" name="Oval 5061"/>
                    <p:cNvSpPr/>
                    <p:nvPr/>
                  </p:nvSpPr>
                  <p:spPr>
                    <a:xfrm rot="975412" flipH="1">
                      <a:off x="2700789" y="4094730"/>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063" name="Oval 5062"/>
                    <p:cNvSpPr/>
                    <p:nvPr/>
                  </p:nvSpPr>
                  <p:spPr>
                    <a:xfrm rot="975412" flipH="1">
                      <a:off x="2684396" y="3995579"/>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grpSp>
              <p:grpSp>
                <p:nvGrpSpPr>
                  <p:cNvPr id="2834" name="Group 4908"/>
                  <p:cNvGrpSpPr/>
                  <p:nvPr/>
                </p:nvGrpSpPr>
                <p:grpSpPr>
                  <a:xfrm>
                    <a:off x="1885739" y="2062850"/>
                    <a:ext cx="469180" cy="1143095"/>
                    <a:chOff x="1885739" y="2062850"/>
                    <a:chExt cx="469180" cy="1143095"/>
                  </a:xfrm>
                </p:grpSpPr>
                <p:sp>
                  <p:nvSpPr>
                    <p:cNvPr id="5042" name="Oval 5041"/>
                    <p:cNvSpPr/>
                    <p:nvPr/>
                  </p:nvSpPr>
                  <p:spPr>
                    <a:xfrm rot="21000444" flipH="1">
                      <a:off x="1885739" y="3039085"/>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043" name="Oval 5042"/>
                    <p:cNvSpPr/>
                    <p:nvPr/>
                  </p:nvSpPr>
                  <p:spPr>
                    <a:xfrm rot="21000444" flipH="1">
                      <a:off x="1901551" y="2970564"/>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044" name="Oval 5043"/>
                    <p:cNvSpPr/>
                    <p:nvPr/>
                  </p:nvSpPr>
                  <p:spPr>
                    <a:xfrm rot="21000444" flipH="1">
                      <a:off x="1917365" y="2902042"/>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045" name="Oval 5044"/>
                    <p:cNvSpPr/>
                    <p:nvPr/>
                  </p:nvSpPr>
                  <p:spPr>
                    <a:xfrm rot="21000444" flipH="1">
                      <a:off x="1933178" y="2833519"/>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046" name="Oval 5045"/>
                    <p:cNvSpPr/>
                    <p:nvPr/>
                  </p:nvSpPr>
                  <p:spPr>
                    <a:xfrm rot="21000444" flipH="1">
                      <a:off x="1948991" y="2764996"/>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047" name="Oval 5046"/>
                    <p:cNvSpPr/>
                    <p:nvPr/>
                  </p:nvSpPr>
                  <p:spPr>
                    <a:xfrm rot="21000444" flipH="1">
                      <a:off x="1964805" y="2696472"/>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048" name="Oval 5047"/>
                    <p:cNvSpPr/>
                    <p:nvPr/>
                  </p:nvSpPr>
                  <p:spPr>
                    <a:xfrm rot="21000444" flipH="1">
                      <a:off x="1980618" y="2627949"/>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049" name="Oval 5048"/>
                    <p:cNvSpPr/>
                    <p:nvPr/>
                  </p:nvSpPr>
                  <p:spPr>
                    <a:xfrm rot="21000444" flipH="1">
                      <a:off x="1983253" y="2556379"/>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050" name="Oval 5049"/>
                    <p:cNvSpPr/>
                    <p:nvPr/>
                  </p:nvSpPr>
                  <p:spPr>
                    <a:xfrm rot="21000444" flipH="1">
                      <a:off x="1985887" y="2484808"/>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051" name="Oval 5050"/>
                    <p:cNvSpPr/>
                    <p:nvPr/>
                  </p:nvSpPr>
                  <p:spPr>
                    <a:xfrm rot="21000444" flipH="1">
                      <a:off x="1979197" y="2411083"/>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052" name="Oval 5051"/>
                    <p:cNvSpPr/>
                    <p:nvPr/>
                  </p:nvSpPr>
                  <p:spPr>
                    <a:xfrm rot="21000444" flipH="1">
                      <a:off x="1977980" y="2338621"/>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053" name="Oval 5052"/>
                    <p:cNvSpPr/>
                    <p:nvPr/>
                  </p:nvSpPr>
                  <p:spPr>
                    <a:xfrm rot="21000444" flipH="1">
                      <a:off x="1971797" y="2265012"/>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054" name="Oval 5053"/>
                    <p:cNvSpPr/>
                    <p:nvPr/>
                  </p:nvSpPr>
                  <p:spPr>
                    <a:xfrm rot="21000444" flipH="1">
                      <a:off x="1960903" y="2187466"/>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055" name="Oval 5054"/>
                    <p:cNvSpPr/>
                    <p:nvPr/>
                  </p:nvSpPr>
                  <p:spPr>
                    <a:xfrm rot="20940000" flipH="1">
                      <a:off x="1951730" y="2116013"/>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056" name="Oval 1369"/>
                    <p:cNvSpPr/>
                    <p:nvPr/>
                  </p:nvSpPr>
                  <p:spPr>
                    <a:xfrm rot="21000444" flipH="1">
                      <a:off x="1938804" y="2064106"/>
                      <a:ext cx="369032" cy="140010"/>
                    </a:xfrm>
                    <a:custGeom>
                      <a:avLst/>
                      <a:gdLst/>
                      <a:ahLst/>
                      <a:cxnLst/>
                      <a:rect l="l" t="t" r="r" b="b"/>
                      <a:pathLst>
                        <a:path w="369032" h="140010">
                          <a:moveTo>
                            <a:pt x="111088" y="36226"/>
                          </a:moveTo>
                          <a:lnTo>
                            <a:pt x="378" y="55733"/>
                          </a:lnTo>
                          <a:lnTo>
                            <a:pt x="0" y="56580"/>
                          </a:lnTo>
                          <a:cubicBezTo>
                            <a:pt x="0" y="102657"/>
                            <a:pt x="82611" y="140010"/>
                            <a:pt x="184516" y="140010"/>
                          </a:cubicBezTo>
                          <a:cubicBezTo>
                            <a:pt x="286421" y="140010"/>
                            <a:pt x="369032" y="102657"/>
                            <a:pt x="369032" y="56580"/>
                          </a:cubicBezTo>
                          <a:cubicBezTo>
                            <a:pt x="369032" y="34077"/>
                            <a:pt x="349328" y="13655"/>
                            <a:pt x="316693" y="0"/>
                          </a:cubicBezTo>
                          <a:close/>
                        </a:path>
                      </a:pathLst>
                    </a:cu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057" name="Oval 1370"/>
                    <p:cNvSpPr/>
                    <p:nvPr/>
                  </p:nvSpPr>
                  <p:spPr>
                    <a:xfrm rot="21000444" flipH="1">
                      <a:off x="1908421" y="2062850"/>
                      <a:ext cx="294047" cy="71721"/>
                    </a:xfrm>
                    <a:custGeom>
                      <a:avLst/>
                      <a:gdLst/>
                      <a:ahLst/>
                      <a:cxnLst/>
                      <a:rect l="l" t="t" r="r" b="b"/>
                      <a:pathLst>
                        <a:path w="294047" h="71721">
                          <a:moveTo>
                            <a:pt x="294047" y="0"/>
                          </a:moveTo>
                          <a:lnTo>
                            <a:pt x="0" y="51810"/>
                          </a:lnTo>
                          <a:cubicBezTo>
                            <a:pt x="31117" y="64790"/>
                            <a:pt x="71433" y="71721"/>
                            <a:pt x="115328" y="71721"/>
                          </a:cubicBezTo>
                          <a:cubicBezTo>
                            <a:pt x="207760" y="71721"/>
                            <a:pt x="284319" y="40990"/>
                            <a:pt x="294047" y="0"/>
                          </a:cubicBezTo>
                          <a:close/>
                        </a:path>
                      </a:pathLst>
                    </a:cu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grpSp>
              <p:grpSp>
                <p:nvGrpSpPr>
                  <p:cNvPr id="2835" name="Group 4909"/>
                  <p:cNvGrpSpPr/>
                  <p:nvPr/>
                </p:nvGrpSpPr>
                <p:grpSpPr>
                  <a:xfrm>
                    <a:off x="2113880" y="2063475"/>
                    <a:ext cx="723730" cy="1137014"/>
                    <a:chOff x="2113880" y="2063475"/>
                    <a:chExt cx="723730" cy="1137014"/>
                  </a:xfrm>
                </p:grpSpPr>
                <p:sp>
                  <p:nvSpPr>
                    <p:cNvPr id="5026" name="Oval 5025"/>
                    <p:cNvSpPr/>
                    <p:nvPr/>
                  </p:nvSpPr>
                  <p:spPr>
                    <a:xfrm rot="508489" flipH="1">
                      <a:off x="2113880" y="3033629"/>
                      <a:ext cx="369031"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027" name="Oval 5026"/>
                    <p:cNvSpPr/>
                    <p:nvPr/>
                  </p:nvSpPr>
                  <p:spPr>
                    <a:xfrm rot="508489" flipH="1">
                      <a:off x="2150562" y="2973650"/>
                      <a:ext cx="369031"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028" name="Oval 5027"/>
                    <p:cNvSpPr/>
                    <p:nvPr/>
                  </p:nvSpPr>
                  <p:spPr>
                    <a:xfrm rot="508489" flipH="1">
                      <a:off x="2187245" y="2913670"/>
                      <a:ext cx="369031"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029" name="Oval 5028"/>
                    <p:cNvSpPr/>
                    <p:nvPr/>
                  </p:nvSpPr>
                  <p:spPr>
                    <a:xfrm rot="508489" flipH="1">
                      <a:off x="2223928" y="2853691"/>
                      <a:ext cx="369031"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030" name="Oval 5029"/>
                    <p:cNvSpPr/>
                    <p:nvPr/>
                  </p:nvSpPr>
                  <p:spPr>
                    <a:xfrm rot="508489" flipH="1">
                      <a:off x="2260612" y="2793711"/>
                      <a:ext cx="369031"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031" name="Oval 5030"/>
                    <p:cNvSpPr/>
                    <p:nvPr/>
                  </p:nvSpPr>
                  <p:spPr>
                    <a:xfrm rot="508489" flipH="1">
                      <a:off x="2297294" y="2733730"/>
                      <a:ext cx="369031"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032" name="Oval 5031"/>
                    <p:cNvSpPr/>
                    <p:nvPr/>
                  </p:nvSpPr>
                  <p:spPr>
                    <a:xfrm rot="508489" flipH="1">
                      <a:off x="2333977" y="2673750"/>
                      <a:ext cx="369031"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033" name="Oval 5032"/>
                    <p:cNvSpPr/>
                    <p:nvPr/>
                  </p:nvSpPr>
                  <p:spPr>
                    <a:xfrm rot="508489" flipH="1">
                      <a:off x="2359125" y="2606701"/>
                      <a:ext cx="369031"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034" name="Oval 5033"/>
                    <p:cNvSpPr/>
                    <p:nvPr/>
                  </p:nvSpPr>
                  <p:spPr>
                    <a:xfrm rot="508489" flipH="1">
                      <a:off x="2384271" y="2539652"/>
                      <a:ext cx="369031"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035" name="Oval 5034"/>
                    <p:cNvSpPr/>
                    <p:nvPr/>
                  </p:nvSpPr>
                  <p:spPr>
                    <a:xfrm rot="508489" flipH="1">
                      <a:off x="2401256" y="2467600"/>
                      <a:ext cx="369031"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036" name="Oval 5035"/>
                    <p:cNvSpPr/>
                    <p:nvPr/>
                  </p:nvSpPr>
                  <p:spPr>
                    <a:xfrm rot="508489" flipH="1">
                      <a:off x="2423033" y="2398485"/>
                      <a:ext cx="369031"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037" name="Oval 5036"/>
                    <p:cNvSpPr/>
                    <p:nvPr/>
                  </p:nvSpPr>
                  <p:spPr>
                    <a:xfrm rot="508489" flipH="1">
                      <a:off x="2440462" y="2326706"/>
                      <a:ext cx="369031"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038" name="Oval 5037"/>
                    <p:cNvSpPr/>
                    <p:nvPr/>
                  </p:nvSpPr>
                  <p:spPr>
                    <a:xfrm rot="508489" flipH="1">
                      <a:off x="2455303" y="2258122"/>
                      <a:ext cx="369031"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039" name="Oval 5038"/>
                    <p:cNvSpPr/>
                    <p:nvPr/>
                  </p:nvSpPr>
                  <p:spPr>
                    <a:xfrm rot="508489" flipH="1">
                      <a:off x="2468579" y="2179017"/>
                      <a:ext cx="369031"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040" name="Oval 5620"/>
                    <p:cNvSpPr/>
                    <p:nvPr/>
                  </p:nvSpPr>
                  <p:spPr>
                    <a:xfrm rot="508489" flipH="1">
                      <a:off x="2467283" y="2095764"/>
                      <a:ext cx="369032" cy="166860"/>
                    </a:xfrm>
                    <a:custGeom>
                      <a:avLst/>
                      <a:gdLst/>
                      <a:ahLst/>
                      <a:cxnLst/>
                      <a:rect l="l" t="t" r="r" b="b"/>
                      <a:pathLst>
                        <a:path w="369032" h="166860">
                          <a:moveTo>
                            <a:pt x="256338" y="6556"/>
                          </a:moveTo>
                          <a:cubicBezTo>
                            <a:pt x="234263" y="2335"/>
                            <a:pt x="209992" y="0"/>
                            <a:pt x="184516" y="0"/>
                          </a:cubicBezTo>
                          <a:cubicBezTo>
                            <a:pt x="82611" y="0"/>
                            <a:pt x="0" y="37353"/>
                            <a:pt x="0" y="83430"/>
                          </a:cubicBezTo>
                          <a:cubicBezTo>
                            <a:pt x="0" y="129507"/>
                            <a:pt x="82611" y="166860"/>
                            <a:pt x="184516" y="166860"/>
                          </a:cubicBezTo>
                          <a:cubicBezTo>
                            <a:pt x="286421" y="166860"/>
                            <a:pt x="369032" y="129507"/>
                            <a:pt x="369032" y="83430"/>
                          </a:cubicBezTo>
                          <a:cubicBezTo>
                            <a:pt x="369032" y="48873"/>
                            <a:pt x="322563" y="19222"/>
                            <a:pt x="256338" y="6556"/>
                          </a:cubicBezTo>
                          <a:close/>
                        </a:path>
                      </a:pathLst>
                    </a:cu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041" name="Oval 1354"/>
                    <p:cNvSpPr/>
                    <p:nvPr/>
                  </p:nvSpPr>
                  <p:spPr>
                    <a:xfrm rot="508489" flipH="1">
                      <a:off x="2464128" y="2063475"/>
                      <a:ext cx="362961" cy="118974"/>
                    </a:xfrm>
                    <a:custGeom>
                      <a:avLst/>
                      <a:gdLst/>
                      <a:ahLst/>
                      <a:cxnLst/>
                      <a:rect l="l" t="t" r="r" b="b"/>
                      <a:pathLst>
                        <a:path w="362961" h="118974">
                          <a:moveTo>
                            <a:pt x="362961" y="50894"/>
                          </a:moveTo>
                          <a:lnTo>
                            <a:pt x="21388" y="0"/>
                          </a:lnTo>
                          <a:cubicBezTo>
                            <a:pt x="7153" y="9184"/>
                            <a:pt x="0" y="21987"/>
                            <a:pt x="0" y="35544"/>
                          </a:cubicBezTo>
                          <a:cubicBezTo>
                            <a:pt x="0" y="81621"/>
                            <a:pt x="82611" y="118974"/>
                            <a:pt x="184516" y="118974"/>
                          </a:cubicBezTo>
                          <a:cubicBezTo>
                            <a:pt x="274163" y="118974"/>
                            <a:pt x="348878" y="90067"/>
                            <a:pt x="362961" y="50894"/>
                          </a:cubicBezTo>
                          <a:close/>
                        </a:path>
                      </a:pathLst>
                    </a:cu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grpSp>
              <p:grpSp>
                <p:nvGrpSpPr>
                  <p:cNvPr id="2872" name="Group 4910"/>
                  <p:cNvGrpSpPr/>
                  <p:nvPr/>
                </p:nvGrpSpPr>
                <p:grpSpPr>
                  <a:xfrm>
                    <a:off x="1473886" y="2044936"/>
                    <a:ext cx="647491" cy="1409690"/>
                    <a:chOff x="1473886" y="2044936"/>
                    <a:chExt cx="647491" cy="1409690"/>
                  </a:xfrm>
                </p:grpSpPr>
                <p:sp>
                  <p:nvSpPr>
                    <p:cNvPr id="5007" name="Oval 5006"/>
                    <p:cNvSpPr/>
                    <p:nvPr/>
                  </p:nvSpPr>
                  <p:spPr>
                    <a:xfrm rot="20572747" flipH="1">
                      <a:off x="1709166" y="3287766"/>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008" name="Oval 5007"/>
                    <p:cNvSpPr/>
                    <p:nvPr/>
                  </p:nvSpPr>
                  <p:spPr>
                    <a:xfrm rot="20572747" flipH="1">
                      <a:off x="1716363" y="3217810"/>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009" name="Oval 5008"/>
                    <p:cNvSpPr/>
                    <p:nvPr/>
                  </p:nvSpPr>
                  <p:spPr>
                    <a:xfrm rot="20572747" flipH="1">
                      <a:off x="1723559" y="3147853"/>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010" name="Oval 5009"/>
                    <p:cNvSpPr/>
                    <p:nvPr/>
                  </p:nvSpPr>
                  <p:spPr>
                    <a:xfrm rot="20572747" flipH="1">
                      <a:off x="1730756" y="3077895"/>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011" name="Oval 5010"/>
                    <p:cNvSpPr/>
                    <p:nvPr/>
                  </p:nvSpPr>
                  <p:spPr>
                    <a:xfrm rot="20572747" flipH="1">
                      <a:off x="1737952" y="3007938"/>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012" name="Oval 5011"/>
                    <p:cNvSpPr/>
                    <p:nvPr/>
                  </p:nvSpPr>
                  <p:spPr>
                    <a:xfrm rot="20572747" flipH="1">
                      <a:off x="1745148" y="2937981"/>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013" name="Oval 5012"/>
                    <p:cNvSpPr/>
                    <p:nvPr/>
                  </p:nvSpPr>
                  <p:spPr>
                    <a:xfrm rot="20572747" flipH="1">
                      <a:off x="1752346" y="2868023"/>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014" name="Oval 5013"/>
                    <p:cNvSpPr/>
                    <p:nvPr/>
                  </p:nvSpPr>
                  <p:spPr>
                    <a:xfrm rot="20572747" flipH="1">
                      <a:off x="1746087" y="2796679"/>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015" name="Oval 5014"/>
                    <p:cNvSpPr/>
                    <p:nvPr/>
                  </p:nvSpPr>
                  <p:spPr>
                    <a:xfrm rot="20572747" flipH="1">
                      <a:off x="1739829" y="2725334"/>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016" name="Oval 5015"/>
                    <p:cNvSpPr/>
                    <p:nvPr/>
                  </p:nvSpPr>
                  <p:spPr>
                    <a:xfrm rot="20572747" flipH="1">
                      <a:off x="1724049" y="2653009"/>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017" name="Oval 5016"/>
                    <p:cNvSpPr/>
                    <p:nvPr/>
                  </p:nvSpPr>
                  <p:spPr>
                    <a:xfrm rot="20572747" flipH="1">
                      <a:off x="1713858" y="2581260"/>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018" name="Oval 5017"/>
                    <p:cNvSpPr/>
                    <p:nvPr/>
                  </p:nvSpPr>
                  <p:spPr>
                    <a:xfrm rot="20572747" flipH="1">
                      <a:off x="1698600" y="2508986"/>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019" name="Oval 5018"/>
                    <p:cNvSpPr/>
                    <p:nvPr/>
                  </p:nvSpPr>
                  <p:spPr>
                    <a:xfrm rot="20572747" flipH="1">
                      <a:off x="1665954" y="2434923"/>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020" name="Oval 5019"/>
                    <p:cNvSpPr/>
                    <p:nvPr/>
                  </p:nvSpPr>
                  <p:spPr>
                    <a:xfrm rot="20572747" flipH="1">
                      <a:off x="1660217" y="2363632"/>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021" name="Oval 5020"/>
                    <p:cNvSpPr/>
                    <p:nvPr/>
                  </p:nvSpPr>
                  <p:spPr>
                    <a:xfrm rot="20572747" flipH="1">
                      <a:off x="1623118" y="2289110"/>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022" name="Oval 5021"/>
                    <p:cNvSpPr/>
                    <p:nvPr/>
                  </p:nvSpPr>
                  <p:spPr>
                    <a:xfrm rot="20572747" flipH="1">
                      <a:off x="1594925" y="2215503"/>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023" name="Oval 5022"/>
                    <p:cNvSpPr/>
                    <p:nvPr/>
                  </p:nvSpPr>
                  <p:spPr>
                    <a:xfrm rot="20572747" flipH="1">
                      <a:off x="1562279" y="2141439"/>
                      <a:ext cx="36903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024" name="Oval 1337"/>
                    <p:cNvSpPr/>
                    <p:nvPr/>
                  </p:nvSpPr>
                  <p:spPr>
                    <a:xfrm rot="20572747" flipH="1">
                      <a:off x="1519232" y="2070999"/>
                      <a:ext cx="369032" cy="161983"/>
                    </a:xfrm>
                    <a:custGeom>
                      <a:avLst/>
                      <a:gdLst/>
                      <a:ahLst/>
                      <a:cxnLst/>
                      <a:rect l="l" t="t" r="r" b="b"/>
                      <a:pathLst>
                        <a:path w="369032" h="161983">
                          <a:moveTo>
                            <a:pt x="230422" y="0"/>
                          </a:moveTo>
                          <a:lnTo>
                            <a:pt x="3921" y="69771"/>
                          </a:lnTo>
                          <a:lnTo>
                            <a:pt x="0" y="78553"/>
                          </a:lnTo>
                          <a:cubicBezTo>
                            <a:pt x="0" y="124630"/>
                            <a:pt x="82611" y="161983"/>
                            <a:pt x="184516" y="161983"/>
                          </a:cubicBezTo>
                          <a:cubicBezTo>
                            <a:pt x="286421" y="161983"/>
                            <a:pt x="369032" y="124630"/>
                            <a:pt x="369032" y="78553"/>
                          </a:cubicBezTo>
                          <a:cubicBezTo>
                            <a:pt x="369032" y="39676"/>
                            <a:pt x="310220" y="7009"/>
                            <a:pt x="230422" y="0"/>
                          </a:cubicBezTo>
                          <a:close/>
                        </a:path>
                      </a:pathLst>
                    </a:cu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025" name="Oval 1338"/>
                    <p:cNvSpPr/>
                    <p:nvPr/>
                  </p:nvSpPr>
                  <p:spPr>
                    <a:xfrm rot="20572747" flipH="1">
                      <a:off x="1473886" y="2044936"/>
                      <a:ext cx="316326" cy="118692"/>
                    </a:xfrm>
                    <a:custGeom>
                      <a:avLst/>
                      <a:gdLst/>
                      <a:ahLst/>
                      <a:cxnLst/>
                      <a:rect l="l" t="t" r="r" b="b"/>
                      <a:pathLst>
                        <a:path w="316326" h="118692">
                          <a:moveTo>
                            <a:pt x="295862" y="0"/>
                          </a:moveTo>
                          <a:lnTo>
                            <a:pt x="0" y="91137"/>
                          </a:lnTo>
                          <a:cubicBezTo>
                            <a:pt x="32518" y="108900"/>
                            <a:pt x="79635" y="118692"/>
                            <a:pt x="131810" y="118692"/>
                          </a:cubicBezTo>
                          <a:cubicBezTo>
                            <a:pt x="233715" y="118692"/>
                            <a:pt x="316326" y="81339"/>
                            <a:pt x="316326" y="35262"/>
                          </a:cubicBezTo>
                          <a:cubicBezTo>
                            <a:pt x="316326" y="21977"/>
                            <a:pt x="309459" y="9418"/>
                            <a:pt x="295862" y="0"/>
                          </a:cubicBezTo>
                          <a:close/>
                        </a:path>
                      </a:pathLst>
                    </a:cu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grpSp>
              <p:grpSp>
                <p:nvGrpSpPr>
                  <p:cNvPr id="2873" name="Group 4911"/>
                  <p:cNvGrpSpPr/>
                  <p:nvPr/>
                </p:nvGrpSpPr>
                <p:grpSpPr>
                  <a:xfrm>
                    <a:off x="1937345" y="2085528"/>
                    <a:ext cx="603601" cy="1470595"/>
                    <a:chOff x="1937345" y="2085528"/>
                    <a:chExt cx="603601" cy="1470595"/>
                  </a:xfrm>
                </p:grpSpPr>
                <p:sp>
                  <p:nvSpPr>
                    <p:cNvPr id="4987" name="Oval 4986"/>
                    <p:cNvSpPr/>
                    <p:nvPr/>
                  </p:nvSpPr>
                  <p:spPr>
                    <a:xfrm rot="36721" flipH="1">
                      <a:off x="1937345" y="3389263"/>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988" name="Oval 4987"/>
                    <p:cNvSpPr/>
                    <p:nvPr/>
                  </p:nvSpPr>
                  <p:spPr>
                    <a:xfrm rot="36721" flipH="1">
                      <a:off x="1965486" y="3324825"/>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989" name="Oval 4988"/>
                    <p:cNvSpPr/>
                    <p:nvPr/>
                  </p:nvSpPr>
                  <p:spPr>
                    <a:xfrm rot="36721" flipH="1">
                      <a:off x="1993627" y="3260386"/>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990" name="Oval 4989"/>
                    <p:cNvSpPr/>
                    <p:nvPr/>
                  </p:nvSpPr>
                  <p:spPr>
                    <a:xfrm rot="36721" flipH="1">
                      <a:off x="2021768" y="3195946"/>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991" name="Oval 4990"/>
                    <p:cNvSpPr/>
                    <p:nvPr/>
                  </p:nvSpPr>
                  <p:spPr>
                    <a:xfrm rot="36721" flipH="1">
                      <a:off x="2049909" y="3131507"/>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992" name="Oval 4991"/>
                    <p:cNvSpPr/>
                    <p:nvPr/>
                  </p:nvSpPr>
                  <p:spPr>
                    <a:xfrm rot="36721" flipH="1">
                      <a:off x="2078050" y="3067067"/>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993" name="Oval 4992"/>
                    <p:cNvSpPr/>
                    <p:nvPr/>
                  </p:nvSpPr>
                  <p:spPr>
                    <a:xfrm rot="36721" flipH="1">
                      <a:off x="2106191" y="3002628"/>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994" name="Oval 4993"/>
                    <p:cNvSpPr/>
                    <p:nvPr/>
                  </p:nvSpPr>
                  <p:spPr>
                    <a:xfrm rot="36721" flipH="1">
                      <a:off x="2121939" y="2932765"/>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995" name="Oval 4994"/>
                    <p:cNvSpPr/>
                    <p:nvPr/>
                  </p:nvSpPr>
                  <p:spPr>
                    <a:xfrm rot="36721" flipH="1">
                      <a:off x="2137687" y="2862902"/>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996" name="Oval 4995"/>
                    <p:cNvSpPr/>
                    <p:nvPr/>
                  </p:nvSpPr>
                  <p:spPr>
                    <a:xfrm rot="36721" flipH="1">
                      <a:off x="2144662" y="2789202"/>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997" name="Oval 4996"/>
                    <p:cNvSpPr/>
                    <p:nvPr/>
                  </p:nvSpPr>
                  <p:spPr>
                    <a:xfrm rot="36721" flipH="1">
                      <a:off x="2156788" y="2717755"/>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998" name="Oval 4997"/>
                    <p:cNvSpPr/>
                    <p:nvPr/>
                  </p:nvSpPr>
                  <p:spPr>
                    <a:xfrm rot="36721" flipH="1">
                      <a:off x="2164245" y="2644265"/>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999" name="Oval 4998"/>
                    <p:cNvSpPr/>
                    <p:nvPr/>
                  </p:nvSpPr>
                  <p:spPr>
                    <a:xfrm rot="36721" flipH="1">
                      <a:off x="2155687" y="2563766"/>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000" name="Oval 4999"/>
                    <p:cNvSpPr/>
                    <p:nvPr/>
                  </p:nvSpPr>
                  <p:spPr>
                    <a:xfrm rot="36721" flipH="1">
                      <a:off x="2171914" y="2494114"/>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001" name="Oval 5000"/>
                    <p:cNvSpPr/>
                    <p:nvPr/>
                  </p:nvSpPr>
                  <p:spPr>
                    <a:xfrm rot="36721" flipH="1">
                      <a:off x="2159253" y="2411820"/>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002" name="Oval 5001"/>
                    <p:cNvSpPr/>
                    <p:nvPr/>
                  </p:nvSpPr>
                  <p:spPr>
                    <a:xfrm rot="36721" flipH="1">
                      <a:off x="2154798" y="2333117"/>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003" name="Oval 5002"/>
                    <p:cNvSpPr/>
                    <p:nvPr/>
                  </p:nvSpPr>
                  <p:spPr>
                    <a:xfrm rot="36721" flipH="1">
                      <a:off x="2146239" y="2252618"/>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004" name="Oval 5003"/>
                    <p:cNvSpPr/>
                    <p:nvPr/>
                  </p:nvSpPr>
                  <p:spPr>
                    <a:xfrm rot="36721" flipH="1">
                      <a:off x="2127439" y="2167639"/>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005" name="Oval 3867"/>
                    <p:cNvSpPr/>
                    <p:nvPr/>
                  </p:nvSpPr>
                  <p:spPr>
                    <a:xfrm rot="36721" flipH="1">
                      <a:off x="2100198" y="2085528"/>
                      <a:ext cx="369032" cy="160312"/>
                    </a:xfrm>
                    <a:custGeom>
                      <a:avLst/>
                      <a:gdLst/>
                      <a:ahLst/>
                      <a:cxnLst/>
                      <a:rect l="l" t="t" r="r" b="b"/>
                      <a:pathLst>
                        <a:path w="369032" h="160312">
                          <a:moveTo>
                            <a:pt x="261520" y="1588"/>
                          </a:moveTo>
                          <a:lnTo>
                            <a:pt x="112791" y="0"/>
                          </a:lnTo>
                          <a:cubicBezTo>
                            <a:pt x="46513" y="12645"/>
                            <a:pt x="0" y="42308"/>
                            <a:pt x="0" y="76882"/>
                          </a:cubicBezTo>
                          <a:cubicBezTo>
                            <a:pt x="0" y="122959"/>
                            <a:pt x="82611" y="160312"/>
                            <a:pt x="184516" y="160312"/>
                          </a:cubicBezTo>
                          <a:cubicBezTo>
                            <a:pt x="286421" y="160312"/>
                            <a:pt x="369032" y="122959"/>
                            <a:pt x="369032" y="76882"/>
                          </a:cubicBezTo>
                          <a:cubicBezTo>
                            <a:pt x="369032" y="43252"/>
                            <a:pt x="325025" y="14270"/>
                            <a:pt x="261520" y="1588"/>
                          </a:cubicBezTo>
                          <a:close/>
                        </a:path>
                      </a:pathLst>
                    </a:cu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5006" name="Oval 1319"/>
                    <p:cNvSpPr/>
                    <p:nvPr/>
                  </p:nvSpPr>
                  <p:spPr>
                    <a:xfrm rot="36721" flipH="1">
                      <a:off x="2049153" y="2086178"/>
                      <a:ext cx="353062" cy="64508"/>
                    </a:xfrm>
                    <a:custGeom>
                      <a:avLst/>
                      <a:gdLst/>
                      <a:ahLst/>
                      <a:cxnLst/>
                      <a:rect l="l" t="t" r="r" b="b"/>
                      <a:pathLst>
                        <a:path w="353062" h="64508">
                          <a:moveTo>
                            <a:pt x="353062" y="3771"/>
                          </a:moveTo>
                          <a:lnTo>
                            <a:pt x="0" y="0"/>
                          </a:lnTo>
                          <a:cubicBezTo>
                            <a:pt x="17775" y="37383"/>
                            <a:pt x="90604" y="64508"/>
                            <a:pt x="177445" y="64508"/>
                          </a:cubicBezTo>
                          <a:cubicBezTo>
                            <a:pt x="261273" y="64508"/>
                            <a:pt x="332046" y="39232"/>
                            <a:pt x="353062" y="3771"/>
                          </a:cubicBezTo>
                          <a:close/>
                        </a:path>
                      </a:pathLst>
                    </a:cu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grpSp>
              <p:grpSp>
                <p:nvGrpSpPr>
                  <p:cNvPr id="2874" name="Group 4912"/>
                  <p:cNvGrpSpPr/>
                  <p:nvPr/>
                </p:nvGrpSpPr>
                <p:grpSpPr>
                  <a:xfrm>
                    <a:off x="2251012" y="2041481"/>
                    <a:ext cx="881194" cy="1459484"/>
                    <a:chOff x="2251012" y="2041481"/>
                    <a:chExt cx="881194" cy="1459484"/>
                  </a:xfrm>
                </p:grpSpPr>
                <p:sp>
                  <p:nvSpPr>
                    <p:cNvPr id="4967" name="Oval 4966"/>
                    <p:cNvSpPr/>
                    <p:nvPr/>
                  </p:nvSpPr>
                  <p:spPr>
                    <a:xfrm rot="975412" flipH="1">
                      <a:off x="2251012" y="3334105"/>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968" name="Oval 4967"/>
                    <p:cNvSpPr/>
                    <p:nvPr/>
                  </p:nvSpPr>
                  <p:spPr>
                    <a:xfrm rot="975412" flipH="1">
                      <a:off x="2295469" y="3279650"/>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969" name="Oval 4968"/>
                    <p:cNvSpPr/>
                    <p:nvPr/>
                  </p:nvSpPr>
                  <p:spPr>
                    <a:xfrm rot="975412" flipH="1">
                      <a:off x="2339928" y="3225195"/>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970" name="Oval 4969"/>
                    <p:cNvSpPr/>
                    <p:nvPr/>
                  </p:nvSpPr>
                  <p:spPr>
                    <a:xfrm rot="975412" flipH="1">
                      <a:off x="2384387" y="3170740"/>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971" name="Oval 4970"/>
                    <p:cNvSpPr/>
                    <p:nvPr/>
                  </p:nvSpPr>
                  <p:spPr>
                    <a:xfrm rot="975412" flipH="1">
                      <a:off x="2428846" y="3116285"/>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972" name="Oval 4971"/>
                    <p:cNvSpPr/>
                    <p:nvPr/>
                  </p:nvSpPr>
                  <p:spPr>
                    <a:xfrm rot="975412" flipH="1">
                      <a:off x="2473304" y="3061828"/>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973" name="Oval 4972"/>
                    <p:cNvSpPr/>
                    <p:nvPr/>
                  </p:nvSpPr>
                  <p:spPr>
                    <a:xfrm rot="975412" flipH="1">
                      <a:off x="2517763" y="3007373"/>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974" name="Oval 4973"/>
                    <p:cNvSpPr/>
                    <p:nvPr/>
                  </p:nvSpPr>
                  <p:spPr>
                    <a:xfrm rot="975412" flipH="1">
                      <a:off x="2551749" y="2944349"/>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975" name="Oval 4974"/>
                    <p:cNvSpPr/>
                    <p:nvPr/>
                  </p:nvSpPr>
                  <p:spPr>
                    <a:xfrm rot="975412" flipH="1">
                      <a:off x="2585735" y="2881326"/>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976" name="Oval 4975"/>
                    <p:cNvSpPr/>
                    <p:nvPr/>
                  </p:nvSpPr>
                  <p:spPr>
                    <a:xfrm rot="975412" flipH="1">
                      <a:off x="2612308" y="2812239"/>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977" name="Oval 4976"/>
                    <p:cNvSpPr/>
                    <p:nvPr/>
                  </p:nvSpPr>
                  <p:spPr>
                    <a:xfrm rot="975412" flipH="1">
                      <a:off x="2643234" y="2746713"/>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978" name="Oval 4977"/>
                    <p:cNvSpPr/>
                    <p:nvPr/>
                  </p:nvSpPr>
                  <p:spPr>
                    <a:xfrm rot="975412" flipH="1">
                      <a:off x="2670212" y="2677958"/>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979" name="Oval 4978"/>
                    <p:cNvSpPr/>
                    <p:nvPr/>
                  </p:nvSpPr>
                  <p:spPr>
                    <a:xfrm rot="975412" flipH="1">
                      <a:off x="2683657" y="2598131"/>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980" name="Oval 4979"/>
                    <p:cNvSpPr/>
                    <p:nvPr/>
                  </p:nvSpPr>
                  <p:spPr>
                    <a:xfrm rot="975412" flipH="1">
                      <a:off x="2718048" y="2535440"/>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981" name="Oval 4980"/>
                    <p:cNvSpPr/>
                    <p:nvPr/>
                  </p:nvSpPr>
                  <p:spPr>
                    <a:xfrm rot="975412" flipH="1">
                      <a:off x="2728027" y="2452778"/>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982" name="Oval 4981"/>
                    <p:cNvSpPr/>
                    <p:nvPr/>
                  </p:nvSpPr>
                  <p:spPr>
                    <a:xfrm rot="975412" flipH="1">
                      <a:off x="2744937" y="2375787"/>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983" name="Oval 4982"/>
                    <p:cNvSpPr/>
                    <p:nvPr/>
                  </p:nvSpPr>
                  <p:spPr>
                    <a:xfrm rot="975412" flipH="1">
                      <a:off x="2758384" y="2295961"/>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984" name="Oval 4983"/>
                    <p:cNvSpPr/>
                    <p:nvPr/>
                  </p:nvSpPr>
                  <p:spPr>
                    <a:xfrm rot="975412" flipH="1">
                      <a:off x="2763174" y="2209054"/>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985" name="Oval 4984"/>
                    <p:cNvSpPr/>
                    <p:nvPr/>
                  </p:nvSpPr>
                  <p:spPr>
                    <a:xfrm rot="975412" flipH="1">
                      <a:off x="2760860" y="2116337"/>
                      <a:ext cx="369032"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986" name="Oval 1299"/>
                    <p:cNvSpPr/>
                    <p:nvPr/>
                  </p:nvSpPr>
                  <p:spPr>
                    <a:xfrm rot="975412" flipH="1">
                      <a:off x="2695571" y="2041481"/>
                      <a:ext cx="322225" cy="118403"/>
                    </a:xfrm>
                    <a:custGeom>
                      <a:avLst/>
                      <a:gdLst/>
                      <a:ahLst/>
                      <a:cxnLst/>
                      <a:rect l="l" t="t" r="r" b="b"/>
                      <a:pathLst>
                        <a:path w="322225" h="118403">
                          <a:moveTo>
                            <a:pt x="322225" y="87557"/>
                          </a:moveTo>
                          <a:lnTo>
                            <a:pt x="21964" y="0"/>
                          </a:lnTo>
                          <a:cubicBezTo>
                            <a:pt x="7272" y="8399"/>
                            <a:pt x="0" y="21301"/>
                            <a:pt x="0" y="34973"/>
                          </a:cubicBezTo>
                          <a:cubicBezTo>
                            <a:pt x="0" y="81050"/>
                            <a:pt x="82611" y="118403"/>
                            <a:pt x="184516" y="118403"/>
                          </a:cubicBezTo>
                          <a:cubicBezTo>
                            <a:pt x="240091" y="118403"/>
                            <a:pt x="289928" y="107294"/>
                            <a:pt x="322225" y="87557"/>
                          </a:cubicBezTo>
                          <a:close/>
                        </a:path>
                      </a:pathLst>
                    </a:cu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grpSp>
              <p:grpSp>
                <p:nvGrpSpPr>
                  <p:cNvPr id="2875" name="Group 4913"/>
                  <p:cNvGrpSpPr/>
                  <p:nvPr/>
                </p:nvGrpSpPr>
                <p:grpSpPr>
                  <a:xfrm>
                    <a:off x="1584764" y="2058625"/>
                    <a:ext cx="770155" cy="1768856"/>
                    <a:chOff x="1584764" y="2058625"/>
                    <a:chExt cx="770155" cy="1768856"/>
                  </a:xfrm>
                </p:grpSpPr>
                <p:sp>
                  <p:nvSpPr>
                    <p:cNvPr id="4944" name="Oval 4943"/>
                    <p:cNvSpPr/>
                    <p:nvPr/>
                  </p:nvSpPr>
                  <p:spPr>
                    <a:xfrm rot="21000444" flipH="1">
                      <a:off x="1885739" y="3660621"/>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945" name="Oval 4944"/>
                    <p:cNvSpPr/>
                    <p:nvPr/>
                  </p:nvSpPr>
                  <p:spPr>
                    <a:xfrm rot="21000444" flipH="1">
                      <a:off x="1901551" y="3592100"/>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946" name="Oval 4945"/>
                    <p:cNvSpPr/>
                    <p:nvPr/>
                  </p:nvSpPr>
                  <p:spPr>
                    <a:xfrm rot="21000444" flipH="1">
                      <a:off x="1917365" y="3523578"/>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947" name="Oval 4946"/>
                    <p:cNvSpPr/>
                    <p:nvPr/>
                  </p:nvSpPr>
                  <p:spPr>
                    <a:xfrm rot="21000444" flipH="1">
                      <a:off x="1933178" y="3455055"/>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948" name="Oval 4947"/>
                    <p:cNvSpPr/>
                    <p:nvPr/>
                  </p:nvSpPr>
                  <p:spPr>
                    <a:xfrm rot="21000444" flipH="1">
                      <a:off x="1948991" y="3386532"/>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949" name="Oval 4948"/>
                    <p:cNvSpPr/>
                    <p:nvPr/>
                  </p:nvSpPr>
                  <p:spPr>
                    <a:xfrm rot="21000444" flipH="1">
                      <a:off x="1964805" y="3318008"/>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950" name="Oval 4949"/>
                    <p:cNvSpPr/>
                    <p:nvPr/>
                  </p:nvSpPr>
                  <p:spPr>
                    <a:xfrm rot="21000444" flipH="1">
                      <a:off x="1980618" y="3249485"/>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951" name="Oval 4950"/>
                    <p:cNvSpPr/>
                    <p:nvPr/>
                  </p:nvSpPr>
                  <p:spPr>
                    <a:xfrm rot="21000444" flipH="1">
                      <a:off x="1983253" y="3177915"/>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952" name="Oval 4951"/>
                    <p:cNvSpPr/>
                    <p:nvPr/>
                  </p:nvSpPr>
                  <p:spPr>
                    <a:xfrm rot="21000444" flipH="1">
                      <a:off x="1985887" y="3106344"/>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953" name="Oval 4952"/>
                    <p:cNvSpPr/>
                    <p:nvPr/>
                  </p:nvSpPr>
                  <p:spPr>
                    <a:xfrm rot="21000444" flipH="1">
                      <a:off x="1979197" y="3032619"/>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954" name="Oval 4953"/>
                    <p:cNvSpPr/>
                    <p:nvPr/>
                  </p:nvSpPr>
                  <p:spPr>
                    <a:xfrm rot="21000444" flipH="1">
                      <a:off x="1977980" y="2960157"/>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955" name="Oval 4954"/>
                    <p:cNvSpPr/>
                    <p:nvPr/>
                  </p:nvSpPr>
                  <p:spPr>
                    <a:xfrm rot="21000444" flipH="1">
                      <a:off x="1971797" y="2886548"/>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956" name="Oval 4955"/>
                    <p:cNvSpPr/>
                    <p:nvPr/>
                  </p:nvSpPr>
                  <p:spPr>
                    <a:xfrm rot="21000444" flipH="1">
                      <a:off x="1960903" y="2809002"/>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957" name="Oval 4956"/>
                    <p:cNvSpPr/>
                    <p:nvPr/>
                  </p:nvSpPr>
                  <p:spPr>
                    <a:xfrm rot="20940000" flipH="1">
                      <a:off x="1951730" y="2737549"/>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958" name="Oval 4957"/>
                    <p:cNvSpPr/>
                    <p:nvPr/>
                  </p:nvSpPr>
                  <p:spPr>
                    <a:xfrm rot="21000444" flipH="1">
                      <a:off x="1936475" y="2658994"/>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959" name="Oval 4958"/>
                    <p:cNvSpPr/>
                    <p:nvPr/>
                  </p:nvSpPr>
                  <p:spPr>
                    <a:xfrm rot="21000444" flipH="1">
                      <a:off x="1905306" y="2582456"/>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960" name="Oval 4959"/>
                    <p:cNvSpPr/>
                    <p:nvPr/>
                  </p:nvSpPr>
                  <p:spPr>
                    <a:xfrm rot="21000444" flipH="1">
                      <a:off x="1882094" y="2504908"/>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961" name="Oval 4960"/>
                    <p:cNvSpPr/>
                    <p:nvPr/>
                  </p:nvSpPr>
                  <p:spPr>
                    <a:xfrm rot="21000444" flipH="1">
                      <a:off x="1847993" y="2424843"/>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962" name="Oval 4961"/>
                    <p:cNvSpPr/>
                    <p:nvPr/>
                  </p:nvSpPr>
                  <p:spPr>
                    <a:xfrm rot="21000444" flipH="1">
                      <a:off x="1804952" y="2342712"/>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963" name="Oval 4962"/>
                    <p:cNvSpPr/>
                    <p:nvPr/>
                  </p:nvSpPr>
                  <p:spPr>
                    <a:xfrm rot="21000444" flipH="1">
                      <a:off x="1746566" y="2257031"/>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964" name="Oval 4963"/>
                    <p:cNvSpPr/>
                    <p:nvPr/>
                  </p:nvSpPr>
                  <p:spPr>
                    <a:xfrm rot="21000444" flipH="1">
                      <a:off x="1709665" y="2176319"/>
                      <a:ext cx="369032"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965" name="Oval 5545"/>
                    <p:cNvSpPr/>
                    <p:nvPr/>
                  </p:nvSpPr>
                  <p:spPr>
                    <a:xfrm rot="21000444" flipH="1">
                      <a:off x="1646918" y="2089630"/>
                      <a:ext cx="369032" cy="166860"/>
                    </a:xfrm>
                    <a:custGeom>
                      <a:avLst/>
                      <a:gdLst/>
                      <a:ahLst/>
                      <a:cxnLst/>
                      <a:rect l="l" t="t" r="r" b="b"/>
                      <a:pathLst>
                        <a:path w="369032" h="166860">
                          <a:moveTo>
                            <a:pt x="151118" y="3049"/>
                          </a:moveTo>
                          <a:lnTo>
                            <a:pt x="87336" y="14287"/>
                          </a:lnTo>
                          <a:cubicBezTo>
                            <a:pt x="34702" y="27367"/>
                            <a:pt x="0" y="53566"/>
                            <a:pt x="0" y="83430"/>
                          </a:cubicBezTo>
                          <a:cubicBezTo>
                            <a:pt x="0" y="129507"/>
                            <a:pt x="82611" y="166860"/>
                            <a:pt x="184516" y="166860"/>
                          </a:cubicBezTo>
                          <a:cubicBezTo>
                            <a:pt x="286421" y="166860"/>
                            <a:pt x="369032" y="129507"/>
                            <a:pt x="369032" y="83430"/>
                          </a:cubicBezTo>
                          <a:cubicBezTo>
                            <a:pt x="369032" y="37353"/>
                            <a:pt x="286421" y="0"/>
                            <a:pt x="184516" y="0"/>
                          </a:cubicBezTo>
                          <a:cubicBezTo>
                            <a:pt x="173063" y="0"/>
                            <a:pt x="161854" y="472"/>
                            <a:pt x="151118" y="3049"/>
                          </a:cubicBezTo>
                          <a:close/>
                        </a:path>
                      </a:pathLst>
                    </a:cu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966" name="Oval 1279"/>
                    <p:cNvSpPr/>
                    <p:nvPr/>
                  </p:nvSpPr>
                  <p:spPr>
                    <a:xfrm rot="21000444" flipH="1">
                      <a:off x="1584764" y="2058625"/>
                      <a:ext cx="352588" cy="111172"/>
                    </a:xfrm>
                    <a:custGeom>
                      <a:avLst/>
                      <a:gdLst/>
                      <a:ahLst/>
                      <a:cxnLst/>
                      <a:rect l="l" t="t" r="r" b="b"/>
                      <a:pathLst>
                        <a:path w="352588" h="111172">
                          <a:moveTo>
                            <a:pt x="341317" y="0"/>
                          </a:moveTo>
                          <a:lnTo>
                            <a:pt x="0" y="60138"/>
                          </a:lnTo>
                          <a:cubicBezTo>
                            <a:pt x="27386" y="90582"/>
                            <a:pt x="92411" y="111172"/>
                            <a:pt x="168072" y="111172"/>
                          </a:cubicBezTo>
                          <a:cubicBezTo>
                            <a:pt x="269977" y="111172"/>
                            <a:pt x="352588" y="73819"/>
                            <a:pt x="352588" y="27742"/>
                          </a:cubicBezTo>
                          <a:cubicBezTo>
                            <a:pt x="352588" y="17863"/>
                            <a:pt x="348791" y="8387"/>
                            <a:pt x="341317" y="0"/>
                          </a:cubicBezTo>
                          <a:close/>
                        </a:path>
                      </a:pathLst>
                    </a:cu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grpSp>
              <p:grpSp>
                <p:nvGrpSpPr>
                  <p:cNvPr id="2876" name="Group 4914"/>
                  <p:cNvGrpSpPr/>
                  <p:nvPr/>
                </p:nvGrpSpPr>
                <p:grpSpPr>
                  <a:xfrm>
                    <a:off x="2113880" y="2060956"/>
                    <a:ext cx="731300" cy="1761350"/>
                    <a:chOff x="2113880" y="2060956"/>
                    <a:chExt cx="731300" cy="1761350"/>
                  </a:xfrm>
                </p:grpSpPr>
                <p:sp>
                  <p:nvSpPr>
                    <p:cNvPr id="4921" name="Oval 4920"/>
                    <p:cNvSpPr/>
                    <p:nvPr/>
                  </p:nvSpPr>
                  <p:spPr>
                    <a:xfrm rot="508489" flipH="1">
                      <a:off x="2113880" y="3655446"/>
                      <a:ext cx="369031"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922" name="Oval 4921"/>
                    <p:cNvSpPr/>
                    <p:nvPr/>
                  </p:nvSpPr>
                  <p:spPr>
                    <a:xfrm rot="508489" flipH="1">
                      <a:off x="2150562" y="3595467"/>
                      <a:ext cx="369031"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923" name="Oval 4922"/>
                    <p:cNvSpPr/>
                    <p:nvPr/>
                  </p:nvSpPr>
                  <p:spPr>
                    <a:xfrm rot="508489" flipH="1">
                      <a:off x="2187245" y="3535487"/>
                      <a:ext cx="369031"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924" name="Oval 4923"/>
                    <p:cNvSpPr/>
                    <p:nvPr/>
                  </p:nvSpPr>
                  <p:spPr>
                    <a:xfrm rot="508489" flipH="1">
                      <a:off x="2223928" y="3475508"/>
                      <a:ext cx="369031"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925" name="Oval 4924"/>
                    <p:cNvSpPr/>
                    <p:nvPr/>
                  </p:nvSpPr>
                  <p:spPr>
                    <a:xfrm rot="508489" flipH="1">
                      <a:off x="2260612" y="3415528"/>
                      <a:ext cx="369031"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926" name="Oval 4925"/>
                    <p:cNvSpPr/>
                    <p:nvPr/>
                  </p:nvSpPr>
                  <p:spPr>
                    <a:xfrm rot="508489" flipH="1">
                      <a:off x="2297294" y="3355547"/>
                      <a:ext cx="369031"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927" name="Oval 4926"/>
                    <p:cNvSpPr/>
                    <p:nvPr/>
                  </p:nvSpPr>
                  <p:spPr>
                    <a:xfrm rot="508489" flipH="1">
                      <a:off x="2333977" y="3295567"/>
                      <a:ext cx="369031"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928" name="Oval 4927"/>
                    <p:cNvSpPr/>
                    <p:nvPr/>
                  </p:nvSpPr>
                  <p:spPr>
                    <a:xfrm rot="508489" flipH="1">
                      <a:off x="2359125" y="3228518"/>
                      <a:ext cx="369031"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929" name="Oval 4928"/>
                    <p:cNvSpPr/>
                    <p:nvPr/>
                  </p:nvSpPr>
                  <p:spPr>
                    <a:xfrm rot="508489" flipH="1">
                      <a:off x="2384271" y="3161469"/>
                      <a:ext cx="369031"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930" name="Oval 4929"/>
                    <p:cNvSpPr/>
                    <p:nvPr/>
                  </p:nvSpPr>
                  <p:spPr>
                    <a:xfrm rot="508489" flipH="1">
                      <a:off x="2401256" y="3089417"/>
                      <a:ext cx="369031"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931" name="Oval 4930"/>
                    <p:cNvSpPr/>
                    <p:nvPr/>
                  </p:nvSpPr>
                  <p:spPr>
                    <a:xfrm rot="508489" flipH="1">
                      <a:off x="2423033" y="3020302"/>
                      <a:ext cx="369031"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932" name="Oval 4931"/>
                    <p:cNvSpPr/>
                    <p:nvPr/>
                  </p:nvSpPr>
                  <p:spPr>
                    <a:xfrm rot="508489" flipH="1">
                      <a:off x="2440462" y="2948523"/>
                      <a:ext cx="369031"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933" name="Oval 4932"/>
                    <p:cNvSpPr/>
                    <p:nvPr/>
                  </p:nvSpPr>
                  <p:spPr>
                    <a:xfrm rot="508489" flipH="1">
                      <a:off x="2455303" y="2879939"/>
                      <a:ext cx="369031"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934" name="Oval 4933"/>
                    <p:cNvSpPr/>
                    <p:nvPr/>
                  </p:nvSpPr>
                  <p:spPr>
                    <a:xfrm rot="508489" flipH="1">
                      <a:off x="2468579" y="2800834"/>
                      <a:ext cx="369031"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935" name="Oval 4934"/>
                    <p:cNvSpPr/>
                    <p:nvPr/>
                  </p:nvSpPr>
                  <p:spPr>
                    <a:xfrm rot="508489" flipH="1">
                      <a:off x="2467283" y="2717581"/>
                      <a:ext cx="369031"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936" name="Oval 4935"/>
                    <p:cNvSpPr/>
                    <p:nvPr/>
                  </p:nvSpPr>
                  <p:spPr>
                    <a:xfrm rot="508489" flipH="1">
                      <a:off x="2473626" y="2639007"/>
                      <a:ext cx="369031"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937" name="Oval 4936"/>
                    <p:cNvSpPr/>
                    <p:nvPr/>
                  </p:nvSpPr>
                  <p:spPr>
                    <a:xfrm rot="508489" flipH="1">
                      <a:off x="2476149" y="2558094"/>
                      <a:ext cx="369031"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938" name="Oval 4937"/>
                    <p:cNvSpPr/>
                    <p:nvPr/>
                  </p:nvSpPr>
                  <p:spPr>
                    <a:xfrm rot="508489" flipH="1">
                      <a:off x="2469139" y="2471338"/>
                      <a:ext cx="369031"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939" name="Oval 4938"/>
                    <p:cNvSpPr/>
                    <p:nvPr/>
                  </p:nvSpPr>
                  <p:spPr>
                    <a:xfrm rot="508489" flipH="1">
                      <a:off x="2454305" y="2379788"/>
                      <a:ext cx="369031"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940" name="Oval 4939"/>
                    <p:cNvSpPr/>
                    <p:nvPr/>
                  </p:nvSpPr>
                  <p:spPr>
                    <a:xfrm rot="508489" flipH="1">
                      <a:off x="2438359" y="2280008"/>
                      <a:ext cx="369031"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941" name="Oval 4940"/>
                    <p:cNvSpPr/>
                    <p:nvPr/>
                  </p:nvSpPr>
                  <p:spPr>
                    <a:xfrm rot="508489" flipH="1">
                      <a:off x="2416582" y="2191750"/>
                      <a:ext cx="369031"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942" name="Oval 3804"/>
                    <p:cNvSpPr/>
                    <p:nvPr/>
                  </p:nvSpPr>
                  <p:spPr>
                    <a:xfrm rot="508489" flipH="1">
                      <a:off x="2384498" y="2089630"/>
                      <a:ext cx="369032" cy="166860"/>
                    </a:xfrm>
                    <a:custGeom>
                      <a:avLst/>
                      <a:gdLst/>
                      <a:ahLst/>
                      <a:cxnLst/>
                      <a:rect l="l" t="t" r="r" b="b"/>
                      <a:pathLst>
                        <a:path w="369032" h="166860">
                          <a:moveTo>
                            <a:pt x="256338" y="6556"/>
                          </a:moveTo>
                          <a:cubicBezTo>
                            <a:pt x="234263" y="2335"/>
                            <a:pt x="209992" y="0"/>
                            <a:pt x="184516" y="0"/>
                          </a:cubicBezTo>
                          <a:cubicBezTo>
                            <a:pt x="82611" y="0"/>
                            <a:pt x="0" y="37353"/>
                            <a:pt x="0" y="83430"/>
                          </a:cubicBezTo>
                          <a:cubicBezTo>
                            <a:pt x="0" y="129507"/>
                            <a:pt x="82611" y="166860"/>
                            <a:pt x="184516" y="166860"/>
                          </a:cubicBezTo>
                          <a:cubicBezTo>
                            <a:pt x="286421" y="166860"/>
                            <a:pt x="369032" y="129507"/>
                            <a:pt x="369032" y="83430"/>
                          </a:cubicBezTo>
                          <a:cubicBezTo>
                            <a:pt x="369032" y="48872"/>
                            <a:pt x="322563" y="19222"/>
                            <a:pt x="256338" y="6556"/>
                          </a:cubicBezTo>
                          <a:close/>
                        </a:path>
                      </a:pathLst>
                    </a:cu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943" name="Oval 1256"/>
                    <p:cNvSpPr/>
                    <p:nvPr/>
                  </p:nvSpPr>
                  <p:spPr>
                    <a:xfrm rot="508489" flipH="1">
                      <a:off x="2298938" y="2060956"/>
                      <a:ext cx="324394" cy="80826"/>
                    </a:xfrm>
                    <a:custGeom>
                      <a:avLst/>
                      <a:gdLst/>
                      <a:ahLst/>
                      <a:cxnLst/>
                      <a:rect l="l" t="t" r="r" b="b"/>
                      <a:pathLst>
                        <a:path w="324394" h="80826">
                          <a:moveTo>
                            <a:pt x="324394" y="48335"/>
                          </a:moveTo>
                          <a:lnTo>
                            <a:pt x="0" y="0"/>
                          </a:lnTo>
                          <a:cubicBezTo>
                            <a:pt x="2575" y="44889"/>
                            <a:pt x="83968" y="80826"/>
                            <a:pt x="183923" y="80826"/>
                          </a:cubicBezTo>
                          <a:cubicBezTo>
                            <a:pt x="241095" y="80826"/>
                            <a:pt x="292194" y="69070"/>
                            <a:pt x="324394" y="48335"/>
                          </a:cubicBezTo>
                          <a:close/>
                        </a:path>
                      </a:pathLst>
                    </a:cu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grpSp>
              <p:grpSp>
                <p:nvGrpSpPr>
                  <p:cNvPr id="2877" name="Group 4915"/>
                  <p:cNvGrpSpPr/>
                  <p:nvPr/>
                </p:nvGrpSpPr>
                <p:grpSpPr>
                  <a:xfrm>
                    <a:off x="2025832" y="2060973"/>
                    <a:ext cx="403372" cy="278475"/>
                    <a:chOff x="2025832" y="2060973"/>
                    <a:chExt cx="403372" cy="278475"/>
                  </a:xfrm>
                </p:grpSpPr>
                <p:sp>
                  <p:nvSpPr>
                    <p:cNvPr id="4917" name="Oval 4916"/>
                    <p:cNvSpPr/>
                    <p:nvPr/>
                  </p:nvSpPr>
                  <p:spPr>
                    <a:xfrm rot="599556">
                      <a:off x="2059804" y="2172588"/>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918" name="Oval 4917"/>
                    <p:cNvSpPr/>
                    <p:nvPr/>
                  </p:nvSpPr>
                  <p:spPr>
                    <a:xfrm rot="599556">
                      <a:off x="2043975" y="2104067"/>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919" name="Oval 871"/>
                    <p:cNvSpPr/>
                    <p:nvPr/>
                  </p:nvSpPr>
                  <p:spPr>
                    <a:xfrm rot="599556">
                      <a:off x="2025832" y="2062011"/>
                      <a:ext cx="369400" cy="140192"/>
                    </a:xfrm>
                    <a:custGeom>
                      <a:avLst/>
                      <a:gdLst/>
                      <a:ahLst/>
                      <a:cxnLst/>
                      <a:rect l="l" t="t" r="r" b="b"/>
                      <a:pathLst>
                        <a:path w="369400" h="140192">
                          <a:moveTo>
                            <a:pt x="310" y="56070"/>
                          </a:moveTo>
                          <a:lnTo>
                            <a:pt x="318542" y="0"/>
                          </a:lnTo>
                          <a:cubicBezTo>
                            <a:pt x="350173" y="14355"/>
                            <a:pt x="369400" y="34544"/>
                            <a:pt x="369400" y="56762"/>
                          </a:cubicBezTo>
                          <a:cubicBezTo>
                            <a:pt x="369400" y="102839"/>
                            <a:pt x="286707" y="140192"/>
                            <a:pt x="184700" y="140192"/>
                          </a:cubicBezTo>
                          <a:cubicBezTo>
                            <a:pt x="82693" y="140192"/>
                            <a:pt x="0" y="102839"/>
                            <a:pt x="0" y="56762"/>
                          </a:cubicBezTo>
                          <a:close/>
                        </a:path>
                      </a:pathLst>
                    </a:cu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920" name="Oval 872"/>
                    <p:cNvSpPr/>
                    <p:nvPr/>
                  </p:nvSpPr>
                  <p:spPr>
                    <a:xfrm rot="599556">
                      <a:off x="2064697" y="2060973"/>
                      <a:ext cx="305955" cy="77240"/>
                    </a:xfrm>
                    <a:custGeom>
                      <a:avLst/>
                      <a:gdLst/>
                      <a:ahLst/>
                      <a:cxnLst/>
                      <a:rect l="l" t="t" r="r" b="b"/>
                      <a:pathLst>
                        <a:path w="305955" h="77240">
                          <a:moveTo>
                            <a:pt x="0" y="53907"/>
                          </a:moveTo>
                          <a:lnTo>
                            <a:pt x="305955" y="0"/>
                          </a:lnTo>
                          <a:cubicBezTo>
                            <a:pt x="300904" y="43354"/>
                            <a:pt x="221266" y="77240"/>
                            <a:pt x="124107" y="77240"/>
                          </a:cubicBezTo>
                          <a:cubicBezTo>
                            <a:pt x="76024" y="77240"/>
                            <a:pt x="32232" y="68941"/>
                            <a:pt x="0" y="53907"/>
                          </a:cubicBezTo>
                          <a:close/>
                        </a:path>
                      </a:pathLst>
                    </a:cu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grpSp>
            </p:grpSp>
            <p:grpSp>
              <p:nvGrpSpPr>
                <p:cNvPr id="2878" name="Group 4313"/>
                <p:cNvGrpSpPr/>
                <p:nvPr/>
              </p:nvGrpSpPr>
              <p:grpSpPr>
                <a:xfrm>
                  <a:off x="1181315" y="2040471"/>
                  <a:ext cx="2059564" cy="2618385"/>
                  <a:chOff x="1181315" y="2040471"/>
                  <a:chExt cx="2059564" cy="2618385"/>
                </a:xfrm>
              </p:grpSpPr>
              <p:grpSp>
                <p:nvGrpSpPr>
                  <p:cNvPr id="2879" name="Group 4314"/>
                  <p:cNvGrpSpPr/>
                  <p:nvPr/>
                </p:nvGrpSpPr>
                <p:grpSpPr>
                  <a:xfrm>
                    <a:off x="1181315" y="2040471"/>
                    <a:ext cx="2059564" cy="2488125"/>
                    <a:chOff x="1181315" y="2040471"/>
                    <a:chExt cx="2059564" cy="2488125"/>
                  </a:xfrm>
                </p:grpSpPr>
                <p:grpSp>
                  <p:nvGrpSpPr>
                    <p:cNvPr id="2880" name="Group 4515"/>
                    <p:cNvGrpSpPr/>
                    <p:nvPr/>
                  </p:nvGrpSpPr>
                  <p:grpSpPr>
                    <a:xfrm>
                      <a:off x="1726117" y="2060621"/>
                      <a:ext cx="474717" cy="281474"/>
                      <a:chOff x="1738279" y="3429993"/>
                      <a:chExt cx="474717" cy="281474"/>
                    </a:xfrm>
                  </p:grpSpPr>
                  <p:sp>
                    <p:nvSpPr>
                      <p:cNvPr id="4878" name="Oval 4877"/>
                      <p:cNvSpPr/>
                      <p:nvPr/>
                    </p:nvSpPr>
                    <p:spPr>
                      <a:xfrm rot="21091511">
                        <a:off x="1843596" y="3544607"/>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879" name="Oval 4878"/>
                      <p:cNvSpPr/>
                      <p:nvPr/>
                    </p:nvSpPr>
                    <p:spPr>
                      <a:xfrm rot="21091511">
                        <a:off x="1806878" y="3484628"/>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880" name="Oval 866"/>
                      <p:cNvSpPr/>
                      <p:nvPr/>
                    </p:nvSpPr>
                    <p:spPr>
                      <a:xfrm rot="21091511">
                        <a:off x="1771297" y="3440015"/>
                        <a:ext cx="369400" cy="151410"/>
                      </a:xfrm>
                      <a:custGeom>
                        <a:avLst/>
                        <a:gdLst/>
                        <a:ahLst/>
                        <a:cxnLst/>
                        <a:rect l="l" t="t" r="r" b="b"/>
                        <a:pathLst>
                          <a:path w="369400" h="151410">
                            <a:moveTo>
                              <a:pt x="84083" y="0"/>
                            </a:moveTo>
                            <a:lnTo>
                              <a:pt x="357712" y="40771"/>
                            </a:lnTo>
                            <a:cubicBezTo>
                              <a:pt x="365630" y="48701"/>
                              <a:pt x="369400" y="58142"/>
                              <a:pt x="369400" y="67980"/>
                            </a:cubicBezTo>
                            <a:cubicBezTo>
                              <a:pt x="369400" y="114057"/>
                              <a:pt x="286707" y="151410"/>
                              <a:pt x="184700" y="151410"/>
                            </a:cubicBezTo>
                            <a:cubicBezTo>
                              <a:pt x="82693" y="151410"/>
                              <a:pt x="0" y="114057"/>
                              <a:pt x="0" y="67980"/>
                            </a:cubicBezTo>
                            <a:cubicBezTo>
                              <a:pt x="0" y="38764"/>
                              <a:pt x="33247" y="13055"/>
                              <a:pt x="84083" y="0"/>
                            </a:cubicBezTo>
                            <a:close/>
                          </a:path>
                        </a:pathLst>
                      </a:cu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881" name="Oval 867"/>
                      <p:cNvSpPr/>
                      <p:nvPr/>
                    </p:nvSpPr>
                    <p:spPr>
                      <a:xfrm rot="21091511">
                        <a:off x="1738279" y="3429993"/>
                        <a:ext cx="353282" cy="102373"/>
                      </a:xfrm>
                      <a:custGeom>
                        <a:avLst/>
                        <a:gdLst/>
                        <a:ahLst/>
                        <a:cxnLst/>
                        <a:rect l="l" t="t" r="r" b="b"/>
                        <a:pathLst>
                          <a:path w="353282" h="102373">
                            <a:moveTo>
                              <a:pt x="6203" y="0"/>
                            </a:moveTo>
                            <a:lnTo>
                              <a:pt x="353282" y="51715"/>
                            </a:lnTo>
                            <a:cubicBezTo>
                              <a:pt x="325456" y="81805"/>
                              <a:pt x="260395" y="102373"/>
                              <a:pt x="184700" y="102373"/>
                            </a:cubicBezTo>
                            <a:cubicBezTo>
                              <a:pt x="82693" y="102373"/>
                              <a:pt x="0" y="65020"/>
                              <a:pt x="0" y="18943"/>
                            </a:cubicBezTo>
                            <a:close/>
                          </a:path>
                        </a:pathLst>
                      </a:cu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882" name="Oval 868"/>
                      <p:cNvSpPr/>
                      <p:nvPr/>
                    </p:nvSpPr>
                    <p:spPr>
                      <a:xfrm rot="21091511">
                        <a:off x="1742069" y="3439907"/>
                        <a:ext cx="211151" cy="37390"/>
                      </a:xfrm>
                      <a:custGeom>
                        <a:avLst/>
                        <a:gdLst/>
                        <a:ahLst/>
                        <a:cxnLst/>
                        <a:rect l="l" t="t" r="r" b="b"/>
                        <a:pathLst>
                          <a:path w="211151" h="37390">
                            <a:moveTo>
                              <a:pt x="0" y="0"/>
                            </a:moveTo>
                            <a:lnTo>
                              <a:pt x="211151" y="31462"/>
                            </a:lnTo>
                            <a:cubicBezTo>
                              <a:pt x="191969" y="35694"/>
                              <a:pt x="171107" y="37390"/>
                              <a:pt x="149368" y="37390"/>
                            </a:cubicBezTo>
                            <a:cubicBezTo>
                              <a:pt x="87049" y="37390"/>
                              <a:pt x="31941" y="23449"/>
                              <a:pt x="0" y="0"/>
                            </a:cubicBezTo>
                            <a:close/>
                          </a:path>
                        </a:pathLst>
                      </a:cu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grpSp>
                <p:grpSp>
                  <p:nvGrpSpPr>
                    <p:cNvPr id="2881" name="Group 4516"/>
                    <p:cNvGrpSpPr/>
                    <p:nvPr/>
                  </p:nvGrpSpPr>
                  <p:grpSpPr>
                    <a:xfrm>
                      <a:off x="2209421" y="2046375"/>
                      <a:ext cx="405418" cy="556653"/>
                      <a:chOff x="2221583" y="3415747"/>
                      <a:chExt cx="405418" cy="556653"/>
                    </a:xfrm>
                  </p:grpSpPr>
                  <p:sp>
                    <p:nvSpPr>
                      <p:cNvPr id="4870" name="Oval 4869"/>
                      <p:cNvSpPr/>
                      <p:nvPr/>
                    </p:nvSpPr>
                    <p:spPr>
                      <a:xfrm rot="1027253">
                        <a:off x="2257601" y="3805540"/>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871" name="Oval 4870"/>
                      <p:cNvSpPr/>
                      <p:nvPr/>
                    </p:nvSpPr>
                    <p:spPr>
                      <a:xfrm rot="1027253">
                        <a:off x="2250397" y="3735584"/>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872" name="Oval 4871"/>
                      <p:cNvSpPr/>
                      <p:nvPr/>
                    </p:nvSpPr>
                    <p:spPr>
                      <a:xfrm rot="1027253">
                        <a:off x="2243194" y="3665627"/>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873" name="Oval 4872"/>
                      <p:cNvSpPr/>
                      <p:nvPr/>
                    </p:nvSpPr>
                    <p:spPr>
                      <a:xfrm rot="1027253">
                        <a:off x="2235990" y="3595669"/>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874" name="Oval 4873"/>
                      <p:cNvSpPr/>
                      <p:nvPr/>
                    </p:nvSpPr>
                    <p:spPr>
                      <a:xfrm rot="1027253">
                        <a:off x="2228787" y="3525712"/>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875" name="Oval 861"/>
                      <p:cNvSpPr/>
                      <p:nvPr/>
                    </p:nvSpPr>
                    <p:spPr>
                      <a:xfrm rot="1027253">
                        <a:off x="2221583" y="3455755"/>
                        <a:ext cx="369400" cy="166860"/>
                      </a:xfrm>
                      <a:custGeom>
                        <a:avLst/>
                        <a:gdLst/>
                        <a:ahLst/>
                        <a:cxnLst/>
                        <a:rect l="l" t="t" r="r" b="b"/>
                        <a:pathLst>
                          <a:path w="369400" h="166860">
                            <a:moveTo>
                              <a:pt x="119095" y="16251"/>
                            </a:moveTo>
                            <a:lnTo>
                              <a:pt x="166451" y="1664"/>
                            </a:lnTo>
                            <a:cubicBezTo>
                              <a:pt x="172377" y="138"/>
                              <a:pt x="178503" y="0"/>
                              <a:pt x="184700" y="0"/>
                            </a:cubicBezTo>
                            <a:cubicBezTo>
                              <a:pt x="286707" y="0"/>
                              <a:pt x="369400" y="37353"/>
                              <a:pt x="369400" y="83430"/>
                            </a:cubicBezTo>
                            <a:cubicBezTo>
                              <a:pt x="369400" y="129507"/>
                              <a:pt x="286707" y="166860"/>
                              <a:pt x="184700" y="166860"/>
                            </a:cubicBezTo>
                            <a:cubicBezTo>
                              <a:pt x="82693" y="166860"/>
                              <a:pt x="0" y="129507"/>
                              <a:pt x="0" y="83430"/>
                            </a:cubicBezTo>
                            <a:cubicBezTo>
                              <a:pt x="0" y="68850"/>
                              <a:pt x="8279" y="55144"/>
                              <a:pt x="24386" y="45426"/>
                            </a:cubicBezTo>
                            <a:close/>
                          </a:path>
                        </a:pathLst>
                      </a:cu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876" name="Oval 862"/>
                      <p:cNvSpPr/>
                      <p:nvPr/>
                    </p:nvSpPr>
                    <p:spPr>
                      <a:xfrm rot="1027253">
                        <a:off x="2230137" y="3415747"/>
                        <a:ext cx="349134" cy="139282"/>
                      </a:xfrm>
                      <a:custGeom>
                        <a:avLst/>
                        <a:gdLst/>
                        <a:ahLst/>
                        <a:cxnLst/>
                        <a:rect l="l" t="t" r="r" b="b"/>
                        <a:pathLst>
                          <a:path w="349134" h="139282">
                            <a:moveTo>
                              <a:pt x="299698" y="0"/>
                            </a:moveTo>
                            <a:cubicBezTo>
                              <a:pt x="330522" y="14096"/>
                              <a:pt x="349134" y="33993"/>
                              <a:pt x="349134" y="55852"/>
                            </a:cubicBezTo>
                            <a:cubicBezTo>
                              <a:pt x="349134" y="101929"/>
                              <a:pt x="266441" y="139282"/>
                              <a:pt x="164434" y="139282"/>
                            </a:cubicBezTo>
                            <a:cubicBezTo>
                              <a:pt x="92119" y="139282"/>
                              <a:pt x="29511" y="120510"/>
                              <a:pt x="0" y="92319"/>
                            </a:cubicBezTo>
                            <a:close/>
                          </a:path>
                        </a:pathLst>
                      </a:cu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877" name="Oval 863"/>
                      <p:cNvSpPr/>
                      <p:nvPr/>
                    </p:nvSpPr>
                    <p:spPr>
                      <a:xfrm rot="1027253">
                        <a:off x="2332156" y="3418540"/>
                        <a:ext cx="240325" cy="79275"/>
                      </a:xfrm>
                      <a:custGeom>
                        <a:avLst/>
                        <a:gdLst/>
                        <a:ahLst/>
                        <a:cxnLst/>
                        <a:rect l="l" t="t" r="r" b="b"/>
                        <a:pathLst>
                          <a:path w="240325" h="79275">
                            <a:moveTo>
                              <a:pt x="0" y="74030"/>
                            </a:moveTo>
                            <a:lnTo>
                              <a:pt x="240325" y="0"/>
                            </a:lnTo>
                            <a:cubicBezTo>
                              <a:pt x="237017" y="44227"/>
                              <a:pt x="156329" y="79275"/>
                              <a:pt x="57520" y="79275"/>
                            </a:cubicBezTo>
                            <a:close/>
                          </a:path>
                        </a:pathLst>
                      </a:cu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grpSp>
                <p:grpSp>
                  <p:nvGrpSpPr>
                    <p:cNvPr id="2882" name="Group 4517"/>
                    <p:cNvGrpSpPr/>
                    <p:nvPr/>
                  </p:nvGrpSpPr>
                  <p:grpSpPr>
                    <a:xfrm>
                      <a:off x="1800572" y="2081492"/>
                      <a:ext cx="568265" cy="604409"/>
                      <a:chOff x="1812734" y="3450864"/>
                      <a:chExt cx="568265" cy="604409"/>
                    </a:xfrm>
                  </p:grpSpPr>
                  <p:sp>
                    <p:nvSpPr>
                      <p:cNvPr id="4861" name="Oval 4860"/>
                      <p:cNvSpPr/>
                      <p:nvPr/>
                    </p:nvSpPr>
                    <p:spPr>
                      <a:xfrm rot="21563279">
                        <a:off x="2011599" y="3888413"/>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862" name="Oval 4861"/>
                      <p:cNvSpPr/>
                      <p:nvPr/>
                    </p:nvSpPr>
                    <p:spPr>
                      <a:xfrm rot="21563279">
                        <a:off x="1983429" y="3823975"/>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863" name="Oval 4862"/>
                      <p:cNvSpPr/>
                      <p:nvPr/>
                    </p:nvSpPr>
                    <p:spPr>
                      <a:xfrm rot="21563279">
                        <a:off x="1955261" y="3759536"/>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864" name="Oval 4863"/>
                      <p:cNvSpPr/>
                      <p:nvPr/>
                    </p:nvSpPr>
                    <p:spPr>
                      <a:xfrm rot="21563279">
                        <a:off x="1927092" y="3695096"/>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865" name="Oval 4864"/>
                      <p:cNvSpPr/>
                      <p:nvPr/>
                    </p:nvSpPr>
                    <p:spPr>
                      <a:xfrm rot="21563279">
                        <a:off x="1898923" y="3630657"/>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866" name="Oval 4865"/>
                      <p:cNvSpPr/>
                      <p:nvPr/>
                    </p:nvSpPr>
                    <p:spPr>
                      <a:xfrm rot="21563279">
                        <a:off x="1870754" y="3566217"/>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867" name="Oval 4866"/>
                      <p:cNvSpPr/>
                      <p:nvPr/>
                    </p:nvSpPr>
                    <p:spPr>
                      <a:xfrm rot="21563279">
                        <a:off x="1842585" y="3501778"/>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868" name="Oval 854"/>
                      <p:cNvSpPr/>
                      <p:nvPr/>
                    </p:nvSpPr>
                    <p:spPr>
                      <a:xfrm rot="21563279">
                        <a:off x="1826926" y="3451591"/>
                        <a:ext cx="369400" cy="147185"/>
                      </a:xfrm>
                      <a:custGeom>
                        <a:avLst/>
                        <a:gdLst/>
                        <a:ahLst/>
                        <a:cxnLst/>
                        <a:rect l="l" t="t" r="r" b="b"/>
                        <a:pathLst>
                          <a:path w="369400" h="147185">
                            <a:moveTo>
                              <a:pt x="69730" y="0"/>
                            </a:moveTo>
                            <a:lnTo>
                              <a:pt x="308029" y="2546"/>
                            </a:lnTo>
                            <a:cubicBezTo>
                              <a:pt x="345833" y="17045"/>
                              <a:pt x="369400" y="39157"/>
                              <a:pt x="369400" y="63755"/>
                            </a:cubicBezTo>
                            <a:cubicBezTo>
                              <a:pt x="369400" y="109832"/>
                              <a:pt x="286707" y="147185"/>
                              <a:pt x="184700" y="147185"/>
                            </a:cubicBezTo>
                            <a:cubicBezTo>
                              <a:pt x="82693" y="147185"/>
                              <a:pt x="0" y="109832"/>
                              <a:pt x="0" y="63755"/>
                            </a:cubicBezTo>
                            <a:cubicBezTo>
                              <a:pt x="0" y="37414"/>
                              <a:pt x="27025" y="13924"/>
                              <a:pt x="69730" y="0"/>
                            </a:cubicBezTo>
                            <a:close/>
                          </a:path>
                        </a:pathLst>
                      </a:cu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869" name="Oval 855"/>
                      <p:cNvSpPr/>
                      <p:nvPr/>
                    </p:nvSpPr>
                    <p:spPr>
                      <a:xfrm rot="21563279">
                        <a:off x="1812734" y="3450864"/>
                        <a:ext cx="366126" cy="78050"/>
                      </a:xfrm>
                      <a:custGeom>
                        <a:avLst/>
                        <a:gdLst/>
                        <a:ahLst/>
                        <a:cxnLst/>
                        <a:rect l="l" t="t" r="r" b="b"/>
                        <a:pathLst>
                          <a:path w="366126" h="78050">
                            <a:moveTo>
                              <a:pt x="0" y="0"/>
                            </a:moveTo>
                            <a:lnTo>
                              <a:pt x="366126" y="3911"/>
                            </a:lnTo>
                            <a:cubicBezTo>
                              <a:pt x="356558" y="45731"/>
                              <a:pt x="278384" y="78050"/>
                              <a:pt x="183499" y="78050"/>
                            </a:cubicBezTo>
                            <a:cubicBezTo>
                              <a:pt x="85580" y="78050"/>
                              <a:pt x="5459" y="43631"/>
                              <a:pt x="0" y="0"/>
                            </a:cubicBezTo>
                            <a:close/>
                          </a:path>
                        </a:pathLst>
                      </a:cu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grpSp>
                <p:grpSp>
                  <p:nvGrpSpPr>
                    <p:cNvPr id="2883" name="Group 4518"/>
                    <p:cNvGrpSpPr/>
                    <p:nvPr/>
                  </p:nvGrpSpPr>
                  <p:grpSpPr>
                    <a:xfrm>
                      <a:off x="1350500" y="2047248"/>
                      <a:ext cx="712887" cy="587120"/>
                      <a:chOff x="1362662" y="3416620"/>
                      <a:chExt cx="712887" cy="587120"/>
                    </a:xfrm>
                  </p:grpSpPr>
                  <p:sp>
                    <p:nvSpPr>
                      <p:cNvPr id="4851" name="Oval 4850"/>
                      <p:cNvSpPr/>
                      <p:nvPr/>
                    </p:nvSpPr>
                    <p:spPr>
                      <a:xfrm rot="20624588">
                        <a:off x="1706149" y="3836880"/>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852" name="Oval 4851"/>
                      <p:cNvSpPr/>
                      <p:nvPr/>
                    </p:nvSpPr>
                    <p:spPr>
                      <a:xfrm rot="20624588">
                        <a:off x="1661648" y="3782425"/>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853" name="Oval 4852"/>
                      <p:cNvSpPr/>
                      <p:nvPr/>
                    </p:nvSpPr>
                    <p:spPr>
                      <a:xfrm rot="20624588">
                        <a:off x="1617144" y="3727970"/>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854" name="Oval 4853"/>
                      <p:cNvSpPr/>
                      <p:nvPr/>
                    </p:nvSpPr>
                    <p:spPr>
                      <a:xfrm rot="20624588">
                        <a:off x="1572641" y="3673515"/>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855" name="Oval 4854"/>
                      <p:cNvSpPr/>
                      <p:nvPr/>
                    </p:nvSpPr>
                    <p:spPr>
                      <a:xfrm rot="20624588">
                        <a:off x="1528139" y="3619060"/>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856" name="Oval 4855"/>
                      <p:cNvSpPr/>
                      <p:nvPr/>
                    </p:nvSpPr>
                    <p:spPr>
                      <a:xfrm rot="20624588">
                        <a:off x="1483636" y="3564603"/>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857" name="Oval 4856"/>
                      <p:cNvSpPr/>
                      <p:nvPr/>
                    </p:nvSpPr>
                    <p:spPr>
                      <a:xfrm rot="20624588">
                        <a:off x="1439132" y="3510148"/>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858" name="Oval 844"/>
                      <p:cNvSpPr/>
                      <p:nvPr/>
                    </p:nvSpPr>
                    <p:spPr>
                      <a:xfrm rot="20624588">
                        <a:off x="1405300" y="3448446"/>
                        <a:ext cx="369400" cy="165512"/>
                      </a:xfrm>
                      <a:custGeom>
                        <a:avLst/>
                        <a:gdLst/>
                        <a:ahLst/>
                        <a:cxnLst/>
                        <a:rect l="l" t="t" r="r" b="b"/>
                        <a:pathLst>
                          <a:path w="369400" h="165512">
                            <a:moveTo>
                              <a:pt x="170714" y="0"/>
                            </a:moveTo>
                            <a:lnTo>
                              <a:pt x="356991" y="54319"/>
                            </a:lnTo>
                            <a:cubicBezTo>
                              <a:pt x="365422" y="62289"/>
                              <a:pt x="369400" y="71976"/>
                              <a:pt x="369400" y="82082"/>
                            </a:cubicBezTo>
                            <a:cubicBezTo>
                              <a:pt x="369400" y="128159"/>
                              <a:pt x="286707" y="165512"/>
                              <a:pt x="184700" y="165512"/>
                            </a:cubicBezTo>
                            <a:cubicBezTo>
                              <a:pt x="82693" y="165512"/>
                              <a:pt x="0" y="128159"/>
                              <a:pt x="0" y="82082"/>
                            </a:cubicBezTo>
                            <a:cubicBezTo>
                              <a:pt x="0" y="38134"/>
                              <a:pt x="75228" y="2123"/>
                              <a:pt x="170714" y="0"/>
                            </a:cubicBezTo>
                            <a:close/>
                          </a:path>
                        </a:pathLst>
                      </a:cu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859" name="Oval 845"/>
                      <p:cNvSpPr/>
                      <p:nvPr/>
                    </p:nvSpPr>
                    <p:spPr>
                      <a:xfrm rot="20624588">
                        <a:off x="1375738" y="3416620"/>
                        <a:ext cx="350068" cy="136439"/>
                      </a:xfrm>
                      <a:custGeom>
                        <a:avLst/>
                        <a:gdLst/>
                        <a:ahLst/>
                        <a:cxnLst/>
                        <a:rect l="l" t="t" r="r" b="b"/>
                        <a:pathLst>
                          <a:path w="350068" h="136439">
                            <a:moveTo>
                              <a:pt x="45281" y="0"/>
                            </a:moveTo>
                            <a:lnTo>
                              <a:pt x="350068" y="88877"/>
                            </a:lnTo>
                            <a:cubicBezTo>
                              <a:pt x="320748" y="117328"/>
                              <a:pt x="257665" y="136439"/>
                              <a:pt x="184700" y="136439"/>
                            </a:cubicBezTo>
                            <a:cubicBezTo>
                              <a:pt x="82693" y="136439"/>
                              <a:pt x="0" y="99086"/>
                              <a:pt x="0" y="53009"/>
                            </a:cubicBezTo>
                            <a:cubicBezTo>
                              <a:pt x="0" y="32238"/>
                              <a:pt x="16804" y="13239"/>
                              <a:pt x="45281" y="0"/>
                            </a:cubicBezTo>
                            <a:close/>
                          </a:path>
                        </a:pathLst>
                      </a:cu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860" name="Oval 846"/>
                      <p:cNvSpPr/>
                      <p:nvPr/>
                    </p:nvSpPr>
                    <p:spPr>
                      <a:xfrm rot="20624588">
                        <a:off x="1362662" y="3420015"/>
                        <a:ext cx="243758" cy="76757"/>
                      </a:xfrm>
                      <a:custGeom>
                        <a:avLst/>
                        <a:gdLst/>
                        <a:ahLst/>
                        <a:cxnLst/>
                        <a:rect l="l" t="t" r="r" b="b"/>
                        <a:pathLst>
                          <a:path w="243758" h="76757">
                            <a:moveTo>
                              <a:pt x="0" y="0"/>
                            </a:moveTo>
                            <a:lnTo>
                              <a:pt x="243758" y="71081"/>
                            </a:lnTo>
                            <a:cubicBezTo>
                              <a:pt x="224413" y="75037"/>
                              <a:pt x="203415" y="76757"/>
                              <a:pt x="181529" y="76757"/>
                            </a:cubicBezTo>
                            <a:cubicBezTo>
                              <a:pt x="84730" y="76757"/>
                              <a:pt x="5323" y="43121"/>
                              <a:pt x="0" y="0"/>
                            </a:cubicBezTo>
                            <a:close/>
                          </a:path>
                        </a:pathLst>
                      </a:cu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grpSp>
                <p:grpSp>
                  <p:nvGrpSpPr>
                    <p:cNvPr id="2884" name="Group 4519"/>
                    <p:cNvGrpSpPr/>
                    <p:nvPr/>
                  </p:nvGrpSpPr>
                  <p:grpSpPr>
                    <a:xfrm>
                      <a:off x="1959555" y="2060313"/>
                      <a:ext cx="469649" cy="906377"/>
                      <a:chOff x="1971717" y="3429685"/>
                      <a:chExt cx="469649" cy="906377"/>
                    </a:xfrm>
                  </p:grpSpPr>
                  <p:sp>
                    <p:nvSpPr>
                      <p:cNvPr id="4838" name="Oval 4837"/>
                      <p:cNvSpPr/>
                      <p:nvPr/>
                    </p:nvSpPr>
                    <p:spPr>
                      <a:xfrm rot="599556">
                        <a:off x="2071966" y="4169202"/>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839" name="Oval 4838"/>
                      <p:cNvSpPr/>
                      <p:nvPr/>
                    </p:nvSpPr>
                    <p:spPr>
                      <a:xfrm rot="599556">
                        <a:off x="2056137" y="4100681"/>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840" name="Oval 4839"/>
                      <p:cNvSpPr/>
                      <p:nvPr/>
                    </p:nvSpPr>
                    <p:spPr>
                      <a:xfrm rot="599556">
                        <a:off x="2040307" y="4032159"/>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841" name="Oval 4840"/>
                      <p:cNvSpPr/>
                      <p:nvPr/>
                    </p:nvSpPr>
                    <p:spPr>
                      <a:xfrm rot="599556">
                        <a:off x="2024479" y="3963636"/>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842" name="Oval 4841"/>
                      <p:cNvSpPr/>
                      <p:nvPr/>
                    </p:nvSpPr>
                    <p:spPr>
                      <a:xfrm rot="599556">
                        <a:off x="2008650" y="3895113"/>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843" name="Oval 4842"/>
                      <p:cNvSpPr/>
                      <p:nvPr/>
                    </p:nvSpPr>
                    <p:spPr>
                      <a:xfrm rot="599556">
                        <a:off x="1992821" y="3826589"/>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844" name="Oval 4843"/>
                      <p:cNvSpPr/>
                      <p:nvPr/>
                    </p:nvSpPr>
                    <p:spPr>
                      <a:xfrm rot="599556">
                        <a:off x="1976992" y="3758066"/>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845" name="Oval 4844"/>
                      <p:cNvSpPr/>
                      <p:nvPr/>
                    </p:nvSpPr>
                    <p:spPr>
                      <a:xfrm rot="599556">
                        <a:off x="1974354" y="3686496"/>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846" name="Oval 4845"/>
                      <p:cNvSpPr/>
                      <p:nvPr/>
                    </p:nvSpPr>
                    <p:spPr>
                      <a:xfrm rot="599556">
                        <a:off x="1971717" y="3614925"/>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847" name="Oval 4846"/>
                      <p:cNvSpPr/>
                      <p:nvPr/>
                    </p:nvSpPr>
                    <p:spPr>
                      <a:xfrm rot="599556">
                        <a:off x="1978415" y="3541200"/>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848" name="Oval 4847"/>
                      <p:cNvSpPr/>
                      <p:nvPr/>
                    </p:nvSpPr>
                    <p:spPr>
                      <a:xfrm rot="599556">
                        <a:off x="1979633" y="3468738"/>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849" name="Oval 835"/>
                      <p:cNvSpPr/>
                      <p:nvPr/>
                    </p:nvSpPr>
                    <p:spPr>
                      <a:xfrm rot="599556">
                        <a:off x="1985700" y="3429685"/>
                        <a:ext cx="366501" cy="132295"/>
                      </a:xfrm>
                      <a:custGeom>
                        <a:avLst/>
                        <a:gdLst/>
                        <a:ahLst/>
                        <a:cxnLst/>
                        <a:rect l="l" t="t" r="r" b="b"/>
                        <a:pathLst>
                          <a:path w="366501" h="132295">
                            <a:moveTo>
                              <a:pt x="0" y="57656"/>
                            </a:moveTo>
                            <a:lnTo>
                              <a:pt x="327229" y="0"/>
                            </a:lnTo>
                            <a:cubicBezTo>
                              <a:pt x="352252" y="12115"/>
                              <a:pt x="366501" y="29738"/>
                              <a:pt x="366501" y="48865"/>
                            </a:cubicBezTo>
                            <a:cubicBezTo>
                              <a:pt x="366501" y="94942"/>
                              <a:pt x="283808" y="132295"/>
                              <a:pt x="181801" y="132295"/>
                            </a:cubicBezTo>
                            <a:cubicBezTo>
                              <a:pt x="86636" y="132295"/>
                              <a:pt x="8281" y="99785"/>
                              <a:pt x="0" y="57656"/>
                            </a:cubicBezTo>
                            <a:close/>
                          </a:path>
                        </a:pathLst>
                      </a:cu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850" name="Oval 836"/>
                      <p:cNvSpPr/>
                      <p:nvPr/>
                    </p:nvSpPr>
                    <p:spPr>
                      <a:xfrm rot="599556">
                        <a:off x="2086936" y="3435148"/>
                        <a:ext cx="253609" cy="55845"/>
                      </a:xfrm>
                      <a:custGeom>
                        <a:avLst/>
                        <a:gdLst/>
                        <a:ahLst/>
                        <a:cxnLst/>
                        <a:rect l="l" t="t" r="r" b="b"/>
                        <a:pathLst>
                          <a:path w="253609" h="55845">
                            <a:moveTo>
                              <a:pt x="0" y="44684"/>
                            </a:moveTo>
                            <a:lnTo>
                              <a:pt x="253609" y="0"/>
                            </a:lnTo>
                            <a:cubicBezTo>
                              <a:pt x="230263" y="33563"/>
                              <a:pt x="162999" y="55845"/>
                              <a:pt x="84213" y="55845"/>
                            </a:cubicBezTo>
                            <a:cubicBezTo>
                              <a:pt x="53669" y="55845"/>
                              <a:pt x="24857" y="52496"/>
                              <a:pt x="0" y="44684"/>
                            </a:cubicBezTo>
                            <a:close/>
                          </a:path>
                        </a:pathLst>
                      </a:cu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grpSp>
                <p:grpSp>
                  <p:nvGrpSpPr>
                    <p:cNvPr id="2885" name="Group 4520"/>
                    <p:cNvGrpSpPr/>
                    <p:nvPr/>
                  </p:nvGrpSpPr>
                  <p:grpSpPr>
                    <a:xfrm>
                      <a:off x="1493136" y="2059928"/>
                      <a:ext cx="707698" cy="895613"/>
                      <a:chOff x="1505298" y="3429300"/>
                      <a:chExt cx="707698" cy="895613"/>
                    </a:xfrm>
                  </p:grpSpPr>
                  <p:sp>
                    <p:nvSpPr>
                      <p:cNvPr id="4824" name="Oval 4823"/>
                      <p:cNvSpPr/>
                      <p:nvPr/>
                    </p:nvSpPr>
                    <p:spPr>
                      <a:xfrm rot="21091511">
                        <a:off x="1843596" y="4158053"/>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825" name="Oval 4824"/>
                      <p:cNvSpPr/>
                      <p:nvPr/>
                    </p:nvSpPr>
                    <p:spPr>
                      <a:xfrm rot="21091511">
                        <a:off x="1806878" y="4098074"/>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826" name="Oval 4825"/>
                      <p:cNvSpPr/>
                      <p:nvPr/>
                    </p:nvSpPr>
                    <p:spPr>
                      <a:xfrm rot="21091511">
                        <a:off x="1770158" y="4038094"/>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827" name="Oval 4826"/>
                      <p:cNvSpPr/>
                      <p:nvPr/>
                    </p:nvSpPr>
                    <p:spPr>
                      <a:xfrm rot="21091511">
                        <a:off x="1733438" y="3978115"/>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828" name="Oval 4827"/>
                      <p:cNvSpPr/>
                      <p:nvPr/>
                    </p:nvSpPr>
                    <p:spPr>
                      <a:xfrm rot="21091511">
                        <a:off x="1696718" y="3918135"/>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829" name="Oval 4828"/>
                      <p:cNvSpPr/>
                      <p:nvPr/>
                    </p:nvSpPr>
                    <p:spPr>
                      <a:xfrm rot="21091511">
                        <a:off x="1660000" y="3858154"/>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830" name="Oval 4829"/>
                      <p:cNvSpPr/>
                      <p:nvPr/>
                    </p:nvSpPr>
                    <p:spPr>
                      <a:xfrm rot="21091511">
                        <a:off x="1623280" y="3798174"/>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831" name="Oval 4830"/>
                      <p:cNvSpPr/>
                      <p:nvPr/>
                    </p:nvSpPr>
                    <p:spPr>
                      <a:xfrm rot="21091511">
                        <a:off x="1598107" y="3731125"/>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832" name="Oval 4831"/>
                      <p:cNvSpPr/>
                      <p:nvPr/>
                    </p:nvSpPr>
                    <p:spPr>
                      <a:xfrm rot="21091511">
                        <a:off x="1572935" y="3664076"/>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833" name="Oval 4832"/>
                      <p:cNvSpPr/>
                      <p:nvPr/>
                    </p:nvSpPr>
                    <p:spPr>
                      <a:xfrm rot="21091511">
                        <a:off x="1555933" y="3592024"/>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834" name="Oval 4833"/>
                      <p:cNvSpPr/>
                      <p:nvPr/>
                    </p:nvSpPr>
                    <p:spPr>
                      <a:xfrm rot="21091511">
                        <a:off x="1534136" y="3522909"/>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835" name="Oval 3731"/>
                      <p:cNvSpPr/>
                      <p:nvPr/>
                    </p:nvSpPr>
                    <p:spPr>
                      <a:xfrm rot="21091511">
                        <a:off x="1516737" y="3451789"/>
                        <a:ext cx="369400" cy="166198"/>
                      </a:xfrm>
                      <a:custGeom>
                        <a:avLst/>
                        <a:gdLst/>
                        <a:ahLst/>
                        <a:cxnLst/>
                        <a:rect l="l" t="t" r="r" b="b"/>
                        <a:pathLst>
                          <a:path w="369400" h="166198">
                            <a:moveTo>
                              <a:pt x="177443" y="0"/>
                            </a:moveTo>
                            <a:lnTo>
                              <a:pt x="294518" y="17444"/>
                            </a:lnTo>
                            <a:cubicBezTo>
                              <a:pt x="340180" y="31070"/>
                              <a:pt x="369400" y="55378"/>
                              <a:pt x="369400" y="82768"/>
                            </a:cubicBezTo>
                            <a:cubicBezTo>
                              <a:pt x="369400" y="128845"/>
                              <a:pt x="286707" y="166198"/>
                              <a:pt x="184700" y="166198"/>
                            </a:cubicBezTo>
                            <a:cubicBezTo>
                              <a:pt x="82693" y="166198"/>
                              <a:pt x="0" y="128845"/>
                              <a:pt x="0" y="82768"/>
                            </a:cubicBezTo>
                            <a:cubicBezTo>
                              <a:pt x="0" y="37790"/>
                              <a:pt x="78794" y="1125"/>
                              <a:pt x="177443" y="0"/>
                            </a:cubicBezTo>
                            <a:close/>
                          </a:path>
                        </a:pathLst>
                      </a:cu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836" name="Oval 822"/>
                      <p:cNvSpPr/>
                      <p:nvPr/>
                    </p:nvSpPr>
                    <p:spPr>
                      <a:xfrm rot="21091511">
                        <a:off x="1505298" y="3429300"/>
                        <a:ext cx="365663" cy="120127"/>
                      </a:xfrm>
                      <a:custGeom>
                        <a:avLst/>
                        <a:gdLst/>
                        <a:ahLst/>
                        <a:cxnLst/>
                        <a:rect l="l" t="t" r="r" b="b"/>
                        <a:pathLst>
                          <a:path w="365663" h="120127">
                            <a:moveTo>
                              <a:pt x="21275" y="0"/>
                            </a:moveTo>
                            <a:lnTo>
                              <a:pt x="365663" y="51315"/>
                            </a:lnTo>
                            <a:cubicBezTo>
                              <a:pt x="350888" y="90573"/>
                              <a:pt x="275434" y="120127"/>
                              <a:pt x="184700" y="120127"/>
                            </a:cubicBezTo>
                            <a:cubicBezTo>
                              <a:pt x="82693" y="120127"/>
                              <a:pt x="0" y="82774"/>
                              <a:pt x="0" y="36697"/>
                            </a:cubicBezTo>
                            <a:cubicBezTo>
                              <a:pt x="0" y="23021"/>
                              <a:pt x="7285" y="10114"/>
                              <a:pt x="21275" y="0"/>
                            </a:cubicBezTo>
                            <a:close/>
                          </a:path>
                        </a:pathLst>
                      </a:cu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837" name="Oval 823"/>
                      <p:cNvSpPr/>
                      <p:nvPr/>
                    </p:nvSpPr>
                    <p:spPr>
                      <a:xfrm rot="21091511">
                        <a:off x="1532156" y="3437582"/>
                        <a:ext cx="216795" cy="38301"/>
                      </a:xfrm>
                      <a:custGeom>
                        <a:avLst/>
                        <a:gdLst/>
                        <a:ahLst/>
                        <a:cxnLst/>
                        <a:rect l="l" t="t" r="r" b="b"/>
                        <a:pathLst>
                          <a:path w="216795" h="38301">
                            <a:moveTo>
                              <a:pt x="0" y="0"/>
                            </a:moveTo>
                            <a:lnTo>
                              <a:pt x="216795" y="32302"/>
                            </a:lnTo>
                            <a:cubicBezTo>
                              <a:pt x="196433" y="36368"/>
                              <a:pt x="174229" y="38301"/>
                              <a:pt x="151026" y="38301"/>
                            </a:cubicBezTo>
                            <a:cubicBezTo>
                              <a:pt x="87742" y="38301"/>
                              <a:pt x="31891" y="23925"/>
                              <a:pt x="0" y="0"/>
                            </a:cubicBezTo>
                            <a:close/>
                          </a:path>
                        </a:pathLst>
                      </a:cu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grpSp>
                <p:grpSp>
                  <p:nvGrpSpPr>
                    <p:cNvPr id="2886" name="Group 4521"/>
                    <p:cNvGrpSpPr/>
                    <p:nvPr/>
                  </p:nvGrpSpPr>
                  <p:grpSpPr>
                    <a:xfrm>
                      <a:off x="2202217" y="2040471"/>
                      <a:ext cx="517477" cy="1176004"/>
                      <a:chOff x="2214379" y="3409843"/>
                      <a:chExt cx="517477" cy="1176004"/>
                    </a:xfrm>
                  </p:grpSpPr>
                  <p:sp>
                    <p:nvSpPr>
                      <p:cNvPr id="4808" name="Oval 4807"/>
                      <p:cNvSpPr/>
                      <p:nvPr/>
                    </p:nvSpPr>
                    <p:spPr>
                      <a:xfrm rot="1027253">
                        <a:off x="2257601" y="4418987"/>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809" name="Oval 4808"/>
                      <p:cNvSpPr/>
                      <p:nvPr/>
                    </p:nvSpPr>
                    <p:spPr>
                      <a:xfrm rot="1027253">
                        <a:off x="2250397" y="4349031"/>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810" name="Oval 4809"/>
                      <p:cNvSpPr/>
                      <p:nvPr/>
                    </p:nvSpPr>
                    <p:spPr>
                      <a:xfrm rot="1027253">
                        <a:off x="2243194" y="4279074"/>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811" name="Oval 4810"/>
                      <p:cNvSpPr/>
                      <p:nvPr/>
                    </p:nvSpPr>
                    <p:spPr>
                      <a:xfrm rot="1027253">
                        <a:off x="2235990" y="4209116"/>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812" name="Oval 4811"/>
                      <p:cNvSpPr/>
                      <p:nvPr/>
                    </p:nvSpPr>
                    <p:spPr>
                      <a:xfrm rot="1027253">
                        <a:off x="2228787" y="4139159"/>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813" name="Oval 4812"/>
                      <p:cNvSpPr/>
                      <p:nvPr/>
                    </p:nvSpPr>
                    <p:spPr>
                      <a:xfrm rot="1027253">
                        <a:off x="2221583" y="4069202"/>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814" name="Oval 4813"/>
                      <p:cNvSpPr/>
                      <p:nvPr/>
                    </p:nvSpPr>
                    <p:spPr>
                      <a:xfrm rot="1027253">
                        <a:off x="2214379" y="3999244"/>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815" name="Oval 4814"/>
                      <p:cNvSpPr/>
                      <p:nvPr/>
                    </p:nvSpPr>
                    <p:spPr>
                      <a:xfrm rot="1027253">
                        <a:off x="2220643" y="3927900"/>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816" name="Oval 4815"/>
                      <p:cNvSpPr/>
                      <p:nvPr/>
                    </p:nvSpPr>
                    <p:spPr>
                      <a:xfrm rot="1027253">
                        <a:off x="2226908" y="3856555"/>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817" name="Oval 4816"/>
                      <p:cNvSpPr/>
                      <p:nvPr/>
                    </p:nvSpPr>
                    <p:spPr>
                      <a:xfrm rot="1027253">
                        <a:off x="2242704" y="3784230"/>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818" name="Oval 4817"/>
                      <p:cNvSpPr/>
                      <p:nvPr/>
                    </p:nvSpPr>
                    <p:spPr>
                      <a:xfrm rot="1027253">
                        <a:off x="2252905" y="3712481"/>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819" name="Oval 4818"/>
                      <p:cNvSpPr/>
                      <p:nvPr/>
                    </p:nvSpPr>
                    <p:spPr>
                      <a:xfrm rot="1027253">
                        <a:off x="2268178" y="3640207"/>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820" name="Oval 4819"/>
                      <p:cNvSpPr/>
                      <p:nvPr/>
                    </p:nvSpPr>
                    <p:spPr>
                      <a:xfrm rot="1027253">
                        <a:off x="2300856" y="3566144"/>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821" name="Oval 4820"/>
                      <p:cNvSpPr/>
                      <p:nvPr/>
                    </p:nvSpPr>
                    <p:spPr>
                      <a:xfrm rot="1027253">
                        <a:off x="2306600" y="3494853"/>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822" name="Oval 808"/>
                      <p:cNvSpPr/>
                      <p:nvPr/>
                    </p:nvSpPr>
                    <p:spPr>
                      <a:xfrm rot="1027253">
                        <a:off x="2343762" y="3428069"/>
                        <a:ext cx="368211" cy="159126"/>
                      </a:xfrm>
                      <a:custGeom>
                        <a:avLst/>
                        <a:gdLst/>
                        <a:ahLst/>
                        <a:cxnLst/>
                        <a:rect l="l" t="t" r="r" b="b"/>
                        <a:pathLst>
                          <a:path w="368211" h="159126">
                            <a:moveTo>
                              <a:pt x="0" y="79910"/>
                            </a:moveTo>
                            <a:lnTo>
                              <a:pt x="259414" y="0"/>
                            </a:lnTo>
                            <a:cubicBezTo>
                              <a:pt x="323599" y="12715"/>
                              <a:pt x="368211" y="41853"/>
                              <a:pt x="368211" y="75696"/>
                            </a:cubicBezTo>
                            <a:cubicBezTo>
                              <a:pt x="368211" y="121773"/>
                              <a:pt x="285518" y="159126"/>
                              <a:pt x="183511" y="159126"/>
                            </a:cubicBezTo>
                            <a:cubicBezTo>
                              <a:pt x="84698" y="159126"/>
                              <a:pt x="4008" y="124075"/>
                              <a:pt x="0" y="79910"/>
                            </a:cubicBezTo>
                            <a:close/>
                          </a:path>
                        </a:pathLst>
                      </a:cu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823" name="Oval 809"/>
                      <p:cNvSpPr/>
                      <p:nvPr/>
                    </p:nvSpPr>
                    <p:spPr>
                      <a:xfrm rot="1027253">
                        <a:off x="2426287" y="3409843"/>
                        <a:ext cx="305569" cy="111921"/>
                      </a:xfrm>
                      <a:custGeom>
                        <a:avLst/>
                        <a:gdLst/>
                        <a:ahLst/>
                        <a:cxnLst/>
                        <a:rect l="l" t="t" r="r" b="b"/>
                        <a:pathLst>
                          <a:path w="305569" h="111921">
                            <a:moveTo>
                              <a:pt x="0" y="90428"/>
                            </a:moveTo>
                            <a:lnTo>
                              <a:pt x="293559" y="0"/>
                            </a:lnTo>
                            <a:cubicBezTo>
                              <a:pt x="301526" y="8541"/>
                              <a:pt x="305569" y="18303"/>
                              <a:pt x="305569" y="28491"/>
                            </a:cubicBezTo>
                            <a:cubicBezTo>
                              <a:pt x="305569" y="74568"/>
                              <a:pt x="222876" y="111921"/>
                              <a:pt x="120869" y="111921"/>
                            </a:cubicBezTo>
                            <a:cubicBezTo>
                              <a:pt x="74457" y="111921"/>
                              <a:pt x="32043" y="104188"/>
                              <a:pt x="0" y="90428"/>
                            </a:cubicBezTo>
                            <a:close/>
                          </a:path>
                        </a:pathLst>
                      </a:cu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grpSp>
                <p:grpSp>
                  <p:nvGrpSpPr>
                    <p:cNvPr id="2887" name="Group 4522"/>
                    <p:cNvGrpSpPr/>
                    <p:nvPr/>
                  </p:nvGrpSpPr>
                  <p:grpSpPr>
                    <a:xfrm>
                      <a:off x="1764634" y="2082426"/>
                      <a:ext cx="604203" cy="1222009"/>
                      <a:chOff x="1776796" y="3451798"/>
                      <a:chExt cx="604203" cy="1222009"/>
                    </a:xfrm>
                  </p:grpSpPr>
                  <p:sp>
                    <p:nvSpPr>
                      <p:cNvPr id="4791" name="Oval 4790"/>
                      <p:cNvSpPr/>
                      <p:nvPr/>
                    </p:nvSpPr>
                    <p:spPr>
                      <a:xfrm rot="21563279">
                        <a:off x="2011599" y="4506947"/>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792" name="Oval 4791"/>
                      <p:cNvSpPr/>
                      <p:nvPr/>
                    </p:nvSpPr>
                    <p:spPr>
                      <a:xfrm rot="21563279">
                        <a:off x="1983429" y="4442509"/>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793" name="Oval 4792"/>
                      <p:cNvSpPr/>
                      <p:nvPr/>
                    </p:nvSpPr>
                    <p:spPr>
                      <a:xfrm rot="21563279">
                        <a:off x="1955261" y="4378070"/>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794" name="Oval 4793"/>
                      <p:cNvSpPr/>
                      <p:nvPr/>
                    </p:nvSpPr>
                    <p:spPr>
                      <a:xfrm rot="21563279">
                        <a:off x="1927092" y="4313630"/>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795" name="Oval 4794"/>
                      <p:cNvSpPr/>
                      <p:nvPr/>
                    </p:nvSpPr>
                    <p:spPr>
                      <a:xfrm rot="21563279">
                        <a:off x="1898923" y="4249191"/>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796" name="Oval 4795"/>
                      <p:cNvSpPr/>
                      <p:nvPr/>
                    </p:nvSpPr>
                    <p:spPr>
                      <a:xfrm rot="21563279">
                        <a:off x="1870754" y="4184751"/>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797" name="Oval 4796"/>
                      <p:cNvSpPr/>
                      <p:nvPr/>
                    </p:nvSpPr>
                    <p:spPr>
                      <a:xfrm rot="21563279">
                        <a:off x="1842585" y="4120312"/>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798" name="Oval 4797"/>
                      <p:cNvSpPr/>
                      <p:nvPr/>
                    </p:nvSpPr>
                    <p:spPr>
                      <a:xfrm rot="21563279">
                        <a:off x="1826821" y="4050449"/>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799" name="Oval 4798"/>
                      <p:cNvSpPr/>
                      <p:nvPr/>
                    </p:nvSpPr>
                    <p:spPr>
                      <a:xfrm rot="21563279">
                        <a:off x="1811058" y="3980586"/>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800" name="Oval 4799"/>
                      <p:cNvSpPr/>
                      <p:nvPr/>
                    </p:nvSpPr>
                    <p:spPr>
                      <a:xfrm rot="21563279">
                        <a:off x="1804075" y="3906886"/>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801" name="Oval 4800"/>
                      <p:cNvSpPr/>
                      <p:nvPr/>
                    </p:nvSpPr>
                    <p:spPr>
                      <a:xfrm rot="21563279">
                        <a:off x="1791937" y="3835439"/>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802" name="Oval 4801"/>
                      <p:cNvSpPr/>
                      <p:nvPr/>
                    </p:nvSpPr>
                    <p:spPr>
                      <a:xfrm rot="21563279">
                        <a:off x="1784473" y="3761949"/>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803" name="Oval 4802"/>
                      <p:cNvSpPr/>
                      <p:nvPr/>
                    </p:nvSpPr>
                    <p:spPr>
                      <a:xfrm rot="21563279">
                        <a:off x="1793040" y="3681450"/>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804" name="Oval 4803"/>
                      <p:cNvSpPr/>
                      <p:nvPr/>
                    </p:nvSpPr>
                    <p:spPr>
                      <a:xfrm rot="21563279">
                        <a:off x="1776796" y="3611798"/>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805" name="Oval 4804"/>
                      <p:cNvSpPr/>
                      <p:nvPr/>
                    </p:nvSpPr>
                    <p:spPr>
                      <a:xfrm rot="21563279">
                        <a:off x="1789470" y="3529504"/>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806" name="Oval 792"/>
                      <p:cNvSpPr/>
                      <p:nvPr/>
                    </p:nvSpPr>
                    <p:spPr>
                      <a:xfrm rot="21563279">
                        <a:off x="1793938" y="3452607"/>
                        <a:ext cx="369400" cy="165055"/>
                      </a:xfrm>
                      <a:custGeom>
                        <a:avLst/>
                        <a:gdLst/>
                        <a:ahLst/>
                        <a:cxnLst/>
                        <a:rect l="l" t="t" r="r" b="b"/>
                        <a:pathLst>
                          <a:path w="369400" h="165055">
                            <a:moveTo>
                              <a:pt x="164908" y="0"/>
                            </a:moveTo>
                            <a:lnTo>
                              <a:pt x="209744" y="479"/>
                            </a:lnTo>
                            <a:cubicBezTo>
                              <a:pt x="299953" y="4500"/>
                              <a:pt x="369400" y="39399"/>
                              <a:pt x="369400" y="81625"/>
                            </a:cubicBezTo>
                            <a:cubicBezTo>
                              <a:pt x="369400" y="127702"/>
                              <a:pt x="286707" y="165055"/>
                              <a:pt x="184700" y="165055"/>
                            </a:cubicBezTo>
                            <a:cubicBezTo>
                              <a:pt x="82693" y="165055"/>
                              <a:pt x="0" y="127702"/>
                              <a:pt x="0" y="81625"/>
                            </a:cubicBezTo>
                            <a:cubicBezTo>
                              <a:pt x="0" y="38578"/>
                              <a:pt x="72175" y="3146"/>
                              <a:pt x="164908" y="0"/>
                            </a:cubicBezTo>
                            <a:close/>
                          </a:path>
                        </a:pathLst>
                      </a:cu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807" name="Oval 793"/>
                      <p:cNvSpPr/>
                      <p:nvPr/>
                    </p:nvSpPr>
                    <p:spPr>
                      <a:xfrm rot="21563279">
                        <a:off x="1802933" y="3451798"/>
                        <a:ext cx="368932" cy="85365"/>
                      </a:xfrm>
                      <a:custGeom>
                        <a:avLst/>
                        <a:gdLst/>
                        <a:ahLst/>
                        <a:cxnLst/>
                        <a:rect l="l" t="t" r="r" b="b"/>
                        <a:pathLst>
                          <a:path w="368932" h="85365">
                            <a:moveTo>
                              <a:pt x="432" y="0"/>
                            </a:moveTo>
                            <a:lnTo>
                              <a:pt x="368932" y="3936"/>
                            </a:lnTo>
                            <a:cubicBezTo>
                              <a:pt x="366976" y="49097"/>
                              <a:pt x="285215" y="85365"/>
                              <a:pt x="184700" y="85365"/>
                            </a:cubicBezTo>
                            <a:cubicBezTo>
                              <a:pt x="82693" y="85365"/>
                              <a:pt x="0" y="48012"/>
                              <a:pt x="0" y="1935"/>
                            </a:cubicBezTo>
                            <a:close/>
                          </a:path>
                        </a:pathLst>
                      </a:cu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grpSp>
                <p:grpSp>
                  <p:nvGrpSpPr>
                    <p:cNvPr id="2888" name="Group 4523"/>
                    <p:cNvGrpSpPr/>
                    <p:nvPr/>
                  </p:nvGrpSpPr>
                  <p:grpSpPr>
                    <a:xfrm>
                      <a:off x="1186927" y="2044901"/>
                      <a:ext cx="876460" cy="1216710"/>
                      <a:chOff x="1199089" y="3414273"/>
                      <a:chExt cx="876460" cy="1216710"/>
                    </a:xfrm>
                  </p:grpSpPr>
                  <p:sp>
                    <p:nvSpPr>
                      <p:cNvPr id="4773" name="Oval 4772"/>
                      <p:cNvSpPr/>
                      <p:nvPr/>
                    </p:nvSpPr>
                    <p:spPr>
                      <a:xfrm rot="20624588">
                        <a:off x="1706149" y="4464123"/>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774" name="Oval 4773"/>
                      <p:cNvSpPr/>
                      <p:nvPr/>
                    </p:nvSpPr>
                    <p:spPr>
                      <a:xfrm rot="20624588">
                        <a:off x="1661648" y="4409668"/>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775" name="Oval 4774"/>
                      <p:cNvSpPr/>
                      <p:nvPr/>
                    </p:nvSpPr>
                    <p:spPr>
                      <a:xfrm rot="20624588">
                        <a:off x="1617144" y="4355213"/>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776" name="Oval 4775"/>
                      <p:cNvSpPr/>
                      <p:nvPr/>
                    </p:nvSpPr>
                    <p:spPr>
                      <a:xfrm rot="20624588">
                        <a:off x="1572641" y="4300758"/>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777" name="Oval 4776"/>
                      <p:cNvSpPr/>
                      <p:nvPr/>
                    </p:nvSpPr>
                    <p:spPr>
                      <a:xfrm rot="20624588">
                        <a:off x="1528139" y="4246303"/>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778" name="Oval 4777"/>
                      <p:cNvSpPr/>
                      <p:nvPr/>
                    </p:nvSpPr>
                    <p:spPr>
                      <a:xfrm rot="20624588">
                        <a:off x="1483636" y="4191846"/>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779" name="Oval 4778"/>
                      <p:cNvSpPr/>
                      <p:nvPr/>
                    </p:nvSpPr>
                    <p:spPr>
                      <a:xfrm rot="20624588">
                        <a:off x="1439132" y="4137391"/>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780" name="Oval 4779"/>
                      <p:cNvSpPr/>
                      <p:nvPr/>
                    </p:nvSpPr>
                    <p:spPr>
                      <a:xfrm rot="20624588">
                        <a:off x="1405112" y="4074367"/>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781" name="Oval 4780"/>
                      <p:cNvSpPr/>
                      <p:nvPr/>
                    </p:nvSpPr>
                    <p:spPr>
                      <a:xfrm rot="20624588">
                        <a:off x="1371093" y="4011344"/>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782" name="Oval 4781"/>
                      <p:cNvSpPr/>
                      <p:nvPr/>
                    </p:nvSpPr>
                    <p:spPr>
                      <a:xfrm rot="20624588">
                        <a:off x="1344494" y="3942257"/>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783" name="Oval 4782"/>
                      <p:cNvSpPr/>
                      <p:nvPr/>
                    </p:nvSpPr>
                    <p:spPr>
                      <a:xfrm rot="20624588">
                        <a:off x="1313537" y="3876731"/>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784" name="Oval 4783"/>
                      <p:cNvSpPr/>
                      <p:nvPr/>
                    </p:nvSpPr>
                    <p:spPr>
                      <a:xfrm rot="20624588">
                        <a:off x="1286532" y="3807976"/>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785" name="Oval 4784"/>
                      <p:cNvSpPr/>
                      <p:nvPr/>
                    </p:nvSpPr>
                    <p:spPr>
                      <a:xfrm rot="20624588">
                        <a:off x="1273074" y="3728149"/>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786" name="Oval 4785"/>
                      <p:cNvSpPr/>
                      <p:nvPr/>
                    </p:nvSpPr>
                    <p:spPr>
                      <a:xfrm rot="20624588">
                        <a:off x="1238648" y="3665458"/>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787" name="Oval 4786"/>
                      <p:cNvSpPr/>
                      <p:nvPr/>
                    </p:nvSpPr>
                    <p:spPr>
                      <a:xfrm rot="20624588">
                        <a:off x="1228659" y="3582796"/>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788" name="Oval 4787"/>
                      <p:cNvSpPr/>
                      <p:nvPr/>
                    </p:nvSpPr>
                    <p:spPr>
                      <a:xfrm rot="20624588">
                        <a:off x="1211731" y="3505805"/>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789" name="Oval 775"/>
                      <p:cNvSpPr/>
                      <p:nvPr/>
                    </p:nvSpPr>
                    <p:spPr>
                      <a:xfrm rot="20624588">
                        <a:off x="1199089" y="3431697"/>
                        <a:ext cx="369400" cy="161027"/>
                      </a:xfrm>
                      <a:custGeom>
                        <a:avLst/>
                        <a:gdLst/>
                        <a:ahLst/>
                        <a:cxnLst/>
                        <a:rect l="l" t="t" r="r" b="b"/>
                        <a:pathLst>
                          <a:path w="369400" h="161027">
                            <a:moveTo>
                              <a:pt x="120734" y="0"/>
                            </a:moveTo>
                            <a:lnTo>
                              <a:pt x="366787" y="71750"/>
                            </a:lnTo>
                            <a:cubicBezTo>
                              <a:pt x="369231" y="73451"/>
                              <a:pt x="369400" y="75515"/>
                              <a:pt x="369400" y="77597"/>
                            </a:cubicBezTo>
                            <a:cubicBezTo>
                              <a:pt x="369400" y="123674"/>
                              <a:pt x="286707" y="161027"/>
                              <a:pt x="184700" y="161027"/>
                            </a:cubicBezTo>
                            <a:cubicBezTo>
                              <a:pt x="82693" y="161027"/>
                              <a:pt x="0" y="123674"/>
                              <a:pt x="0" y="77597"/>
                            </a:cubicBezTo>
                            <a:cubicBezTo>
                              <a:pt x="0" y="41697"/>
                              <a:pt x="50200" y="11092"/>
                              <a:pt x="120734" y="0"/>
                            </a:cubicBezTo>
                            <a:close/>
                          </a:path>
                        </a:pathLst>
                      </a:cu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790" name="Oval 776"/>
                      <p:cNvSpPr/>
                      <p:nvPr/>
                    </p:nvSpPr>
                    <p:spPr>
                      <a:xfrm rot="20624588">
                        <a:off x="1204219" y="3414273"/>
                        <a:ext cx="292145" cy="101160"/>
                      </a:xfrm>
                      <a:custGeom>
                        <a:avLst/>
                        <a:gdLst/>
                        <a:ahLst/>
                        <a:cxnLst/>
                        <a:rect l="l" t="t" r="r" b="b"/>
                        <a:pathLst>
                          <a:path w="292145" h="101160">
                            <a:moveTo>
                              <a:pt x="5421" y="0"/>
                            </a:moveTo>
                            <a:lnTo>
                              <a:pt x="292145" y="83610"/>
                            </a:lnTo>
                            <a:cubicBezTo>
                              <a:pt x="262395" y="95312"/>
                              <a:pt x="225059" y="101160"/>
                              <a:pt x="184700" y="101160"/>
                            </a:cubicBezTo>
                            <a:cubicBezTo>
                              <a:pt x="82693" y="101160"/>
                              <a:pt x="0" y="63807"/>
                              <a:pt x="0" y="17730"/>
                            </a:cubicBezTo>
                            <a:close/>
                          </a:path>
                        </a:pathLst>
                      </a:cu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grpSp>
                <p:grpSp>
                  <p:nvGrpSpPr>
                    <p:cNvPr id="2889" name="Group 4524"/>
                    <p:cNvGrpSpPr/>
                    <p:nvPr/>
                  </p:nvGrpSpPr>
                  <p:grpSpPr>
                    <a:xfrm>
                      <a:off x="1959555" y="2055321"/>
                      <a:ext cx="605099" cy="1526282"/>
                      <a:chOff x="1971717" y="3424693"/>
                      <a:chExt cx="605099" cy="1526282"/>
                    </a:xfrm>
                  </p:grpSpPr>
                  <p:sp>
                    <p:nvSpPr>
                      <p:cNvPr id="4753" name="Oval 4752"/>
                      <p:cNvSpPr/>
                      <p:nvPr/>
                    </p:nvSpPr>
                    <p:spPr>
                      <a:xfrm rot="599556">
                        <a:off x="2071966" y="4784115"/>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754" name="Oval 4753"/>
                      <p:cNvSpPr/>
                      <p:nvPr/>
                    </p:nvSpPr>
                    <p:spPr>
                      <a:xfrm rot="599556">
                        <a:off x="2056137" y="4715594"/>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755" name="Oval 4754"/>
                      <p:cNvSpPr/>
                      <p:nvPr/>
                    </p:nvSpPr>
                    <p:spPr>
                      <a:xfrm rot="599556">
                        <a:off x="2040307" y="4647072"/>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756" name="Oval 4755"/>
                      <p:cNvSpPr/>
                      <p:nvPr/>
                    </p:nvSpPr>
                    <p:spPr>
                      <a:xfrm rot="599556">
                        <a:off x="2024479" y="4578549"/>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757" name="Oval 4756"/>
                      <p:cNvSpPr/>
                      <p:nvPr/>
                    </p:nvSpPr>
                    <p:spPr>
                      <a:xfrm rot="599556">
                        <a:off x="2008650" y="4510026"/>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758" name="Oval 4757"/>
                      <p:cNvSpPr/>
                      <p:nvPr/>
                    </p:nvSpPr>
                    <p:spPr>
                      <a:xfrm rot="599556">
                        <a:off x="1992821" y="4441502"/>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759" name="Oval 4758"/>
                      <p:cNvSpPr/>
                      <p:nvPr/>
                    </p:nvSpPr>
                    <p:spPr>
                      <a:xfrm rot="599556">
                        <a:off x="1976992" y="4372979"/>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760" name="Oval 4759"/>
                      <p:cNvSpPr/>
                      <p:nvPr/>
                    </p:nvSpPr>
                    <p:spPr>
                      <a:xfrm rot="599556">
                        <a:off x="1974354" y="4301409"/>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761" name="Oval 4760"/>
                      <p:cNvSpPr/>
                      <p:nvPr/>
                    </p:nvSpPr>
                    <p:spPr>
                      <a:xfrm rot="599556">
                        <a:off x="1971717" y="4229838"/>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762" name="Oval 4761"/>
                      <p:cNvSpPr/>
                      <p:nvPr/>
                    </p:nvSpPr>
                    <p:spPr>
                      <a:xfrm rot="599556">
                        <a:off x="1978415" y="4156113"/>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763" name="Oval 4762"/>
                      <p:cNvSpPr/>
                      <p:nvPr/>
                    </p:nvSpPr>
                    <p:spPr>
                      <a:xfrm rot="599556">
                        <a:off x="1979633" y="4083651"/>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764" name="Oval 4763"/>
                      <p:cNvSpPr/>
                      <p:nvPr/>
                    </p:nvSpPr>
                    <p:spPr>
                      <a:xfrm rot="599556">
                        <a:off x="1985821" y="4010042"/>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765" name="Oval 4764"/>
                      <p:cNvSpPr/>
                      <p:nvPr/>
                    </p:nvSpPr>
                    <p:spPr>
                      <a:xfrm rot="599556">
                        <a:off x="1996726" y="3932496"/>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766" name="Oval 4765"/>
                      <p:cNvSpPr/>
                      <p:nvPr/>
                    </p:nvSpPr>
                    <p:spPr>
                      <a:xfrm rot="660000">
                        <a:off x="2005909" y="3861043"/>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767" name="Oval 4766"/>
                      <p:cNvSpPr/>
                      <p:nvPr/>
                    </p:nvSpPr>
                    <p:spPr>
                      <a:xfrm rot="599556">
                        <a:off x="2021179" y="3782488"/>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768" name="Oval 4767"/>
                      <p:cNvSpPr/>
                      <p:nvPr/>
                    </p:nvSpPr>
                    <p:spPr>
                      <a:xfrm rot="599556">
                        <a:off x="2052379" y="3705950"/>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769" name="Oval 4768"/>
                      <p:cNvSpPr/>
                      <p:nvPr/>
                    </p:nvSpPr>
                    <p:spPr>
                      <a:xfrm rot="599556">
                        <a:off x="2075614" y="3628402"/>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770" name="Oval 4769"/>
                      <p:cNvSpPr/>
                      <p:nvPr/>
                    </p:nvSpPr>
                    <p:spPr>
                      <a:xfrm rot="599556">
                        <a:off x="2109750" y="3548337"/>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771" name="Oval 4770"/>
                      <p:cNvSpPr/>
                      <p:nvPr/>
                    </p:nvSpPr>
                    <p:spPr>
                      <a:xfrm rot="599556">
                        <a:off x="2152834" y="3466206"/>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772" name="Oval 757"/>
                      <p:cNvSpPr/>
                      <p:nvPr/>
                    </p:nvSpPr>
                    <p:spPr>
                      <a:xfrm rot="599556">
                        <a:off x="2213475" y="3424693"/>
                        <a:ext cx="363341" cy="122884"/>
                      </a:xfrm>
                      <a:custGeom>
                        <a:avLst/>
                        <a:gdLst/>
                        <a:ahLst/>
                        <a:cxnLst/>
                        <a:rect l="l" t="t" r="r" b="b"/>
                        <a:pathLst>
                          <a:path w="363341" h="122884">
                            <a:moveTo>
                              <a:pt x="0" y="59625"/>
                            </a:moveTo>
                            <a:lnTo>
                              <a:pt x="112803" y="39750"/>
                            </a:lnTo>
                            <a:lnTo>
                              <a:pt x="338408" y="0"/>
                            </a:lnTo>
                            <a:cubicBezTo>
                              <a:pt x="354717" y="10603"/>
                              <a:pt x="363341" y="24574"/>
                              <a:pt x="363341" y="39454"/>
                            </a:cubicBezTo>
                            <a:cubicBezTo>
                              <a:pt x="363341" y="85531"/>
                              <a:pt x="280648" y="122884"/>
                              <a:pt x="178641" y="122884"/>
                            </a:cubicBezTo>
                            <a:cubicBezTo>
                              <a:pt x="92244" y="122884"/>
                              <a:pt x="19701" y="96088"/>
                              <a:pt x="0" y="59625"/>
                            </a:cubicBezTo>
                            <a:close/>
                          </a:path>
                        </a:pathLst>
                      </a:cu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grpSp>
                <p:grpSp>
                  <p:nvGrpSpPr>
                    <p:cNvPr id="3075" name="Group 4525"/>
                    <p:cNvGrpSpPr/>
                    <p:nvPr/>
                  </p:nvGrpSpPr>
                  <p:grpSpPr>
                    <a:xfrm>
                      <a:off x="1468804" y="2062270"/>
                      <a:ext cx="732030" cy="1508183"/>
                      <a:chOff x="1480966" y="3431642"/>
                      <a:chExt cx="732030" cy="1508183"/>
                    </a:xfrm>
                  </p:grpSpPr>
                  <p:sp>
                    <p:nvSpPr>
                      <p:cNvPr id="4732" name="Oval 4731"/>
                      <p:cNvSpPr/>
                      <p:nvPr/>
                    </p:nvSpPr>
                    <p:spPr>
                      <a:xfrm rot="21091511">
                        <a:off x="1843596" y="4772965"/>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733" name="Oval 4732"/>
                      <p:cNvSpPr/>
                      <p:nvPr/>
                    </p:nvSpPr>
                    <p:spPr>
                      <a:xfrm rot="21091511">
                        <a:off x="1806878" y="4712986"/>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734" name="Oval 4733"/>
                      <p:cNvSpPr/>
                      <p:nvPr/>
                    </p:nvSpPr>
                    <p:spPr>
                      <a:xfrm rot="21091511">
                        <a:off x="1770158" y="4653006"/>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735" name="Oval 4734"/>
                      <p:cNvSpPr/>
                      <p:nvPr/>
                    </p:nvSpPr>
                    <p:spPr>
                      <a:xfrm rot="21091511">
                        <a:off x="1733438" y="4593027"/>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736" name="Oval 4735"/>
                      <p:cNvSpPr/>
                      <p:nvPr/>
                    </p:nvSpPr>
                    <p:spPr>
                      <a:xfrm rot="21091511">
                        <a:off x="1696718" y="4533047"/>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737" name="Oval 4736"/>
                      <p:cNvSpPr/>
                      <p:nvPr/>
                    </p:nvSpPr>
                    <p:spPr>
                      <a:xfrm rot="21091511">
                        <a:off x="1660000" y="4473066"/>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738" name="Oval 4737"/>
                      <p:cNvSpPr/>
                      <p:nvPr/>
                    </p:nvSpPr>
                    <p:spPr>
                      <a:xfrm rot="21091511">
                        <a:off x="1623280" y="4413086"/>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739" name="Oval 4738"/>
                      <p:cNvSpPr/>
                      <p:nvPr/>
                    </p:nvSpPr>
                    <p:spPr>
                      <a:xfrm rot="21091511">
                        <a:off x="1598107" y="4346037"/>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740" name="Oval 4739"/>
                      <p:cNvSpPr/>
                      <p:nvPr/>
                    </p:nvSpPr>
                    <p:spPr>
                      <a:xfrm rot="21091511">
                        <a:off x="1572935" y="4278988"/>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741" name="Oval 4740"/>
                      <p:cNvSpPr/>
                      <p:nvPr/>
                    </p:nvSpPr>
                    <p:spPr>
                      <a:xfrm rot="21091511">
                        <a:off x="1555933" y="4206936"/>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742" name="Oval 4741"/>
                      <p:cNvSpPr/>
                      <p:nvPr/>
                    </p:nvSpPr>
                    <p:spPr>
                      <a:xfrm rot="21091511">
                        <a:off x="1534136" y="4137821"/>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743" name="Oval 4742"/>
                      <p:cNvSpPr/>
                      <p:nvPr/>
                    </p:nvSpPr>
                    <p:spPr>
                      <a:xfrm rot="21091511">
                        <a:off x="1516688" y="4066042"/>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744" name="Oval 4743"/>
                      <p:cNvSpPr/>
                      <p:nvPr/>
                    </p:nvSpPr>
                    <p:spPr>
                      <a:xfrm rot="21091511">
                        <a:off x="1501833" y="3997458"/>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745" name="Oval 4744"/>
                      <p:cNvSpPr/>
                      <p:nvPr/>
                    </p:nvSpPr>
                    <p:spPr>
                      <a:xfrm rot="21091511">
                        <a:off x="1488543" y="3918353"/>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746" name="Oval 4745"/>
                      <p:cNvSpPr/>
                      <p:nvPr/>
                    </p:nvSpPr>
                    <p:spPr>
                      <a:xfrm rot="21091511">
                        <a:off x="1489840" y="3835100"/>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747" name="Oval 4746"/>
                      <p:cNvSpPr/>
                      <p:nvPr/>
                    </p:nvSpPr>
                    <p:spPr>
                      <a:xfrm rot="21091511">
                        <a:off x="1483492" y="3756526"/>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748" name="Oval 4747"/>
                      <p:cNvSpPr/>
                      <p:nvPr/>
                    </p:nvSpPr>
                    <p:spPr>
                      <a:xfrm rot="21091511">
                        <a:off x="1480966" y="3675613"/>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749" name="Oval 4748"/>
                      <p:cNvSpPr/>
                      <p:nvPr/>
                    </p:nvSpPr>
                    <p:spPr>
                      <a:xfrm rot="21091511">
                        <a:off x="1487982" y="3588857"/>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750" name="Oval 4749"/>
                      <p:cNvSpPr/>
                      <p:nvPr/>
                    </p:nvSpPr>
                    <p:spPr>
                      <a:xfrm rot="21091511">
                        <a:off x="1502831" y="3497307"/>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751" name="Oval 736"/>
                      <p:cNvSpPr/>
                      <p:nvPr/>
                    </p:nvSpPr>
                    <p:spPr>
                      <a:xfrm rot="21091511">
                        <a:off x="1521322" y="3431642"/>
                        <a:ext cx="369394" cy="132559"/>
                      </a:xfrm>
                      <a:custGeom>
                        <a:avLst/>
                        <a:gdLst/>
                        <a:ahLst/>
                        <a:cxnLst/>
                        <a:rect l="l" t="t" r="r" b="b"/>
                        <a:pathLst>
                          <a:path w="369394" h="132559">
                            <a:moveTo>
                              <a:pt x="39494" y="0"/>
                            </a:moveTo>
                            <a:lnTo>
                              <a:pt x="369394" y="49156"/>
                            </a:lnTo>
                            <a:cubicBezTo>
                              <a:pt x="369368" y="95220"/>
                              <a:pt x="286688" y="132559"/>
                              <a:pt x="184700" y="132559"/>
                            </a:cubicBezTo>
                            <a:cubicBezTo>
                              <a:pt x="82693" y="132559"/>
                              <a:pt x="0" y="95206"/>
                              <a:pt x="0" y="49129"/>
                            </a:cubicBezTo>
                            <a:cubicBezTo>
                              <a:pt x="0" y="29938"/>
                              <a:pt x="14346" y="12259"/>
                              <a:pt x="39494" y="0"/>
                            </a:cubicBezTo>
                            <a:close/>
                          </a:path>
                        </a:pathLst>
                      </a:cu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752" name="Oval 737"/>
                      <p:cNvSpPr/>
                      <p:nvPr/>
                    </p:nvSpPr>
                    <p:spPr>
                      <a:xfrm rot="21091511">
                        <a:off x="1570040" y="3443797"/>
                        <a:ext cx="248258" cy="47156"/>
                      </a:xfrm>
                      <a:custGeom>
                        <a:avLst/>
                        <a:gdLst/>
                        <a:ahLst/>
                        <a:cxnLst/>
                        <a:rect l="l" t="t" r="r" b="b"/>
                        <a:pathLst>
                          <a:path w="248258" h="47156">
                            <a:moveTo>
                              <a:pt x="0" y="0"/>
                            </a:moveTo>
                            <a:lnTo>
                              <a:pt x="248258" y="36991"/>
                            </a:lnTo>
                            <a:cubicBezTo>
                              <a:pt x="223306" y="43872"/>
                              <a:pt x="194760" y="47156"/>
                              <a:pt x="164515" y="47156"/>
                            </a:cubicBezTo>
                            <a:cubicBezTo>
                              <a:pt x="92108" y="47156"/>
                              <a:pt x="29432" y="28336"/>
                              <a:pt x="0" y="0"/>
                            </a:cubicBezTo>
                            <a:close/>
                          </a:path>
                        </a:pathLst>
                      </a:custGeom>
                      <a:gradFill flip="none" rotWithShape="1">
                        <a:gsLst>
                          <a:gs pos="2000">
                            <a:sysClr val="window" lastClr="FFFFFF">
                              <a:lumMod val="65000"/>
                            </a:sysClr>
                          </a:gs>
                          <a:gs pos="44000">
                            <a:sysClr val="window" lastClr="FFFFFF">
                              <a:lumMod val="85000"/>
                            </a:sysClr>
                          </a:gs>
                          <a:gs pos="88000">
                            <a:sysClr val="windowText" lastClr="000000">
                              <a:lumMod val="85000"/>
                              <a:lumOff val="15000"/>
                            </a:sysClr>
                          </a:gs>
                        </a:gsLst>
                        <a:lin ang="10800000" scaled="1"/>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0" h="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grpSp>
                <p:grpSp>
                  <p:nvGrpSpPr>
                    <p:cNvPr id="3076" name="Group 4526"/>
                    <p:cNvGrpSpPr/>
                    <p:nvPr/>
                  </p:nvGrpSpPr>
                  <p:grpSpPr>
                    <a:xfrm>
                      <a:off x="2202217" y="2041236"/>
                      <a:ext cx="970722" cy="1779976"/>
                      <a:chOff x="2214379" y="3410608"/>
                      <a:chExt cx="970722" cy="1779976"/>
                    </a:xfrm>
                  </p:grpSpPr>
                  <p:sp>
                    <p:nvSpPr>
                      <p:cNvPr id="4708" name="Oval 4707"/>
                      <p:cNvSpPr/>
                      <p:nvPr/>
                    </p:nvSpPr>
                    <p:spPr>
                      <a:xfrm rot="1027253">
                        <a:off x="2257601" y="5023724"/>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709" name="Oval 4708"/>
                      <p:cNvSpPr/>
                      <p:nvPr/>
                    </p:nvSpPr>
                    <p:spPr>
                      <a:xfrm rot="1027253">
                        <a:off x="2250397" y="4953768"/>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710" name="Oval 4709"/>
                      <p:cNvSpPr/>
                      <p:nvPr/>
                    </p:nvSpPr>
                    <p:spPr>
                      <a:xfrm rot="1027253">
                        <a:off x="2243194" y="4883811"/>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711" name="Oval 4710"/>
                      <p:cNvSpPr/>
                      <p:nvPr/>
                    </p:nvSpPr>
                    <p:spPr>
                      <a:xfrm rot="1027253">
                        <a:off x="2235990" y="4813853"/>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712" name="Oval 4711"/>
                      <p:cNvSpPr/>
                      <p:nvPr/>
                    </p:nvSpPr>
                    <p:spPr>
                      <a:xfrm rot="1027253">
                        <a:off x="2228787" y="4743896"/>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713" name="Oval 4712"/>
                      <p:cNvSpPr/>
                      <p:nvPr/>
                    </p:nvSpPr>
                    <p:spPr>
                      <a:xfrm rot="1027253">
                        <a:off x="2221583" y="4673939"/>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714" name="Oval 4713"/>
                      <p:cNvSpPr/>
                      <p:nvPr/>
                    </p:nvSpPr>
                    <p:spPr>
                      <a:xfrm rot="1027253">
                        <a:off x="2214379" y="4603981"/>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715" name="Oval 4714"/>
                      <p:cNvSpPr/>
                      <p:nvPr/>
                    </p:nvSpPr>
                    <p:spPr>
                      <a:xfrm rot="1027253">
                        <a:off x="2220643" y="4532637"/>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716" name="Oval 4715"/>
                      <p:cNvSpPr/>
                      <p:nvPr/>
                    </p:nvSpPr>
                    <p:spPr>
                      <a:xfrm rot="1027253">
                        <a:off x="2226908" y="4461292"/>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717" name="Oval 4716"/>
                      <p:cNvSpPr/>
                      <p:nvPr/>
                    </p:nvSpPr>
                    <p:spPr>
                      <a:xfrm rot="1027253">
                        <a:off x="2242704" y="4388967"/>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718" name="Oval 4717"/>
                      <p:cNvSpPr/>
                      <p:nvPr/>
                    </p:nvSpPr>
                    <p:spPr>
                      <a:xfrm rot="1027253">
                        <a:off x="2252905" y="4317218"/>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719" name="Oval 4718"/>
                      <p:cNvSpPr/>
                      <p:nvPr/>
                    </p:nvSpPr>
                    <p:spPr>
                      <a:xfrm rot="1027253">
                        <a:off x="2268178" y="4244944"/>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720" name="Oval 4719"/>
                      <p:cNvSpPr/>
                      <p:nvPr/>
                    </p:nvSpPr>
                    <p:spPr>
                      <a:xfrm rot="1027253">
                        <a:off x="2300856" y="4170881"/>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721" name="Oval 4720"/>
                      <p:cNvSpPr/>
                      <p:nvPr/>
                    </p:nvSpPr>
                    <p:spPr>
                      <a:xfrm rot="1027253">
                        <a:off x="2306600" y="4099590"/>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722" name="Oval 4721"/>
                      <p:cNvSpPr/>
                      <p:nvPr/>
                    </p:nvSpPr>
                    <p:spPr>
                      <a:xfrm rot="1027253">
                        <a:off x="2343736" y="4025068"/>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723" name="Oval 4722"/>
                      <p:cNvSpPr/>
                      <p:nvPr/>
                    </p:nvSpPr>
                    <p:spPr>
                      <a:xfrm rot="1027253">
                        <a:off x="2371957" y="3951461"/>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724" name="Oval 4723"/>
                      <p:cNvSpPr/>
                      <p:nvPr/>
                    </p:nvSpPr>
                    <p:spPr>
                      <a:xfrm rot="1027253">
                        <a:off x="2404635" y="3877397"/>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725" name="Oval 4724"/>
                      <p:cNvSpPr/>
                      <p:nvPr/>
                    </p:nvSpPr>
                    <p:spPr>
                      <a:xfrm rot="1027253">
                        <a:off x="2448443" y="3802188"/>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726" name="Oval 4725"/>
                      <p:cNvSpPr/>
                      <p:nvPr/>
                    </p:nvSpPr>
                    <p:spPr>
                      <a:xfrm rot="1027253">
                        <a:off x="2501384" y="3726036"/>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727" name="Oval 4726"/>
                      <p:cNvSpPr/>
                      <p:nvPr/>
                    </p:nvSpPr>
                    <p:spPr>
                      <a:xfrm rot="1027253">
                        <a:off x="2557678" y="3660602"/>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728" name="Oval 4727"/>
                      <p:cNvSpPr/>
                      <p:nvPr/>
                    </p:nvSpPr>
                    <p:spPr>
                      <a:xfrm rot="1027253">
                        <a:off x="2616676" y="3572767"/>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729" name="Oval 4728"/>
                      <p:cNvSpPr/>
                      <p:nvPr/>
                    </p:nvSpPr>
                    <p:spPr>
                      <a:xfrm rot="1027253">
                        <a:off x="2689758" y="3494542"/>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730" name="Oval 715"/>
                      <p:cNvSpPr/>
                      <p:nvPr/>
                    </p:nvSpPr>
                    <p:spPr>
                      <a:xfrm rot="1027253">
                        <a:off x="2754051" y="3434273"/>
                        <a:ext cx="369400" cy="160639"/>
                      </a:xfrm>
                      <a:custGeom>
                        <a:avLst/>
                        <a:gdLst/>
                        <a:ahLst/>
                        <a:cxnLst/>
                        <a:rect l="l" t="t" r="r" b="b"/>
                        <a:pathLst>
                          <a:path w="369400" h="160639">
                            <a:moveTo>
                              <a:pt x="854" y="75298"/>
                            </a:moveTo>
                            <a:lnTo>
                              <a:pt x="245297" y="0"/>
                            </a:lnTo>
                            <a:cubicBezTo>
                              <a:pt x="317646" y="9765"/>
                              <a:pt x="369399" y="40758"/>
                              <a:pt x="369400" y="77209"/>
                            </a:cubicBezTo>
                            <a:cubicBezTo>
                              <a:pt x="369400" y="123286"/>
                              <a:pt x="286707" y="160639"/>
                              <a:pt x="184700" y="160639"/>
                            </a:cubicBezTo>
                            <a:cubicBezTo>
                              <a:pt x="82693" y="160639"/>
                              <a:pt x="0" y="123286"/>
                              <a:pt x="0" y="77209"/>
                            </a:cubicBezTo>
                            <a:close/>
                          </a:path>
                        </a:pathLst>
                      </a:cu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731" name="Oval 716"/>
                      <p:cNvSpPr/>
                      <p:nvPr/>
                    </p:nvSpPr>
                    <p:spPr>
                      <a:xfrm rot="1027253">
                        <a:off x="2892690" y="3410608"/>
                        <a:ext cx="292411" cy="105287"/>
                      </a:xfrm>
                      <a:custGeom>
                        <a:avLst/>
                        <a:gdLst/>
                        <a:ahLst/>
                        <a:cxnLst/>
                        <a:rect l="l" t="t" r="r" b="b"/>
                        <a:pathLst>
                          <a:path w="292411" h="105287">
                            <a:moveTo>
                              <a:pt x="0" y="87756"/>
                            </a:moveTo>
                            <a:lnTo>
                              <a:pt x="284886" y="0"/>
                            </a:lnTo>
                            <a:cubicBezTo>
                              <a:pt x="290069" y="6593"/>
                              <a:pt x="292411" y="14101"/>
                              <a:pt x="292411" y="21857"/>
                            </a:cubicBezTo>
                            <a:cubicBezTo>
                              <a:pt x="292411" y="67934"/>
                              <a:pt x="209718" y="105287"/>
                              <a:pt x="107711" y="105287"/>
                            </a:cubicBezTo>
                            <a:cubicBezTo>
                              <a:pt x="67260" y="105287"/>
                              <a:pt x="29847" y="99413"/>
                              <a:pt x="0" y="87756"/>
                            </a:cubicBezTo>
                            <a:close/>
                          </a:path>
                        </a:pathLst>
                      </a:cu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grpSp>
                <p:grpSp>
                  <p:nvGrpSpPr>
                    <p:cNvPr id="3077" name="Group 4527"/>
                    <p:cNvGrpSpPr/>
                    <p:nvPr/>
                  </p:nvGrpSpPr>
                  <p:grpSpPr>
                    <a:xfrm>
                      <a:off x="1764634" y="2082328"/>
                      <a:ext cx="621487" cy="1837019"/>
                      <a:chOff x="1776796" y="3451700"/>
                      <a:chExt cx="621487" cy="1837019"/>
                    </a:xfrm>
                  </p:grpSpPr>
                  <p:sp>
                    <p:nvSpPr>
                      <p:cNvPr id="4684" name="Oval 4683"/>
                      <p:cNvSpPr/>
                      <p:nvPr/>
                    </p:nvSpPr>
                    <p:spPr>
                      <a:xfrm rot="21563279">
                        <a:off x="2011599" y="5121859"/>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685" name="Oval 4684"/>
                      <p:cNvSpPr/>
                      <p:nvPr/>
                    </p:nvSpPr>
                    <p:spPr>
                      <a:xfrm rot="21563279">
                        <a:off x="1983429" y="5057421"/>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686" name="Oval 4685"/>
                      <p:cNvSpPr/>
                      <p:nvPr/>
                    </p:nvSpPr>
                    <p:spPr>
                      <a:xfrm rot="21563279">
                        <a:off x="1955261" y="4992982"/>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687" name="Oval 4686"/>
                      <p:cNvSpPr/>
                      <p:nvPr/>
                    </p:nvSpPr>
                    <p:spPr>
                      <a:xfrm rot="21563279">
                        <a:off x="1927092" y="4928542"/>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688" name="Oval 4687"/>
                      <p:cNvSpPr/>
                      <p:nvPr/>
                    </p:nvSpPr>
                    <p:spPr>
                      <a:xfrm rot="21563279">
                        <a:off x="1898923" y="4864103"/>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689" name="Oval 4688"/>
                      <p:cNvSpPr/>
                      <p:nvPr/>
                    </p:nvSpPr>
                    <p:spPr>
                      <a:xfrm rot="21563279">
                        <a:off x="1870754" y="4799663"/>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690" name="Oval 4689"/>
                      <p:cNvSpPr/>
                      <p:nvPr/>
                    </p:nvSpPr>
                    <p:spPr>
                      <a:xfrm rot="21563279">
                        <a:off x="1842585" y="4735224"/>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691" name="Oval 4690"/>
                      <p:cNvSpPr/>
                      <p:nvPr/>
                    </p:nvSpPr>
                    <p:spPr>
                      <a:xfrm rot="21563279">
                        <a:off x="1826821" y="4665361"/>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692" name="Oval 4691"/>
                      <p:cNvSpPr/>
                      <p:nvPr/>
                    </p:nvSpPr>
                    <p:spPr>
                      <a:xfrm rot="21563279">
                        <a:off x="1811058" y="4595498"/>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693" name="Oval 4692"/>
                      <p:cNvSpPr/>
                      <p:nvPr/>
                    </p:nvSpPr>
                    <p:spPr>
                      <a:xfrm rot="21563279">
                        <a:off x="1804075" y="4521798"/>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694" name="Oval 4693"/>
                      <p:cNvSpPr/>
                      <p:nvPr/>
                    </p:nvSpPr>
                    <p:spPr>
                      <a:xfrm rot="21563279">
                        <a:off x="1791937" y="4450351"/>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695" name="Oval 4694"/>
                      <p:cNvSpPr/>
                      <p:nvPr/>
                    </p:nvSpPr>
                    <p:spPr>
                      <a:xfrm rot="21563279">
                        <a:off x="1784473" y="4376861"/>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696" name="Oval 4695"/>
                      <p:cNvSpPr/>
                      <p:nvPr/>
                    </p:nvSpPr>
                    <p:spPr>
                      <a:xfrm rot="21563279">
                        <a:off x="1793040" y="4296362"/>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697" name="Oval 4696"/>
                      <p:cNvSpPr/>
                      <p:nvPr/>
                    </p:nvSpPr>
                    <p:spPr>
                      <a:xfrm rot="21563279">
                        <a:off x="1776796" y="4226710"/>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698" name="Oval 4697"/>
                      <p:cNvSpPr/>
                      <p:nvPr/>
                    </p:nvSpPr>
                    <p:spPr>
                      <a:xfrm rot="21563279">
                        <a:off x="1789470" y="4144416"/>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699" name="Oval 4698"/>
                      <p:cNvSpPr/>
                      <p:nvPr/>
                    </p:nvSpPr>
                    <p:spPr>
                      <a:xfrm rot="21563279">
                        <a:off x="1793929" y="4065713"/>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700" name="Oval 4699"/>
                      <p:cNvSpPr/>
                      <p:nvPr/>
                    </p:nvSpPr>
                    <p:spPr>
                      <a:xfrm rot="21563279">
                        <a:off x="1802497" y="3985214"/>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701" name="Oval 4700"/>
                      <p:cNvSpPr/>
                      <p:nvPr/>
                    </p:nvSpPr>
                    <p:spPr>
                      <a:xfrm rot="21563279">
                        <a:off x="1821316" y="3900235"/>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702" name="Oval 4701"/>
                      <p:cNvSpPr/>
                      <p:nvPr/>
                    </p:nvSpPr>
                    <p:spPr>
                      <a:xfrm rot="21563279">
                        <a:off x="1848549" y="3811576"/>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703" name="Oval 4702"/>
                      <p:cNvSpPr/>
                      <p:nvPr/>
                    </p:nvSpPr>
                    <p:spPr>
                      <a:xfrm rot="21563279">
                        <a:off x="1890227" y="3716604"/>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704" name="Oval 4703"/>
                      <p:cNvSpPr/>
                      <p:nvPr/>
                    </p:nvSpPr>
                    <p:spPr>
                      <a:xfrm rot="21563279">
                        <a:off x="1911679" y="3630474"/>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705" name="Oval 4704"/>
                      <p:cNvSpPr/>
                      <p:nvPr/>
                    </p:nvSpPr>
                    <p:spPr>
                      <a:xfrm rot="21563279">
                        <a:off x="1957463" y="3533706"/>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706" name="Oval 691"/>
                      <p:cNvSpPr/>
                      <p:nvPr/>
                    </p:nvSpPr>
                    <p:spPr>
                      <a:xfrm rot="21563279">
                        <a:off x="2007442" y="3451700"/>
                        <a:ext cx="369400" cy="150303"/>
                      </a:xfrm>
                      <a:custGeom>
                        <a:avLst/>
                        <a:gdLst/>
                        <a:ahLst/>
                        <a:cxnLst/>
                        <a:rect l="l" t="t" r="r" b="b"/>
                        <a:pathLst>
                          <a:path w="369400" h="150303">
                            <a:moveTo>
                              <a:pt x="79971" y="0"/>
                            </a:moveTo>
                            <a:lnTo>
                              <a:pt x="297044" y="2318"/>
                            </a:lnTo>
                            <a:cubicBezTo>
                              <a:pt x="341261" y="16085"/>
                              <a:pt x="369400" y="39995"/>
                              <a:pt x="369400" y="66873"/>
                            </a:cubicBezTo>
                            <a:cubicBezTo>
                              <a:pt x="369400" y="112950"/>
                              <a:pt x="286707" y="150303"/>
                              <a:pt x="184700" y="150303"/>
                            </a:cubicBezTo>
                            <a:cubicBezTo>
                              <a:pt x="82693" y="150303"/>
                              <a:pt x="0" y="112950"/>
                              <a:pt x="0" y="66873"/>
                            </a:cubicBezTo>
                            <a:cubicBezTo>
                              <a:pt x="0" y="38466"/>
                              <a:pt x="31431" y="13375"/>
                              <a:pt x="79971" y="0"/>
                            </a:cubicBezTo>
                            <a:close/>
                          </a:path>
                        </a:pathLst>
                      </a:cu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707" name="Oval 692"/>
                      <p:cNvSpPr/>
                      <p:nvPr/>
                    </p:nvSpPr>
                    <p:spPr>
                      <a:xfrm rot="21563279">
                        <a:off x="2050269" y="3451904"/>
                        <a:ext cx="348014" cy="58944"/>
                      </a:xfrm>
                      <a:custGeom>
                        <a:avLst/>
                        <a:gdLst/>
                        <a:ahLst/>
                        <a:cxnLst/>
                        <a:rect l="l" t="t" r="r" b="b"/>
                        <a:pathLst>
                          <a:path w="348014" h="58944">
                            <a:moveTo>
                              <a:pt x="0" y="0"/>
                            </a:moveTo>
                            <a:lnTo>
                              <a:pt x="348014" y="3718"/>
                            </a:lnTo>
                            <a:cubicBezTo>
                              <a:pt x="322799" y="36190"/>
                              <a:pt x="254949" y="58944"/>
                              <a:pt x="175333" y="58944"/>
                            </a:cubicBezTo>
                            <a:cubicBezTo>
                              <a:pt x="92666" y="58944"/>
                              <a:pt x="22683" y="34412"/>
                              <a:pt x="0" y="0"/>
                            </a:cubicBezTo>
                            <a:close/>
                          </a:path>
                        </a:pathLst>
                      </a:cu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grpSp>
                <p:grpSp>
                  <p:nvGrpSpPr>
                    <p:cNvPr id="3078" name="Group 4528"/>
                    <p:cNvGrpSpPr/>
                    <p:nvPr/>
                  </p:nvGrpSpPr>
                  <p:grpSpPr>
                    <a:xfrm>
                      <a:off x="1181315" y="2042099"/>
                      <a:ext cx="882072" cy="1829337"/>
                      <a:chOff x="1193477" y="3411471"/>
                      <a:chExt cx="882072" cy="1829337"/>
                    </a:xfrm>
                  </p:grpSpPr>
                  <p:sp>
                    <p:nvSpPr>
                      <p:cNvPr id="4660" name="Oval 4659"/>
                      <p:cNvSpPr/>
                      <p:nvPr/>
                    </p:nvSpPr>
                    <p:spPr>
                      <a:xfrm rot="20624588">
                        <a:off x="1706149" y="5073948"/>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661" name="Oval 4660"/>
                      <p:cNvSpPr/>
                      <p:nvPr/>
                    </p:nvSpPr>
                    <p:spPr>
                      <a:xfrm rot="20624588">
                        <a:off x="1661648" y="5019493"/>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662" name="Oval 4661"/>
                      <p:cNvSpPr/>
                      <p:nvPr/>
                    </p:nvSpPr>
                    <p:spPr>
                      <a:xfrm rot="20624588">
                        <a:off x="1617144" y="4965038"/>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663" name="Oval 4662"/>
                      <p:cNvSpPr/>
                      <p:nvPr/>
                    </p:nvSpPr>
                    <p:spPr>
                      <a:xfrm rot="20624588">
                        <a:off x="1572641" y="4910583"/>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664" name="Oval 4663"/>
                      <p:cNvSpPr/>
                      <p:nvPr/>
                    </p:nvSpPr>
                    <p:spPr>
                      <a:xfrm rot="20624588">
                        <a:off x="1528139" y="4856128"/>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665" name="Oval 4664"/>
                      <p:cNvSpPr/>
                      <p:nvPr/>
                    </p:nvSpPr>
                    <p:spPr>
                      <a:xfrm rot="20624588">
                        <a:off x="1483636" y="4801671"/>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666" name="Oval 4665"/>
                      <p:cNvSpPr/>
                      <p:nvPr/>
                    </p:nvSpPr>
                    <p:spPr>
                      <a:xfrm rot="20624588">
                        <a:off x="1439132" y="4747216"/>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667" name="Oval 4666"/>
                      <p:cNvSpPr/>
                      <p:nvPr/>
                    </p:nvSpPr>
                    <p:spPr>
                      <a:xfrm rot="20624588">
                        <a:off x="1405112" y="4684192"/>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668" name="Oval 4667"/>
                      <p:cNvSpPr/>
                      <p:nvPr/>
                    </p:nvSpPr>
                    <p:spPr>
                      <a:xfrm rot="20624588">
                        <a:off x="1371093" y="4621169"/>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669" name="Oval 4668"/>
                      <p:cNvSpPr/>
                      <p:nvPr/>
                    </p:nvSpPr>
                    <p:spPr>
                      <a:xfrm rot="20624588">
                        <a:off x="1344494" y="4552082"/>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670" name="Oval 4669"/>
                      <p:cNvSpPr/>
                      <p:nvPr/>
                    </p:nvSpPr>
                    <p:spPr>
                      <a:xfrm rot="20624588">
                        <a:off x="1313537" y="4486556"/>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671" name="Oval 4670"/>
                      <p:cNvSpPr/>
                      <p:nvPr/>
                    </p:nvSpPr>
                    <p:spPr>
                      <a:xfrm rot="20624588">
                        <a:off x="1286532" y="4417801"/>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672" name="Oval 4671"/>
                      <p:cNvSpPr/>
                      <p:nvPr/>
                    </p:nvSpPr>
                    <p:spPr>
                      <a:xfrm rot="20624588">
                        <a:off x="1273074" y="4337974"/>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673" name="Oval 4672"/>
                      <p:cNvSpPr/>
                      <p:nvPr/>
                    </p:nvSpPr>
                    <p:spPr>
                      <a:xfrm rot="20624588">
                        <a:off x="1238648" y="4275283"/>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674" name="Oval 4673"/>
                      <p:cNvSpPr/>
                      <p:nvPr/>
                    </p:nvSpPr>
                    <p:spPr>
                      <a:xfrm rot="20624588">
                        <a:off x="1228659" y="4192621"/>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675" name="Oval 4674"/>
                      <p:cNvSpPr/>
                      <p:nvPr/>
                    </p:nvSpPr>
                    <p:spPr>
                      <a:xfrm rot="20624588">
                        <a:off x="1211731" y="4115630"/>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676" name="Oval 4675"/>
                      <p:cNvSpPr/>
                      <p:nvPr/>
                    </p:nvSpPr>
                    <p:spPr>
                      <a:xfrm rot="20624588">
                        <a:off x="1198272" y="4035804"/>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677" name="Oval 4676"/>
                      <p:cNvSpPr/>
                      <p:nvPr/>
                    </p:nvSpPr>
                    <p:spPr>
                      <a:xfrm rot="20624588">
                        <a:off x="1193477" y="3948897"/>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678" name="Oval 4677"/>
                      <p:cNvSpPr/>
                      <p:nvPr/>
                    </p:nvSpPr>
                    <p:spPr>
                      <a:xfrm rot="20624588">
                        <a:off x="1195793" y="3856180"/>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679" name="Oval 4678"/>
                      <p:cNvSpPr/>
                      <p:nvPr/>
                    </p:nvSpPr>
                    <p:spPr>
                      <a:xfrm rot="20624588">
                        <a:off x="1210315" y="3753488"/>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680" name="Oval 4679"/>
                      <p:cNvSpPr/>
                      <p:nvPr/>
                    </p:nvSpPr>
                    <p:spPr>
                      <a:xfrm rot="20624588">
                        <a:off x="1207746" y="3664762"/>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681" name="Oval 4680"/>
                      <p:cNvSpPr/>
                      <p:nvPr/>
                    </p:nvSpPr>
                    <p:spPr>
                      <a:xfrm rot="20624588">
                        <a:off x="1225738" y="3559233"/>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682" name="Oval 667"/>
                      <p:cNvSpPr/>
                      <p:nvPr/>
                    </p:nvSpPr>
                    <p:spPr>
                      <a:xfrm rot="20624588">
                        <a:off x="1247199" y="3450869"/>
                        <a:ext cx="369400" cy="166860"/>
                      </a:xfrm>
                      <a:custGeom>
                        <a:avLst/>
                        <a:gdLst/>
                        <a:ahLst/>
                        <a:cxnLst/>
                        <a:rect l="l" t="t" r="r" b="b"/>
                        <a:pathLst>
                          <a:path w="369400" h="166860">
                            <a:moveTo>
                              <a:pt x="191885" y="655"/>
                            </a:moveTo>
                            <a:lnTo>
                              <a:pt x="347567" y="46052"/>
                            </a:lnTo>
                            <a:cubicBezTo>
                              <a:pt x="361875" y="56425"/>
                              <a:pt x="369400" y="69531"/>
                              <a:pt x="369400" y="83430"/>
                            </a:cubicBezTo>
                            <a:cubicBezTo>
                              <a:pt x="369400" y="129507"/>
                              <a:pt x="286707" y="166860"/>
                              <a:pt x="184700" y="166860"/>
                            </a:cubicBezTo>
                            <a:cubicBezTo>
                              <a:pt x="82693" y="166860"/>
                              <a:pt x="0" y="129507"/>
                              <a:pt x="0" y="83430"/>
                            </a:cubicBezTo>
                            <a:cubicBezTo>
                              <a:pt x="0" y="37353"/>
                              <a:pt x="82693" y="0"/>
                              <a:pt x="184700" y="0"/>
                            </a:cubicBezTo>
                            <a:close/>
                          </a:path>
                        </a:pathLst>
                      </a:cu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683" name="Oval 668"/>
                      <p:cNvSpPr/>
                      <p:nvPr/>
                    </p:nvSpPr>
                    <p:spPr>
                      <a:xfrm rot="20624588">
                        <a:off x="1263228" y="3411471"/>
                        <a:ext cx="311152" cy="111869"/>
                      </a:xfrm>
                      <a:custGeom>
                        <a:avLst/>
                        <a:gdLst/>
                        <a:ahLst/>
                        <a:cxnLst/>
                        <a:rect l="l" t="t" r="r" b="b"/>
                        <a:pathLst>
                          <a:path w="311152" h="111869">
                            <a:moveTo>
                              <a:pt x="12484" y="0"/>
                            </a:moveTo>
                            <a:lnTo>
                              <a:pt x="311152" y="87093"/>
                            </a:lnTo>
                            <a:cubicBezTo>
                              <a:pt x="278876" y="103127"/>
                              <a:pt x="234048" y="111869"/>
                              <a:pt x="184700" y="111869"/>
                            </a:cubicBezTo>
                            <a:cubicBezTo>
                              <a:pt x="82693" y="111869"/>
                              <a:pt x="0" y="74516"/>
                              <a:pt x="0" y="28439"/>
                            </a:cubicBezTo>
                            <a:close/>
                          </a:path>
                        </a:pathLst>
                      </a:cu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71450" h="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grpSp>
                <p:grpSp>
                  <p:nvGrpSpPr>
                    <p:cNvPr id="3079" name="Group 16949"/>
                    <p:cNvGrpSpPr/>
                    <p:nvPr/>
                  </p:nvGrpSpPr>
                  <p:grpSpPr>
                    <a:xfrm>
                      <a:off x="1959555" y="2175635"/>
                      <a:ext cx="877856" cy="2023054"/>
                      <a:chOff x="-989784" y="3560362"/>
                      <a:chExt cx="678117" cy="1562743"/>
                    </a:xfrm>
                  </p:grpSpPr>
                  <p:sp>
                    <p:nvSpPr>
                      <p:cNvPr id="4635" name="Oval 4634"/>
                      <p:cNvSpPr/>
                      <p:nvPr/>
                    </p:nvSpPr>
                    <p:spPr>
                      <a:xfrm rot="599556">
                        <a:off x="-912345" y="4994211"/>
                        <a:ext cx="285350" cy="128894"/>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636" name="Oval 4635"/>
                      <p:cNvSpPr/>
                      <p:nvPr/>
                    </p:nvSpPr>
                    <p:spPr>
                      <a:xfrm rot="599556">
                        <a:off x="-924572" y="4941280"/>
                        <a:ext cx="285350" cy="128894"/>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637" name="Oval 4636"/>
                      <p:cNvSpPr/>
                      <p:nvPr/>
                    </p:nvSpPr>
                    <p:spPr>
                      <a:xfrm rot="599556">
                        <a:off x="-936800" y="4888349"/>
                        <a:ext cx="285350" cy="128894"/>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638" name="Oval 4637"/>
                      <p:cNvSpPr/>
                      <p:nvPr/>
                    </p:nvSpPr>
                    <p:spPr>
                      <a:xfrm rot="599556">
                        <a:off x="-949027" y="4835417"/>
                        <a:ext cx="285350" cy="128894"/>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639" name="Oval 4638"/>
                      <p:cNvSpPr/>
                      <p:nvPr/>
                    </p:nvSpPr>
                    <p:spPr>
                      <a:xfrm rot="599556">
                        <a:off x="-961254" y="4782485"/>
                        <a:ext cx="285350" cy="128894"/>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640" name="Oval 4639"/>
                      <p:cNvSpPr/>
                      <p:nvPr/>
                    </p:nvSpPr>
                    <p:spPr>
                      <a:xfrm rot="599556">
                        <a:off x="-973482" y="4729553"/>
                        <a:ext cx="285350" cy="128894"/>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641" name="Oval 4640"/>
                      <p:cNvSpPr/>
                      <p:nvPr/>
                    </p:nvSpPr>
                    <p:spPr>
                      <a:xfrm rot="599556">
                        <a:off x="-985709" y="4676621"/>
                        <a:ext cx="285350" cy="128894"/>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642" name="Oval 4641"/>
                      <p:cNvSpPr/>
                      <p:nvPr/>
                    </p:nvSpPr>
                    <p:spPr>
                      <a:xfrm rot="599556">
                        <a:off x="-987747" y="4621335"/>
                        <a:ext cx="285350" cy="128894"/>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643" name="Oval 4642"/>
                      <p:cNvSpPr/>
                      <p:nvPr/>
                    </p:nvSpPr>
                    <p:spPr>
                      <a:xfrm rot="599556">
                        <a:off x="-989784" y="4566049"/>
                        <a:ext cx="285350" cy="128894"/>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644" name="Oval 4643"/>
                      <p:cNvSpPr/>
                      <p:nvPr/>
                    </p:nvSpPr>
                    <p:spPr>
                      <a:xfrm rot="599556">
                        <a:off x="-984610" y="4509098"/>
                        <a:ext cx="285350" cy="128894"/>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645" name="Oval 4644"/>
                      <p:cNvSpPr/>
                      <p:nvPr/>
                    </p:nvSpPr>
                    <p:spPr>
                      <a:xfrm rot="599556">
                        <a:off x="-983669" y="4453124"/>
                        <a:ext cx="285350" cy="128894"/>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646" name="Oval 4645"/>
                      <p:cNvSpPr/>
                      <p:nvPr/>
                    </p:nvSpPr>
                    <p:spPr>
                      <a:xfrm rot="599556">
                        <a:off x="-978889" y="4396263"/>
                        <a:ext cx="285350" cy="128894"/>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647" name="Oval 4646"/>
                      <p:cNvSpPr/>
                      <p:nvPr/>
                    </p:nvSpPr>
                    <p:spPr>
                      <a:xfrm rot="599556">
                        <a:off x="-970465" y="4336361"/>
                        <a:ext cx="285350" cy="128894"/>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648" name="Oval 4647"/>
                      <p:cNvSpPr/>
                      <p:nvPr/>
                    </p:nvSpPr>
                    <p:spPr>
                      <a:xfrm rot="660000">
                        <a:off x="-963372" y="4281166"/>
                        <a:ext cx="285350" cy="128894"/>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649" name="Oval 4648"/>
                      <p:cNvSpPr/>
                      <p:nvPr/>
                    </p:nvSpPr>
                    <p:spPr>
                      <a:xfrm rot="599556">
                        <a:off x="-951576" y="4220484"/>
                        <a:ext cx="285350" cy="128894"/>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650" name="Oval 4649"/>
                      <p:cNvSpPr/>
                      <p:nvPr/>
                    </p:nvSpPr>
                    <p:spPr>
                      <a:xfrm rot="599556">
                        <a:off x="-927475" y="4161361"/>
                        <a:ext cx="285350" cy="128894"/>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651" name="Oval 4650"/>
                      <p:cNvSpPr/>
                      <p:nvPr/>
                    </p:nvSpPr>
                    <p:spPr>
                      <a:xfrm rot="599556">
                        <a:off x="-909527" y="4101458"/>
                        <a:ext cx="285350" cy="128894"/>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652" name="Oval 4651"/>
                      <p:cNvSpPr/>
                      <p:nvPr/>
                    </p:nvSpPr>
                    <p:spPr>
                      <a:xfrm rot="599556">
                        <a:off x="-883158" y="4039610"/>
                        <a:ext cx="285350" cy="128894"/>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653" name="Oval 4652"/>
                      <p:cNvSpPr/>
                      <p:nvPr/>
                    </p:nvSpPr>
                    <p:spPr>
                      <a:xfrm rot="599556">
                        <a:off x="-849877" y="3976166"/>
                        <a:ext cx="285350" cy="128894"/>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654" name="Oval 4653"/>
                      <p:cNvSpPr/>
                      <p:nvPr/>
                    </p:nvSpPr>
                    <p:spPr>
                      <a:xfrm rot="599556">
                        <a:off x="-804731" y="3909980"/>
                        <a:ext cx="285350" cy="128894"/>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655" name="Oval 4654"/>
                      <p:cNvSpPr/>
                      <p:nvPr/>
                    </p:nvSpPr>
                    <p:spPr>
                      <a:xfrm rot="599556">
                        <a:off x="-776198" y="3847633"/>
                        <a:ext cx="285350" cy="128894"/>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656" name="Oval 4655"/>
                      <p:cNvSpPr/>
                      <p:nvPr/>
                    </p:nvSpPr>
                    <p:spPr>
                      <a:xfrm rot="599556">
                        <a:off x="-727679" y="3778829"/>
                        <a:ext cx="285350" cy="128894"/>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657" name="Oval 4656"/>
                      <p:cNvSpPr/>
                      <p:nvPr/>
                    </p:nvSpPr>
                    <p:spPr>
                      <a:xfrm rot="599556">
                        <a:off x="-675787" y="3711085"/>
                        <a:ext cx="285350" cy="128894"/>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658" name="Oval 4657"/>
                      <p:cNvSpPr/>
                      <p:nvPr/>
                    </p:nvSpPr>
                    <p:spPr>
                      <a:xfrm rot="599556">
                        <a:off x="-637793" y="3635517"/>
                        <a:ext cx="285350" cy="128894"/>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659" name="Oval 4658"/>
                      <p:cNvSpPr/>
                      <p:nvPr/>
                    </p:nvSpPr>
                    <p:spPr>
                      <a:xfrm rot="599556">
                        <a:off x="-597017" y="3560362"/>
                        <a:ext cx="285350" cy="128894"/>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grpSp>
                <p:grpSp>
                  <p:nvGrpSpPr>
                    <p:cNvPr id="3080" name="Group 4530"/>
                    <p:cNvGrpSpPr/>
                    <p:nvPr/>
                  </p:nvGrpSpPr>
                  <p:grpSpPr>
                    <a:xfrm>
                      <a:off x="1468804" y="2177048"/>
                      <a:ext cx="732030" cy="2008483"/>
                      <a:chOff x="3889532" y="1611708"/>
                      <a:chExt cx="732030" cy="2008483"/>
                    </a:xfrm>
                  </p:grpSpPr>
                  <p:sp>
                    <p:nvSpPr>
                      <p:cNvPr id="4610" name="Oval 4609"/>
                      <p:cNvSpPr/>
                      <p:nvPr/>
                    </p:nvSpPr>
                    <p:spPr>
                      <a:xfrm rot="21091511">
                        <a:off x="4252162" y="3453331"/>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611" name="Oval 4610"/>
                      <p:cNvSpPr/>
                      <p:nvPr/>
                    </p:nvSpPr>
                    <p:spPr>
                      <a:xfrm rot="21091511">
                        <a:off x="4215444" y="3393352"/>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612" name="Oval 4611"/>
                      <p:cNvSpPr/>
                      <p:nvPr/>
                    </p:nvSpPr>
                    <p:spPr>
                      <a:xfrm rot="21091511">
                        <a:off x="4178724" y="3333372"/>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613" name="Oval 4612"/>
                      <p:cNvSpPr/>
                      <p:nvPr/>
                    </p:nvSpPr>
                    <p:spPr>
                      <a:xfrm rot="21091511">
                        <a:off x="4142004" y="3273393"/>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614" name="Oval 4613"/>
                      <p:cNvSpPr/>
                      <p:nvPr/>
                    </p:nvSpPr>
                    <p:spPr>
                      <a:xfrm rot="21091511">
                        <a:off x="4105284" y="3213413"/>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615" name="Oval 4614"/>
                      <p:cNvSpPr/>
                      <p:nvPr/>
                    </p:nvSpPr>
                    <p:spPr>
                      <a:xfrm rot="21091511">
                        <a:off x="4068566" y="3153432"/>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616" name="Oval 4615"/>
                      <p:cNvSpPr/>
                      <p:nvPr/>
                    </p:nvSpPr>
                    <p:spPr>
                      <a:xfrm rot="21091511">
                        <a:off x="4031846" y="3093452"/>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617" name="Oval 4616"/>
                      <p:cNvSpPr/>
                      <p:nvPr/>
                    </p:nvSpPr>
                    <p:spPr>
                      <a:xfrm rot="21091511">
                        <a:off x="4006673" y="3026403"/>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618" name="Oval 4617"/>
                      <p:cNvSpPr/>
                      <p:nvPr/>
                    </p:nvSpPr>
                    <p:spPr>
                      <a:xfrm rot="21091511">
                        <a:off x="3981501" y="2959354"/>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619" name="Oval 4618"/>
                      <p:cNvSpPr/>
                      <p:nvPr/>
                    </p:nvSpPr>
                    <p:spPr>
                      <a:xfrm rot="21091511">
                        <a:off x="3964499" y="2887302"/>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620" name="Oval 4619"/>
                      <p:cNvSpPr/>
                      <p:nvPr/>
                    </p:nvSpPr>
                    <p:spPr>
                      <a:xfrm rot="21091511">
                        <a:off x="3942702" y="2818187"/>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621" name="Oval 4620"/>
                      <p:cNvSpPr/>
                      <p:nvPr/>
                    </p:nvSpPr>
                    <p:spPr>
                      <a:xfrm rot="21091511">
                        <a:off x="3925254" y="2746408"/>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622" name="Oval 4621"/>
                      <p:cNvSpPr/>
                      <p:nvPr/>
                    </p:nvSpPr>
                    <p:spPr>
                      <a:xfrm rot="21091511">
                        <a:off x="3910399" y="2677824"/>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623" name="Oval 4622"/>
                      <p:cNvSpPr/>
                      <p:nvPr/>
                    </p:nvSpPr>
                    <p:spPr>
                      <a:xfrm rot="21091511">
                        <a:off x="3897109" y="2598719"/>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624" name="Oval 4623"/>
                      <p:cNvSpPr/>
                      <p:nvPr/>
                    </p:nvSpPr>
                    <p:spPr>
                      <a:xfrm rot="21091511">
                        <a:off x="3898406" y="2515466"/>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625" name="Oval 4624"/>
                      <p:cNvSpPr/>
                      <p:nvPr/>
                    </p:nvSpPr>
                    <p:spPr>
                      <a:xfrm rot="21091511">
                        <a:off x="3892058" y="2436892"/>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626" name="Oval 4625"/>
                      <p:cNvSpPr/>
                      <p:nvPr/>
                    </p:nvSpPr>
                    <p:spPr>
                      <a:xfrm rot="21091511">
                        <a:off x="3889532" y="2355979"/>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627" name="Oval 4626"/>
                      <p:cNvSpPr/>
                      <p:nvPr/>
                    </p:nvSpPr>
                    <p:spPr>
                      <a:xfrm rot="21091511">
                        <a:off x="3896548" y="2269223"/>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628" name="Oval 4627"/>
                      <p:cNvSpPr/>
                      <p:nvPr/>
                    </p:nvSpPr>
                    <p:spPr>
                      <a:xfrm rot="21091511">
                        <a:off x="3911397" y="2177673"/>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629" name="Oval 4628"/>
                      <p:cNvSpPr/>
                      <p:nvPr/>
                    </p:nvSpPr>
                    <p:spPr>
                      <a:xfrm rot="21091511">
                        <a:off x="3927360" y="2077893"/>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630" name="Oval 4629"/>
                      <p:cNvSpPr/>
                      <p:nvPr/>
                    </p:nvSpPr>
                    <p:spPr>
                      <a:xfrm rot="21091511">
                        <a:off x="3949159" y="1989635"/>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631" name="Oval 4630"/>
                      <p:cNvSpPr/>
                      <p:nvPr/>
                    </p:nvSpPr>
                    <p:spPr>
                      <a:xfrm rot="21091511">
                        <a:off x="3981274" y="1887515"/>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632" name="Oval 4631"/>
                      <p:cNvSpPr/>
                      <p:nvPr/>
                    </p:nvSpPr>
                    <p:spPr>
                      <a:xfrm rot="21091511">
                        <a:off x="4017212" y="1783055"/>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633" name="Oval 4632"/>
                      <p:cNvSpPr/>
                      <p:nvPr/>
                    </p:nvSpPr>
                    <p:spPr>
                      <a:xfrm rot="21240000">
                        <a:off x="4049732" y="1700565"/>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634" name="Oval 4633"/>
                      <p:cNvSpPr/>
                      <p:nvPr/>
                    </p:nvSpPr>
                    <p:spPr>
                      <a:xfrm rot="21091511">
                        <a:off x="4079414" y="1611708"/>
                        <a:ext cx="369398"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grpSp>
                <p:grpSp>
                  <p:nvGrpSpPr>
                    <p:cNvPr id="3081" name="Group 16951"/>
                    <p:cNvGrpSpPr/>
                    <p:nvPr/>
                  </p:nvGrpSpPr>
                  <p:grpSpPr>
                    <a:xfrm>
                      <a:off x="2202217" y="2495834"/>
                      <a:ext cx="1038662" cy="1939088"/>
                      <a:chOff x="-802335" y="3828583"/>
                      <a:chExt cx="802335" cy="1497887"/>
                    </a:xfrm>
                  </p:grpSpPr>
                  <p:sp>
                    <p:nvSpPr>
                      <p:cNvPr id="4585" name="Oval 4584"/>
                      <p:cNvSpPr/>
                      <p:nvPr/>
                    </p:nvSpPr>
                    <p:spPr>
                      <a:xfrm rot="1027253">
                        <a:off x="-768947" y="5197576"/>
                        <a:ext cx="285350" cy="128894"/>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586" name="Oval 4585"/>
                      <p:cNvSpPr/>
                      <p:nvPr/>
                    </p:nvSpPr>
                    <p:spPr>
                      <a:xfrm rot="1027253">
                        <a:off x="-774512" y="5143537"/>
                        <a:ext cx="285350" cy="128894"/>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587" name="Oval 4586"/>
                      <p:cNvSpPr/>
                      <p:nvPr/>
                    </p:nvSpPr>
                    <p:spPr>
                      <a:xfrm rot="1027253">
                        <a:off x="-780076" y="5089497"/>
                        <a:ext cx="285350" cy="128894"/>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588" name="Oval 4587"/>
                      <p:cNvSpPr/>
                      <p:nvPr/>
                    </p:nvSpPr>
                    <p:spPr>
                      <a:xfrm rot="1027253">
                        <a:off x="-785641" y="5035457"/>
                        <a:ext cx="285350" cy="128894"/>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589" name="Oval 4588"/>
                      <p:cNvSpPr/>
                      <p:nvPr/>
                    </p:nvSpPr>
                    <p:spPr>
                      <a:xfrm rot="1027253">
                        <a:off x="-791205" y="4981417"/>
                        <a:ext cx="285350" cy="128894"/>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590" name="Oval 4589"/>
                      <p:cNvSpPr/>
                      <p:nvPr/>
                    </p:nvSpPr>
                    <p:spPr>
                      <a:xfrm rot="1027253">
                        <a:off x="-796770" y="4927377"/>
                        <a:ext cx="285350" cy="128894"/>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591" name="Oval 4590"/>
                      <p:cNvSpPr/>
                      <p:nvPr/>
                    </p:nvSpPr>
                    <p:spPr>
                      <a:xfrm rot="1027253">
                        <a:off x="-802335" y="4873337"/>
                        <a:ext cx="285350" cy="128894"/>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592" name="Oval 4591"/>
                      <p:cNvSpPr/>
                      <p:nvPr/>
                    </p:nvSpPr>
                    <p:spPr>
                      <a:xfrm rot="1027253">
                        <a:off x="-797496" y="4818226"/>
                        <a:ext cx="285350" cy="128894"/>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593" name="Oval 4592"/>
                      <p:cNvSpPr/>
                      <p:nvPr/>
                    </p:nvSpPr>
                    <p:spPr>
                      <a:xfrm rot="1027253">
                        <a:off x="-792657" y="4763114"/>
                        <a:ext cx="285350" cy="128894"/>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594" name="Oval 4593"/>
                      <p:cNvSpPr/>
                      <p:nvPr/>
                    </p:nvSpPr>
                    <p:spPr>
                      <a:xfrm rot="1027253">
                        <a:off x="-780455" y="4707245"/>
                        <a:ext cx="285350" cy="128894"/>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595" name="Oval 4594"/>
                      <p:cNvSpPr/>
                      <p:nvPr/>
                    </p:nvSpPr>
                    <p:spPr>
                      <a:xfrm rot="1027253">
                        <a:off x="-772575" y="4651821"/>
                        <a:ext cx="285350" cy="128894"/>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596" name="Oval 4595"/>
                      <p:cNvSpPr/>
                      <p:nvPr/>
                    </p:nvSpPr>
                    <p:spPr>
                      <a:xfrm rot="1027253">
                        <a:off x="-760777" y="4595992"/>
                        <a:ext cx="285350" cy="128894"/>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597" name="Oval 4596"/>
                      <p:cNvSpPr/>
                      <p:nvPr/>
                    </p:nvSpPr>
                    <p:spPr>
                      <a:xfrm rot="1027253">
                        <a:off x="-735534" y="4538780"/>
                        <a:ext cx="285350" cy="128894"/>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598" name="Oval 4597"/>
                      <p:cNvSpPr/>
                      <p:nvPr/>
                    </p:nvSpPr>
                    <p:spPr>
                      <a:xfrm rot="1027253">
                        <a:off x="-731097" y="4483710"/>
                        <a:ext cx="285350" cy="128894"/>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599" name="Oval 4598"/>
                      <p:cNvSpPr/>
                      <p:nvPr/>
                    </p:nvSpPr>
                    <p:spPr>
                      <a:xfrm rot="1027253">
                        <a:off x="-702411" y="4426144"/>
                        <a:ext cx="285350" cy="128894"/>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600" name="Oval 4599"/>
                      <p:cNvSpPr/>
                      <p:nvPr/>
                    </p:nvSpPr>
                    <p:spPr>
                      <a:xfrm rot="1027253">
                        <a:off x="-680611" y="4369285"/>
                        <a:ext cx="285350" cy="128894"/>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601" name="Oval 4600"/>
                      <p:cNvSpPr/>
                      <p:nvPr/>
                    </p:nvSpPr>
                    <p:spPr>
                      <a:xfrm rot="1027253">
                        <a:off x="-655368" y="4312073"/>
                        <a:ext cx="285350" cy="128894"/>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602" name="Oval 4601"/>
                      <p:cNvSpPr/>
                      <p:nvPr/>
                    </p:nvSpPr>
                    <p:spPr>
                      <a:xfrm rot="1027253">
                        <a:off x="-621528" y="4253976"/>
                        <a:ext cx="285350" cy="128894"/>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603" name="Oval 4602"/>
                      <p:cNvSpPr/>
                      <p:nvPr/>
                    </p:nvSpPr>
                    <p:spPr>
                      <a:xfrm rot="1027253">
                        <a:off x="-580632" y="4195151"/>
                        <a:ext cx="285350" cy="128894"/>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604" name="Oval 4603"/>
                      <p:cNvSpPr/>
                      <p:nvPr/>
                    </p:nvSpPr>
                    <p:spPr>
                      <a:xfrm rot="1027253">
                        <a:off x="-537147" y="4144605"/>
                        <a:ext cx="285350" cy="128894"/>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605" name="Oval 4604"/>
                      <p:cNvSpPr/>
                      <p:nvPr/>
                    </p:nvSpPr>
                    <p:spPr>
                      <a:xfrm rot="1027253">
                        <a:off x="-491573" y="4076755"/>
                        <a:ext cx="285350" cy="128894"/>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606" name="Oval 4605"/>
                      <p:cNvSpPr/>
                      <p:nvPr/>
                    </p:nvSpPr>
                    <p:spPr>
                      <a:xfrm rot="1027253">
                        <a:off x="-435119" y="4016329"/>
                        <a:ext cx="285350" cy="128894"/>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607" name="Oval 4606"/>
                      <p:cNvSpPr/>
                      <p:nvPr/>
                    </p:nvSpPr>
                    <p:spPr>
                      <a:xfrm rot="1027253">
                        <a:off x="-384747" y="3965073"/>
                        <a:ext cx="285350" cy="128894"/>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608" name="Oval 4607"/>
                      <p:cNvSpPr/>
                      <p:nvPr/>
                    </p:nvSpPr>
                    <p:spPr>
                      <a:xfrm rot="1027253">
                        <a:off x="-329513" y="3896228"/>
                        <a:ext cx="285350" cy="128894"/>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609" name="Oval 4608"/>
                      <p:cNvSpPr/>
                      <p:nvPr/>
                    </p:nvSpPr>
                    <p:spPr>
                      <a:xfrm rot="1027253">
                        <a:off x="-285349" y="3828583"/>
                        <a:ext cx="285349" cy="128894"/>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grpSp>
                <p:grpSp>
                  <p:nvGrpSpPr>
                    <p:cNvPr id="3082" name="Group 16952"/>
                    <p:cNvGrpSpPr/>
                    <p:nvPr/>
                  </p:nvGrpSpPr>
                  <p:grpSpPr>
                    <a:xfrm>
                      <a:off x="1755925" y="2495386"/>
                      <a:ext cx="671536" cy="2033210"/>
                      <a:chOff x="-1133627" y="3814782"/>
                      <a:chExt cx="518741" cy="1570593"/>
                    </a:xfrm>
                  </p:grpSpPr>
                  <p:sp>
                    <p:nvSpPr>
                      <p:cNvPr id="4560" name="Oval 4559"/>
                      <p:cNvSpPr/>
                      <p:nvPr/>
                    </p:nvSpPr>
                    <p:spPr>
                      <a:xfrm rot="21563279">
                        <a:off x="-952249" y="5256481"/>
                        <a:ext cx="285350" cy="128894"/>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561" name="Oval 4560"/>
                      <p:cNvSpPr/>
                      <p:nvPr/>
                    </p:nvSpPr>
                    <p:spPr>
                      <a:xfrm rot="21563279">
                        <a:off x="-974009" y="5206704"/>
                        <a:ext cx="285350" cy="128894"/>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562" name="Oval 4561"/>
                      <p:cNvSpPr/>
                      <p:nvPr/>
                    </p:nvSpPr>
                    <p:spPr>
                      <a:xfrm rot="21563279">
                        <a:off x="-995768" y="5156927"/>
                        <a:ext cx="285350" cy="128894"/>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563" name="Oval 4562"/>
                      <p:cNvSpPr/>
                      <p:nvPr/>
                    </p:nvSpPr>
                    <p:spPr>
                      <a:xfrm rot="21563279">
                        <a:off x="-1017528" y="5107149"/>
                        <a:ext cx="285350" cy="128894"/>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564" name="Oval 4563"/>
                      <p:cNvSpPr/>
                      <p:nvPr/>
                    </p:nvSpPr>
                    <p:spPr>
                      <a:xfrm rot="21563279">
                        <a:off x="-1039288" y="5057372"/>
                        <a:ext cx="285350" cy="128894"/>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565" name="Oval 4564"/>
                      <p:cNvSpPr/>
                      <p:nvPr/>
                    </p:nvSpPr>
                    <p:spPr>
                      <a:xfrm rot="21563279">
                        <a:off x="-1061047" y="5007594"/>
                        <a:ext cx="285350" cy="128894"/>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566" name="Oval 4565"/>
                      <p:cNvSpPr/>
                      <p:nvPr/>
                    </p:nvSpPr>
                    <p:spPr>
                      <a:xfrm rot="21563279">
                        <a:off x="-1082807" y="4957817"/>
                        <a:ext cx="285350" cy="128894"/>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567" name="Oval 4566"/>
                      <p:cNvSpPr/>
                      <p:nvPr/>
                    </p:nvSpPr>
                    <p:spPr>
                      <a:xfrm rot="21563279">
                        <a:off x="-1094984" y="4903850"/>
                        <a:ext cx="285350" cy="128894"/>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568" name="Oval 4567"/>
                      <p:cNvSpPr/>
                      <p:nvPr/>
                    </p:nvSpPr>
                    <p:spPr>
                      <a:xfrm rot="21563279">
                        <a:off x="-1107161" y="4849883"/>
                        <a:ext cx="285350" cy="128894"/>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569" name="Oval 4568"/>
                      <p:cNvSpPr/>
                      <p:nvPr/>
                    </p:nvSpPr>
                    <p:spPr>
                      <a:xfrm rot="21563279">
                        <a:off x="-1112555" y="4792952"/>
                        <a:ext cx="285350" cy="128894"/>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570" name="Oval 4569"/>
                      <p:cNvSpPr/>
                      <p:nvPr/>
                    </p:nvSpPr>
                    <p:spPr>
                      <a:xfrm rot="21563279">
                        <a:off x="-1121931" y="4737761"/>
                        <a:ext cx="285350" cy="128894"/>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571" name="Oval 4570"/>
                      <p:cNvSpPr/>
                      <p:nvPr/>
                    </p:nvSpPr>
                    <p:spPr>
                      <a:xfrm rot="21563279">
                        <a:off x="-1127697" y="4680992"/>
                        <a:ext cx="285350" cy="128894"/>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572" name="Oval 4571"/>
                      <p:cNvSpPr/>
                      <p:nvPr/>
                    </p:nvSpPr>
                    <p:spPr>
                      <a:xfrm rot="21563279">
                        <a:off x="-1121079" y="4618809"/>
                        <a:ext cx="285350" cy="128894"/>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573" name="Oval 4572"/>
                      <p:cNvSpPr/>
                      <p:nvPr/>
                    </p:nvSpPr>
                    <p:spPr>
                      <a:xfrm rot="21563279">
                        <a:off x="-1133627" y="4565005"/>
                        <a:ext cx="285350" cy="128894"/>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574" name="Oval 4573"/>
                      <p:cNvSpPr/>
                      <p:nvPr/>
                    </p:nvSpPr>
                    <p:spPr>
                      <a:xfrm rot="21563279">
                        <a:off x="-1123837" y="4501436"/>
                        <a:ext cx="285350" cy="128894"/>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575" name="Oval 4574"/>
                      <p:cNvSpPr/>
                      <p:nvPr/>
                    </p:nvSpPr>
                    <p:spPr>
                      <a:xfrm rot="21563279">
                        <a:off x="-1120392" y="4440640"/>
                        <a:ext cx="285350" cy="128894"/>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576" name="Oval 4575"/>
                      <p:cNvSpPr/>
                      <p:nvPr/>
                    </p:nvSpPr>
                    <p:spPr>
                      <a:xfrm rot="21563279">
                        <a:off x="-1113774" y="4378457"/>
                        <a:ext cx="285350" cy="128894"/>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577" name="Oval 4576"/>
                      <p:cNvSpPr/>
                      <p:nvPr/>
                    </p:nvSpPr>
                    <p:spPr>
                      <a:xfrm rot="21563279">
                        <a:off x="-1099237" y="4312813"/>
                        <a:ext cx="285350" cy="128894"/>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578" name="Oval 4577"/>
                      <p:cNvSpPr/>
                      <p:nvPr/>
                    </p:nvSpPr>
                    <p:spPr>
                      <a:xfrm rot="21563279">
                        <a:off x="-1078200" y="4244327"/>
                        <a:ext cx="285350" cy="128894"/>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579" name="Oval 4578"/>
                      <p:cNvSpPr/>
                      <p:nvPr/>
                    </p:nvSpPr>
                    <p:spPr>
                      <a:xfrm rot="21563279">
                        <a:off x="-1046005" y="4170964"/>
                        <a:ext cx="285350" cy="128894"/>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580" name="Oval 4579"/>
                      <p:cNvSpPr/>
                      <p:nvPr/>
                    </p:nvSpPr>
                    <p:spPr>
                      <a:xfrm rot="21563279">
                        <a:off x="-1029434" y="4104431"/>
                        <a:ext cx="285350" cy="128894"/>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581" name="Oval 4580"/>
                      <p:cNvSpPr/>
                      <p:nvPr/>
                    </p:nvSpPr>
                    <p:spPr>
                      <a:xfrm rot="21563279">
                        <a:off x="-994067" y="4029681"/>
                        <a:ext cx="285350" cy="128894"/>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582" name="Oval 4581"/>
                      <p:cNvSpPr/>
                      <p:nvPr/>
                    </p:nvSpPr>
                    <p:spPr>
                      <a:xfrm rot="21563279">
                        <a:off x="-955529" y="3953544"/>
                        <a:ext cx="285350" cy="128894"/>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583" name="Oval 4582"/>
                      <p:cNvSpPr/>
                      <p:nvPr/>
                    </p:nvSpPr>
                    <p:spPr>
                      <a:xfrm rot="21563279">
                        <a:off x="-930059" y="3883121"/>
                        <a:ext cx="285350" cy="128894"/>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584" name="Oval 4583"/>
                      <p:cNvSpPr/>
                      <p:nvPr/>
                    </p:nvSpPr>
                    <p:spPr>
                      <a:xfrm rot="21563279">
                        <a:off x="-900235" y="3814782"/>
                        <a:ext cx="285349" cy="128894"/>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grpSp>
                <p:grpSp>
                  <p:nvGrpSpPr>
                    <p:cNvPr id="3083" name="Group 16953"/>
                    <p:cNvGrpSpPr/>
                    <p:nvPr/>
                  </p:nvGrpSpPr>
                  <p:grpSpPr>
                    <a:xfrm>
                      <a:off x="1200365" y="2491482"/>
                      <a:ext cx="882072" cy="1997676"/>
                      <a:chOff x="-1597678" y="3819122"/>
                      <a:chExt cx="681374" cy="1543143"/>
                    </a:xfrm>
                  </p:grpSpPr>
                  <p:sp>
                    <p:nvSpPr>
                      <p:cNvPr id="4535" name="Oval 4534"/>
                      <p:cNvSpPr/>
                      <p:nvPr/>
                    </p:nvSpPr>
                    <p:spPr>
                      <a:xfrm rot="20624588">
                        <a:off x="-1201654" y="5233371"/>
                        <a:ext cx="285350" cy="128894"/>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536" name="Oval 4535"/>
                      <p:cNvSpPr/>
                      <p:nvPr/>
                    </p:nvSpPr>
                    <p:spPr>
                      <a:xfrm rot="20624588">
                        <a:off x="-1236030" y="5191306"/>
                        <a:ext cx="285350" cy="128894"/>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537" name="Oval 4536"/>
                      <p:cNvSpPr/>
                      <p:nvPr/>
                    </p:nvSpPr>
                    <p:spPr>
                      <a:xfrm rot="20624588">
                        <a:off x="-1270408" y="5149241"/>
                        <a:ext cx="285350" cy="128894"/>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538" name="Oval 4537"/>
                      <p:cNvSpPr/>
                      <p:nvPr/>
                    </p:nvSpPr>
                    <p:spPr>
                      <a:xfrm rot="20624588">
                        <a:off x="-1304785" y="5107176"/>
                        <a:ext cx="285350" cy="128894"/>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539" name="Oval 4538"/>
                      <p:cNvSpPr/>
                      <p:nvPr/>
                    </p:nvSpPr>
                    <p:spPr>
                      <a:xfrm rot="20624588">
                        <a:off x="-1339162" y="5065111"/>
                        <a:ext cx="285350" cy="128894"/>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540" name="Oval 4539"/>
                      <p:cNvSpPr/>
                      <p:nvPr/>
                    </p:nvSpPr>
                    <p:spPr>
                      <a:xfrm rot="20624588">
                        <a:off x="-1373539" y="5023045"/>
                        <a:ext cx="285350" cy="128894"/>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541" name="Oval 4540"/>
                      <p:cNvSpPr/>
                      <p:nvPr/>
                    </p:nvSpPr>
                    <p:spPr>
                      <a:xfrm rot="20624588">
                        <a:off x="-1407917" y="4980980"/>
                        <a:ext cx="285350" cy="128894"/>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542" name="Oval 4541"/>
                      <p:cNvSpPr/>
                      <p:nvPr/>
                    </p:nvSpPr>
                    <p:spPr>
                      <a:xfrm rot="20624588">
                        <a:off x="-1434196" y="4932296"/>
                        <a:ext cx="285350" cy="128894"/>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543" name="Oval 4542"/>
                      <p:cNvSpPr/>
                      <p:nvPr/>
                    </p:nvSpPr>
                    <p:spPr>
                      <a:xfrm rot="20624588">
                        <a:off x="-1460475" y="4883613"/>
                        <a:ext cx="285350" cy="128894"/>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544" name="Oval 4543"/>
                      <p:cNvSpPr/>
                      <p:nvPr/>
                    </p:nvSpPr>
                    <p:spPr>
                      <a:xfrm rot="20624588">
                        <a:off x="-1481022" y="4830245"/>
                        <a:ext cx="285350" cy="128894"/>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545" name="Oval 4544"/>
                      <p:cNvSpPr/>
                      <p:nvPr/>
                    </p:nvSpPr>
                    <p:spPr>
                      <a:xfrm rot="20624588">
                        <a:off x="-1504935" y="4779628"/>
                        <a:ext cx="285350" cy="128894"/>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546" name="Oval 4545"/>
                      <p:cNvSpPr/>
                      <p:nvPr/>
                    </p:nvSpPr>
                    <p:spPr>
                      <a:xfrm rot="20624588">
                        <a:off x="-1525796" y="4726517"/>
                        <a:ext cx="285350" cy="128894"/>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547" name="Oval 4546"/>
                      <p:cNvSpPr/>
                      <p:nvPr/>
                    </p:nvSpPr>
                    <p:spPr>
                      <a:xfrm rot="20624588">
                        <a:off x="-1536192" y="4664853"/>
                        <a:ext cx="285350" cy="128894"/>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548" name="Oval 4547"/>
                      <p:cNvSpPr/>
                      <p:nvPr/>
                    </p:nvSpPr>
                    <p:spPr>
                      <a:xfrm rot="20624588">
                        <a:off x="-1562785" y="4616426"/>
                        <a:ext cx="285350" cy="128894"/>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549" name="Oval 4548"/>
                      <p:cNvSpPr/>
                      <p:nvPr/>
                    </p:nvSpPr>
                    <p:spPr>
                      <a:xfrm rot="20624588">
                        <a:off x="-1570501" y="4552572"/>
                        <a:ext cx="285350" cy="128894"/>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550" name="Oval 4549"/>
                      <p:cNvSpPr/>
                      <p:nvPr/>
                    </p:nvSpPr>
                    <p:spPr>
                      <a:xfrm rot="20624588">
                        <a:off x="-1583577" y="4493099"/>
                        <a:ext cx="285350" cy="128894"/>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551" name="Oval 4550"/>
                      <p:cNvSpPr/>
                      <p:nvPr/>
                    </p:nvSpPr>
                    <p:spPr>
                      <a:xfrm rot="20624588">
                        <a:off x="-1593974" y="4431436"/>
                        <a:ext cx="285350" cy="128894"/>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552" name="Oval 4551"/>
                      <p:cNvSpPr/>
                      <p:nvPr/>
                    </p:nvSpPr>
                    <p:spPr>
                      <a:xfrm rot="20624588">
                        <a:off x="-1597678" y="4364303"/>
                        <a:ext cx="285350" cy="128894"/>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553" name="Oval 4552"/>
                      <p:cNvSpPr/>
                      <p:nvPr/>
                    </p:nvSpPr>
                    <p:spPr>
                      <a:xfrm rot="20624588">
                        <a:off x="-1595889" y="4292682"/>
                        <a:ext cx="285350" cy="128894"/>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554" name="Oval 4553"/>
                      <p:cNvSpPr/>
                      <p:nvPr/>
                    </p:nvSpPr>
                    <p:spPr>
                      <a:xfrm rot="20624588">
                        <a:off x="-1584671" y="4213355"/>
                        <a:ext cx="285350" cy="128894"/>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555" name="Oval 4554"/>
                      <p:cNvSpPr/>
                      <p:nvPr/>
                    </p:nvSpPr>
                    <p:spPr>
                      <a:xfrm rot="20624588">
                        <a:off x="-1586656" y="4144817"/>
                        <a:ext cx="285350" cy="128894"/>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556" name="Oval 4555"/>
                      <p:cNvSpPr/>
                      <p:nvPr/>
                    </p:nvSpPr>
                    <p:spPr>
                      <a:xfrm rot="20624588">
                        <a:off x="-1572757" y="4063299"/>
                        <a:ext cx="285350" cy="128894"/>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557" name="Oval 4556"/>
                      <p:cNvSpPr/>
                      <p:nvPr/>
                    </p:nvSpPr>
                    <p:spPr>
                      <a:xfrm rot="20624588">
                        <a:off x="-1556179" y="3979591"/>
                        <a:ext cx="285350" cy="128894"/>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558" name="Oval 4557"/>
                      <p:cNvSpPr/>
                      <p:nvPr/>
                    </p:nvSpPr>
                    <p:spPr>
                      <a:xfrm rot="20624588">
                        <a:off x="-1550644" y="3903069"/>
                        <a:ext cx="285350" cy="128894"/>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559" name="Oval 4558"/>
                      <p:cNvSpPr/>
                      <p:nvPr/>
                    </p:nvSpPr>
                    <p:spPr>
                      <a:xfrm rot="20624588">
                        <a:off x="-1537967" y="3819122"/>
                        <a:ext cx="285349" cy="128894"/>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grpSp>
              </p:grpSp>
              <p:grpSp>
                <p:nvGrpSpPr>
                  <p:cNvPr id="3084" name="Group 4315"/>
                  <p:cNvGrpSpPr/>
                  <p:nvPr/>
                </p:nvGrpSpPr>
                <p:grpSpPr>
                  <a:xfrm>
                    <a:off x="1959555" y="2795905"/>
                    <a:ext cx="877856" cy="1849337"/>
                    <a:chOff x="1959555" y="2795905"/>
                    <a:chExt cx="877856" cy="1849337"/>
                  </a:xfrm>
                </p:grpSpPr>
                <p:sp>
                  <p:nvSpPr>
                    <p:cNvPr id="4492" name="Oval 496"/>
                    <p:cNvSpPr/>
                    <p:nvPr/>
                  </p:nvSpPr>
                  <p:spPr>
                    <a:xfrm rot="599556">
                      <a:off x="2051103" y="4556670"/>
                      <a:ext cx="325332" cy="88572"/>
                    </a:xfrm>
                    <a:custGeom>
                      <a:avLst/>
                      <a:gdLst/>
                      <a:ahLst/>
                      <a:cxnLst/>
                      <a:rect l="l" t="t" r="r" b="b"/>
                      <a:pathLst>
                        <a:path w="325332" h="88572">
                          <a:moveTo>
                            <a:pt x="112806" y="6556"/>
                          </a:moveTo>
                          <a:cubicBezTo>
                            <a:pt x="134903" y="2335"/>
                            <a:pt x="159198" y="0"/>
                            <a:pt x="184700" y="0"/>
                          </a:cubicBezTo>
                          <a:cubicBezTo>
                            <a:pt x="241662" y="0"/>
                            <a:pt x="292602" y="11648"/>
                            <a:pt x="325332" y="31557"/>
                          </a:cubicBezTo>
                          <a:lnTo>
                            <a:pt x="1742" y="88572"/>
                          </a:lnTo>
                          <a:cubicBezTo>
                            <a:pt x="126" y="87015"/>
                            <a:pt x="0" y="85229"/>
                            <a:pt x="0" y="83430"/>
                          </a:cubicBezTo>
                          <a:cubicBezTo>
                            <a:pt x="0" y="48872"/>
                            <a:pt x="46515" y="19222"/>
                            <a:pt x="112806" y="6556"/>
                          </a:cubicBezTo>
                          <a:close/>
                        </a:path>
                      </a:pathLst>
                    </a:cu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493" name="Oval 497"/>
                    <p:cNvSpPr/>
                    <p:nvPr/>
                  </p:nvSpPr>
                  <p:spPr>
                    <a:xfrm rot="599556">
                      <a:off x="2029902" y="4491531"/>
                      <a:ext cx="369400" cy="146618"/>
                    </a:xfrm>
                    <a:custGeom>
                      <a:avLst/>
                      <a:gdLst/>
                      <a:ahLst/>
                      <a:cxnLst/>
                      <a:rect l="l" t="t" r="r" b="b"/>
                      <a:pathLst>
                        <a:path w="369400" h="146618">
                          <a:moveTo>
                            <a:pt x="112806" y="6557"/>
                          </a:moveTo>
                          <a:cubicBezTo>
                            <a:pt x="134904" y="2335"/>
                            <a:pt x="159198" y="0"/>
                            <a:pt x="184700" y="0"/>
                          </a:cubicBezTo>
                          <a:cubicBezTo>
                            <a:pt x="286707" y="0"/>
                            <a:pt x="369400" y="37353"/>
                            <a:pt x="369400" y="83430"/>
                          </a:cubicBezTo>
                          <a:lnTo>
                            <a:pt x="364578" y="94220"/>
                          </a:lnTo>
                          <a:lnTo>
                            <a:pt x="67188" y="146618"/>
                          </a:lnTo>
                          <a:cubicBezTo>
                            <a:pt x="26022" y="132380"/>
                            <a:pt x="0" y="109277"/>
                            <a:pt x="0" y="83430"/>
                          </a:cubicBezTo>
                          <a:cubicBezTo>
                            <a:pt x="0" y="48872"/>
                            <a:pt x="46515" y="19222"/>
                            <a:pt x="112806" y="6557"/>
                          </a:cubicBezTo>
                          <a:close/>
                        </a:path>
                      </a:pathLst>
                    </a:cu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494" name="Oval 4493"/>
                    <p:cNvSpPr/>
                    <p:nvPr/>
                  </p:nvSpPr>
                  <p:spPr>
                    <a:xfrm rot="599556">
                      <a:off x="2012317" y="4422854"/>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495" name="Oval 4494"/>
                    <p:cNvSpPr/>
                    <p:nvPr/>
                  </p:nvSpPr>
                  <p:spPr>
                    <a:xfrm rot="599556">
                      <a:off x="1996489" y="4354330"/>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496" name="Oval 4495"/>
                    <p:cNvSpPr/>
                    <p:nvPr/>
                  </p:nvSpPr>
                  <p:spPr>
                    <a:xfrm rot="599556">
                      <a:off x="1980659" y="4285807"/>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497" name="Oval 4496"/>
                    <p:cNvSpPr/>
                    <p:nvPr/>
                  </p:nvSpPr>
                  <p:spPr>
                    <a:xfrm rot="599556">
                      <a:off x="1964830" y="4217286"/>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498" name="Oval 4497"/>
                    <p:cNvSpPr/>
                    <p:nvPr/>
                  </p:nvSpPr>
                  <p:spPr>
                    <a:xfrm rot="599556">
                      <a:off x="1962192" y="4145714"/>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499" name="Oval 4498"/>
                    <p:cNvSpPr/>
                    <p:nvPr/>
                  </p:nvSpPr>
                  <p:spPr>
                    <a:xfrm rot="599556">
                      <a:off x="1959555" y="4074144"/>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500" name="Oval 4499"/>
                    <p:cNvSpPr/>
                    <p:nvPr/>
                  </p:nvSpPr>
                  <p:spPr>
                    <a:xfrm rot="599556">
                      <a:off x="1966253" y="4000416"/>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501" name="Oval 4500"/>
                    <p:cNvSpPr/>
                    <p:nvPr/>
                  </p:nvSpPr>
                  <p:spPr>
                    <a:xfrm rot="599556">
                      <a:off x="1967471" y="3927954"/>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502" name="Oval 4501"/>
                    <p:cNvSpPr/>
                    <p:nvPr/>
                  </p:nvSpPr>
                  <p:spPr>
                    <a:xfrm rot="599556">
                      <a:off x="1973659" y="3854346"/>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503" name="Oval 4502"/>
                    <p:cNvSpPr/>
                    <p:nvPr/>
                  </p:nvSpPr>
                  <p:spPr>
                    <a:xfrm rot="599556">
                      <a:off x="1984564" y="3776800"/>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504" name="Oval 4503"/>
                    <p:cNvSpPr/>
                    <p:nvPr/>
                  </p:nvSpPr>
                  <p:spPr>
                    <a:xfrm rot="660000">
                      <a:off x="1993747" y="3705346"/>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505" name="Oval 4504"/>
                    <p:cNvSpPr/>
                    <p:nvPr/>
                  </p:nvSpPr>
                  <p:spPr>
                    <a:xfrm rot="599556">
                      <a:off x="2009017" y="3626789"/>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506" name="Oval 4505"/>
                    <p:cNvSpPr/>
                    <p:nvPr/>
                  </p:nvSpPr>
                  <p:spPr>
                    <a:xfrm rot="599556">
                      <a:off x="2040217" y="3550249"/>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507" name="Oval 4506"/>
                    <p:cNvSpPr/>
                    <p:nvPr/>
                  </p:nvSpPr>
                  <p:spPr>
                    <a:xfrm rot="599556">
                      <a:off x="2063452" y="3472698"/>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508" name="Oval 4507"/>
                    <p:cNvSpPr/>
                    <p:nvPr/>
                  </p:nvSpPr>
                  <p:spPr>
                    <a:xfrm rot="599556">
                      <a:off x="2097588" y="3392636"/>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509" name="Oval 4508"/>
                    <p:cNvSpPr/>
                    <p:nvPr/>
                  </p:nvSpPr>
                  <p:spPr>
                    <a:xfrm rot="599556">
                      <a:off x="2140672" y="3310509"/>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510" name="Oval 4509"/>
                    <p:cNvSpPr/>
                    <p:nvPr/>
                  </p:nvSpPr>
                  <p:spPr>
                    <a:xfrm rot="599556">
                      <a:off x="2199116" y="3224825"/>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511" name="Oval 4510"/>
                    <p:cNvSpPr/>
                    <p:nvPr/>
                  </p:nvSpPr>
                  <p:spPr>
                    <a:xfrm rot="599556">
                      <a:off x="2236053" y="3144114"/>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512" name="Oval 4511"/>
                    <p:cNvSpPr/>
                    <p:nvPr/>
                  </p:nvSpPr>
                  <p:spPr>
                    <a:xfrm rot="599556">
                      <a:off x="2298863" y="3057427"/>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513" name="Oval 4512"/>
                    <p:cNvSpPr/>
                    <p:nvPr/>
                  </p:nvSpPr>
                  <p:spPr>
                    <a:xfrm rot="599556">
                      <a:off x="2366040" y="2969725"/>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514" name="Oval 4513"/>
                    <p:cNvSpPr/>
                    <p:nvPr/>
                  </p:nvSpPr>
                  <p:spPr>
                    <a:xfrm rot="599556">
                      <a:off x="2415224" y="2886175"/>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515" name="Oval 4514"/>
                    <p:cNvSpPr/>
                    <p:nvPr/>
                  </p:nvSpPr>
                  <p:spPr>
                    <a:xfrm rot="599556">
                      <a:off x="2468011" y="2795905"/>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grpSp>
              <p:grpSp>
                <p:nvGrpSpPr>
                  <p:cNvPr id="3085" name="Group 4316"/>
                  <p:cNvGrpSpPr/>
                  <p:nvPr/>
                </p:nvGrpSpPr>
                <p:grpSpPr>
                  <a:xfrm>
                    <a:off x="1468805" y="2799531"/>
                    <a:ext cx="686114" cy="1841040"/>
                    <a:chOff x="1468805" y="2799531"/>
                    <a:chExt cx="686114" cy="1841040"/>
                  </a:xfrm>
                </p:grpSpPr>
                <p:sp>
                  <p:nvSpPr>
                    <p:cNvPr id="4468" name="Oval 472"/>
                    <p:cNvSpPr/>
                    <p:nvPr/>
                  </p:nvSpPr>
                  <p:spPr>
                    <a:xfrm rot="21091511">
                      <a:off x="1835902" y="4564005"/>
                      <a:ext cx="319017" cy="76566"/>
                    </a:xfrm>
                    <a:custGeom>
                      <a:avLst/>
                      <a:gdLst/>
                      <a:ahLst/>
                      <a:cxnLst/>
                      <a:rect l="l" t="t" r="r" b="b"/>
                      <a:pathLst>
                        <a:path w="319017" h="76566">
                          <a:moveTo>
                            <a:pt x="208508" y="6556"/>
                          </a:moveTo>
                          <a:cubicBezTo>
                            <a:pt x="270167" y="18337"/>
                            <a:pt x="314715" y="44810"/>
                            <a:pt x="319017" y="76566"/>
                          </a:cubicBezTo>
                          <a:lnTo>
                            <a:pt x="0" y="29032"/>
                          </a:lnTo>
                          <a:cubicBezTo>
                            <a:pt x="32921" y="10707"/>
                            <a:pt x="82000" y="0"/>
                            <a:pt x="136614" y="0"/>
                          </a:cubicBezTo>
                          <a:cubicBezTo>
                            <a:pt x="162116" y="0"/>
                            <a:pt x="186411" y="2335"/>
                            <a:pt x="208508" y="6556"/>
                          </a:cubicBezTo>
                          <a:close/>
                        </a:path>
                      </a:pathLst>
                    </a:cu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469" name="Oval 473"/>
                    <p:cNvSpPr/>
                    <p:nvPr/>
                  </p:nvSpPr>
                  <p:spPr>
                    <a:xfrm rot="21091511">
                      <a:off x="1755639" y="4507082"/>
                      <a:ext cx="369201" cy="132164"/>
                    </a:xfrm>
                    <a:custGeom>
                      <a:avLst/>
                      <a:gdLst/>
                      <a:ahLst/>
                      <a:cxnLst/>
                      <a:rect l="l" t="t" r="r" b="b"/>
                      <a:pathLst>
                        <a:path w="369201" h="132164">
                          <a:moveTo>
                            <a:pt x="256394" y="6556"/>
                          </a:moveTo>
                          <a:cubicBezTo>
                            <a:pt x="322686" y="19222"/>
                            <a:pt x="369201" y="48872"/>
                            <a:pt x="369201" y="83430"/>
                          </a:cubicBezTo>
                          <a:cubicBezTo>
                            <a:pt x="369201" y="101917"/>
                            <a:pt x="355888" y="119000"/>
                            <a:pt x="333054" y="132164"/>
                          </a:cubicBezTo>
                          <a:lnTo>
                            <a:pt x="0" y="82539"/>
                          </a:lnTo>
                          <a:cubicBezTo>
                            <a:pt x="875" y="36870"/>
                            <a:pt x="83156" y="0"/>
                            <a:pt x="184501" y="0"/>
                          </a:cubicBezTo>
                          <a:cubicBezTo>
                            <a:pt x="210003" y="0"/>
                            <a:pt x="234297" y="2334"/>
                            <a:pt x="256394" y="6556"/>
                          </a:cubicBezTo>
                          <a:close/>
                        </a:path>
                      </a:pathLst>
                    </a:cu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470" name="Oval 474"/>
                    <p:cNvSpPr/>
                    <p:nvPr/>
                  </p:nvSpPr>
                  <p:spPr>
                    <a:xfrm rot="21091511">
                      <a:off x="1721277" y="4446928"/>
                      <a:ext cx="369400" cy="166860"/>
                    </a:xfrm>
                    <a:custGeom>
                      <a:avLst/>
                      <a:gdLst/>
                      <a:ahLst/>
                      <a:cxnLst/>
                      <a:rect l="l" t="t" r="r" b="b"/>
                      <a:pathLst>
                        <a:path w="369400" h="166860">
                          <a:moveTo>
                            <a:pt x="256593" y="6557"/>
                          </a:moveTo>
                          <a:cubicBezTo>
                            <a:pt x="322885" y="19222"/>
                            <a:pt x="369400" y="48872"/>
                            <a:pt x="369400" y="83430"/>
                          </a:cubicBezTo>
                          <a:cubicBezTo>
                            <a:pt x="369400" y="129507"/>
                            <a:pt x="286707" y="166860"/>
                            <a:pt x="184700" y="166860"/>
                          </a:cubicBezTo>
                          <a:cubicBezTo>
                            <a:pt x="82693" y="166860"/>
                            <a:pt x="0" y="129507"/>
                            <a:pt x="0" y="83430"/>
                          </a:cubicBezTo>
                          <a:cubicBezTo>
                            <a:pt x="0" y="37353"/>
                            <a:pt x="82693" y="0"/>
                            <a:pt x="184700" y="0"/>
                          </a:cubicBezTo>
                          <a:cubicBezTo>
                            <a:pt x="210202" y="0"/>
                            <a:pt x="234496" y="2335"/>
                            <a:pt x="256593" y="6557"/>
                          </a:cubicBezTo>
                          <a:close/>
                        </a:path>
                      </a:pathLst>
                    </a:cu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471" name="Oval 4470"/>
                    <p:cNvSpPr/>
                    <p:nvPr/>
                  </p:nvSpPr>
                  <p:spPr>
                    <a:xfrm rot="21091511">
                      <a:off x="1684557" y="4386947"/>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472" name="Oval 4471"/>
                    <p:cNvSpPr/>
                    <p:nvPr/>
                  </p:nvSpPr>
                  <p:spPr>
                    <a:xfrm rot="21091511">
                      <a:off x="1647839" y="4326966"/>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473" name="Oval 4472"/>
                    <p:cNvSpPr/>
                    <p:nvPr/>
                  </p:nvSpPr>
                  <p:spPr>
                    <a:xfrm rot="21091511">
                      <a:off x="1611119" y="4266987"/>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474" name="Oval 4473"/>
                    <p:cNvSpPr/>
                    <p:nvPr/>
                  </p:nvSpPr>
                  <p:spPr>
                    <a:xfrm rot="21091511">
                      <a:off x="1585946" y="4199939"/>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475" name="Oval 4474"/>
                    <p:cNvSpPr/>
                    <p:nvPr/>
                  </p:nvSpPr>
                  <p:spPr>
                    <a:xfrm rot="21091511">
                      <a:off x="1560774" y="4132889"/>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476" name="Oval 4475"/>
                    <p:cNvSpPr/>
                    <p:nvPr/>
                  </p:nvSpPr>
                  <p:spPr>
                    <a:xfrm rot="21091511">
                      <a:off x="1543772" y="4060837"/>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477" name="Oval 4476"/>
                    <p:cNvSpPr/>
                    <p:nvPr/>
                  </p:nvSpPr>
                  <p:spPr>
                    <a:xfrm rot="21091511">
                      <a:off x="1521975" y="3991721"/>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478" name="Oval 4477"/>
                    <p:cNvSpPr/>
                    <p:nvPr/>
                  </p:nvSpPr>
                  <p:spPr>
                    <a:xfrm rot="21091511">
                      <a:off x="1504527" y="3919944"/>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479" name="Oval 4478"/>
                    <p:cNvSpPr/>
                    <p:nvPr/>
                  </p:nvSpPr>
                  <p:spPr>
                    <a:xfrm rot="21091511">
                      <a:off x="1489672" y="3851358"/>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480" name="Oval 4479"/>
                    <p:cNvSpPr/>
                    <p:nvPr/>
                  </p:nvSpPr>
                  <p:spPr>
                    <a:xfrm rot="21091511">
                      <a:off x="1476382" y="3772254"/>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481" name="Oval 4480"/>
                    <p:cNvSpPr/>
                    <p:nvPr/>
                  </p:nvSpPr>
                  <p:spPr>
                    <a:xfrm rot="21091511">
                      <a:off x="1477679" y="3689001"/>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482" name="Oval 4481"/>
                    <p:cNvSpPr/>
                    <p:nvPr/>
                  </p:nvSpPr>
                  <p:spPr>
                    <a:xfrm rot="21091511">
                      <a:off x="1471331" y="3610425"/>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483" name="Oval 4482"/>
                    <p:cNvSpPr/>
                    <p:nvPr/>
                  </p:nvSpPr>
                  <p:spPr>
                    <a:xfrm rot="21091511">
                      <a:off x="1468805" y="3529508"/>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484" name="Oval 4483"/>
                    <p:cNvSpPr/>
                    <p:nvPr/>
                  </p:nvSpPr>
                  <p:spPr>
                    <a:xfrm rot="21091511">
                      <a:off x="1475820" y="3442754"/>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485" name="Oval 4484"/>
                    <p:cNvSpPr/>
                    <p:nvPr/>
                  </p:nvSpPr>
                  <p:spPr>
                    <a:xfrm rot="21091511">
                      <a:off x="1500024" y="3347063"/>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486" name="Oval 4485"/>
                    <p:cNvSpPr/>
                    <p:nvPr/>
                  </p:nvSpPr>
                  <p:spPr>
                    <a:xfrm rot="21091511">
                      <a:off x="1506632" y="3251422"/>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487" name="Oval 4486"/>
                    <p:cNvSpPr/>
                    <p:nvPr/>
                  </p:nvSpPr>
                  <p:spPr>
                    <a:xfrm rot="21091511">
                      <a:off x="1528431" y="3163170"/>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488" name="Oval 4487"/>
                    <p:cNvSpPr/>
                    <p:nvPr/>
                  </p:nvSpPr>
                  <p:spPr>
                    <a:xfrm rot="21091511">
                      <a:off x="1560546" y="3061049"/>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489" name="Oval 4488"/>
                    <p:cNvSpPr/>
                    <p:nvPr/>
                  </p:nvSpPr>
                  <p:spPr>
                    <a:xfrm rot="21091511">
                      <a:off x="1596484" y="2956588"/>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490" name="Oval 4489"/>
                    <p:cNvSpPr/>
                    <p:nvPr/>
                  </p:nvSpPr>
                  <p:spPr>
                    <a:xfrm rot="21240000">
                      <a:off x="1629003" y="2874089"/>
                      <a:ext cx="369401"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491" name="Oval 4490"/>
                    <p:cNvSpPr/>
                    <p:nvPr/>
                  </p:nvSpPr>
                  <p:spPr>
                    <a:xfrm rot="21091511">
                      <a:off x="1658686" y="2799531"/>
                      <a:ext cx="369398"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grpSp>
              <p:grpSp>
                <p:nvGrpSpPr>
                  <p:cNvPr id="3086" name="Group 4317"/>
                  <p:cNvGrpSpPr/>
                  <p:nvPr/>
                </p:nvGrpSpPr>
                <p:grpSpPr>
                  <a:xfrm>
                    <a:off x="2202381" y="3108041"/>
                    <a:ext cx="1038498" cy="1515872"/>
                    <a:chOff x="2202381" y="3108041"/>
                    <a:chExt cx="1038498" cy="1515872"/>
                  </a:xfrm>
                </p:grpSpPr>
                <p:sp>
                  <p:nvSpPr>
                    <p:cNvPr id="4449" name="Oval 452"/>
                    <p:cNvSpPr/>
                    <p:nvPr/>
                  </p:nvSpPr>
                  <p:spPr>
                    <a:xfrm rot="1027253">
                      <a:off x="2202381" y="4458166"/>
                      <a:ext cx="369400" cy="165747"/>
                    </a:xfrm>
                    <a:custGeom>
                      <a:avLst/>
                      <a:gdLst/>
                      <a:ahLst/>
                      <a:cxnLst/>
                      <a:rect l="l" t="t" r="r" b="b"/>
                      <a:pathLst>
                        <a:path w="369400" h="165747">
                          <a:moveTo>
                            <a:pt x="54097" y="24436"/>
                          </a:moveTo>
                          <a:cubicBezTo>
                            <a:pt x="87521" y="9338"/>
                            <a:pt x="133696" y="0"/>
                            <a:pt x="184700" y="0"/>
                          </a:cubicBezTo>
                          <a:cubicBezTo>
                            <a:pt x="286707" y="0"/>
                            <a:pt x="369400" y="37353"/>
                            <a:pt x="369400" y="83430"/>
                          </a:cubicBezTo>
                          <a:lnTo>
                            <a:pt x="359718" y="108075"/>
                          </a:lnTo>
                          <a:lnTo>
                            <a:pt x="172495" y="165747"/>
                          </a:lnTo>
                          <a:cubicBezTo>
                            <a:pt x="76163" y="163835"/>
                            <a:pt x="0" y="127650"/>
                            <a:pt x="0" y="83430"/>
                          </a:cubicBezTo>
                          <a:cubicBezTo>
                            <a:pt x="0" y="60391"/>
                            <a:pt x="20673" y="39534"/>
                            <a:pt x="54097" y="24436"/>
                          </a:cubicBezTo>
                          <a:close/>
                        </a:path>
                      </a:pathLst>
                    </a:cu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450" name="Oval 4449"/>
                    <p:cNvSpPr/>
                    <p:nvPr/>
                  </p:nvSpPr>
                  <p:spPr>
                    <a:xfrm rot="1027253">
                      <a:off x="2208480" y="4386799"/>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451" name="Oval 4450"/>
                    <p:cNvSpPr/>
                    <p:nvPr/>
                  </p:nvSpPr>
                  <p:spPr>
                    <a:xfrm rot="1027253">
                      <a:off x="2214746" y="4315451"/>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452" name="Oval 4451"/>
                    <p:cNvSpPr/>
                    <p:nvPr/>
                  </p:nvSpPr>
                  <p:spPr>
                    <a:xfrm rot="1027253">
                      <a:off x="2230542" y="4243126"/>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453" name="Oval 4452"/>
                    <p:cNvSpPr/>
                    <p:nvPr/>
                  </p:nvSpPr>
                  <p:spPr>
                    <a:xfrm rot="1027253">
                      <a:off x="2240743" y="4171376"/>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454" name="Oval 4453"/>
                    <p:cNvSpPr/>
                    <p:nvPr/>
                  </p:nvSpPr>
                  <p:spPr>
                    <a:xfrm rot="1027253">
                      <a:off x="2256016" y="4099106"/>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455" name="Oval 4454"/>
                    <p:cNvSpPr/>
                    <p:nvPr/>
                  </p:nvSpPr>
                  <p:spPr>
                    <a:xfrm rot="1027253">
                      <a:off x="2288694" y="4025043"/>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456" name="Oval 4455"/>
                    <p:cNvSpPr/>
                    <p:nvPr/>
                  </p:nvSpPr>
                  <p:spPr>
                    <a:xfrm rot="1027253">
                      <a:off x="2294439" y="3953752"/>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457" name="Oval 4456"/>
                    <p:cNvSpPr/>
                    <p:nvPr/>
                  </p:nvSpPr>
                  <p:spPr>
                    <a:xfrm rot="1027253">
                      <a:off x="2331574" y="3879226"/>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458" name="Oval 4457"/>
                    <p:cNvSpPr/>
                    <p:nvPr/>
                  </p:nvSpPr>
                  <p:spPr>
                    <a:xfrm rot="1027253">
                      <a:off x="2359794" y="3805617"/>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459" name="Oval 4458"/>
                    <p:cNvSpPr/>
                    <p:nvPr/>
                  </p:nvSpPr>
                  <p:spPr>
                    <a:xfrm rot="1027253">
                      <a:off x="2392474" y="3731556"/>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460" name="Oval 4459"/>
                    <p:cNvSpPr/>
                    <p:nvPr/>
                  </p:nvSpPr>
                  <p:spPr>
                    <a:xfrm rot="1027253">
                      <a:off x="2436281" y="3656345"/>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461" name="Oval 4460"/>
                    <p:cNvSpPr/>
                    <p:nvPr/>
                  </p:nvSpPr>
                  <p:spPr>
                    <a:xfrm rot="1027253">
                      <a:off x="2489222" y="3580197"/>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462" name="Oval 4461"/>
                    <p:cNvSpPr/>
                    <p:nvPr/>
                  </p:nvSpPr>
                  <p:spPr>
                    <a:xfrm rot="1027253">
                      <a:off x="2545516" y="3514757"/>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463" name="Oval 4462"/>
                    <p:cNvSpPr/>
                    <p:nvPr/>
                  </p:nvSpPr>
                  <p:spPr>
                    <a:xfrm rot="1027253">
                      <a:off x="2604514" y="3426917"/>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464" name="Oval 4463"/>
                    <p:cNvSpPr/>
                    <p:nvPr/>
                  </p:nvSpPr>
                  <p:spPr>
                    <a:xfrm rot="1027253">
                      <a:off x="2677596" y="3348698"/>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465" name="Oval 4464"/>
                    <p:cNvSpPr/>
                    <p:nvPr/>
                  </p:nvSpPr>
                  <p:spPr>
                    <a:xfrm rot="1027253">
                      <a:off x="2742805" y="3282348"/>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466" name="Oval 4465"/>
                    <p:cNvSpPr/>
                    <p:nvPr/>
                  </p:nvSpPr>
                  <p:spPr>
                    <a:xfrm rot="1027253">
                      <a:off x="2814309" y="3193218"/>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467" name="Oval 4466"/>
                    <p:cNvSpPr/>
                    <p:nvPr/>
                  </p:nvSpPr>
                  <p:spPr>
                    <a:xfrm rot="1027253">
                      <a:off x="2871482" y="3108041"/>
                      <a:ext cx="369397"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grpSp>
              <p:grpSp>
                <p:nvGrpSpPr>
                  <p:cNvPr id="3087" name="Group 4318"/>
                  <p:cNvGrpSpPr/>
                  <p:nvPr/>
                </p:nvGrpSpPr>
                <p:grpSpPr>
                  <a:xfrm>
                    <a:off x="1755925" y="3108843"/>
                    <a:ext cx="671538" cy="1509737"/>
                    <a:chOff x="1755925" y="3108843"/>
                    <a:chExt cx="671538" cy="1509737"/>
                  </a:xfrm>
                </p:grpSpPr>
                <p:sp>
                  <p:nvSpPr>
                    <p:cNvPr id="4431" name="Oval 432"/>
                    <p:cNvSpPr/>
                    <p:nvPr/>
                  </p:nvSpPr>
                  <p:spPr>
                    <a:xfrm rot="21563279">
                      <a:off x="1805592" y="4518689"/>
                      <a:ext cx="369400" cy="99891"/>
                    </a:xfrm>
                    <a:custGeom>
                      <a:avLst/>
                      <a:gdLst/>
                      <a:ahLst/>
                      <a:cxnLst/>
                      <a:rect l="l" t="t" r="r" b="b"/>
                      <a:pathLst>
                        <a:path w="369400" h="99891">
                          <a:moveTo>
                            <a:pt x="184700" y="0"/>
                          </a:moveTo>
                          <a:cubicBezTo>
                            <a:pt x="286707" y="0"/>
                            <a:pt x="369400" y="37353"/>
                            <a:pt x="369400" y="83430"/>
                          </a:cubicBezTo>
                          <a:lnTo>
                            <a:pt x="365370" y="99891"/>
                          </a:lnTo>
                          <a:lnTo>
                            <a:pt x="5465" y="96047"/>
                          </a:lnTo>
                          <a:cubicBezTo>
                            <a:pt x="852" y="92694"/>
                            <a:pt x="0" y="88107"/>
                            <a:pt x="0" y="83430"/>
                          </a:cubicBezTo>
                          <a:cubicBezTo>
                            <a:pt x="0" y="37353"/>
                            <a:pt x="82693" y="0"/>
                            <a:pt x="184700" y="0"/>
                          </a:cubicBezTo>
                          <a:close/>
                        </a:path>
                      </a:pathLst>
                    </a:cu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432" name="Oval 4431"/>
                    <p:cNvSpPr/>
                    <p:nvPr/>
                  </p:nvSpPr>
                  <p:spPr>
                    <a:xfrm rot="21563279">
                      <a:off x="1790187" y="4448824"/>
                      <a:ext cx="369399"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433" name="Oval 4432"/>
                    <p:cNvSpPr/>
                    <p:nvPr/>
                  </p:nvSpPr>
                  <p:spPr>
                    <a:xfrm rot="21563279">
                      <a:off x="1783204" y="4375126"/>
                      <a:ext cx="369399"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434" name="Oval 4433"/>
                    <p:cNvSpPr/>
                    <p:nvPr/>
                  </p:nvSpPr>
                  <p:spPr>
                    <a:xfrm rot="21563279">
                      <a:off x="1771066" y="4303677"/>
                      <a:ext cx="369399"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435" name="Oval 4434"/>
                    <p:cNvSpPr/>
                    <p:nvPr/>
                  </p:nvSpPr>
                  <p:spPr>
                    <a:xfrm rot="21563279">
                      <a:off x="1763602" y="4230186"/>
                      <a:ext cx="369399"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436" name="Oval 4435"/>
                    <p:cNvSpPr/>
                    <p:nvPr/>
                  </p:nvSpPr>
                  <p:spPr>
                    <a:xfrm rot="21563279">
                      <a:off x="1772169" y="4149687"/>
                      <a:ext cx="369399"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437" name="Oval 4436"/>
                    <p:cNvSpPr/>
                    <p:nvPr/>
                  </p:nvSpPr>
                  <p:spPr>
                    <a:xfrm rot="21563279">
                      <a:off x="1755925" y="4080035"/>
                      <a:ext cx="369399"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438" name="Oval 4437"/>
                    <p:cNvSpPr/>
                    <p:nvPr/>
                  </p:nvSpPr>
                  <p:spPr>
                    <a:xfrm rot="21563279">
                      <a:off x="1768600" y="3997739"/>
                      <a:ext cx="369399"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439" name="Oval 4438"/>
                    <p:cNvSpPr/>
                    <p:nvPr/>
                  </p:nvSpPr>
                  <p:spPr>
                    <a:xfrm rot="21563279">
                      <a:off x="1773058" y="3919032"/>
                      <a:ext cx="369399"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440" name="Oval 4439"/>
                    <p:cNvSpPr/>
                    <p:nvPr/>
                  </p:nvSpPr>
                  <p:spPr>
                    <a:xfrm rot="21563279">
                      <a:off x="1781627" y="3838531"/>
                      <a:ext cx="369399"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441" name="Oval 4440"/>
                    <p:cNvSpPr/>
                    <p:nvPr/>
                  </p:nvSpPr>
                  <p:spPr>
                    <a:xfrm rot="21563279">
                      <a:off x="1800447" y="3753549"/>
                      <a:ext cx="369399"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442" name="Oval 4441"/>
                    <p:cNvSpPr/>
                    <p:nvPr/>
                  </p:nvSpPr>
                  <p:spPr>
                    <a:xfrm rot="21563279">
                      <a:off x="1827681" y="3664888"/>
                      <a:ext cx="369399"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443" name="Oval 4442"/>
                    <p:cNvSpPr/>
                    <p:nvPr/>
                  </p:nvSpPr>
                  <p:spPr>
                    <a:xfrm rot="21563279">
                      <a:off x="1869359" y="3569912"/>
                      <a:ext cx="369399"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444" name="Oval 4443"/>
                    <p:cNvSpPr/>
                    <p:nvPr/>
                  </p:nvSpPr>
                  <p:spPr>
                    <a:xfrm rot="21563279">
                      <a:off x="1890810" y="3483787"/>
                      <a:ext cx="369399"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445" name="Oval 4444"/>
                    <p:cNvSpPr/>
                    <p:nvPr/>
                  </p:nvSpPr>
                  <p:spPr>
                    <a:xfrm rot="21563279">
                      <a:off x="1936592" y="3387020"/>
                      <a:ext cx="36940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446" name="Oval 4445"/>
                    <p:cNvSpPr/>
                    <p:nvPr/>
                  </p:nvSpPr>
                  <p:spPr>
                    <a:xfrm rot="21563279">
                      <a:off x="1986483" y="3288459"/>
                      <a:ext cx="369399"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447" name="Oval 4446"/>
                    <p:cNvSpPr/>
                    <p:nvPr/>
                  </p:nvSpPr>
                  <p:spPr>
                    <a:xfrm rot="21563279">
                      <a:off x="2019455" y="3197300"/>
                      <a:ext cx="36940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448" name="Oval 4447"/>
                    <p:cNvSpPr/>
                    <p:nvPr/>
                  </p:nvSpPr>
                  <p:spPr>
                    <a:xfrm rot="21563279">
                      <a:off x="2058065" y="3108843"/>
                      <a:ext cx="369398"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grpSp>
              <p:grpSp>
                <p:nvGrpSpPr>
                  <p:cNvPr id="3088" name="Group 4319"/>
                  <p:cNvGrpSpPr/>
                  <p:nvPr/>
                </p:nvGrpSpPr>
                <p:grpSpPr>
                  <a:xfrm>
                    <a:off x="1200371" y="3121930"/>
                    <a:ext cx="572570" cy="1536755"/>
                    <a:chOff x="1200371" y="3121930"/>
                    <a:chExt cx="572570" cy="1536755"/>
                  </a:xfrm>
                </p:grpSpPr>
                <p:sp>
                  <p:nvSpPr>
                    <p:cNvPr id="4413" name="Oval 413"/>
                    <p:cNvSpPr/>
                    <p:nvPr/>
                  </p:nvSpPr>
                  <p:spPr>
                    <a:xfrm rot="20624588">
                      <a:off x="1457246" y="4544610"/>
                      <a:ext cx="315695" cy="114075"/>
                    </a:xfrm>
                    <a:custGeom>
                      <a:avLst/>
                      <a:gdLst/>
                      <a:ahLst/>
                      <a:cxnLst/>
                      <a:rect l="l" t="t" r="r" b="b"/>
                      <a:pathLst>
                        <a:path w="315695" h="114075">
                          <a:moveTo>
                            <a:pt x="248481" y="19051"/>
                          </a:moveTo>
                          <a:cubicBezTo>
                            <a:pt x="289530" y="34354"/>
                            <a:pt x="315695" y="57512"/>
                            <a:pt x="315695" y="83430"/>
                          </a:cubicBezTo>
                          <a:cubicBezTo>
                            <a:pt x="315695" y="94888"/>
                            <a:pt x="310581" y="105807"/>
                            <a:pt x="299870" y="114075"/>
                          </a:cubicBezTo>
                          <a:lnTo>
                            <a:pt x="0" y="26632"/>
                          </a:lnTo>
                          <a:cubicBezTo>
                            <a:pt x="32561" y="9594"/>
                            <a:pt x="79298" y="0"/>
                            <a:pt x="130995" y="0"/>
                          </a:cubicBezTo>
                          <a:cubicBezTo>
                            <a:pt x="156497" y="0"/>
                            <a:pt x="180792" y="2335"/>
                            <a:pt x="202889" y="6556"/>
                          </a:cubicBezTo>
                          <a:cubicBezTo>
                            <a:pt x="219462" y="9723"/>
                            <a:pt x="234799" y="13951"/>
                            <a:pt x="248481" y="19051"/>
                          </a:cubicBezTo>
                          <a:close/>
                        </a:path>
                      </a:pathLst>
                    </a:cu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414" name="Oval 414"/>
                    <p:cNvSpPr/>
                    <p:nvPr/>
                  </p:nvSpPr>
                  <p:spPr>
                    <a:xfrm rot="20624588">
                      <a:off x="1377781" y="4488078"/>
                      <a:ext cx="367973" cy="155413"/>
                    </a:xfrm>
                    <a:custGeom>
                      <a:avLst/>
                      <a:gdLst/>
                      <a:ahLst/>
                      <a:cxnLst/>
                      <a:rect l="l" t="t" r="r" b="b"/>
                      <a:pathLst>
                        <a:path w="367973" h="155413">
                          <a:moveTo>
                            <a:pt x="300760" y="19051"/>
                          </a:moveTo>
                          <a:cubicBezTo>
                            <a:pt x="341808" y="34354"/>
                            <a:pt x="367973" y="57511"/>
                            <a:pt x="367973" y="83430"/>
                          </a:cubicBezTo>
                          <a:cubicBezTo>
                            <a:pt x="367973" y="115510"/>
                            <a:pt x="327888" y="143362"/>
                            <a:pt x="268778" y="155413"/>
                          </a:cubicBezTo>
                          <a:lnTo>
                            <a:pt x="0" y="77036"/>
                          </a:lnTo>
                          <a:cubicBezTo>
                            <a:pt x="6520" y="33868"/>
                            <a:pt x="86141" y="0"/>
                            <a:pt x="183273" y="0"/>
                          </a:cubicBezTo>
                          <a:cubicBezTo>
                            <a:pt x="208775" y="0"/>
                            <a:pt x="233069" y="2334"/>
                            <a:pt x="255167" y="6556"/>
                          </a:cubicBezTo>
                          <a:cubicBezTo>
                            <a:pt x="271740" y="9723"/>
                            <a:pt x="287077" y="13951"/>
                            <a:pt x="300760" y="19051"/>
                          </a:cubicBezTo>
                          <a:close/>
                        </a:path>
                      </a:pathLst>
                    </a:cu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415" name="Oval 4414"/>
                    <p:cNvSpPr/>
                    <p:nvPr/>
                  </p:nvSpPr>
                  <p:spPr>
                    <a:xfrm rot="20624588">
                      <a:off x="1351386" y="4418961"/>
                      <a:ext cx="369399"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416" name="Oval 4415"/>
                    <p:cNvSpPr/>
                    <p:nvPr/>
                  </p:nvSpPr>
                  <p:spPr>
                    <a:xfrm rot="20624588">
                      <a:off x="1320430" y="4353433"/>
                      <a:ext cx="369399"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417" name="Oval 4416"/>
                    <p:cNvSpPr/>
                    <p:nvPr/>
                  </p:nvSpPr>
                  <p:spPr>
                    <a:xfrm rot="20624588">
                      <a:off x="1293425" y="4284677"/>
                      <a:ext cx="369399"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418" name="Oval 4417"/>
                    <p:cNvSpPr/>
                    <p:nvPr/>
                  </p:nvSpPr>
                  <p:spPr>
                    <a:xfrm rot="20624588">
                      <a:off x="1279967" y="4204849"/>
                      <a:ext cx="369399"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419" name="Oval 4418"/>
                    <p:cNvSpPr/>
                    <p:nvPr/>
                  </p:nvSpPr>
                  <p:spPr>
                    <a:xfrm rot="20624588">
                      <a:off x="1245541" y="4142159"/>
                      <a:ext cx="369399"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420" name="Oval 4419"/>
                    <p:cNvSpPr/>
                    <p:nvPr/>
                  </p:nvSpPr>
                  <p:spPr>
                    <a:xfrm rot="20624588">
                      <a:off x="1235553" y="4059496"/>
                      <a:ext cx="369399"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421" name="Oval 4420"/>
                    <p:cNvSpPr/>
                    <p:nvPr/>
                  </p:nvSpPr>
                  <p:spPr>
                    <a:xfrm rot="20624588">
                      <a:off x="1218625" y="3982507"/>
                      <a:ext cx="369399"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422" name="Oval 4421"/>
                    <p:cNvSpPr/>
                    <p:nvPr/>
                  </p:nvSpPr>
                  <p:spPr>
                    <a:xfrm rot="20624588">
                      <a:off x="1205166" y="3902679"/>
                      <a:ext cx="369399"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423" name="Oval 4422"/>
                    <p:cNvSpPr/>
                    <p:nvPr/>
                  </p:nvSpPr>
                  <p:spPr>
                    <a:xfrm rot="20624588">
                      <a:off x="1200371" y="3815775"/>
                      <a:ext cx="369399"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424" name="Oval 4423"/>
                    <p:cNvSpPr/>
                    <p:nvPr/>
                  </p:nvSpPr>
                  <p:spPr>
                    <a:xfrm rot="20624588">
                      <a:off x="1202687" y="3723061"/>
                      <a:ext cx="369399"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425" name="Oval 4424"/>
                    <p:cNvSpPr/>
                    <p:nvPr/>
                  </p:nvSpPr>
                  <p:spPr>
                    <a:xfrm rot="20624588">
                      <a:off x="1217209" y="3620369"/>
                      <a:ext cx="369399"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426" name="Oval 4425"/>
                    <p:cNvSpPr/>
                    <p:nvPr/>
                  </p:nvSpPr>
                  <p:spPr>
                    <a:xfrm rot="20624588">
                      <a:off x="1214642" y="3531648"/>
                      <a:ext cx="369399"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427" name="Oval 4426"/>
                    <p:cNvSpPr/>
                    <p:nvPr/>
                  </p:nvSpPr>
                  <p:spPr>
                    <a:xfrm rot="20624588">
                      <a:off x="1232637" y="3426118"/>
                      <a:ext cx="369398"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428" name="Oval 4427"/>
                    <p:cNvSpPr/>
                    <p:nvPr/>
                  </p:nvSpPr>
                  <p:spPr>
                    <a:xfrm rot="20624588">
                      <a:off x="1254096" y="3317758"/>
                      <a:ext cx="369399"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429" name="Oval 4428"/>
                    <p:cNvSpPr/>
                    <p:nvPr/>
                  </p:nvSpPr>
                  <p:spPr>
                    <a:xfrm rot="20624588">
                      <a:off x="1261262" y="3221069"/>
                      <a:ext cx="369399"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430" name="Oval 4429"/>
                    <p:cNvSpPr/>
                    <p:nvPr/>
                  </p:nvSpPr>
                  <p:spPr>
                    <a:xfrm rot="20624588">
                      <a:off x="1277675" y="3121930"/>
                      <a:ext cx="369397"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grpSp>
              <p:grpSp>
                <p:nvGrpSpPr>
                  <p:cNvPr id="3089" name="Group 4320"/>
                  <p:cNvGrpSpPr/>
                  <p:nvPr/>
                </p:nvGrpSpPr>
                <p:grpSpPr>
                  <a:xfrm>
                    <a:off x="1973703" y="3422844"/>
                    <a:ext cx="863708" cy="1222843"/>
                    <a:chOff x="1973703" y="3422844"/>
                    <a:chExt cx="863708" cy="1222843"/>
                  </a:xfrm>
                </p:grpSpPr>
                <p:sp>
                  <p:nvSpPr>
                    <p:cNvPr id="4398" name="Oval 398"/>
                    <p:cNvSpPr/>
                    <p:nvPr/>
                  </p:nvSpPr>
                  <p:spPr>
                    <a:xfrm rot="599556">
                      <a:off x="1973703" y="4547970"/>
                      <a:ext cx="338672" cy="97717"/>
                    </a:xfrm>
                    <a:custGeom>
                      <a:avLst/>
                      <a:gdLst/>
                      <a:ahLst/>
                      <a:cxnLst/>
                      <a:rect l="l" t="t" r="r" b="b"/>
                      <a:pathLst>
                        <a:path w="338672" h="97717">
                          <a:moveTo>
                            <a:pt x="112806" y="6556"/>
                          </a:moveTo>
                          <a:cubicBezTo>
                            <a:pt x="134904" y="2335"/>
                            <a:pt x="159198" y="0"/>
                            <a:pt x="184700" y="0"/>
                          </a:cubicBezTo>
                          <a:cubicBezTo>
                            <a:pt x="249577" y="0"/>
                            <a:pt x="306642" y="15110"/>
                            <a:pt x="338672" y="39147"/>
                          </a:cubicBezTo>
                          <a:lnTo>
                            <a:pt x="6252" y="97717"/>
                          </a:lnTo>
                          <a:cubicBezTo>
                            <a:pt x="1105" y="93962"/>
                            <a:pt x="1" y="88754"/>
                            <a:pt x="0" y="83430"/>
                          </a:cubicBezTo>
                          <a:cubicBezTo>
                            <a:pt x="0" y="48872"/>
                            <a:pt x="46515" y="19222"/>
                            <a:pt x="112806" y="6556"/>
                          </a:cubicBezTo>
                          <a:close/>
                        </a:path>
                      </a:pathLst>
                    </a:cu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399" name="Oval 399"/>
                    <p:cNvSpPr/>
                    <p:nvPr/>
                  </p:nvSpPr>
                  <p:spPr>
                    <a:xfrm rot="599556">
                      <a:off x="1974587" y="4476587"/>
                      <a:ext cx="369400" cy="156166"/>
                    </a:xfrm>
                    <a:custGeom>
                      <a:avLst/>
                      <a:gdLst/>
                      <a:ahLst/>
                      <a:cxnLst/>
                      <a:rect l="l" t="t" r="r" b="b"/>
                      <a:pathLst>
                        <a:path w="369400" h="156166">
                          <a:moveTo>
                            <a:pt x="112806" y="6557"/>
                          </a:moveTo>
                          <a:cubicBezTo>
                            <a:pt x="134903" y="2335"/>
                            <a:pt x="159198" y="0"/>
                            <a:pt x="184700" y="0"/>
                          </a:cubicBezTo>
                          <a:cubicBezTo>
                            <a:pt x="286707" y="0"/>
                            <a:pt x="369400" y="37353"/>
                            <a:pt x="369400" y="83430"/>
                          </a:cubicBezTo>
                          <a:lnTo>
                            <a:pt x="358901" y="110321"/>
                          </a:lnTo>
                          <a:lnTo>
                            <a:pt x="98705" y="156166"/>
                          </a:lnTo>
                          <a:cubicBezTo>
                            <a:pt x="39952" y="143270"/>
                            <a:pt x="0" y="115458"/>
                            <a:pt x="0" y="83430"/>
                          </a:cubicBezTo>
                          <a:cubicBezTo>
                            <a:pt x="0" y="48872"/>
                            <a:pt x="46515" y="19222"/>
                            <a:pt x="112806" y="6557"/>
                          </a:cubicBezTo>
                          <a:close/>
                        </a:path>
                      </a:pathLst>
                    </a:cu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400" name="Oval 4399"/>
                    <p:cNvSpPr/>
                    <p:nvPr/>
                  </p:nvSpPr>
                  <p:spPr>
                    <a:xfrm rot="599556">
                      <a:off x="1984564" y="4398956"/>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401" name="Oval 4400"/>
                    <p:cNvSpPr/>
                    <p:nvPr/>
                  </p:nvSpPr>
                  <p:spPr>
                    <a:xfrm rot="660000">
                      <a:off x="1993747" y="4327506"/>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402" name="Oval 4401"/>
                    <p:cNvSpPr/>
                    <p:nvPr/>
                  </p:nvSpPr>
                  <p:spPr>
                    <a:xfrm rot="599556">
                      <a:off x="2009017" y="4248947"/>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403" name="Oval 4402"/>
                    <p:cNvSpPr/>
                    <p:nvPr/>
                  </p:nvSpPr>
                  <p:spPr>
                    <a:xfrm rot="599556">
                      <a:off x="2040217" y="4172412"/>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404" name="Oval 4403"/>
                    <p:cNvSpPr/>
                    <p:nvPr/>
                  </p:nvSpPr>
                  <p:spPr>
                    <a:xfrm rot="599556">
                      <a:off x="2063452" y="4094868"/>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405" name="Oval 4404"/>
                    <p:cNvSpPr/>
                    <p:nvPr/>
                  </p:nvSpPr>
                  <p:spPr>
                    <a:xfrm rot="599556">
                      <a:off x="2097588" y="4014807"/>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406" name="Oval 4405"/>
                    <p:cNvSpPr/>
                    <p:nvPr/>
                  </p:nvSpPr>
                  <p:spPr>
                    <a:xfrm rot="599556">
                      <a:off x="2140672" y="3932675"/>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407" name="Oval 4406"/>
                    <p:cNvSpPr/>
                    <p:nvPr/>
                  </p:nvSpPr>
                  <p:spPr>
                    <a:xfrm rot="599556">
                      <a:off x="2199116" y="3846990"/>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408" name="Oval 4407"/>
                    <p:cNvSpPr/>
                    <p:nvPr/>
                  </p:nvSpPr>
                  <p:spPr>
                    <a:xfrm rot="599556">
                      <a:off x="2236053" y="3766274"/>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409" name="Oval 4408"/>
                    <p:cNvSpPr/>
                    <p:nvPr/>
                  </p:nvSpPr>
                  <p:spPr>
                    <a:xfrm rot="599556">
                      <a:off x="2298863" y="3679591"/>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410" name="Oval 4409"/>
                    <p:cNvSpPr/>
                    <p:nvPr/>
                  </p:nvSpPr>
                  <p:spPr>
                    <a:xfrm rot="599556">
                      <a:off x="2366040" y="3591895"/>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411" name="Oval 4410"/>
                    <p:cNvSpPr/>
                    <p:nvPr/>
                  </p:nvSpPr>
                  <p:spPr>
                    <a:xfrm rot="599556">
                      <a:off x="2415224" y="3508351"/>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412" name="Oval 4411"/>
                    <p:cNvSpPr/>
                    <p:nvPr/>
                  </p:nvSpPr>
                  <p:spPr>
                    <a:xfrm rot="599556">
                      <a:off x="2468011" y="3422844"/>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grpSp>
              <p:grpSp>
                <p:nvGrpSpPr>
                  <p:cNvPr id="3090" name="Group 4321"/>
                  <p:cNvGrpSpPr/>
                  <p:nvPr/>
                </p:nvGrpSpPr>
                <p:grpSpPr>
                  <a:xfrm>
                    <a:off x="1468803" y="3426770"/>
                    <a:ext cx="559281" cy="1215099"/>
                    <a:chOff x="1468803" y="3426770"/>
                    <a:chExt cx="559281" cy="1215099"/>
                  </a:xfrm>
                </p:grpSpPr>
                <p:sp>
                  <p:nvSpPr>
                    <p:cNvPr id="4384" name="Oval 383"/>
                    <p:cNvSpPr/>
                    <p:nvPr/>
                  </p:nvSpPr>
                  <p:spPr>
                    <a:xfrm rot="21091511">
                      <a:off x="1522703" y="4545836"/>
                      <a:ext cx="345876" cy="96033"/>
                    </a:xfrm>
                    <a:custGeom>
                      <a:avLst/>
                      <a:gdLst/>
                      <a:ahLst/>
                      <a:cxnLst/>
                      <a:rect l="l" t="t" r="r" b="b"/>
                      <a:pathLst>
                        <a:path w="345876" h="96033">
                          <a:moveTo>
                            <a:pt x="233070" y="6556"/>
                          </a:moveTo>
                          <a:cubicBezTo>
                            <a:pt x="299361" y="19222"/>
                            <a:pt x="345876" y="48872"/>
                            <a:pt x="345876" y="83430"/>
                          </a:cubicBezTo>
                          <a:lnTo>
                            <a:pt x="340523" y="96033"/>
                          </a:lnTo>
                          <a:lnTo>
                            <a:pt x="0" y="45295"/>
                          </a:lnTo>
                          <a:cubicBezTo>
                            <a:pt x="29798" y="17727"/>
                            <a:pt x="90904" y="0"/>
                            <a:pt x="161176" y="0"/>
                          </a:cubicBezTo>
                          <a:cubicBezTo>
                            <a:pt x="186678" y="0"/>
                            <a:pt x="210972" y="2334"/>
                            <a:pt x="233070" y="6556"/>
                          </a:cubicBezTo>
                          <a:close/>
                        </a:path>
                      </a:pathLst>
                    </a:cu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385" name="Oval 384"/>
                    <p:cNvSpPr/>
                    <p:nvPr/>
                  </p:nvSpPr>
                  <p:spPr>
                    <a:xfrm rot="21091511">
                      <a:off x="1488671" y="4478671"/>
                      <a:ext cx="369400" cy="153310"/>
                    </a:xfrm>
                    <a:custGeom>
                      <a:avLst/>
                      <a:gdLst/>
                      <a:ahLst/>
                      <a:cxnLst/>
                      <a:rect l="l" t="t" r="r" b="b"/>
                      <a:pathLst>
                        <a:path w="369400" h="153310">
                          <a:moveTo>
                            <a:pt x="256593" y="6556"/>
                          </a:moveTo>
                          <a:cubicBezTo>
                            <a:pt x="322885" y="19222"/>
                            <a:pt x="369400" y="48872"/>
                            <a:pt x="369400" y="83430"/>
                          </a:cubicBezTo>
                          <a:cubicBezTo>
                            <a:pt x="369400" y="113158"/>
                            <a:pt x="334979" y="139254"/>
                            <a:pt x="283078" y="153310"/>
                          </a:cubicBezTo>
                          <a:lnTo>
                            <a:pt x="12453" y="112987"/>
                          </a:lnTo>
                          <a:cubicBezTo>
                            <a:pt x="4318" y="104032"/>
                            <a:pt x="0" y="93959"/>
                            <a:pt x="0" y="83430"/>
                          </a:cubicBezTo>
                          <a:cubicBezTo>
                            <a:pt x="0" y="37353"/>
                            <a:pt x="82693" y="0"/>
                            <a:pt x="184700" y="0"/>
                          </a:cubicBezTo>
                          <a:cubicBezTo>
                            <a:pt x="210202" y="0"/>
                            <a:pt x="234496" y="2334"/>
                            <a:pt x="256593" y="6556"/>
                          </a:cubicBezTo>
                          <a:close/>
                        </a:path>
                      </a:pathLst>
                    </a:cu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386" name="Oval 4385"/>
                    <p:cNvSpPr/>
                    <p:nvPr/>
                  </p:nvSpPr>
                  <p:spPr>
                    <a:xfrm rot="21091511">
                      <a:off x="1476381" y="4399495"/>
                      <a:ext cx="369399"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387" name="Oval 4386"/>
                    <p:cNvSpPr/>
                    <p:nvPr/>
                  </p:nvSpPr>
                  <p:spPr>
                    <a:xfrm rot="21091511">
                      <a:off x="1477678" y="4316237"/>
                      <a:ext cx="369399"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388" name="Oval 4387"/>
                    <p:cNvSpPr/>
                    <p:nvPr/>
                  </p:nvSpPr>
                  <p:spPr>
                    <a:xfrm rot="21091511">
                      <a:off x="1471330" y="4237666"/>
                      <a:ext cx="369399"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389" name="Oval 4388"/>
                    <p:cNvSpPr/>
                    <p:nvPr/>
                  </p:nvSpPr>
                  <p:spPr>
                    <a:xfrm rot="21091511">
                      <a:off x="1468803" y="4156755"/>
                      <a:ext cx="369399"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390" name="Oval 4389"/>
                    <p:cNvSpPr/>
                    <p:nvPr/>
                  </p:nvSpPr>
                  <p:spPr>
                    <a:xfrm rot="21091511">
                      <a:off x="1475821" y="4070003"/>
                      <a:ext cx="369399"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391" name="Oval 4390"/>
                    <p:cNvSpPr/>
                    <p:nvPr/>
                  </p:nvSpPr>
                  <p:spPr>
                    <a:xfrm rot="21091511">
                      <a:off x="1490669" y="3978453"/>
                      <a:ext cx="369399"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392" name="Oval 4391"/>
                    <p:cNvSpPr/>
                    <p:nvPr/>
                  </p:nvSpPr>
                  <p:spPr>
                    <a:xfrm rot="21091511">
                      <a:off x="1506632" y="3878673"/>
                      <a:ext cx="369399"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393" name="Oval 4392"/>
                    <p:cNvSpPr/>
                    <p:nvPr/>
                  </p:nvSpPr>
                  <p:spPr>
                    <a:xfrm rot="21091511">
                      <a:off x="1528431" y="3790412"/>
                      <a:ext cx="369399"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394" name="Oval 4393"/>
                    <p:cNvSpPr/>
                    <p:nvPr/>
                  </p:nvSpPr>
                  <p:spPr>
                    <a:xfrm rot="21091511">
                      <a:off x="1560546" y="3688283"/>
                      <a:ext cx="369399"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395" name="Oval 4394"/>
                    <p:cNvSpPr/>
                    <p:nvPr/>
                  </p:nvSpPr>
                  <p:spPr>
                    <a:xfrm rot="21091511">
                      <a:off x="1596484" y="3583830"/>
                      <a:ext cx="369399"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396" name="Oval 4395"/>
                    <p:cNvSpPr/>
                    <p:nvPr/>
                  </p:nvSpPr>
                  <p:spPr>
                    <a:xfrm rot="21240000">
                      <a:off x="1629003" y="3501328"/>
                      <a:ext cx="369399"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397" name="Oval 4396"/>
                    <p:cNvSpPr/>
                    <p:nvPr/>
                  </p:nvSpPr>
                  <p:spPr>
                    <a:xfrm rot="21091511">
                      <a:off x="1658686" y="3426770"/>
                      <a:ext cx="369398"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grpSp>
              <p:grpSp>
                <p:nvGrpSpPr>
                  <p:cNvPr id="3091" name="Group 4322"/>
                  <p:cNvGrpSpPr/>
                  <p:nvPr/>
                </p:nvGrpSpPr>
                <p:grpSpPr>
                  <a:xfrm>
                    <a:off x="2334763" y="3732905"/>
                    <a:ext cx="906116" cy="919235"/>
                    <a:chOff x="2334763" y="3732905"/>
                    <a:chExt cx="906116" cy="919235"/>
                  </a:xfrm>
                </p:grpSpPr>
                <p:sp>
                  <p:nvSpPr>
                    <p:cNvPr id="4373" name="Oval 371"/>
                    <p:cNvSpPr/>
                    <p:nvPr/>
                  </p:nvSpPr>
                  <p:spPr>
                    <a:xfrm rot="1027253">
                      <a:off x="2334763" y="4505076"/>
                      <a:ext cx="356947" cy="147064"/>
                    </a:xfrm>
                    <a:custGeom>
                      <a:avLst/>
                      <a:gdLst/>
                      <a:ahLst/>
                      <a:cxnLst/>
                      <a:rect l="l" t="t" r="r" b="b"/>
                      <a:pathLst>
                        <a:path w="356947" h="147064">
                          <a:moveTo>
                            <a:pt x="54098" y="24436"/>
                          </a:moveTo>
                          <a:cubicBezTo>
                            <a:pt x="87522" y="9338"/>
                            <a:pt x="133696" y="0"/>
                            <a:pt x="184700" y="0"/>
                          </a:cubicBezTo>
                          <a:cubicBezTo>
                            <a:pt x="265956" y="0"/>
                            <a:pt x="334957" y="23702"/>
                            <a:pt x="356947" y="58357"/>
                          </a:cubicBezTo>
                          <a:lnTo>
                            <a:pt x="68976" y="147064"/>
                          </a:lnTo>
                          <a:cubicBezTo>
                            <a:pt x="26757" y="133028"/>
                            <a:pt x="0" y="109641"/>
                            <a:pt x="0" y="83430"/>
                          </a:cubicBezTo>
                          <a:cubicBezTo>
                            <a:pt x="0" y="60393"/>
                            <a:pt x="20673" y="39534"/>
                            <a:pt x="54098" y="24436"/>
                          </a:cubicBezTo>
                          <a:close/>
                        </a:path>
                      </a:pathLst>
                    </a:cu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374" name="Oval 372"/>
                    <p:cNvSpPr/>
                    <p:nvPr/>
                  </p:nvSpPr>
                  <p:spPr>
                    <a:xfrm rot="1027253">
                      <a:off x="2359794" y="4432861"/>
                      <a:ext cx="369400" cy="166860"/>
                    </a:xfrm>
                    <a:custGeom>
                      <a:avLst/>
                      <a:gdLst/>
                      <a:ahLst/>
                      <a:cxnLst/>
                      <a:rect l="l" t="t" r="r" b="b"/>
                      <a:pathLst>
                        <a:path w="369400" h="166860">
                          <a:moveTo>
                            <a:pt x="54097" y="24436"/>
                          </a:moveTo>
                          <a:cubicBezTo>
                            <a:pt x="87521" y="9338"/>
                            <a:pt x="133696" y="0"/>
                            <a:pt x="184700" y="0"/>
                          </a:cubicBezTo>
                          <a:cubicBezTo>
                            <a:pt x="286707" y="0"/>
                            <a:pt x="369400" y="37353"/>
                            <a:pt x="369400" y="83430"/>
                          </a:cubicBezTo>
                          <a:cubicBezTo>
                            <a:pt x="369400" y="129507"/>
                            <a:pt x="286707" y="166860"/>
                            <a:pt x="184700" y="166860"/>
                          </a:cubicBezTo>
                          <a:cubicBezTo>
                            <a:pt x="82693" y="166860"/>
                            <a:pt x="0" y="129507"/>
                            <a:pt x="0" y="83430"/>
                          </a:cubicBezTo>
                          <a:cubicBezTo>
                            <a:pt x="0" y="60392"/>
                            <a:pt x="20673" y="39534"/>
                            <a:pt x="54097" y="24436"/>
                          </a:cubicBezTo>
                          <a:close/>
                        </a:path>
                      </a:pathLst>
                    </a:cu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375" name="Oval 4374"/>
                    <p:cNvSpPr/>
                    <p:nvPr/>
                  </p:nvSpPr>
                  <p:spPr>
                    <a:xfrm rot="1027253">
                      <a:off x="2392474" y="4358799"/>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376" name="Oval 4375"/>
                    <p:cNvSpPr/>
                    <p:nvPr/>
                  </p:nvSpPr>
                  <p:spPr>
                    <a:xfrm rot="1027253">
                      <a:off x="2436281" y="4283594"/>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377" name="Oval 4376"/>
                    <p:cNvSpPr/>
                    <p:nvPr/>
                  </p:nvSpPr>
                  <p:spPr>
                    <a:xfrm rot="1027253">
                      <a:off x="2489222" y="4207439"/>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378" name="Oval 4377"/>
                    <p:cNvSpPr/>
                    <p:nvPr/>
                  </p:nvSpPr>
                  <p:spPr>
                    <a:xfrm rot="1027253">
                      <a:off x="2545516" y="4142001"/>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379" name="Oval 4378"/>
                    <p:cNvSpPr/>
                    <p:nvPr/>
                  </p:nvSpPr>
                  <p:spPr>
                    <a:xfrm rot="1027253">
                      <a:off x="2604514" y="4054170"/>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380" name="Oval 4379"/>
                    <p:cNvSpPr/>
                    <p:nvPr/>
                  </p:nvSpPr>
                  <p:spPr>
                    <a:xfrm rot="1027253">
                      <a:off x="2677596" y="3975949"/>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381" name="Oval 4380"/>
                    <p:cNvSpPr/>
                    <p:nvPr/>
                  </p:nvSpPr>
                  <p:spPr>
                    <a:xfrm rot="1027253">
                      <a:off x="2742805" y="3909594"/>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382" name="Oval 4381"/>
                    <p:cNvSpPr/>
                    <p:nvPr/>
                  </p:nvSpPr>
                  <p:spPr>
                    <a:xfrm rot="1027253">
                      <a:off x="2814309" y="3820463"/>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383" name="Oval 4382"/>
                    <p:cNvSpPr/>
                    <p:nvPr/>
                  </p:nvSpPr>
                  <p:spPr>
                    <a:xfrm rot="1027253">
                      <a:off x="2871482" y="3732905"/>
                      <a:ext cx="369397"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grpSp>
              <p:grpSp>
                <p:nvGrpSpPr>
                  <p:cNvPr id="3092" name="Group 4323"/>
                  <p:cNvGrpSpPr/>
                  <p:nvPr/>
                </p:nvGrpSpPr>
                <p:grpSpPr>
                  <a:xfrm>
                    <a:off x="1774009" y="3732138"/>
                    <a:ext cx="653451" cy="886473"/>
                    <a:chOff x="1774009" y="3732138"/>
                    <a:chExt cx="653451" cy="886473"/>
                  </a:xfrm>
                </p:grpSpPr>
                <p:sp>
                  <p:nvSpPr>
                    <p:cNvPr id="4363" name="Oval 360"/>
                    <p:cNvSpPr/>
                    <p:nvPr/>
                  </p:nvSpPr>
                  <p:spPr>
                    <a:xfrm rot="21563279">
                      <a:off x="1774009" y="4537571"/>
                      <a:ext cx="367458" cy="81040"/>
                    </a:xfrm>
                    <a:custGeom>
                      <a:avLst/>
                      <a:gdLst/>
                      <a:ahLst/>
                      <a:cxnLst/>
                      <a:rect l="l" t="t" r="r" b="b"/>
                      <a:pathLst>
                        <a:path w="367458" h="81040">
                          <a:moveTo>
                            <a:pt x="183291" y="0"/>
                          </a:moveTo>
                          <a:cubicBezTo>
                            <a:pt x="283507" y="0"/>
                            <a:pt x="365082" y="36053"/>
                            <a:pt x="367458" y="81040"/>
                          </a:cubicBezTo>
                          <a:lnTo>
                            <a:pt x="0" y="77115"/>
                          </a:lnTo>
                          <a:cubicBezTo>
                            <a:pt x="6438" y="33911"/>
                            <a:pt x="86097" y="0"/>
                            <a:pt x="183291" y="0"/>
                          </a:cubicBezTo>
                          <a:close/>
                        </a:path>
                      </a:pathLst>
                    </a:cu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364" name="Oval 1828"/>
                    <p:cNvSpPr/>
                    <p:nvPr/>
                  </p:nvSpPr>
                  <p:spPr>
                    <a:xfrm rot="21563279">
                      <a:off x="1781590" y="4457074"/>
                      <a:ext cx="369400" cy="160340"/>
                    </a:xfrm>
                    <a:custGeom>
                      <a:avLst/>
                      <a:gdLst/>
                      <a:ahLst/>
                      <a:cxnLst/>
                      <a:rect l="l" t="t" r="r" b="b"/>
                      <a:pathLst>
                        <a:path w="369400" h="160340">
                          <a:moveTo>
                            <a:pt x="184700" y="0"/>
                          </a:moveTo>
                          <a:cubicBezTo>
                            <a:pt x="286707" y="0"/>
                            <a:pt x="369400" y="37353"/>
                            <a:pt x="369400" y="83430"/>
                          </a:cubicBezTo>
                          <a:cubicBezTo>
                            <a:pt x="369400" y="118056"/>
                            <a:pt x="322701" y="147756"/>
                            <a:pt x="256192" y="160340"/>
                          </a:cubicBezTo>
                          <a:lnTo>
                            <a:pt x="107719" y="158754"/>
                          </a:lnTo>
                          <a:cubicBezTo>
                            <a:pt x="44098" y="146073"/>
                            <a:pt x="0" y="117077"/>
                            <a:pt x="0" y="83429"/>
                          </a:cubicBezTo>
                          <a:cubicBezTo>
                            <a:pt x="0" y="37353"/>
                            <a:pt x="82693" y="-1"/>
                            <a:pt x="184700" y="0"/>
                          </a:cubicBezTo>
                          <a:close/>
                        </a:path>
                      </a:pathLst>
                    </a:cu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365" name="Oval 4364"/>
                    <p:cNvSpPr/>
                    <p:nvPr/>
                  </p:nvSpPr>
                  <p:spPr>
                    <a:xfrm rot="21563279">
                      <a:off x="1800444" y="4372097"/>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366" name="Oval 4365"/>
                    <p:cNvSpPr/>
                    <p:nvPr/>
                  </p:nvSpPr>
                  <p:spPr>
                    <a:xfrm rot="21563279">
                      <a:off x="1827675" y="4283434"/>
                      <a:ext cx="36940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367" name="Oval 4366"/>
                    <p:cNvSpPr/>
                    <p:nvPr/>
                  </p:nvSpPr>
                  <p:spPr>
                    <a:xfrm rot="21563279">
                      <a:off x="1869355" y="4188460"/>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368" name="Oval 4367"/>
                    <p:cNvSpPr/>
                    <p:nvPr/>
                  </p:nvSpPr>
                  <p:spPr>
                    <a:xfrm rot="21563279">
                      <a:off x="1890805" y="4102335"/>
                      <a:ext cx="36940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369" name="Oval 4368"/>
                    <p:cNvSpPr/>
                    <p:nvPr/>
                  </p:nvSpPr>
                  <p:spPr>
                    <a:xfrm rot="21563279">
                      <a:off x="1936590" y="4005563"/>
                      <a:ext cx="36940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370" name="Oval 4369"/>
                    <p:cNvSpPr/>
                    <p:nvPr/>
                  </p:nvSpPr>
                  <p:spPr>
                    <a:xfrm rot="21563279">
                      <a:off x="1986480" y="3907000"/>
                      <a:ext cx="369400"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371" name="Oval 4370"/>
                    <p:cNvSpPr/>
                    <p:nvPr/>
                  </p:nvSpPr>
                  <p:spPr>
                    <a:xfrm rot="21563279">
                      <a:off x="2019452" y="3815830"/>
                      <a:ext cx="369401"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372" name="Oval 4371"/>
                    <p:cNvSpPr/>
                    <p:nvPr/>
                  </p:nvSpPr>
                  <p:spPr>
                    <a:xfrm rot="21563279">
                      <a:off x="2058062" y="3732138"/>
                      <a:ext cx="369398"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grpSp>
              <p:grpSp>
                <p:nvGrpSpPr>
                  <p:cNvPr id="3093" name="Group 4324"/>
                  <p:cNvGrpSpPr/>
                  <p:nvPr/>
                </p:nvGrpSpPr>
                <p:grpSpPr>
                  <a:xfrm>
                    <a:off x="1191655" y="3737542"/>
                    <a:ext cx="446702" cy="917405"/>
                    <a:chOff x="1191655" y="3737542"/>
                    <a:chExt cx="446702" cy="917405"/>
                  </a:xfrm>
                </p:grpSpPr>
                <p:sp>
                  <p:nvSpPr>
                    <p:cNvPr id="4354" name="Oval 350"/>
                    <p:cNvSpPr/>
                    <p:nvPr/>
                  </p:nvSpPr>
                  <p:spPr>
                    <a:xfrm rot="20624588">
                      <a:off x="1210239" y="4516331"/>
                      <a:ext cx="351297" cy="138616"/>
                    </a:xfrm>
                    <a:custGeom>
                      <a:avLst/>
                      <a:gdLst/>
                      <a:ahLst/>
                      <a:cxnLst/>
                      <a:rect l="l" t="t" r="r" b="b"/>
                      <a:pathLst>
                        <a:path w="351297" h="138616">
                          <a:moveTo>
                            <a:pt x="284084" y="19051"/>
                          </a:moveTo>
                          <a:cubicBezTo>
                            <a:pt x="325133" y="34354"/>
                            <a:pt x="351297" y="57511"/>
                            <a:pt x="351297" y="83430"/>
                          </a:cubicBezTo>
                          <a:cubicBezTo>
                            <a:pt x="351297" y="105112"/>
                            <a:pt x="332985" y="124863"/>
                            <a:pt x="302570" y="138616"/>
                          </a:cubicBezTo>
                          <a:lnTo>
                            <a:pt x="0" y="50386"/>
                          </a:lnTo>
                          <a:cubicBezTo>
                            <a:pt x="27505" y="20047"/>
                            <a:pt x="91869" y="0"/>
                            <a:pt x="166597" y="0"/>
                          </a:cubicBezTo>
                          <a:cubicBezTo>
                            <a:pt x="192099" y="0"/>
                            <a:pt x="216393" y="2334"/>
                            <a:pt x="238491" y="6556"/>
                          </a:cubicBezTo>
                          <a:cubicBezTo>
                            <a:pt x="255064" y="9722"/>
                            <a:pt x="270401" y="13950"/>
                            <a:pt x="284084" y="19051"/>
                          </a:cubicBezTo>
                          <a:close/>
                        </a:path>
                      </a:pathLst>
                    </a:cu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355" name="Oval 351"/>
                    <p:cNvSpPr/>
                    <p:nvPr/>
                  </p:nvSpPr>
                  <p:spPr>
                    <a:xfrm rot="20624588">
                      <a:off x="1191655" y="4431394"/>
                      <a:ext cx="369400" cy="166860"/>
                    </a:xfrm>
                    <a:custGeom>
                      <a:avLst/>
                      <a:gdLst/>
                      <a:ahLst/>
                      <a:cxnLst/>
                      <a:rect l="l" t="t" r="r" b="b"/>
                      <a:pathLst>
                        <a:path w="369400" h="166860">
                          <a:moveTo>
                            <a:pt x="256594" y="6556"/>
                          </a:moveTo>
                          <a:cubicBezTo>
                            <a:pt x="322885" y="19222"/>
                            <a:pt x="369400" y="48872"/>
                            <a:pt x="369400" y="83430"/>
                          </a:cubicBezTo>
                          <a:cubicBezTo>
                            <a:pt x="369400" y="129507"/>
                            <a:pt x="286707" y="166860"/>
                            <a:pt x="184700" y="166860"/>
                          </a:cubicBezTo>
                          <a:cubicBezTo>
                            <a:pt x="82693" y="166860"/>
                            <a:pt x="0" y="129507"/>
                            <a:pt x="0" y="83430"/>
                          </a:cubicBezTo>
                          <a:cubicBezTo>
                            <a:pt x="0" y="37353"/>
                            <a:pt x="82693" y="0"/>
                            <a:pt x="184700" y="0"/>
                          </a:cubicBezTo>
                          <a:cubicBezTo>
                            <a:pt x="210202" y="0"/>
                            <a:pt x="234497" y="2334"/>
                            <a:pt x="256594" y="6556"/>
                          </a:cubicBezTo>
                          <a:close/>
                        </a:path>
                      </a:pathLst>
                    </a:cu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356" name="Oval 4355"/>
                    <p:cNvSpPr/>
                    <p:nvPr/>
                  </p:nvSpPr>
                  <p:spPr>
                    <a:xfrm rot="20624588">
                      <a:off x="1193972" y="4338677"/>
                      <a:ext cx="369399"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357" name="Oval 4356"/>
                    <p:cNvSpPr/>
                    <p:nvPr/>
                  </p:nvSpPr>
                  <p:spPr>
                    <a:xfrm rot="20624588">
                      <a:off x="1208494" y="4235988"/>
                      <a:ext cx="369399"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358" name="Oval 4357"/>
                    <p:cNvSpPr/>
                    <p:nvPr/>
                  </p:nvSpPr>
                  <p:spPr>
                    <a:xfrm rot="20624588">
                      <a:off x="1205927" y="4147267"/>
                      <a:ext cx="369399"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359" name="Oval 4358"/>
                    <p:cNvSpPr/>
                    <p:nvPr/>
                  </p:nvSpPr>
                  <p:spPr>
                    <a:xfrm rot="20624588">
                      <a:off x="1223923" y="4041732"/>
                      <a:ext cx="369399"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360" name="Oval 4359"/>
                    <p:cNvSpPr/>
                    <p:nvPr/>
                  </p:nvSpPr>
                  <p:spPr>
                    <a:xfrm rot="20624588">
                      <a:off x="1245381" y="3933362"/>
                      <a:ext cx="369399"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361" name="Oval 4360"/>
                    <p:cNvSpPr/>
                    <p:nvPr/>
                  </p:nvSpPr>
                  <p:spPr>
                    <a:xfrm rot="20624588">
                      <a:off x="1252548" y="3836680"/>
                      <a:ext cx="369399"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362" name="Oval 4361"/>
                    <p:cNvSpPr/>
                    <p:nvPr/>
                  </p:nvSpPr>
                  <p:spPr>
                    <a:xfrm rot="20624588">
                      <a:off x="1268960" y="3737542"/>
                      <a:ext cx="369397"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grpSp>
              <p:grpSp>
                <p:nvGrpSpPr>
                  <p:cNvPr id="5432" name="Group 4325"/>
                  <p:cNvGrpSpPr/>
                  <p:nvPr/>
                </p:nvGrpSpPr>
                <p:grpSpPr>
                  <a:xfrm>
                    <a:off x="2200113" y="4053719"/>
                    <a:ext cx="637298" cy="579571"/>
                    <a:chOff x="2200113" y="4053719"/>
                    <a:chExt cx="637298" cy="579571"/>
                  </a:xfrm>
                </p:grpSpPr>
                <p:sp>
                  <p:nvSpPr>
                    <p:cNvPr id="4348" name="Oval 344"/>
                    <p:cNvSpPr/>
                    <p:nvPr/>
                  </p:nvSpPr>
                  <p:spPr>
                    <a:xfrm rot="599556">
                      <a:off x="2200113" y="4477939"/>
                      <a:ext cx="369400" cy="155351"/>
                    </a:xfrm>
                    <a:custGeom>
                      <a:avLst/>
                      <a:gdLst/>
                      <a:ahLst/>
                      <a:cxnLst/>
                      <a:rect l="l" t="t" r="r" b="b"/>
                      <a:pathLst>
                        <a:path w="369400" h="155351">
                          <a:moveTo>
                            <a:pt x="112806" y="6557"/>
                          </a:moveTo>
                          <a:cubicBezTo>
                            <a:pt x="134903" y="2335"/>
                            <a:pt x="159198" y="0"/>
                            <a:pt x="184700" y="0"/>
                          </a:cubicBezTo>
                          <a:cubicBezTo>
                            <a:pt x="286707" y="0"/>
                            <a:pt x="369400" y="37353"/>
                            <a:pt x="369400" y="83430"/>
                          </a:cubicBezTo>
                          <a:lnTo>
                            <a:pt x="359849" y="108787"/>
                          </a:lnTo>
                          <a:lnTo>
                            <a:pt x="95569" y="155351"/>
                          </a:lnTo>
                          <a:cubicBezTo>
                            <a:pt x="38524" y="142264"/>
                            <a:pt x="0" y="114880"/>
                            <a:pt x="0" y="83430"/>
                          </a:cubicBezTo>
                          <a:cubicBezTo>
                            <a:pt x="0" y="48872"/>
                            <a:pt x="46515" y="19222"/>
                            <a:pt x="112806" y="6557"/>
                          </a:cubicBezTo>
                          <a:close/>
                        </a:path>
                      </a:pathLst>
                    </a:cu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349" name="Oval 4348"/>
                    <p:cNvSpPr/>
                    <p:nvPr/>
                  </p:nvSpPr>
                  <p:spPr>
                    <a:xfrm rot="599556">
                      <a:off x="2236052" y="4397143"/>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350" name="Oval 4349"/>
                    <p:cNvSpPr/>
                    <p:nvPr/>
                  </p:nvSpPr>
                  <p:spPr>
                    <a:xfrm rot="599556">
                      <a:off x="2298862" y="4310453"/>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351" name="Oval 4350"/>
                    <p:cNvSpPr/>
                    <p:nvPr/>
                  </p:nvSpPr>
                  <p:spPr>
                    <a:xfrm rot="599556">
                      <a:off x="2366039" y="4222760"/>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352" name="Oval 4351"/>
                    <p:cNvSpPr/>
                    <p:nvPr/>
                  </p:nvSpPr>
                  <p:spPr>
                    <a:xfrm rot="599556">
                      <a:off x="2415224" y="4139221"/>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353" name="Oval 4352"/>
                    <p:cNvSpPr/>
                    <p:nvPr/>
                  </p:nvSpPr>
                  <p:spPr>
                    <a:xfrm rot="599556">
                      <a:off x="2468011" y="4053719"/>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grpSp>
              <p:grpSp>
                <p:nvGrpSpPr>
                  <p:cNvPr id="5433" name="Group 4326"/>
                  <p:cNvGrpSpPr/>
                  <p:nvPr/>
                </p:nvGrpSpPr>
                <p:grpSpPr>
                  <a:xfrm>
                    <a:off x="1504431" y="4053714"/>
                    <a:ext cx="523652" cy="584247"/>
                    <a:chOff x="1504431" y="4053714"/>
                    <a:chExt cx="523652" cy="584247"/>
                  </a:xfrm>
                </p:grpSpPr>
                <p:sp>
                  <p:nvSpPr>
                    <p:cNvPr id="4342" name="Oval 337"/>
                    <p:cNvSpPr/>
                    <p:nvPr/>
                  </p:nvSpPr>
                  <p:spPr>
                    <a:xfrm rot="21091511">
                      <a:off x="1504431" y="4500988"/>
                      <a:ext cx="369400" cy="136973"/>
                    </a:xfrm>
                    <a:custGeom>
                      <a:avLst/>
                      <a:gdLst/>
                      <a:ahLst/>
                      <a:cxnLst/>
                      <a:rect l="l" t="t" r="r" b="b"/>
                      <a:pathLst>
                        <a:path w="369400" h="136973">
                          <a:moveTo>
                            <a:pt x="256593" y="6556"/>
                          </a:moveTo>
                          <a:cubicBezTo>
                            <a:pt x="322885" y="19222"/>
                            <a:pt x="369400" y="48872"/>
                            <a:pt x="369400" y="83430"/>
                          </a:cubicBezTo>
                          <a:cubicBezTo>
                            <a:pt x="369400" y="104256"/>
                            <a:pt x="352506" y="123300"/>
                            <a:pt x="324252" y="136973"/>
                          </a:cubicBezTo>
                          <a:lnTo>
                            <a:pt x="2064" y="88966"/>
                          </a:lnTo>
                          <a:cubicBezTo>
                            <a:pt x="149" y="87319"/>
                            <a:pt x="0" y="85382"/>
                            <a:pt x="0" y="83430"/>
                          </a:cubicBezTo>
                          <a:cubicBezTo>
                            <a:pt x="0" y="37353"/>
                            <a:pt x="82693" y="0"/>
                            <a:pt x="184700" y="0"/>
                          </a:cubicBezTo>
                          <a:cubicBezTo>
                            <a:pt x="210202" y="0"/>
                            <a:pt x="234496" y="2334"/>
                            <a:pt x="256593" y="6556"/>
                          </a:cubicBezTo>
                          <a:close/>
                        </a:path>
                      </a:pathLst>
                    </a:cu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343" name="Oval 4342"/>
                    <p:cNvSpPr/>
                    <p:nvPr/>
                  </p:nvSpPr>
                  <p:spPr>
                    <a:xfrm rot="21091511">
                      <a:off x="1528431" y="4412564"/>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800" b="0" i="0" u="none" strike="noStrike" kern="0" cap="none" spc="0" normalizeH="0" baseline="0" noProof="0" smtClean="0">
                        <a:ln>
                          <a:noFill/>
                        </a:ln>
                        <a:solidFill>
                          <a:prstClr val="white"/>
                        </a:solidFill>
                        <a:effectLst/>
                        <a:uLnTx/>
                        <a:uFillTx/>
                        <a:latin typeface="Arial" panose="020B0604020202020204" pitchFamily="34" charset="0"/>
                        <a:ea typeface="Arial Unicode MS" panose="020B0604020202020204" pitchFamily="34" charset="-128"/>
                      </a:endParaRPr>
                    </a:p>
                  </p:txBody>
                </p:sp>
                <p:sp>
                  <p:nvSpPr>
                    <p:cNvPr id="4344" name="Oval 4343"/>
                    <p:cNvSpPr/>
                    <p:nvPr/>
                  </p:nvSpPr>
                  <p:spPr>
                    <a:xfrm rot="21091511">
                      <a:off x="1560545" y="4310451"/>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800" b="0" i="0" u="none" strike="noStrike" kern="0" cap="none" spc="0" normalizeH="0" baseline="0" noProof="0" smtClean="0">
                        <a:ln>
                          <a:noFill/>
                        </a:ln>
                        <a:solidFill>
                          <a:prstClr val="white"/>
                        </a:solidFill>
                        <a:effectLst/>
                        <a:uLnTx/>
                        <a:uFillTx/>
                        <a:latin typeface="Arial" panose="020B0604020202020204" pitchFamily="34" charset="0"/>
                        <a:ea typeface="Arial Unicode MS" panose="020B0604020202020204" pitchFamily="34" charset="-128"/>
                      </a:endParaRPr>
                    </a:p>
                  </p:txBody>
                </p:sp>
                <p:sp>
                  <p:nvSpPr>
                    <p:cNvPr id="4345" name="Oval 4344"/>
                    <p:cNvSpPr/>
                    <p:nvPr/>
                  </p:nvSpPr>
                  <p:spPr>
                    <a:xfrm rot="21091511">
                      <a:off x="1596482" y="4229653"/>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800" b="0" i="0" u="none" strike="noStrike" kern="0" cap="none" spc="0" normalizeH="0" baseline="0" noProof="0" smtClean="0">
                        <a:ln>
                          <a:noFill/>
                        </a:ln>
                        <a:solidFill>
                          <a:prstClr val="white"/>
                        </a:solidFill>
                        <a:effectLst/>
                        <a:uLnTx/>
                        <a:uFillTx/>
                        <a:latin typeface="Arial" panose="020B0604020202020204" pitchFamily="34" charset="0"/>
                        <a:ea typeface="Arial Unicode MS" panose="020B0604020202020204" pitchFamily="34" charset="-128"/>
                      </a:endParaRPr>
                    </a:p>
                  </p:txBody>
                </p:sp>
                <p:sp>
                  <p:nvSpPr>
                    <p:cNvPr id="4346" name="Oval 4345"/>
                    <p:cNvSpPr/>
                    <p:nvPr/>
                  </p:nvSpPr>
                  <p:spPr>
                    <a:xfrm rot="21240000">
                      <a:off x="1629003" y="4130650"/>
                      <a:ext cx="369400"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800" b="0" i="0" u="none" strike="noStrike" kern="0" cap="none" spc="0" normalizeH="0" baseline="0" noProof="0" smtClean="0">
                        <a:ln>
                          <a:noFill/>
                        </a:ln>
                        <a:solidFill>
                          <a:prstClr val="white"/>
                        </a:solidFill>
                        <a:effectLst/>
                        <a:uLnTx/>
                        <a:uFillTx/>
                        <a:latin typeface="Arial" panose="020B0604020202020204" pitchFamily="34" charset="0"/>
                        <a:ea typeface="Arial Unicode MS" panose="020B0604020202020204" pitchFamily="34" charset="-128"/>
                      </a:endParaRPr>
                    </a:p>
                  </p:txBody>
                </p:sp>
                <p:sp>
                  <p:nvSpPr>
                    <p:cNvPr id="4347" name="Oval 4346"/>
                    <p:cNvSpPr/>
                    <p:nvPr/>
                  </p:nvSpPr>
                  <p:spPr>
                    <a:xfrm rot="21091511">
                      <a:off x="1658685" y="4053714"/>
                      <a:ext cx="369398" cy="166860"/>
                    </a:xfrm>
                    <a:prstGeom prst="ellipse">
                      <a:avLst/>
                    </a:prstGeom>
                    <a:gradFill>
                      <a:gsLst>
                        <a:gs pos="2000">
                          <a:sysClr val="window" lastClr="FFFFFF">
                            <a:lumMod val="65000"/>
                          </a:sysClr>
                        </a:gs>
                        <a:gs pos="44000">
                          <a:sysClr val="window" lastClr="FFFFFF">
                            <a:lumMod val="85000"/>
                          </a:sysClr>
                        </a:gs>
                        <a:gs pos="93000">
                          <a:sysClr val="windowText" lastClr="000000">
                            <a:lumMod val="85000"/>
                            <a:lumOff val="15000"/>
                          </a:sysClr>
                        </a:gs>
                      </a:gsLst>
                      <a:path path="shape">
                        <a:fillToRect l="50000" t="50000" r="50000" b="50000"/>
                      </a:path>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grpSp>
              <p:grpSp>
                <p:nvGrpSpPr>
                  <p:cNvPr id="5434" name="Group 4327"/>
                  <p:cNvGrpSpPr/>
                  <p:nvPr/>
                </p:nvGrpSpPr>
                <p:grpSpPr>
                  <a:xfrm>
                    <a:off x="1986060" y="4362171"/>
                    <a:ext cx="441401" cy="256433"/>
                    <a:chOff x="1986060" y="4362171"/>
                    <a:chExt cx="441401" cy="256433"/>
                  </a:xfrm>
                </p:grpSpPr>
                <p:sp>
                  <p:nvSpPr>
                    <p:cNvPr id="4339" name="Oval 13"/>
                    <p:cNvSpPr/>
                    <p:nvPr/>
                  </p:nvSpPr>
                  <p:spPr>
                    <a:xfrm rot="21563279">
                      <a:off x="1986060" y="4530698"/>
                      <a:ext cx="369400" cy="87906"/>
                    </a:xfrm>
                    <a:custGeom>
                      <a:avLst/>
                      <a:gdLst/>
                      <a:ahLst/>
                      <a:cxnLst/>
                      <a:rect l="l" t="t" r="r" b="b"/>
                      <a:pathLst>
                        <a:path w="369400" h="87906">
                          <a:moveTo>
                            <a:pt x="184700" y="0"/>
                          </a:moveTo>
                          <a:cubicBezTo>
                            <a:pt x="286707" y="0"/>
                            <a:pt x="369400" y="37353"/>
                            <a:pt x="369400" y="83430"/>
                          </a:cubicBezTo>
                          <a:lnTo>
                            <a:pt x="367690" y="87906"/>
                          </a:lnTo>
                          <a:lnTo>
                            <a:pt x="181" y="83980"/>
                          </a:lnTo>
                          <a:cubicBezTo>
                            <a:pt x="1" y="83798"/>
                            <a:pt x="0" y="83614"/>
                            <a:pt x="0" y="83430"/>
                          </a:cubicBezTo>
                          <a:cubicBezTo>
                            <a:pt x="0" y="37353"/>
                            <a:pt x="82693" y="0"/>
                            <a:pt x="184700" y="0"/>
                          </a:cubicBezTo>
                          <a:close/>
                        </a:path>
                      </a:pathLst>
                    </a:custGeom>
                    <a:gradFill flip="none" rotWithShape="1">
                      <a:gsLst>
                        <a:gs pos="34000">
                          <a:sysClr val="window" lastClr="FFFFFF">
                            <a:lumMod val="91000"/>
                          </a:sysClr>
                        </a:gs>
                        <a:gs pos="100000">
                          <a:sysClr val="window" lastClr="FFFFFF">
                            <a:lumMod val="50000"/>
                          </a:sysClr>
                        </a:gs>
                      </a:gsLst>
                      <a:lin ang="5400000" scaled="0"/>
                      <a:tileRect/>
                    </a:gradFill>
                    <a:ln w="25400" cap="flat" cmpd="sng" algn="ctr">
                      <a:noFill/>
                      <a:prstDash val="solid"/>
                    </a:ln>
                    <a:effectLst/>
                    <a:scene3d>
                      <a:camera prst="orthographicFront">
                        <a:rot lat="0" lon="0" rev="0"/>
                      </a:camera>
                      <a:lightRig rig="balanced" dir="t">
                        <a:rot lat="0" lon="0" rev="8700000"/>
                      </a:lightRig>
                    </a:scene3d>
                    <a:sp3d>
                      <a:bevelT w="6350" h="635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340" name="Oval 14"/>
                    <p:cNvSpPr/>
                    <p:nvPr/>
                  </p:nvSpPr>
                  <p:spPr>
                    <a:xfrm rot="21563279">
                      <a:off x="2019454" y="4436353"/>
                      <a:ext cx="369400" cy="166860"/>
                    </a:xfrm>
                    <a:custGeom>
                      <a:avLst/>
                      <a:gdLst/>
                      <a:ahLst/>
                      <a:cxnLst/>
                      <a:rect l="l" t="t" r="r" b="b"/>
                      <a:pathLst>
                        <a:path w="369400" h="166860">
                          <a:moveTo>
                            <a:pt x="184700" y="0"/>
                          </a:moveTo>
                          <a:cubicBezTo>
                            <a:pt x="286707" y="0"/>
                            <a:pt x="369400" y="37353"/>
                            <a:pt x="369400" y="83430"/>
                          </a:cubicBezTo>
                          <a:cubicBezTo>
                            <a:pt x="369400" y="129507"/>
                            <a:pt x="286707" y="166860"/>
                            <a:pt x="184700" y="166860"/>
                          </a:cubicBezTo>
                          <a:cubicBezTo>
                            <a:pt x="82693" y="166860"/>
                            <a:pt x="0" y="129507"/>
                            <a:pt x="0" y="83430"/>
                          </a:cubicBezTo>
                          <a:cubicBezTo>
                            <a:pt x="0" y="37353"/>
                            <a:pt x="82693" y="0"/>
                            <a:pt x="184700" y="0"/>
                          </a:cubicBezTo>
                          <a:close/>
                        </a:path>
                      </a:pathLst>
                    </a:cu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341" name="Oval 15"/>
                    <p:cNvSpPr/>
                    <p:nvPr/>
                  </p:nvSpPr>
                  <p:spPr>
                    <a:xfrm rot="21563279">
                      <a:off x="2058063" y="4362171"/>
                      <a:ext cx="369398"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grpSp>
              <p:grpSp>
                <p:nvGrpSpPr>
                  <p:cNvPr id="5435" name="Group 4328"/>
                  <p:cNvGrpSpPr/>
                  <p:nvPr/>
                </p:nvGrpSpPr>
                <p:grpSpPr>
                  <a:xfrm>
                    <a:off x="2704462" y="4367283"/>
                    <a:ext cx="536417" cy="291573"/>
                    <a:chOff x="2704462" y="4367283"/>
                    <a:chExt cx="536417" cy="291573"/>
                  </a:xfrm>
                </p:grpSpPr>
                <p:sp>
                  <p:nvSpPr>
                    <p:cNvPr id="4335" name="Oval 328"/>
                    <p:cNvSpPr/>
                    <p:nvPr/>
                  </p:nvSpPr>
                  <p:spPr>
                    <a:xfrm rot="1027253">
                      <a:off x="2704462" y="4583263"/>
                      <a:ext cx="201718" cy="64504"/>
                    </a:xfrm>
                    <a:custGeom>
                      <a:avLst/>
                      <a:gdLst/>
                      <a:ahLst/>
                      <a:cxnLst/>
                      <a:rect l="l" t="t" r="r" b="b"/>
                      <a:pathLst>
                        <a:path w="201718" h="64504">
                          <a:moveTo>
                            <a:pt x="45638" y="24436"/>
                          </a:moveTo>
                          <a:cubicBezTo>
                            <a:pt x="79062" y="9338"/>
                            <a:pt x="125237" y="0"/>
                            <a:pt x="176241" y="0"/>
                          </a:cubicBezTo>
                          <a:lnTo>
                            <a:pt x="201718" y="2366"/>
                          </a:lnTo>
                          <a:lnTo>
                            <a:pt x="0" y="64504"/>
                          </a:lnTo>
                          <a:cubicBezTo>
                            <a:pt x="5447" y="48119"/>
                            <a:pt x="22483" y="34895"/>
                            <a:pt x="45638" y="24436"/>
                          </a:cubicBezTo>
                          <a:close/>
                        </a:path>
                      </a:pathLst>
                    </a:custGeom>
                    <a:gradFill flip="none" rotWithShape="1">
                      <a:gsLst>
                        <a:gs pos="34000">
                          <a:sysClr val="window" lastClr="FFFFFF">
                            <a:lumMod val="91000"/>
                          </a:sysClr>
                        </a:gs>
                        <a:gs pos="100000">
                          <a:sysClr val="window" lastClr="FFFFFF">
                            <a:lumMod val="50000"/>
                          </a:sysClr>
                        </a:gs>
                      </a:gsLst>
                      <a:lin ang="5400000" scaled="0"/>
                      <a:tileRect/>
                    </a:gradFill>
                    <a:ln w="25400" cap="flat" cmpd="sng" algn="ctr">
                      <a:noFill/>
                      <a:prstDash val="solid"/>
                    </a:ln>
                    <a:effectLst/>
                    <a:scene3d>
                      <a:camera prst="orthographicFront">
                        <a:rot lat="0" lon="0" rev="0"/>
                      </a:camera>
                      <a:lightRig rig="balanced" dir="t">
                        <a:rot lat="0" lon="0" rev="8700000"/>
                      </a:lightRig>
                    </a:scene3d>
                    <a:sp3d>
                      <a:bevelT w="6350" h="6350"/>
                    </a:sp3d>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800" b="0" i="0" u="none" strike="noStrike" kern="0" cap="none" spc="0" normalizeH="0" baseline="0" noProof="0" smtClean="0">
                        <a:ln>
                          <a:noFill/>
                        </a:ln>
                        <a:solidFill>
                          <a:prstClr val="white"/>
                        </a:solidFill>
                        <a:effectLst/>
                        <a:uLnTx/>
                        <a:uFillTx/>
                        <a:latin typeface="Arial" panose="020B0604020202020204" pitchFamily="34" charset="0"/>
                        <a:ea typeface="Arial Unicode MS" panose="020B0604020202020204" pitchFamily="34" charset="-128"/>
                      </a:endParaRPr>
                    </a:p>
                  </p:txBody>
                </p:sp>
                <p:sp>
                  <p:nvSpPr>
                    <p:cNvPr id="4336" name="Oval 329"/>
                    <p:cNvSpPr/>
                    <p:nvPr/>
                  </p:nvSpPr>
                  <p:spPr>
                    <a:xfrm rot="1027253">
                      <a:off x="2749556" y="4532032"/>
                      <a:ext cx="330740" cy="126824"/>
                    </a:xfrm>
                    <a:custGeom>
                      <a:avLst/>
                      <a:gdLst/>
                      <a:ahLst/>
                      <a:cxnLst/>
                      <a:rect l="l" t="t" r="r" b="b"/>
                      <a:pathLst>
                        <a:path w="330740" h="126824">
                          <a:moveTo>
                            <a:pt x="54098" y="24436"/>
                          </a:moveTo>
                          <a:cubicBezTo>
                            <a:pt x="87522" y="9338"/>
                            <a:pt x="133696" y="0"/>
                            <a:pt x="184700" y="0"/>
                          </a:cubicBezTo>
                          <a:cubicBezTo>
                            <a:pt x="244810" y="1"/>
                            <a:pt x="298210" y="12971"/>
                            <a:pt x="330740" y="34657"/>
                          </a:cubicBezTo>
                          <a:lnTo>
                            <a:pt x="31536" y="126824"/>
                          </a:lnTo>
                          <a:cubicBezTo>
                            <a:pt x="11077" y="115990"/>
                            <a:pt x="0" y="100295"/>
                            <a:pt x="0" y="83430"/>
                          </a:cubicBezTo>
                          <a:cubicBezTo>
                            <a:pt x="0" y="60392"/>
                            <a:pt x="20673" y="39534"/>
                            <a:pt x="54098" y="24436"/>
                          </a:cubicBezTo>
                          <a:close/>
                        </a:path>
                      </a:pathLst>
                    </a:custGeom>
                    <a:gradFill flip="none" rotWithShape="1">
                      <a:gsLst>
                        <a:gs pos="34000">
                          <a:sysClr val="window" lastClr="FFFFFF">
                            <a:lumMod val="91000"/>
                          </a:sysClr>
                        </a:gs>
                        <a:gs pos="100000">
                          <a:sysClr val="window" lastClr="FFFFFF">
                            <a:lumMod val="50000"/>
                          </a:sysClr>
                        </a:gs>
                      </a:gsLst>
                      <a:lin ang="5400000" scaled="0"/>
                      <a:tileRect/>
                    </a:gradFill>
                    <a:ln w="25400" cap="flat" cmpd="sng" algn="ctr">
                      <a:noFill/>
                      <a:prstDash val="solid"/>
                    </a:ln>
                    <a:effectLst/>
                    <a:scene3d>
                      <a:camera prst="orthographicFront">
                        <a:rot lat="0" lon="0" rev="0"/>
                      </a:camera>
                      <a:lightRig rig="balanced" dir="t">
                        <a:rot lat="0" lon="0" rev="8700000"/>
                      </a:lightRig>
                    </a:scene3d>
                    <a:sp3d>
                      <a:bevelT w="6350" h="6350"/>
                    </a:sp3d>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800" b="0" i="0" u="none" strike="noStrike" kern="0" cap="none" spc="0" normalizeH="0" baseline="0" noProof="0" smtClean="0">
                        <a:ln>
                          <a:noFill/>
                        </a:ln>
                        <a:solidFill>
                          <a:prstClr val="white"/>
                        </a:solidFill>
                        <a:effectLst/>
                        <a:uLnTx/>
                        <a:uFillTx/>
                        <a:latin typeface="Arial" panose="020B0604020202020204" pitchFamily="34" charset="0"/>
                        <a:ea typeface="Arial Unicode MS" panose="020B0604020202020204" pitchFamily="34" charset="-128"/>
                      </a:endParaRPr>
                    </a:p>
                  </p:txBody>
                </p:sp>
                <p:sp>
                  <p:nvSpPr>
                    <p:cNvPr id="4337" name="Oval 1801"/>
                    <p:cNvSpPr/>
                    <p:nvPr/>
                  </p:nvSpPr>
                  <p:spPr>
                    <a:xfrm rot="1027253">
                      <a:off x="2814308" y="4447710"/>
                      <a:ext cx="369400" cy="166860"/>
                    </a:xfrm>
                    <a:custGeom>
                      <a:avLst/>
                      <a:gdLst/>
                      <a:ahLst/>
                      <a:cxnLst/>
                      <a:rect l="l" t="t" r="r" b="b"/>
                      <a:pathLst>
                        <a:path w="369400" h="166860">
                          <a:moveTo>
                            <a:pt x="54098" y="24436"/>
                          </a:moveTo>
                          <a:cubicBezTo>
                            <a:pt x="87522" y="9338"/>
                            <a:pt x="133697" y="0"/>
                            <a:pt x="184700" y="0"/>
                          </a:cubicBezTo>
                          <a:cubicBezTo>
                            <a:pt x="286707" y="0"/>
                            <a:pt x="369400" y="37353"/>
                            <a:pt x="369400" y="83430"/>
                          </a:cubicBezTo>
                          <a:cubicBezTo>
                            <a:pt x="369400" y="98998"/>
                            <a:pt x="359960" y="113570"/>
                            <a:pt x="342253" y="124368"/>
                          </a:cubicBezTo>
                          <a:lnTo>
                            <a:pt x="212556" y="164320"/>
                          </a:lnTo>
                          <a:cubicBezTo>
                            <a:pt x="203546" y="166536"/>
                            <a:pt x="194207" y="166860"/>
                            <a:pt x="184700" y="166860"/>
                          </a:cubicBezTo>
                          <a:cubicBezTo>
                            <a:pt x="82693" y="166860"/>
                            <a:pt x="0" y="129507"/>
                            <a:pt x="0" y="83430"/>
                          </a:cubicBezTo>
                          <a:cubicBezTo>
                            <a:pt x="0" y="60392"/>
                            <a:pt x="20673" y="39534"/>
                            <a:pt x="54098" y="24436"/>
                          </a:cubicBezTo>
                          <a:close/>
                        </a:path>
                      </a:pathLst>
                    </a:cu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338" name="Oval 4337"/>
                    <p:cNvSpPr/>
                    <p:nvPr/>
                  </p:nvSpPr>
                  <p:spPr>
                    <a:xfrm rot="1027253">
                      <a:off x="2871481" y="4367283"/>
                      <a:ext cx="369398" cy="166860"/>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grpSp>
              <p:grpSp>
                <p:nvGrpSpPr>
                  <p:cNvPr id="5436" name="Group 4329"/>
                  <p:cNvGrpSpPr/>
                  <p:nvPr/>
                </p:nvGrpSpPr>
                <p:grpSpPr>
                  <a:xfrm>
                    <a:off x="1252168" y="4364774"/>
                    <a:ext cx="386185" cy="293966"/>
                    <a:chOff x="1252168" y="4364774"/>
                    <a:chExt cx="386185" cy="293966"/>
                  </a:xfrm>
                </p:grpSpPr>
                <p:sp>
                  <p:nvSpPr>
                    <p:cNvPr id="4331" name="Oval 323"/>
                    <p:cNvSpPr/>
                    <p:nvPr/>
                  </p:nvSpPr>
                  <p:spPr>
                    <a:xfrm rot="20624588">
                      <a:off x="1412066" y="4588613"/>
                      <a:ext cx="184412" cy="54944"/>
                    </a:xfrm>
                    <a:custGeom>
                      <a:avLst/>
                      <a:gdLst/>
                      <a:ahLst/>
                      <a:cxnLst/>
                      <a:rect l="l" t="t" r="r" b="b"/>
                      <a:pathLst>
                        <a:path w="184412" h="54944">
                          <a:moveTo>
                            <a:pt x="127346" y="17991"/>
                          </a:moveTo>
                          <a:cubicBezTo>
                            <a:pt x="153515" y="27392"/>
                            <a:pt x="173754" y="39973"/>
                            <a:pt x="184412" y="54944"/>
                          </a:cubicBezTo>
                          <a:lnTo>
                            <a:pt x="0" y="1169"/>
                          </a:lnTo>
                          <a:cubicBezTo>
                            <a:pt x="4213" y="67"/>
                            <a:pt x="8498" y="0"/>
                            <a:pt x="12818" y="0"/>
                          </a:cubicBezTo>
                          <a:cubicBezTo>
                            <a:pt x="38320" y="0"/>
                            <a:pt x="62615" y="2334"/>
                            <a:pt x="84712" y="6556"/>
                          </a:cubicBezTo>
                          <a:cubicBezTo>
                            <a:pt x="100115" y="9499"/>
                            <a:pt x="114450" y="13358"/>
                            <a:pt x="127346" y="17991"/>
                          </a:cubicBezTo>
                          <a:close/>
                        </a:path>
                      </a:pathLst>
                    </a:cu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332" name="Oval 16"/>
                    <p:cNvSpPr/>
                    <p:nvPr/>
                  </p:nvSpPr>
                  <p:spPr>
                    <a:xfrm rot="20624588">
                      <a:off x="1297358" y="4545916"/>
                      <a:ext cx="313590" cy="112824"/>
                    </a:xfrm>
                    <a:custGeom>
                      <a:avLst/>
                      <a:gdLst/>
                      <a:ahLst/>
                      <a:cxnLst/>
                      <a:rect l="l" t="t" r="r" b="b"/>
                      <a:pathLst>
                        <a:path w="313590" h="112824">
                          <a:moveTo>
                            <a:pt x="246377" y="19051"/>
                          </a:moveTo>
                          <a:cubicBezTo>
                            <a:pt x="287425" y="34354"/>
                            <a:pt x="313590" y="57511"/>
                            <a:pt x="313590" y="83430"/>
                          </a:cubicBezTo>
                          <a:cubicBezTo>
                            <a:pt x="313590" y="94352"/>
                            <a:pt x="308943" y="104784"/>
                            <a:pt x="299105" y="112824"/>
                          </a:cubicBezTo>
                          <a:lnTo>
                            <a:pt x="0" y="25604"/>
                          </a:lnTo>
                          <a:cubicBezTo>
                            <a:pt x="32450" y="9190"/>
                            <a:pt x="78294" y="-1"/>
                            <a:pt x="128890" y="0"/>
                          </a:cubicBezTo>
                          <a:cubicBezTo>
                            <a:pt x="154392" y="0"/>
                            <a:pt x="178687" y="2334"/>
                            <a:pt x="200784" y="6556"/>
                          </a:cubicBezTo>
                          <a:cubicBezTo>
                            <a:pt x="217357" y="9722"/>
                            <a:pt x="232694" y="13950"/>
                            <a:pt x="246377" y="19051"/>
                          </a:cubicBezTo>
                          <a:close/>
                        </a:path>
                      </a:pathLst>
                    </a:custGeom>
                    <a:gradFill flip="none" rotWithShape="1">
                      <a:gsLst>
                        <a:gs pos="34000">
                          <a:sysClr val="window" lastClr="FFFFFF">
                            <a:lumMod val="91000"/>
                          </a:sysClr>
                        </a:gs>
                        <a:gs pos="100000">
                          <a:sysClr val="window" lastClr="FFFFFF">
                            <a:lumMod val="50000"/>
                          </a:sysClr>
                        </a:gs>
                      </a:gsLst>
                      <a:lin ang="5400000" scaled="0"/>
                      <a:tileRect/>
                    </a:gradFill>
                    <a:ln w="25400" cap="flat" cmpd="sng" algn="ctr">
                      <a:noFill/>
                      <a:prstDash val="solid"/>
                    </a:ln>
                    <a:effectLst/>
                    <a:scene3d>
                      <a:camera prst="orthographicFront">
                        <a:rot lat="0" lon="0" rev="0"/>
                      </a:camera>
                      <a:lightRig rig="balanced" dir="t">
                        <a:rot lat="0" lon="0" rev="8700000"/>
                      </a:lightRig>
                    </a:scene3d>
                    <a:sp3d>
                      <a:bevelT w="6350" h="6350"/>
                    </a:sp3d>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800" b="0" i="0" u="none" strike="noStrike" kern="0" cap="none" spc="0" normalizeH="0" baseline="0" noProof="0" smtClean="0">
                        <a:ln>
                          <a:noFill/>
                        </a:ln>
                        <a:solidFill>
                          <a:prstClr val="white"/>
                        </a:solidFill>
                        <a:effectLst/>
                        <a:uLnTx/>
                        <a:uFillTx/>
                        <a:latin typeface="Arial" panose="020B0604020202020204" pitchFamily="34" charset="0"/>
                        <a:ea typeface="Arial Unicode MS" panose="020B0604020202020204" pitchFamily="34" charset="-128"/>
                      </a:endParaRPr>
                    </a:p>
                  </p:txBody>
                </p:sp>
                <p:sp>
                  <p:nvSpPr>
                    <p:cNvPr id="4333" name="Oval 18"/>
                    <p:cNvSpPr/>
                    <p:nvPr/>
                  </p:nvSpPr>
                  <p:spPr>
                    <a:xfrm rot="20624588">
                      <a:off x="1252168" y="4463979"/>
                      <a:ext cx="369400" cy="164179"/>
                    </a:xfrm>
                    <a:custGeom>
                      <a:avLst/>
                      <a:gdLst/>
                      <a:ahLst/>
                      <a:cxnLst/>
                      <a:rect l="l" t="t" r="r" b="b"/>
                      <a:pathLst>
                        <a:path w="369400" h="164179">
                          <a:moveTo>
                            <a:pt x="302186" y="19051"/>
                          </a:moveTo>
                          <a:cubicBezTo>
                            <a:pt x="343235" y="34354"/>
                            <a:pt x="369400" y="57511"/>
                            <a:pt x="369400" y="83430"/>
                          </a:cubicBezTo>
                          <a:cubicBezTo>
                            <a:pt x="369400" y="124970"/>
                            <a:pt x="302191" y="159419"/>
                            <a:pt x="214094" y="164179"/>
                          </a:cubicBezTo>
                          <a:lnTo>
                            <a:pt x="7013" y="103794"/>
                          </a:lnTo>
                          <a:cubicBezTo>
                            <a:pt x="2073" y="97802"/>
                            <a:pt x="0" y="90725"/>
                            <a:pt x="0" y="83430"/>
                          </a:cubicBezTo>
                          <a:cubicBezTo>
                            <a:pt x="0" y="37353"/>
                            <a:pt x="82693" y="0"/>
                            <a:pt x="184700" y="0"/>
                          </a:cubicBezTo>
                          <a:cubicBezTo>
                            <a:pt x="210202" y="0"/>
                            <a:pt x="234496" y="2334"/>
                            <a:pt x="256594" y="6556"/>
                          </a:cubicBezTo>
                          <a:cubicBezTo>
                            <a:pt x="273167" y="9723"/>
                            <a:pt x="288503" y="13951"/>
                            <a:pt x="302186" y="19051"/>
                          </a:cubicBezTo>
                          <a:close/>
                        </a:path>
                      </a:pathLst>
                    </a:cu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scene3d>
                      <a:camera prst="orthographicFront">
                        <a:rot lat="0" lon="0" rev="0"/>
                      </a:camera>
                      <a:lightRig rig="balanced" dir="t">
                        <a:rot lat="0" lon="0" rev="8700000"/>
                      </a:lightRig>
                    </a:scene3d>
                    <a:sp3d>
                      <a:bevelT w="190500" h="38100"/>
                    </a:sp3d>
                  </p:spPr>
                  <p:txBody>
                    <a:bodyPr rtlCol="0" anchor="ctr"/>
                    <a:lstStyle>
                      <a:defPPr>
                        <a:defRPr lang="el-G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Arial" panose="020B0604020202020204" pitchFamily="34" charset="0"/>
                        <a:ea typeface="Arial Unicode MS" panose="020B0604020202020204" pitchFamily="34" charset="-128"/>
                        <a:cs typeface="Arial" panose="020B0604020202020204" pitchFamily="34" charset="0"/>
                      </a:endParaRPr>
                    </a:p>
                  </p:txBody>
                </p:sp>
                <p:sp>
                  <p:nvSpPr>
                    <p:cNvPr id="4334" name="Oval 19"/>
                    <p:cNvSpPr/>
                    <p:nvPr/>
                  </p:nvSpPr>
                  <p:spPr>
                    <a:xfrm rot="20624588">
                      <a:off x="1268955" y="4364774"/>
                      <a:ext cx="369398" cy="166859"/>
                    </a:xfrm>
                    <a:prstGeom prst="ellipse">
                      <a:avLst/>
                    </a:prstGeom>
                    <a:gradFill flip="none" rotWithShape="1">
                      <a:gsLst>
                        <a:gs pos="0">
                          <a:sysClr val="window" lastClr="FFFFFF">
                            <a:lumMod val="91000"/>
                          </a:sysClr>
                        </a:gs>
                        <a:gs pos="100000">
                          <a:sysClr val="window" lastClr="FFFFFF">
                            <a:lumMod val="50000"/>
                          </a:sysClr>
                        </a:gs>
                      </a:gsLst>
                      <a:path path="shap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800" b="0" i="0" u="none" strike="noStrike" kern="0" cap="none" spc="0" normalizeH="0" baseline="0" noProof="0" smtClean="0">
                        <a:ln>
                          <a:noFill/>
                        </a:ln>
                        <a:solidFill>
                          <a:prstClr val="white"/>
                        </a:solidFill>
                        <a:effectLst/>
                        <a:uLnTx/>
                        <a:uFillTx/>
                        <a:latin typeface="Arial" panose="020B0604020202020204" pitchFamily="34" charset="0"/>
                        <a:ea typeface="Arial Unicode MS" panose="020B0604020202020204" pitchFamily="34" charset="-128"/>
                      </a:endParaRPr>
                    </a:p>
                  </p:txBody>
                </p:sp>
              </p:grpSp>
            </p:grpSp>
          </p:grpSp>
          <p:grpSp>
            <p:nvGrpSpPr>
              <p:cNvPr id="5437" name="Group 4088"/>
              <p:cNvGrpSpPr/>
              <p:nvPr/>
            </p:nvGrpSpPr>
            <p:grpSpPr>
              <a:xfrm>
                <a:off x="1222793" y="2223428"/>
                <a:ext cx="1886882" cy="1901574"/>
                <a:chOff x="1196387" y="1599867"/>
                <a:chExt cx="1886882" cy="1901574"/>
              </a:xfrm>
            </p:grpSpPr>
            <p:grpSp>
              <p:nvGrpSpPr>
                <p:cNvPr id="5438" name="Group 4267"/>
                <p:cNvGrpSpPr/>
                <p:nvPr/>
              </p:nvGrpSpPr>
              <p:grpSpPr>
                <a:xfrm>
                  <a:off x="1196387" y="2233836"/>
                  <a:ext cx="612141" cy="615857"/>
                  <a:chOff x="1196387" y="2233836"/>
                  <a:chExt cx="612141" cy="615857"/>
                </a:xfrm>
              </p:grpSpPr>
              <p:cxnSp>
                <p:nvCxnSpPr>
                  <p:cNvPr id="4309" name="Straight Connector 4308"/>
                  <p:cNvCxnSpPr/>
                  <p:nvPr/>
                </p:nvCxnSpPr>
                <p:spPr>
                  <a:xfrm flipH="1">
                    <a:off x="1419728" y="2543693"/>
                    <a:ext cx="388800" cy="306000"/>
                  </a:xfrm>
                  <a:prstGeom prst="line">
                    <a:avLst/>
                  </a:prstGeom>
                  <a:noFill/>
                  <a:ln w="19050" cap="flat" cmpd="sng" algn="ctr">
                    <a:solidFill>
                      <a:srgbClr val="FFFF00"/>
                    </a:solidFill>
                    <a:prstDash val="sysDash"/>
                  </a:ln>
                  <a:effectLst/>
                </p:spPr>
              </p:cxnSp>
              <p:cxnSp>
                <p:nvCxnSpPr>
                  <p:cNvPr id="4310" name="Straight Connector 4309"/>
                  <p:cNvCxnSpPr/>
                  <p:nvPr/>
                </p:nvCxnSpPr>
                <p:spPr>
                  <a:xfrm flipH="1" flipV="1">
                    <a:off x="1417347" y="2241800"/>
                    <a:ext cx="388800" cy="306000"/>
                  </a:xfrm>
                  <a:prstGeom prst="line">
                    <a:avLst/>
                  </a:prstGeom>
                  <a:noFill/>
                  <a:ln w="19050" cap="flat" cmpd="sng" algn="ctr">
                    <a:solidFill>
                      <a:srgbClr val="FFFF00"/>
                    </a:solidFill>
                    <a:prstDash val="sysDash"/>
                  </a:ln>
                  <a:effectLst/>
                </p:spPr>
              </p:cxnSp>
              <p:cxnSp>
                <p:nvCxnSpPr>
                  <p:cNvPr id="4311" name="Straight Connector 4310"/>
                  <p:cNvCxnSpPr/>
                  <p:nvPr/>
                </p:nvCxnSpPr>
                <p:spPr>
                  <a:xfrm rot="420000" flipH="1">
                    <a:off x="1196387" y="2233836"/>
                    <a:ext cx="216000" cy="216000"/>
                  </a:xfrm>
                  <a:prstGeom prst="line">
                    <a:avLst/>
                  </a:prstGeom>
                  <a:noFill/>
                  <a:ln w="19050" cap="flat" cmpd="sng" algn="ctr">
                    <a:solidFill>
                      <a:srgbClr val="FFFF00"/>
                    </a:solidFill>
                    <a:prstDash val="sysDash"/>
                  </a:ln>
                  <a:effectLst/>
                </p:spPr>
              </p:cxnSp>
              <p:cxnSp>
                <p:nvCxnSpPr>
                  <p:cNvPr id="4312" name="Straight Connector 4311"/>
                  <p:cNvCxnSpPr/>
                  <p:nvPr/>
                </p:nvCxnSpPr>
                <p:spPr>
                  <a:xfrm rot="21480000" flipH="1" flipV="1">
                    <a:off x="1205459" y="2668505"/>
                    <a:ext cx="216000" cy="180000"/>
                  </a:xfrm>
                  <a:prstGeom prst="line">
                    <a:avLst/>
                  </a:prstGeom>
                  <a:noFill/>
                  <a:ln w="19050" cap="flat" cmpd="sng" algn="ctr">
                    <a:solidFill>
                      <a:srgbClr val="FFFF00"/>
                    </a:solidFill>
                    <a:prstDash val="sysDash"/>
                  </a:ln>
                  <a:effectLst/>
                </p:spPr>
              </p:cxnSp>
            </p:grpSp>
            <p:grpSp>
              <p:nvGrpSpPr>
                <p:cNvPr id="5439" name="Group 4268"/>
                <p:cNvGrpSpPr/>
                <p:nvPr/>
              </p:nvGrpSpPr>
              <p:grpSpPr>
                <a:xfrm>
                  <a:off x="2654663" y="2248943"/>
                  <a:ext cx="428606" cy="603049"/>
                  <a:chOff x="2654663" y="2248943"/>
                  <a:chExt cx="428606" cy="603049"/>
                </a:xfrm>
              </p:grpSpPr>
              <p:cxnSp>
                <p:nvCxnSpPr>
                  <p:cNvPr id="4305" name="Straight Connector 4304"/>
                  <p:cNvCxnSpPr/>
                  <p:nvPr/>
                </p:nvCxnSpPr>
                <p:spPr>
                  <a:xfrm flipH="1" flipV="1">
                    <a:off x="2657044" y="2545992"/>
                    <a:ext cx="388800" cy="306000"/>
                  </a:xfrm>
                  <a:prstGeom prst="line">
                    <a:avLst/>
                  </a:prstGeom>
                  <a:noFill/>
                  <a:ln w="19050" cap="flat" cmpd="sng" algn="ctr">
                    <a:solidFill>
                      <a:srgbClr val="FFFF00"/>
                    </a:solidFill>
                    <a:prstDash val="sysDash"/>
                  </a:ln>
                  <a:effectLst/>
                </p:spPr>
              </p:cxnSp>
              <p:cxnSp>
                <p:nvCxnSpPr>
                  <p:cNvPr id="4306" name="Straight Connector 4305"/>
                  <p:cNvCxnSpPr/>
                  <p:nvPr/>
                </p:nvCxnSpPr>
                <p:spPr>
                  <a:xfrm flipV="1">
                    <a:off x="2654663" y="2248943"/>
                    <a:ext cx="388800" cy="306000"/>
                  </a:xfrm>
                  <a:prstGeom prst="line">
                    <a:avLst/>
                  </a:prstGeom>
                  <a:noFill/>
                  <a:ln w="19050" cap="flat" cmpd="sng" algn="ctr">
                    <a:solidFill>
                      <a:srgbClr val="FFFF00"/>
                    </a:solidFill>
                    <a:prstDash val="sysDash"/>
                  </a:ln>
                  <a:effectLst/>
                </p:spPr>
              </p:cxnSp>
              <p:cxnSp>
                <p:nvCxnSpPr>
                  <p:cNvPr id="4307" name="Straight Connector 4306"/>
                  <p:cNvCxnSpPr/>
                  <p:nvPr/>
                </p:nvCxnSpPr>
                <p:spPr>
                  <a:xfrm rot="18600000" flipH="1" flipV="1">
                    <a:off x="3047269" y="2220629"/>
                    <a:ext cx="0" cy="72000"/>
                  </a:xfrm>
                  <a:prstGeom prst="line">
                    <a:avLst/>
                  </a:prstGeom>
                  <a:noFill/>
                  <a:ln w="19050" cap="flat" cmpd="sng" algn="ctr">
                    <a:solidFill>
                      <a:srgbClr val="FFFF00"/>
                    </a:solidFill>
                    <a:prstDash val="sysDash"/>
                  </a:ln>
                  <a:effectLst/>
                </p:spPr>
              </p:cxnSp>
              <p:cxnSp>
                <p:nvCxnSpPr>
                  <p:cNvPr id="4308" name="Straight Connector 4307"/>
                  <p:cNvCxnSpPr/>
                  <p:nvPr/>
                </p:nvCxnSpPr>
                <p:spPr>
                  <a:xfrm rot="15480000">
                    <a:off x="3040761" y="2817214"/>
                    <a:ext cx="19052" cy="36000"/>
                  </a:xfrm>
                  <a:prstGeom prst="line">
                    <a:avLst/>
                  </a:prstGeom>
                  <a:noFill/>
                  <a:ln w="19050" cap="flat" cmpd="sng" algn="ctr">
                    <a:solidFill>
                      <a:srgbClr val="FFFF00"/>
                    </a:solidFill>
                    <a:prstDash val="sysDash"/>
                  </a:ln>
                  <a:effectLst/>
                </p:spPr>
              </p:cxnSp>
            </p:grpSp>
            <p:grpSp>
              <p:nvGrpSpPr>
                <p:cNvPr id="5440" name="Group 2018"/>
                <p:cNvGrpSpPr/>
                <p:nvPr/>
              </p:nvGrpSpPr>
              <p:grpSpPr>
                <a:xfrm>
                  <a:off x="1437432" y="2564543"/>
                  <a:ext cx="770346" cy="610192"/>
                  <a:chOff x="9591054" y="2423269"/>
                  <a:chExt cx="770346" cy="610192"/>
                </a:xfrm>
              </p:grpSpPr>
              <p:cxnSp>
                <p:nvCxnSpPr>
                  <p:cNvPr id="4301" name="Straight Connector 4300"/>
                  <p:cNvCxnSpPr/>
                  <p:nvPr/>
                </p:nvCxnSpPr>
                <p:spPr>
                  <a:xfrm flipH="1">
                    <a:off x="9972600" y="2725162"/>
                    <a:ext cx="388800" cy="306000"/>
                  </a:xfrm>
                  <a:prstGeom prst="line">
                    <a:avLst/>
                  </a:prstGeom>
                  <a:noFill/>
                  <a:ln w="19050" cap="flat" cmpd="sng" algn="ctr">
                    <a:solidFill>
                      <a:srgbClr val="FFFF00"/>
                    </a:solidFill>
                    <a:prstDash val="sysDash"/>
                  </a:ln>
                  <a:effectLst/>
                </p:spPr>
              </p:cxnSp>
              <p:cxnSp>
                <p:nvCxnSpPr>
                  <p:cNvPr id="4302" name="Straight Connector 4301"/>
                  <p:cNvCxnSpPr/>
                  <p:nvPr/>
                </p:nvCxnSpPr>
                <p:spPr>
                  <a:xfrm flipH="1" flipV="1">
                    <a:off x="9595816" y="2727461"/>
                    <a:ext cx="388800" cy="306000"/>
                  </a:xfrm>
                  <a:prstGeom prst="line">
                    <a:avLst/>
                  </a:prstGeom>
                  <a:noFill/>
                  <a:ln w="19050" cap="flat" cmpd="sng" algn="ctr">
                    <a:solidFill>
                      <a:srgbClr val="FFFF00"/>
                    </a:solidFill>
                    <a:prstDash val="sysDash"/>
                  </a:ln>
                  <a:effectLst/>
                </p:spPr>
              </p:cxnSp>
              <p:cxnSp>
                <p:nvCxnSpPr>
                  <p:cNvPr id="4303" name="Straight Connector 4302"/>
                  <p:cNvCxnSpPr/>
                  <p:nvPr/>
                </p:nvCxnSpPr>
                <p:spPr>
                  <a:xfrm flipH="1" flipV="1">
                    <a:off x="9970219" y="2423269"/>
                    <a:ext cx="388800" cy="306000"/>
                  </a:xfrm>
                  <a:prstGeom prst="line">
                    <a:avLst/>
                  </a:prstGeom>
                  <a:noFill/>
                  <a:ln w="19050" cap="flat" cmpd="sng" algn="ctr">
                    <a:solidFill>
                      <a:srgbClr val="FFFF00"/>
                    </a:solidFill>
                    <a:prstDash val="sysDash"/>
                  </a:ln>
                  <a:effectLst/>
                </p:spPr>
              </p:cxnSp>
              <p:cxnSp>
                <p:nvCxnSpPr>
                  <p:cNvPr id="4304" name="Straight Connector 4303"/>
                  <p:cNvCxnSpPr/>
                  <p:nvPr/>
                </p:nvCxnSpPr>
                <p:spPr>
                  <a:xfrm flipV="1">
                    <a:off x="9591054" y="2428031"/>
                    <a:ext cx="388800" cy="306000"/>
                  </a:xfrm>
                  <a:prstGeom prst="line">
                    <a:avLst/>
                  </a:prstGeom>
                  <a:noFill/>
                  <a:ln w="19050" cap="flat" cmpd="sng" algn="ctr">
                    <a:solidFill>
                      <a:srgbClr val="FFFF00"/>
                    </a:solidFill>
                    <a:prstDash val="sysDash"/>
                  </a:ln>
                  <a:effectLst/>
                </p:spPr>
              </p:cxnSp>
            </p:grpSp>
            <p:grpSp>
              <p:nvGrpSpPr>
                <p:cNvPr id="5478" name="Group 2024"/>
                <p:cNvGrpSpPr/>
                <p:nvPr/>
              </p:nvGrpSpPr>
              <p:grpSpPr>
                <a:xfrm>
                  <a:off x="1843039" y="2891249"/>
                  <a:ext cx="770346" cy="610192"/>
                  <a:chOff x="9591054" y="2423269"/>
                  <a:chExt cx="770346" cy="610192"/>
                </a:xfrm>
              </p:grpSpPr>
              <p:cxnSp>
                <p:nvCxnSpPr>
                  <p:cNvPr id="4297" name="Straight Connector 4296"/>
                  <p:cNvCxnSpPr/>
                  <p:nvPr/>
                </p:nvCxnSpPr>
                <p:spPr>
                  <a:xfrm flipH="1">
                    <a:off x="9972600" y="2725162"/>
                    <a:ext cx="388800" cy="306000"/>
                  </a:xfrm>
                  <a:prstGeom prst="line">
                    <a:avLst/>
                  </a:prstGeom>
                  <a:noFill/>
                  <a:ln w="19050" cap="flat" cmpd="sng" algn="ctr">
                    <a:solidFill>
                      <a:srgbClr val="FFFF00"/>
                    </a:solidFill>
                    <a:prstDash val="sysDash"/>
                  </a:ln>
                  <a:effectLst/>
                </p:spPr>
              </p:cxnSp>
              <p:cxnSp>
                <p:nvCxnSpPr>
                  <p:cNvPr id="4298" name="Straight Connector 4297"/>
                  <p:cNvCxnSpPr/>
                  <p:nvPr/>
                </p:nvCxnSpPr>
                <p:spPr>
                  <a:xfrm flipH="1" flipV="1">
                    <a:off x="9595816" y="2727461"/>
                    <a:ext cx="388800" cy="306000"/>
                  </a:xfrm>
                  <a:prstGeom prst="line">
                    <a:avLst/>
                  </a:prstGeom>
                  <a:noFill/>
                  <a:ln w="19050" cap="flat" cmpd="sng" algn="ctr">
                    <a:solidFill>
                      <a:srgbClr val="FFFF00"/>
                    </a:solidFill>
                    <a:prstDash val="sysDash"/>
                  </a:ln>
                  <a:effectLst/>
                </p:spPr>
              </p:cxnSp>
              <p:cxnSp>
                <p:nvCxnSpPr>
                  <p:cNvPr id="4299" name="Straight Connector 4298"/>
                  <p:cNvCxnSpPr/>
                  <p:nvPr/>
                </p:nvCxnSpPr>
                <p:spPr>
                  <a:xfrm flipH="1" flipV="1">
                    <a:off x="9970219" y="2423269"/>
                    <a:ext cx="388800" cy="306000"/>
                  </a:xfrm>
                  <a:prstGeom prst="line">
                    <a:avLst/>
                  </a:prstGeom>
                  <a:noFill/>
                  <a:ln w="19050" cap="flat" cmpd="sng" algn="ctr">
                    <a:solidFill>
                      <a:srgbClr val="FFFF00"/>
                    </a:solidFill>
                    <a:prstDash val="sysDash"/>
                  </a:ln>
                  <a:effectLst/>
                </p:spPr>
              </p:cxnSp>
              <p:cxnSp>
                <p:nvCxnSpPr>
                  <p:cNvPr id="4300" name="Straight Connector 4299"/>
                  <p:cNvCxnSpPr/>
                  <p:nvPr/>
                </p:nvCxnSpPr>
                <p:spPr>
                  <a:xfrm flipV="1">
                    <a:off x="9591054" y="2428031"/>
                    <a:ext cx="388800" cy="306000"/>
                  </a:xfrm>
                  <a:prstGeom prst="line">
                    <a:avLst/>
                  </a:prstGeom>
                  <a:noFill/>
                  <a:ln w="19050" cap="flat" cmpd="sng" algn="ctr">
                    <a:solidFill>
                      <a:srgbClr val="FFFF00"/>
                    </a:solidFill>
                    <a:prstDash val="sysDash"/>
                  </a:ln>
                  <a:effectLst/>
                </p:spPr>
              </p:cxnSp>
            </p:grpSp>
            <p:grpSp>
              <p:nvGrpSpPr>
                <p:cNvPr id="5491" name="Group 2029"/>
                <p:cNvGrpSpPr/>
                <p:nvPr/>
              </p:nvGrpSpPr>
              <p:grpSpPr>
                <a:xfrm>
                  <a:off x="1843039" y="2239605"/>
                  <a:ext cx="770346" cy="610192"/>
                  <a:chOff x="9591054" y="2423269"/>
                  <a:chExt cx="770346" cy="610192"/>
                </a:xfrm>
              </p:grpSpPr>
              <p:cxnSp>
                <p:nvCxnSpPr>
                  <p:cNvPr id="4293" name="Straight Connector 4292"/>
                  <p:cNvCxnSpPr/>
                  <p:nvPr/>
                </p:nvCxnSpPr>
                <p:spPr>
                  <a:xfrm flipH="1">
                    <a:off x="9972600" y="2725162"/>
                    <a:ext cx="388800" cy="306000"/>
                  </a:xfrm>
                  <a:prstGeom prst="line">
                    <a:avLst/>
                  </a:prstGeom>
                  <a:noFill/>
                  <a:ln w="25400" cap="flat" cmpd="sng" algn="ctr">
                    <a:solidFill>
                      <a:srgbClr val="FFFF00"/>
                    </a:solidFill>
                    <a:prstDash val="solid"/>
                  </a:ln>
                  <a:effectLst/>
                </p:spPr>
              </p:cxnSp>
              <p:cxnSp>
                <p:nvCxnSpPr>
                  <p:cNvPr id="4294" name="Straight Connector 4293"/>
                  <p:cNvCxnSpPr/>
                  <p:nvPr/>
                </p:nvCxnSpPr>
                <p:spPr>
                  <a:xfrm flipH="1" flipV="1">
                    <a:off x="9595816" y="2727461"/>
                    <a:ext cx="388800" cy="306000"/>
                  </a:xfrm>
                  <a:prstGeom prst="line">
                    <a:avLst/>
                  </a:prstGeom>
                  <a:noFill/>
                  <a:ln w="25400" cap="flat" cmpd="sng" algn="ctr">
                    <a:solidFill>
                      <a:srgbClr val="FFFF00"/>
                    </a:solidFill>
                    <a:prstDash val="solid"/>
                  </a:ln>
                  <a:effectLst/>
                </p:spPr>
              </p:cxnSp>
              <p:cxnSp>
                <p:nvCxnSpPr>
                  <p:cNvPr id="4295" name="Straight Connector 4294"/>
                  <p:cNvCxnSpPr/>
                  <p:nvPr/>
                </p:nvCxnSpPr>
                <p:spPr>
                  <a:xfrm flipH="1" flipV="1">
                    <a:off x="9970219" y="2423269"/>
                    <a:ext cx="388800" cy="306000"/>
                  </a:xfrm>
                  <a:prstGeom prst="line">
                    <a:avLst/>
                  </a:prstGeom>
                  <a:noFill/>
                  <a:ln w="25400" cap="flat" cmpd="sng" algn="ctr">
                    <a:solidFill>
                      <a:srgbClr val="FFFF00"/>
                    </a:solidFill>
                    <a:prstDash val="solid"/>
                  </a:ln>
                  <a:effectLst/>
                </p:spPr>
              </p:cxnSp>
              <p:cxnSp>
                <p:nvCxnSpPr>
                  <p:cNvPr id="4296" name="Straight Connector 4295"/>
                  <p:cNvCxnSpPr/>
                  <p:nvPr/>
                </p:nvCxnSpPr>
                <p:spPr>
                  <a:xfrm flipV="1">
                    <a:off x="9591054" y="2428031"/>
                    <a:ext cx="388800" cy="306000"/>
                  </a:xfrm>
                  <a:prstGeom prst="line">
                    <a:avLst/>
                  </a:prstGeom>
                  <a:noFill/>
                  <a:ln w="25400" cap="flat" cmpd="sng" algn="ctr">
                    <a:solidFill>
                      <a:srgbClr val="FFFF00"/>
                    </a:solidFill>
                    <a:prstDash val="solid"/>
                  </a:ln>
                  <a:effectLst/>
                </p:spPr>
              </p:cxnSp>
            </p:grpSp>
            <p:grpSp>
              <p:nvGrpSpPr>
                <p:cNvPr id="5492" name="Group 2034"/>
                <p:cNvGrpSpPr/>
                <p:nvPr/>
              </p:nvGrpSpPr>
              <p:grpSpPr>
                <a:xfrm>
                  <a:off x="1439813" y="1918274"/>
                  <a:ext cx="770346" cy="610192"/>
                  <a:chOff x="10025483" y="2780928"/>
                  <a:chExt cx="770346" cy="610192"/>
                </a:xfrm>
              </p:grpSpPr>
              <p:cxnSp>
                <p:nvCxnSpPr>
                  <p:cNvPr id="4289" name="Straight Connector 4288"/>
                  <p:cNvCxnSpPr/>
                  <p:nvPr/>
                </p:nvCxnSpPr>
                <p:spPr>
                  <a:xfrm flipH="1">
                    <a:off x="10407029" y="3082821"/>
                    <a:ext cx="388800" cy="306000"/>
                  </a:xfrm>
                  <a:prstGeom prst="line">
                    <a:avLst/>
                  </a:prstGeom>
                  <a:noFill/>
                  <a:ln w="19050" cap="flat" cmpd="sng" algn="ctr">
                    <a:solidFill>
                      <a:srgbClr val="FFFF00"/>
                    </a:solidFill>
                    <a:prstDash val="sysDash"/>
                  </a:ln>
                  <a:effectLst/>
                </p:spPr>
              </p:cxnSp>
              <p:cxnSp>
                <p:nvCxnSpPr>
                  <p:cNvPr id="4290" name="Straight Connector 4289"/>
                  <p:cNvCxnSpPr/>
                  <p:nvPr/>
                </p:nvCxnSpPr>
                <p:spPr>
                  <a:xfrm flipH="1" flipV="1">
                    <a:off x="10030245" y="3085120"/>
                    <a:ext cx="388800" cy="306000"/>
                  </a:xfrm>
                  <a:prstGeom prst="line">
                    <a:avLst/>
                  </a:prstGeom>
                  <a:noFill/>
                  <a:ln w="19050" cap="flat" cmpd="sng" algn="ctr">
                    <a:solidFill>
                      <a:srgbClr val="FFFF00"/>
                    </a:solidFill>
                    <a:prstDash val="sysDash"/>
                  </a:ln>
                  <a:effectLst/>
                </p:spPr>
              </p:cxnSp>
              <p:cxnSp>
                <p:nvCxnSpPr>
                  <p:cNvPr id="4291" name="Straight Connector 4290"/>
                  <p:cNvCxnSpPr/>
                  <p:nvPr/>
                </p:nvCxnSpPr>
                <p:spPr>
                  <a:xfrm flipH="1" flipV="1">
                    <a:off x="10404648" y="2780928"/>
                    <a:ext cx="388800" cy="306000"/>
                  </a:xfrm>
                  <a:prstGeom prst="line">
                    <a:avLst/>
                  </a:prstGeom>
                  <a:noFill/>
                  <a:ln w="19050" cap="flat" cmpd="sng" algn="ctr">
                    <a:solidFill>
                      <a:srgbClr val="FFFF00"/>
                    </a:solidFill>
                    <a:prstDash val="sysDash"/>
                  </a:ln>
                  <a:effectLst/>
                </p:spPr>
              </p:cxnSp>
              <p:cxnSp>
                <p:nvCxnSpPr>
                  <p:cNvPr id="4292" name="Straight Connector 4291"/>
                  <p:cNvCxnSpPr/>
                  <p:nvPr/>
                </p:nvCxnSpPr>
                <p:spPr>
                  <a:xfrm flipV="1">
                    <a:off x="10025483" y="2785690"/>
                    <a:ext cx="388800" cy="306000"/>
                  </a:xfrm>
                  <a:prstGeom prst="line">
                    <a:avLst/>
                  </a:prstGeom>
                  <a:noFill/>
                  <a:ln w="19050" cap="flat" cmpd="sng" algn="ctr">
                    <a:solidFill>
                      <a:srgbClr val="FFFF00"/>
                    </a:solidFill>
                    <a:prstDash val="sysDash"/>
                  </a:ln>
                  <a:effectLst/>
                </p:spPr>
              </p:cxnSp>
            </p:grpSp>
            <p:grpSp>
              <p:nvGrpSpPr>
                <p:cNvPr id="5493" name="Group 2039"/>
                <p:cNvGrpSpPr/>
                <p:nvPr/>
              </p:nvGrpSpPr>
              <p:grpSpPr>
                <a:xfrm>
                  <a:off x="2249641" y="2571108"/>
                  <a:ext cx="770346" cy="610192"/>
                  <a:chOff x="9591054" y="2423269"/>
                  <a:chExt cx="770346" cy="610192"/>
                </a:xfrm>
              </p:grpSpPr>
              <p:cxnSp>
                <p:nvCxnSpPr>
                  <p:cNvPr id="4285" name="Straight Connector 4284"/>
                  <p:cNvCxnSpPr/>
                  <p:nvPr/>
                </p:nvCxnSpPr>
                <p:spPr>
                  <a:xfrm flipH="1">
                    <a:off x="9972600" y="2725162"/>
                    <a:ext cx="388800" cy="306000"/>
                  </a:xfrm>
                  <a:prstGeom prst="line">
                    <a:avLst/>
                  </a:prstGeom>
                  <a:noFill/>
                  <a:ln w="19050" cap="flat" cmpd="sng" algn="ctr">
                    <a:solidFill>
                      <a:srgbClr val="FFFF00"/>
                    </a:solidFill>
                    <a:prstDash val="sysDash"/>
                  </a:ln>
                  <a:effectLst/>
                </p:spPr>
              </p:cxnSp>
              <p:cxnSp>
                <p:nvCxnSpPr>
                  <p:cNvPr id="4286" name="Straight Connector 4285"/>
                  <p:cNvCxnSpPr/>
                  <p:nvPr/>
                </p:nvCxnSpPr>
                <p:spPr>
                  <a:xfrm flipH="1" flipV="1">
                    <a:off x="9595816" y="2727461"/>
                    <a:ext cx="388800" cy="306000"/>
                  </a:xfrm>
                  <a:prstGeom prst="line">
                    <a:avLst/>
                  </a:prstGeom>
                  <a:noFill/>
                  <a:ln w="19050" cap="flat" cmpd="sng" algn="ctr">
                    <a:solidFill>
                      <a:srgbClr val="FFFF00"/>
                    </a:solidFill>
                    <a:prstDash val="sysDash"/>
                  </a:ln>
                  <a:effectLst/>
                </p:spPr>
              </p:cxnSp>
              <p:cxnSp>
                <p:nvCxnSpPr>
                  <p:cNvPr id="4287" name="Straight Connector 4286"/>
                  <p:cNvCxnSpPr/>
                  <p:nvPr/>
                </p:nvCxnSpPr>
                <p:spPr>
                  <a:xfrm flipH="1" flipV="1">
                    <a:off x="9970219" y="2423269"/>
                    <a:ext cx="388800" cy="306000"/>
                  </a:xfrm>
                  <a:prstGeom prst="line">
                    <a:avLst/>
                  </a:prstGeom>
                  <a:noFill/>
                  <a:ln w="19050" cap="flat" cmpd="sng" algn="ctr">
                    <a:solidFill>
                      <a:srgbClr val="FFFF00"/>
                    </a:solidFill>
                    <a:prstDash val="sysDash"/>
                  </a:ln>
                  <a:effectLst/>
                </p:spPr>
              </p:cxnSp>
              <p:cxnSp>
                <p:nvCxnSpPr>
                  <p:cNvPr id="4288" name="Straight Connector 4287"/>
                  <p:cNvCxnSpPr/>
                  <p:nvPr/>
                </p:nvCxnSpPr>
                <p:spPr>
                  <a:xfrm flipV="1">
                    <a:off x="9591054" y="2428031"/>
                    <a:ext cx="388800" cy="306000"/>
                  </a:xfrm>
                  <a:prstGeom prst="line">
                    <a:avLst/>
                  </a:prstGeom>
                  <a:noFill/>
                  <a:ln w="19050" cap="flat" cmpd="sng" algn="ctr">
                    <a:solidFill>
                      <a:srgbClr val="FFFF00"/>
                    </a:solidFill>
                    <a:prstDash val="sysDash"/>
                  </a:ln>
                  <a:effectLst/>
                </p:spPr>
              </p:cxnSp>
            </p:grpSp>
            <p:grpSp>
              <p:nvGrpSpPr>
                <p:cNvPr id="5494" name="Group 2044"/>
                <p:cNvGrpSpPr/>
                <p:nvPr/>
              </p:nvGrpSpPr>
              <p:grpSpPr>
                <a:xfrm>
                  <a:off x="2247260" y="1918852"/>
                  <a:ext cx="770346" cy="610192"/>
                  <a:chOff x="9591054" y="2423269"/>
                  <a:chExt cx="770346" cy="610192"/>
                </a:xfrm>
              </p:grpSpPr>
              <p:cxnSp>
                <p:nvCxnSpPr>
                  <p:cNvPr id="4281" name="Straight Connector 4280"/>
                  <p:cNvCxnSpPr/>
                  <p:nvPr/>
                </p:nvCxnSpPr>
                <p:spPr>
                  <a:xfrm flipH="1">
                    <a:off x="9972600" y="2725162"/>
                    <a:ext cx="388800" cy="306000"/>
                  </a:xfrm>
                  <a:prstGeom prst="line">
                    <a:avLst/>
                  </a:prstGeom>
                  <a:noFill/>
                  <a:ln w="19050" cap="flat" cmpd="sng" algn="ctr">
                    <a:solidFill>
                      <a:srgbClr val="FFFF00"/>
                    </a:solidFill>
                    <a:prstDash val="sysDash"/>
                  </a:ln>
                  <a:effectLst/>
                </p:spPr>
              </p:cxnSp>
              <p:cxnSp>
                <p:nvCxnSpPr>
                  <p:cNvPr id="4282" name="Straight Connector 4281"/>
                  <p:cNvCxnSpPr/>
                  <p:nvPr/>
                </p:nvCxnSpPr>
                <p:spPr>
                  <a:xfrm flipH="1" flipV="1">
                    <a:off x="9595816" y="2727461"/>
                    <a:ext cx="388800" cy="306000"/>
                  </a:xfrm>
                  <a:prstGeom prst="line">
                    <a:avLst/>
                  </a:prstGeom>
                  <a:noFill/>
                  <a:ln w="19050" cap="flat" cmpd="sng" algn="ctr">
                    <a:solidFill>
                      <a:srgbClr val="FFFF00"/>
                    </a:solidFill>
                    <a:prstDash val="sysDash"/>
                  </a:ln>
                  <a:effectLst/>
                </p:spPr>
              </p:cxnSp>
              <p:cxnSp>
                <p:nvCxnSpPr>
                  <p:cNvPr id="4283" name="Straight Connector 4282"/>
                  <p:cNvCxnSpPr/>
                  <p:nvPr/>
                </p:nvCxnSpPr>
                <p:spPr>
                  <a:xfrm flipH="1" flipV="1">
                    <a:off x="9970219" y="2423269"/>
                    <a:ext cx="388800" cy="306000"/>
                  </a:xfrm>
                  <a:prstGeom prst="line">
                    <a:avLst/>
                  </a:prstGeom>
                  <a:noFill/>
                  <a:ln w="19050" cap="flat" cmpd="sng" algn="ctr">
                    <a:solidFill>
                      <a:srgbClr val="FFFF00"/>
                    </a:solidFill>
                    <a:prstDash val="sysDash"/>
                  </a:ln>
                  <a:effectLst/>
                </p:spPr>
              </p:cxnSp>
              <p:cxnSp>
                <p:nvCxnSpPr>
                  <p:cNvPr id="4284" name="Straight Connector 4283"/>
                  <p:cNvCxnSpPr/>
                  <p:nvPr/>
                </p:nvCxnSpPr>
                <p:spPr>
                  <a:xfrm flipV="1">
                    <a:off x="9591054" y="2428031"/>
                    <a:ext cx="388800" cy="306000"/>
                  </a:xfrm>
                  <a:prstGeom prst="line">
                    <a:avLst/>
                  </a:prstGeom>
                  <a:noFill/>
                  <a:ln w="19050" cap="flat" cmpd="sng" algn="ctr">
                    <a:solidFill>
                      <a:srgbClr val="FFFF00"/>
                    </a:solidFill>
                    <a:prstDash val="sysDash"/>
                  </a:ln>
                  <a:effectLst/>
                </p:spPr>
              </p:cxnSp>
            </p:grpSp>
            <p:grpSp>
              <p:nvGrpSpPr>
                <p:cNvPr id="5495" name="Group 2049"/>
                <p:cNvGrpSpPr/>
                <p:nvPr/>
              </p:nvGrpSpPr>
              <p:grpSpPr>
                <a:xfrm>
                  <a:off x="1845420" y="1599867"/>
                  <a:ext cx="770346" cy="610192"/>
                  <a:chOff x="10025483" y="2780928"/>
                  <a:chExt cx="770346" cy="610192"/>
                </a:xfrm>
              </p:grpSpPr>
              <p:cxnSp>
                <p:nvCxnSpPr>
                  <p:cNvPr id="4277" name="Straight Connector 4276"/>
                  <p:cNvCxnSpPr/>
                  <p:nvPr/>
                </p:nvCxnSpPr>
                <p:spPr>
                  <a:xfrm flipH="1">
                    <a:off x="10407029" y="3082821"/>
                    <a:ext cx="388800" cy="306000"/>
                  </a:xfrm>
                  <a:prstGeom prst="line">
                    <a:avLst/>
                  </a:prstGeom>
                  <a:noFill/>
                  <a:ln w="19050" cap="flat" cmpd="sng" algn="ctr">
                    <a:solidFill>
                      <a:srgbClr val="FFFF00"/>
                    </a:solidFill>
                    <a:prstDash val="sysDash"/>
                  </a:ln>
                  <a:effectLst/>
                </p:spPr>
              </p:cxnSp>
              <p:cxnSp>
                <p:nvCxnSpPr>
                  <p:cNvPr id="4278" name="Straight Connector 4277"/>
                  <p:cNvCxnSpPr/>
                  <p:nvPr/>
                </p:nvCxnSpPr>
                <p:spPr>
                  <a:xfrm flipH="1" flipV="1">
                    <a:off x="10030245" y="3085120"/>
                    <a:ext cx="388800" cy="306000"/>
                  </a:xfrm>
                  <a:prstGeom prst="line">
                    <a:avLst/>
                  </a:prstGeom>
                  <a:noFill/>
                  <a:ln w="19050" cap="flat" cmpd="sng" algn="ctr">
                    <a:solidFill>
                      <a:srgbClr val="FFFF00"/>
                    </a:solidFill>
                    <a:prstDash val="sysDash"/>
                  </a:ln>
                  <a:effectLst/>
                </p:spPr>
              </p:cxnSp>
              <p:cxnSp>
                <p:nvCxnSpPr>
                  <p:cNvPr id="4279" name="Straight Connector 4278"/>
                  <p:cNvCxnSpPr/>
                  <p:nvPr/>
                </p:nvCxnSpPr>
                <p:spPr>
                  <a:xfrm flipH="1" flipV="1">
                    <a:off x="10404648" y="2780928"/>
                    <a:ext cx="388800" cy="306000"/>
                  </a:xfrm>
                  <a:prstGeom prst="line">
                    <a:avLst/>
                  </a:prstGeom>
                  <a:noFill/>
                  <a:ln w="19050" cap="flat" cmpd="sng" algn="ctr">
                    <a:solidFill>
                      <a:srgbClr val="FFFF00"/>
                    </a:solidFill>
                    <a:prstDash val="sysDash"/>
                  </a:ln>
                  <a:effectLst/>
                </p:spPr>
              </p:cxnSp>
              <p:cxnSp>
                <p:nvCxnSpPr>
                  <p:cNvPr id="4280" name="Straight Connector 4279"/>
                  <p:cNvCxnSpPr/>
                  <p:nvPr/>
                </p:nvCxnSpPr>
                <p:spPr>
                  <a:xfrm flipV="1">
                    <a:off x="10025483" y="2785690"/>
                    <a:ext cx="388800" cy="306000"/>
                  </a:xfrm>
                  <a:prstGeom prst="line">
                    <a:avLst/>
                  </a:prstGeom>
                  <a:noFill/>
                  <a:ln w="19050" cap="flat" cmpd="sng" algn="ctr">
                    <a:solidFill>
                      <a:srgbClr val="FFFF00"/>
                    </a:solidFill>
                    <a:prstDash val="sysDash"/>
                  </a:ln>
                  <a:effectLst/>
                </p:spPr>
              </p:cxnSp>
            </p:grpSp>
          </p:grpSp>
          <p:grpSp>
            <p:nvGrpSpPr>
              <p:cNvPr id="5496" name="Group 4089"/>
              <p:cNvGrpSpPr/>
              <p:nvPr/>
            </p:nvGrpSpPr>
            <p:grpSpPr>
              <a:xfrm>
                <a:off x="3960433" y="2091477"/>
                <a:ext cx="3962602" cy="2514137"/>
                <a:chOff x="3955670" y="2091477"/>
                <a:chExt cx="3962602" cy="2514137"/>
              </a:xfrm>
            </p:grpSpPr>
            <p:sp>
              <p:nvSpPr>
                <p:cNvPr id="4187" name="Oval 44"/>
                <p:cNvSpPr/>
                <p:nvPr/>
              </p:nvSpPr>
              <p:spPr>
                <a:xfrm>
                  <a:off x="3955671" y="2625937"/>
                  <a:ext cx="138921" cy="430523"/>
                </a:xfrm>
                <a:custGeom>
                  <a:avLst/>
                  <a:gdLst/>
                  <a:ahLst/>
                  <a:cxnLst/>
                  <a:rect l="l" t="t" r="r" b="b"/>
                  <a:pathLst>
                    <a:path w="138921" h="430523">
                      <a:moveTo>
                        <a:pt x="0" y="0"/>
                      </a:moveTo>
                      <a:cubicBezTo>
                        <a:pt x="82981" y="35147"/>
                        <a:pt x="138921" y="118672"/>
                        <a:pt x="138921" y="215261"/>
                      </a:cubicBezTo>
                      <a:cubicBezTo>
                        <a:pt x="138921" y="311851"/>
                        <a:pt x="82981" y="395376"/>
                        <a:pt x="0" y="430523"/>
                      </a:cubicBezTo>
                      <a:close/>
                    </a:path>
                  </a:pathLst>
                </a:custGeom>
                <a:gradFill>
                  <a:gsLst>
                    <a:gs pos="17000">
                      <a:srgbClr val="B90000"/>
                    </a:gs>
                    <a:gs pos="69000">
                      <a:srgbClr val="7A0000"/>
                    </a:gs>
                    <a:gs pos="0">
                      <a:srgbClr val="C00000">
                        <a:shade val="67500"/>
                        <a:satMod val="115000"/>
                      </a:srgbClr>
                    </a:gs>
                    <a:gs pos="6000">
                      <a:srgbClr val="B40000"/>
                    </a:gs>
                    <a:gs pos="22000">
                      <a:srgbClr val="BB0000"/>
                    </a:gs>
                    <a:gs pos="100000">
                      <a:srgbClr val="520000"/>
                    </a:gs>
                    <a:gs pos="57000">
                      <a:srgbClr val="940000"/>
                    </a:gs>
                  </a:gsLst>
                  <a:path path="circle">
                    <a:fillToRect l="50000" t="50000" r="50000" b="50000"/>
                  </a:path>
                </a:gradFill>
                <a:ln w="25400" cap="flat" cmpd="sng" algn="ctr">
                  <a:noFill/>
                  <a:prstDash val="solid"/>
                </a:ln>
                <a:effectLst/>
                <a:scene3d>
                  <a:camera prst="orthographicFront">
                    <a:rot lat="0" lon="0" rev="0"/>
                  </a:camera>
                  <a:lightRig rig="threePt" dir="t"/>
                </a:scene3d>
                <a:sp3d prstMaterial="plastic">
                  <a:bevelT w="266700" h="0"/>
                  <a:bevelB w="0" h="0"/>
                </a:sp3d>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800" b="0" i="0" u="none" strike="noStrike" kern="0" cap="none" spc="0" normalizeH="0" baseline="0" noProof="0" smtClean="0">
                    <a:ln>
                      <a:noFill/>
                    </a:ln>
                    <a:solidFill>
                      <a:prstClr val="white"/>
                    </a:solidFill>
                    <a:effectLst/>
                    <a:uLnTx/>
                    <a:uFillTx/>
                    <a:latin typeface="Arial" panose="020B0604020202020204" pitchFamily="34" charset="0"/>
                    <a:ea typeface="Arial Unicode MS" panose="020B0604020202020204" pitchFamily="34" charset="-128"/>
                  </a:endParaRPr>
                </a:p>
              </p:txBody>
            </p:sp>
            <p:sp>
              <p:nvSpPr>
                <p:cNvPr id="4188" name="Oval 45"/>
                <p:cNvSpPr/>
                <p:nvPr/>
              </p:nvSpPr>
              <p:spPr>
                <a:xfrm>
                  <a:off x="3955671" y="3255942"/>
                  <a:ext cx="138921" cy="430541"/>
                </a:xfrm>
                <a:custGeom>
                  <a:avLst/>
                  <a:gdLst/>
                  <a:ahLst/>
                  <a:cxnLst/>
                  <a:rect l="l" t="t" r="r" b="b"/>
                  <a:pathLst>
                    <a:path w="138921" h="430541">
                      <a:moveTo>
                        <a:pt x="0" y="0"/>
                      </a:moveTo>
                      <a:cubicBezTo>
                        <a:pt x="82980" y="35155"/>
                        <a:pt x="138921" y="118680"/>
                        <a:pt x="138921" y="215270"/>
                      </a:cubicBezTo>
                      <a:cubicBezTo>
                        <a:pt x="138921" y="311860"/>
                        <a:pt x="82980" y="395385"/>
                        <a:pt x="0" y="430541"/>
                      </a:cubicBezTo>
                      <a:close/>
                    </a:path>
                  </a:pathLst>
                </a:custGeom>
                <a:gradFill>
                  <a:gsLst>
                    <a:gs pos="17000">
                      <a:srgbClr val="B90000"/>
                    </a:gs>
                    <a:gs pos="69000">
                      <a:srgbClr val="7A0000"/>
                    </a:gs>
                    <a:gs pos="0">
                      <a:srgbClr val="C00000">
                        <a:shade val="67500"/>
                        <a:satMod val="115000"/>
                      </a:srgbClr>
                    </a:gs>
                    <a:gs pos="6000">
                      <a:srgbClr val="B40000"/>
                    </a:gs>
                    <a:gs pos="22000">
                      <a:srgbClr val="BB0000"/>
                    </a:gs>
                    <a:gs pos="100000">
                      <a:srgbClr val="520000"/>
                    </a:gs>
                    <a:gs pos="57000">
                      <a:srgbClr val="940000"/>
                    </a:gs>
                  </a:gsLst>
                  <a:path path="circle">
                    <a:fillToRect l="50000" t="50000" r="50000" b="50000"/>
                  </a:path>
                </a:gradFill>
                <a:ln w="25400" cap="flat" cmpd="sng" algn="ctr">
                  <a:noFill/>
                  <a:prstDash val="solid"/>
                </a:ln>
                <a:effectLst/>
                <a:scene3d>
                  <a:camera prst="orthographicFront">
                    <a:rot lat="0" lon="0" rev="0"/>
                  </a:camera>
                  <a:lightRig rig="threePt" dir="t"/>
                </a:scene3d>
                <a:sp3d prstMaterial="plastic">
                  <a:bevelT w="266700" h="0"/>
                  <a:bevelB w="0" h="0"/>
                </a:sp3d>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800" b="0" i="0" u="none" strike="noStrike" kern="0" cap="none" spc="0" normalizeH="0" baseline="0" noProof="0" smtClean="0">
                    <a:ln>
                      <a:noFill/>
                    </a:ln>
                    <a:solidFill>
                      <a:prstClr val="white"/>
                    </a:solidFill>
                    <a:effectLst/>
                    <a:uLnTx/>
                    <a:uFillTx/>
                    <a:latin typeface="Arial" panose="020B0604020202020204" pitchFamily="34" charset="0"/>
                    <a:ea typeface="Arial Unicode MS" panose="020B0604020202020204" pitchFamily="34" charset="-128"/>
                  </a:endParaRPr>
                </a:p>
              </p:txBody>
            </p:sp>
            <p:sp>
              <p:nvSpPr>
                <p:cNvPr id="4189" name="Oval 46"/>
                <p:cNvSpPr/>
                <p:nvPr/>
              </p:nvSpPr>
              <p:spPr>
                <a:xfrm>
                  <a:off x="3955671" y="2094642"/>
                  <a:ext cx="138921" cy="330759"/>
                </a:xfrm>
                <a:custGeom>
                  <a:avLst/>
                  <a:gdLst/>
                  <a:ahLst/>
                  <a:cxnLst/>
                  <a:rect l="l" t="t" r="r" b="b"/>
                  <a:pathLst>
                    <a:path w="138921" h="330759">
                      <a:moveTo>
                        <a:pt x="0" y="0"/>
                      </a:moveTo>
                      <a:lnTo>
                        <a:pt x="108642" y="0"/>
                      </a:lnTo>
                      <a:cubicBezTo>
                        <a:pt x="128333" y="33918"/>
                        <a:pt x="138921" y="73467"/>
                        <a:pt x="138921" y="115488"/>
                      </a:cubicBezTo>
                      <a:cubicBezTo>
                        <a:pt x="138921" y="212078"/>
                        <a:pt x="82980" y="295603"/>
                        <a:pt x="0" y="330759"/>
                      </a:cubicBezTo>
                      <a:close/>
                    </a:path>
                  </a:pathLst>
                </a:custGeom>
                <a:gradFill>
                  <a:gsLst>
                    <a:gs pos="17000">
                      <a:srgbClr val="B90000"/>
                    </a:gs>
                    <a:gs pos="69000">
                      <a:srgbClr val="7A0000"/>
                    </a:gs>
                    <a:gs pos="0">
                      <a:srgbClr val="C00000">
                        <a:shade val="67500"/>
                        <a:satMod val="115000"/>
                      </a:srgbClr>
                    </a:gs>
                    <a:gs pos="6000">
                      <a:srgbClr val="B40000"/>
                    </a:gs>
                    <a:gs pos="22000">
                      <a:srgbClr val="BB0000"/>
                    </a:gs>
                    <a:gs pos="100000">
                      <a:srgbClr val="520000"/>
                    </a:gs>
                    <a:gs pos="57000">
                      <a:srgbClr val="940000"/>
                    </a:gs>
                  </a:gsLst>
                  <a:path path="circle">
                    <a:fillToRect l="50000" t="50000" r="50000" b="50000"/>
                  </a:path>
                </a:gradFill>
                <a:ln w="25400" cap="flat" cmpd="sng" algn="ctr">
                  <a:noFill/>
                  <a:prstDash val="solid"/>
                </a:ln>
                <a:effectLst/>
                <a:scene3d>
                  <a:camera prst="orthographicFront">
                    <a:rot lat="0" lon="0" rev="0"/>
                  </a:camera>
                  <a:lightRig rig="threePt" dir="t"/>
                </a:scene3d>
                <a:sp3d prstMaterial="plastic">
                  <a:bevelT w="266700" h="0"/>
                  <a:bevelB w="0" h="0"/>
                </a:sp3d>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800" b="0" i="0" u="none" strike="noStrike" kern="0" cap="none" spc="0" normalizeH="0" baseline="0" noProof="0" smtClean="0">
                    <a:ln>
                      <a:noFill/>
                    </a:ln>
                    <a:solidFill>
                      <a:prstClr val="white"/>
                    </a:solidFill>
                    <a:effectLst/>
                    <a:uLnTx/>
                    <a:uFillTx/>
                    <a:latin typeface="Arial" panose="020B0604020202020204" pitchFamily="34" charset="0"/>
                    <a:ea typeface="Arial Unicode MS" panose="020B0604020202020204" pitchFamily="34" charset="-128"/>
                  </a:endParaRPr>
                </a:p>
              </p:txBody>
            </p:sp>
            <p:sp>
              <p:nvSpPr>
                <p:cNvPr id="4190" name="Oval 47"/>
                <p:cNvSpPr/>
                <p:nvPr/>
              </p:nvSpPr>
              <p:spPr>
                <a:xfrm>
                  <a:off x="3955671" y="3885937"/>
                  <a:ext cx="138921" cy="430523"/>
                </a:xfrm>
                <a:custGeom>
                  <a:avLst/>
                  <a:gdLst/>
                  <a:ahLst/>
                  <a:cxnLst/>
                  <a:rect l="l" t="t" r="r" b="b"/>
                  <a:pathLst>
                    <a:path w="138921" h="430523">
                      <a:moveTo>
                        <a:pt x="0" y="0"/>
                      </a:moveTo>
                      <a:cubicBezTo>
                        <a:pt x="82981" y="35147"/>
                        <a:pt x="138921" y="118672"/>
                        <a:pt x="138921" y="215261"/>
                      </a:cubicBezTo>
                      <a:cubicBezTo>
                        <a:pt x="138921" y="311851"/>
                        <a:pt x="82981" y="395376"/>
                        <a:pt x="0" y="430523"/>
                      </a:cubicBezTo>
                      <a:close/>
                    </a:path>
                  </a:pathLst>
                </a:custGeom>
                <a:gradFill>
                  <a:gsLst>
                    <a:gs pos="17000">
                      <a:srgbClr val="B90000"/>
                    </a:gs>
                    <a:gs pos="69000">
                      <a:srgbClr val="7A0000"/>
                    </a:gs>
                    <a:gs pos="0">
                      <a:srgbClr val="C00000">
                        <a:shade val="67500"/>
                        <a:satMod val="115000"/>
                      </a:srgbClr>
                    </a:gs>
                    <a:gs pos="6000">
                      <a:srgbClr val="B40000"/>
                    </a:gs>
                    <a:gs pos="22000">
                      <a:srgbClr val="BB0000"/>
                    </a:gs>
                    <a:gs pos="100000">
                      <a:srgbClr val="520000"/>
                    </a:gs>
                    <a:gs pos="57000">
                      <a:srgbClr val="940000"/>
                    </a:gs>
                  </a:gsLst>
                  <a:path path="circle">
                    <a:fillToRect l="50000" t="50000" r="50000" b="50000"/>
                  </a:path>
                </a:gradFill>
                <a:ln w="25400" cap="flat" cmpd="sng" algn="ctr">
                  <a:noFill/>
                  <a:prstDash val="solid"/>
                </a:ln>
                <a:effectLst/>
                <a:scene3d>
                  <a:camera prst="orthographicFront">
                    <a:rot lat="0" lon="0" rev="0"/>
                  </a:camera>
                  <a:lightRig rig="threePt" dir="t"/>
                </a:scene3d>
                <a:sp3d prstMaterial="plastic">
                  <a:bevelT w="266700" h="0"/>
                  <a:bevelB w="0" h="0"/>
                </a:sp3d>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800" b="0" i="0" u="none" strike="noStrike" kern="0" cap="none" spc="0" normalizeH="0" baseline="0" noProof="0" smtClean="0">
                    <a:ln>
                      <a:noFill/>
                    </a:ln>
                    <a:solidFill>
                      <a:prstClr val="white"/>
                    </a:solidFill>
                    <a:effectLst/>
                    <a:uLnTx/>
                    <a:uFillTx/>
                    <a:latin typeface="Arial" panose="020B0604020202020204" pitchFamily="34" charset="0"/>
                    <a:ea typeface="Arial Unicode MS" panose="020B0604020202020204" pitchFamily="34" charset="-128"/>
                  </a:endParaRPr>
                </a:p>
              </p:txBody>
            </p:sp>
            <p:sp>
              <p:nvSpPr>
                <p:cNvPr id="4191" name="Oval 48"/>
                <p:cNvSpPr/>
                <p:nvPr/>
              </p:nvSpPr>
              <p:spPr>
                <a:xfrm>
                  <a:off x="3955670" y="4519485"/>
                  <a:ext cx="97123" cy="86128"/>
                </a:xfrm>
                <a:custGeom>
                  <a:avLst/>
                  <a:gdLst/>
                  <a:ahLst/>
                  <a:cxnLst/>
                  <a:rect l="l" t="t" r="r" b="b"/>
                  <a:pathLst>
                    <a:path w="97123" h="86128">
                      <a:moveTo>
                        <a:pt x="0" y="0"/>
                      </a:moveTo>
                      <a:cubicBezTo>
                        <a:pt x="40627" y="17793"/>
                        <a:pt x="74392" y="48008"/>
                        <a:pt x="97123" y="86128"/>
                      </a:cubicBezTo>
                      <a:lnTo>
                        <a:pt x="0" y="86128"/>
                      </a:lnTo>
                      <a:close/>
                    </a:path>
                  </a:pathLst>
                </a:custGeom>
                <a:gradFill>
                  <a:gsLst>
                    <a:gs pos="17000">
                      <a:srgbClr val="B90000"/>
                    </a:gs>
                    <a:gs pos="69000">
                      <a:srgbClr val="7A0000"/>
                    </a:gs>
                    <a:gs pos="0">
                      <a:srgbClr val="C00000">
                        <a:shade val="67500"/>
                        <a:satMod val="115000"/>
                      </a:srgbClr>
                    </a:gs>
                    <a:gs pos="6000">
                      <a:srgbClr val="B40000"/>
                    </a:gs>
                    <a:gs pos="22000">
                      <a:srgbClr val="BB0000"/>
                    </a:gs>
                    <a:gs pos="100000">
                      <a:srgbClr val="520000"/>
                    </a:gs>
                    <a:gs pos="57000">
                      <a:srgbClr val="940000"/>
                    </a:gs>
                  </a:gsLst>
                  <a:path path="circle">
                    <a:fillToRect l="50000" t="50000" r="50000" b="50000"/>
                  </a:path>
                </a:gradFill>
                <a:ln w="25400" cap="flat" cmpd="sng" algn="ctr">
                  <a:noFill/>
                  <a:prstDash val="solid"/>
                </a:ln>
                <a:effectLst/>
                <a:scene3d>
                  <a:camera prst="orthographicFront">
                    <a:rot lat="0" lon="0" rev="0"/>
                  </a:camera>
                  <a:lightRig rig="threePt" dir="t"/>
                </a:scene3d>
                <a:sp3d prstMaterial="plastic">
                  <a:bevelT w="266700" h="0"/>
                  <a:bevelB w="0" h="0"/>
                </a:sp3d>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800" b="0" i="0" u="none" strike="noStrike" kern="0" cap="none" spc="0" normalizeH="0" baseline="0" noProof="0" smtClean="0">
                    <a:ln>
                      <a:noFill/>
                    </a:ln>
                    <a:solidFill>
                      <a:prstClr val="white"/>
                    </a:solidFill>
                    <a:effectLst/>
                    <a:uLnTx/>
                    <a:uFillTx/>
                    <a:latin typeface="Arial" panose="020B0604020202020204" pitchFamily="34" charset="0"/>
                    <a:ea typeface="Arial Unicode MS" panose="020B0604020202020204" pitchFamily="34" charset="-128"/>
                  </a:endParaRPr>
                </a:p>
              </p:txBody>
            </p:sp>
            <p:sp>
              <p:nvSpPr>
                <p:cNvPr id="4192" name="Oval 93"/>
                <p:cNvSpPr/>
                <p:nvPr/>
              </p:nvSpPr>
              <p:spPr>
                <a:xfrm>
                  <a:off x="7632587" y="4492980"/>
                  <a:ext cx="285685" cy="112633"/>
                </a:xfrm>
                <a:custGeom>
                  <a:avLst/>
                  <a:gdLst/>
                  <a:ahLst/>
                  <a:cxnLst/>
                  <a:rect l="l" t="t" r="r" b="b"/>
                  <a:pathLst>
                    <a:path w="285685" h="112633">
                      <a:moveTo>
                        <a:pt x="202338" y="0"/>
                      </a:moveTo>
                      <a:cubicBezTo>
                        <a:pt x="231975" y="0"/>
                        <a:pt x="260380" y="5267"/>
                        <a:pt x="285685" y="17201"/>
                      </a:cubicBezTo>
                      <a:lnTo>
                        <a:pt x="285685" y="112633"/>
                      </a:lnTo>
                      <a:lnTo>
                        <a:pt x="0" y="112633"/>
                      </a:lnTo>
                      <a:cubicBezTo>
                        <a:pt x="40998" y="44171"/>
                        <a:pt x="116511" y="0"/>
                        <a:pt x="202338" y="0"/>
                      </a:cubicBezTo>
                      <a:close/>
                    </a:path>
                  </a:pathLst>
                </a:custGeom>
                <a:gradFill>
                  <a:gsLst>
                    <a:gs pos="17000">
                      <a:srgbClr val="B90000"/>
                    </a:gs>
                    <a:gs pos="69000">
                      <a:srgbClr val="7A0000"/>
                    </a:gs>
                    <a:gs pos="0">
                      <a:srgbClr val="C00000">
                        <a:shade val="67500"/>
                        <a:satMod val="115000"/>
                      </a:srgbClr>
                    </a:gs>
                    <a:gs pos="6000">
                      <a:srgbClr val="B40000"/>
                    </a:gs>
                    <a:gs pos="22000">
                      <a:srgbClr val="BB0000"/>
                    </a:gs>
                    <a:gs pos="100000">
                      <a:srgbClr val="520000"/>
                    </a:gs>
                    <a:gs pos="57000">
                      <a:srgbClr val="940000"/>
                    </a:gs>
                  </a:gsLst>
                  <a:path path="circle">
                    <a:fillToRect l="50000" t="50000" r="50000" b="50000"/>
                  </a:path>
                </a:gradFill>
                <a:ln w="25400" cap="flat" cmpd="sng" algn="ctr">
                  <a:noFill/>
                  <a:prstDash val="solid"/>
                </a:ln>
                <a:effectLst/>
                <a:scene3d>
                  <a:camera prst="orthographicFront">
                    <a:rot lat="0" lon="0" rev="0"/>
                  </a:camera>
                  <a:lightRig rig="threePt" dir="t"/>
                </a:scene3d>
                <a:sp3d prstMaterial="plastic">
                  <a:bevelT w="266700" h="0"/>
                  <a:bevelB w="0" h="0"/>
                </a:sp3d>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800" b="0" i="0" u="none" strike="noStrike" kern="0" cap="none" spc="0" normalizeH="0" baseline="0" noProof="0" smtClean="0">
                    <a:ln>
                      <a:noFill/>
                    </a:ln>
                    <a:solidFill>
                      <a:prstClr val="white"/>
                    </a:solidFill>
                    <a:effectLst/>
                    <a:uLnTx/>
                    <a:uFillTx/>
                    <a:latin typeface="Arial" panose="020B0604020202020204" pitchFamily="34" charset="0"/>
                    <a:ea typeface="Arial Unicode MS" panose="020B0604020202020204" pitchFamily="34" charset="-128"/>
                  </a:endParaRPr>
                </a:p>
              </p:txBody>
            </p:sp>
            <p:grpSp>
              <p:nvGrpSpPr>
                <p:cNvPr id="5497" name="Group 4192"/>
                <p:cNvGrpSpPr/>
                <p:nvPr/>
              </p:nvGrpSpPr>
              <p:grpSpPr>
                <a:xfrm>
                  <a:off x="7590123" y="3866400"/>
                  <a:ext cx="328149" cy="489600"/>
                  <a:chOff x="7635841" y="3260829"/>
                  <a:chExt cx="328149" cy="489600"/>
                </a:xfrm>
              </p:grpSpPr>
              <p:sp>
                <p:nvSpPr>
                  <p:cNvPr id="4266" name="Oval 92"/>
                  <p:cNvSpPr/>
                  <p:nvPr/>
                </p:nvSpPr>
                <p:spPr>
                  <a:xfrm>
                    <a:off x="7635841" y="3260829"/>
                    <a:ext cx="328149" cy="489600"/>
                  </a:xfrm>
                  <a:custGeom>
                    <a:avLst/>
                    <a:gdLst/>
                    <a:ahLst/>
                    <a:cxnLst/>
                    <a:rect l="l" t="t" r="r" b="b"/>
                    <a:pathLst>
                      <a:path w="328149" h="489600">
                        <a:moveTo>
                          <a:pt x="244800" y="0"/>
                        </a:moveTo>
                        <a:cubicBezTo>
                          <a:pt x="274416" y="0"/>
                          <a:pt x="302803" y="5259"/>
                          <a:pt x="328149" y="17102"/>
                        </a:cubicBezTo>
                        <a:lnTo>
                          <a:pt x="328149" y="472498"/>
                        </a:lnTo>
                        <a:cubicBezTo>
                          <a:pt x="302803" y="484341"/>
                          <a:pt x="274416" y="489600"/>
                          <a:pt x="244800" y="489600"/>
                        </a:cubicBezTo>
                        <a:cubicBezTo>
                          <a:pt x="109601" y="489600"/>
                          <a:pt x="0" y="379999"/>
                          <a:pt x="0" y="244800"/>
                        </a:cubicBezTo>
                        <a:cubicBezTo>
                          <a:pt x="0" y="109601"/>
                          <a:pt x="109601" y="0"/>
                          <a:pt x="244800" y="0"/>
                        </a:cubicBezTo>
                        <a:close/>
                      </a:path>
                    </a:pathLst>
                  </a:custGeom>
                  <a:gradFill>
                    <a:gsLst>
                      <a:gs pos="38000">
                        <a:srgbClr val="CE0000"/>
                      </a:gs>
                      <a:gs pos="69000">
                        <a:srgbClr val="7A0000"/>
                      </a:gs>
                      <a:gs pos="0">
                        <a:srgbClr val="C00000">
                          <a:shade val="67500"/>
                          <a:satMod val="115000"/>
                        </a:srgbClr>
                      </a:gs>
                      <a:gs pos="6000">
                        <a:srgbClr val="C50000"/>
                      </a:gs>
                      <a:gs pos="22000">
                        <a:srgbClr val="E50000"/>
                      </a:gs>
                      <a:gs pos="100000">
                        <a:srgbClr val="520000"/>
                      </a:gs>
                      <a:gs pos="61000">
                        <a:srgbClr val="A50000"/>
                      </a:gs>
                    </a:gsLst>
                    <a:path path="circle">
                      <a:fillToRect l="50000" t="50000" r="50000" b="50000"/>
                    </a:path>
                  </a:gradFill>
                  <a:ln w="25400" cap="flat" cmpd="sng" algn="ctr">
                    <a:noFill/>
                    <a:prstDash val="solid"/>
                  </a:ln>
                  <a:effectLst>
                    <a:outerShdw blurRad="50800" dist="38100" dir="8100000" algn="tr" rotWithShape="0">
                      <a:prstClr val="black">
                        <a:alpha val="40000"/>
                      </a:prstClr>
                    </a:outerShdw>
                  </a:effectLst>
                  <a:scene3d>
                    <a:camera prst="orthographicFront">
                      <a:rot lat="0" lon="0" rev="0"/>
                    </a:camera>
                    <a:lightRig rig="soft" dir="t">
                      <a:rot lat="0" lon="0" rev="14400000"/>
                    </a:lightRig>
                  </a:scene3d>
                  <a:sp3d prstMaterial="plastic">
                    <a:bevelT w="266700" h="19050"/>
                    <a:bevelB w="0" h="0"/>
                  </a:sp3d>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800" b="0" i="0" u="none" strike="noStrike" kern="0" cap="none" spc="0" normalizeH="0" baseline="0" noProof="0" smtClean="0">
                      <a:ln>
                        <a:noFill/>
                      </a:ln>
                      <a:solidFill>
                        <a:prstClr val="white"/>
                      </a:solidFill>
                      <a:effectLst/>
                      <a:uLnTx/>
                      <a:uFillTx/>
                      <a:latin typeface="Arial" panose="020B0604020202020204" pitchFamily="34" charset="0"/>
                      <a:ea typeface="Arial Unicode MS" panose="020B0604020202020204" pitchFamily="34" charset="-128"/>
                    </a:endParaRPr>
                  </a:p>
                </p:txBody>
              </p:sp>
              <p:sp>
                <p:nvSpPr>
                  <p:cNvPr id="4267" name="Oval 4266"/>
                  <p:cNvSpPr/>
                  <p:nvPr/>
                </p:nvSpPr>
                <p:spPr>
                  <a:xfrm>
                    <a:off x="7730649" y="3393016"/>
                    <a:ext cx="180000" cy="180000"/>
                  </a:xfrm>
                  <a:prstGeom prst="ellipse">
                    <a:avLst/>
                  </a:prstGeom>
                  <a:gradFill flip="none" rotWithShape="1">
                    <a:gsLst>
                      <a:gs pos="0">
                        <a:srgbClr val="FF8181">
                          <a:alpha val="45882"/>
                        </a:srgbClr>
                      </a:gs>
                      <a:gs pos="100000">
                        <a:srgbClr val="FF0909"/>
                      </a:gs>
                      <a:gs pos="61000">
                        <a:srgbClr val="FF5757"/>
                      </a:gs>
                    </a:gsLst>
                    <a:path path="circle">
                      <a:fillToRect l="50000" t="50000" r="50000" b="50000"/>
                    </a:path>
                    <a:tileRect/>
                  </a:gradFill>
                  <a:ln w="25400" cap="flat" cmpd="sng" algn="ctr">
                    <a:noFill/>
                    <a:prstDash val="solid"/>
                  </a:ln>
                  <a:effectLst>
                    <a:glow rad="25400">
                      <a:sysClr val="window" lastClr="FFFFFF">
                        <a:alpha val="4000"/>
                      </a:sysClr>
                    </a:glow>
                    <a:reflection blurRad="6350" stA="50000" endA="300" endPos="55000" dir="5400000" sy="-100000" algn="bl" rotWithShape="0"/>
                    <a:softEdge rad="38100"/>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800" b="0" i="0" u="none" strike="noStrike" kern="0" cap="none" spc="0" normalizeH="0" baseline="0" noProof="0" smtClean="0">
                      <a:ln>
                        <a:noFill/>
                      </a:ln>
                      <a:solidFill>
                        <a:prstClr val="white"/>
                      </a:solidFill>
                      <a:effectLst/>
                      <a:uLnTx/>
                      <a:uFillTx/>
                      <a:latin typeface="Arial" panose="020B0604020202020204" pitchFamily="34" charset="0"/>
                      <a:ea typeface="Arial Unicode MS" panose="020B0604020202020204" pitchFamily="34" charset="-128"/>
                    </a:endParaRPr>
                  </a:p>
                </p:txBody>
              </p:sp>
            </p:grpSp>
            <p:grpSp>
              <p:nvGrpSpPr>
                <p:cNvPr id="5498" name="Group 4193"/>
                <p:cNvGrpSpPr/>
                <p:nvPr/>
              </p:nvGrpSpPr>
              <p:grpSpPr>
                <a:xfrm>
                  <a:off x="7588500" y="3236400"/>
                  <a:ext cx="329772" cy="489600"/>
                  <a:chOff x="7635840" y="2646323"/>
                  <a:chExt cx="329772" cy="489600"/>
                </a:xfrm>
              </p:grpSpPr>
              <p:sp>
                <p:nvSpPr>
                  <p:cNvPr id="4264" name="Oval 90"/>
                  <p:cNvSpPr/>
                  <p:nvPr/>
                </p:nvSpPr>
                <p:spPr>
                  <a:xfrm>
                    <a:off x="7635840" y="2646323"/>
                    <a:ext cx="329772" cy="489600"/>
                  </a:xfrm>
                  <a:custGeom>
                    <a:avLst/>
                    <a:gdLst/>
                    <a:ahLst/>
                    <a:cxnLst/>
                    <a:rect l="l" t="t" r="r" b="b"/>
                    <a:pathLst>
                      <a:path w="329772" h="489600">
                        <a:moveTo>
                          <a:pt x="244800" y="0"/>
                        </a:moveTo>
                        <a:cubicBezTo>
                          <a:pt x="275049" y="0"/>
                          <a:pt x="304017" y="5487"/>
                          <a:pt x="329772" y="17824"/>
                        </a:cubicBezTo>
                        <a:lnTo>
                          <a:pt x="329772" y="471777"/>
                        </a:lnTo>
                        <a:cubicBezTo>
                          <a:pt x="304017" y="484114"/>
                          <a:pt x="275049" y="489600"/>
                          <a:pt x="244800" y="489600"/>
                        </a:cubicBezTo>
                        <a:cubicBezTo>
                          <a:pt x="109601" y="489600"/>
                          <a:pt x="0" y="379999"/>
                          <a:pt x="0" y="244800"/>
                        </a:cubicBezTo>
                        <a:cubicBezTo>
                          <a:pt x="0" y="109601"/>
                          <a:pt x="109601" y="0"/>
                          <a:pt x="244800" y="0"/>
                        </a:cubicBezTo>
                        <a:close/>
                      </a:path>
                    </a:pathLst>
                  </a:custGeom>
                  <a:gradFill>
                    <a:gsLst>
                      <a:gs pos="38000">
                        <a:srgbClr val="CE0000"/>
                      </a:gs>
                      <a:gs pos="69000">
                        <a:srgbClr val="7A0000"/>
                      </a:gs>
                      <a:gs pos="0">
                        <a:srgbClr val="C00000">
                          <a:shade val="67500"/>
                          <a:satMod val="115000"/>
                        </a:srgbClr>
                      </a:gs>
                      <a:gs pos="6000">
                        <a:srgbClr val="C50000"/>
                      </a:gs>
                      <a:gs pos="22000">
                        <a:srgbClr val="E50000"/>
                      </a:gs>
                      <a:gs pos="100000">
                        <a:srgbClr val="520000"/>
                      </a:gs>
                      <a:gs pos="61000">
                        <a:srgbClr val="A50000"/>
                      </a:gs>
                    </a:gsLst>
                    <a:path path="circle">
                      <a:fillToRect l="50000" t="50000" r="50000" b="50000"/>
                    </a:path>
                  </a:gradFill>
                  <a:ln w="25400" cap="flat" cmpd="sng" algn="ctr">
                    <a:noFill/>
                    <a:prstDash val="solid"/>
                  </a:ln>
                  <a:effectLst>
                    <a:outerShdw blurRad="50800" dist="38100" dir="8100000" algn="tr" rotWithShape="0">
                      <a:prstClr val="black">
                        <a:alpha val="40000"/>
                      </a:prstClr>
                    </a:outerShdw>
                  </a:effectLst>
                  <a:scene3d>
                    <a:camera prst="orthographicFront">
                      <a:rot lat="0" lon="0" rev="0"/>
                    </a:camera>
                    <a:lightRig rig="soft" dir="t">
                      <a:rot lat="0" lon="0" rev="14400000"/>
                    </a:lightRig>
                  </a:scene3d>
                  <a:sp3d prstMaterial="plastic">
                    <a:bevelT w="266700" h="19050"/>
                    <a:bevelB w="0" h="0"/>
                  </a:sp3d>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800" b="0" i="0" u="none" strike="noStrike" kern="0" cap="none" spc="0" normalizeH="0" baseline="0" noProof="0" smtClean="0">
                      <a:ln>
                        <a:noFill/>
                      </a:ln>
                      <a:solidFill>
                        <a:prstClr val="white"/>
                      </a:solidFill>
                      <a:effectLst/>
                      <a:uLnTx/>
                      <a:uFillTx/>
                      <a:latin typeface="Arial" panose="020B0604020202020204" pitchFamily="34" charset="0"/>
                      <a:ea typeface="Arial Unicode MS" panose="020B0604020202020204" pitchFamily="34" charset="-128"/>
                    </a:endParaRPr>
                  </a:p>
                </p:txBody>
              </p:sp>
              <p:sp>
                <p:nvSpPr>
                  <p:cNvPr id="4265" name="Oval 2993"/>
                  <p:cNvSpPr/>
                  <p:nvPr/>
                </p:nvSpPr>
                <p:spPr>
                  <a:xfrm>
                    <a:off x="7730649" y="2786891"/>
                    <a:ext cx="180000" cy="180000"/>
                  </a:xfrm>
                  <a:custGeom>
                    <a:avLst/>
                    <a:gdLst/>
                    <a:ahLst/>
                    <a:cxnLst/>
                    <a:rect l="l" t="t" r="r" b="b"/>
                    <a:pathLst>
                      <a:path w="180000" h="180000">
                        <a:moveTo>
                          <a:pt x="90000" y="0"/>
                        </a:moveTo>
                        <a:cubicBezTo>
                          <a:pt x="139706" y="0"/>
                          <a:pt x="180000" y="40294"/>
                          <a:pt x="180000" y="90000"/>
                        </a:cubicBezTo>
                        <a:cubicBezTo>
                          <a:pt x="180000" y="139706"/>
                          <a:pt x="139706" y="180000"/>
                          <a:pt x="90000" y="180000"/>
                        </a:cubicBezTo>
                        <a:cubicBezTo>
                          <a:pt x="40294" y="180000"/>
                          <a:pt x="0" y="139706"/>
                          <a:pt x="0" y="90000"/>
                        </a:cubicBezTo>
                        <a:cubicBezTo>
                          <a:pt x="0" y="40294"/>
                          <a:pt x="40294" y="0"/>
                          <a:pt x="90000" y="0"/>
                        </a:cubicBezTo>
                        <a:close/>
                      </a:path>
                    </a:pathLst>
                  </a:custGeom>
                  <a:gradFill flip="none" rotWithShape="1">
                    <a:gsLst>
                      <a:gs pos="0">
                        <a:srgbClr val="FF8181">
                          <a:alpha val="45882"/>
                        </a:srgbClr>
                      </a:gs>
                      <a:gs pos="100000">
                        <a:srgbClr val="FF0909"/>
                      </a:gs>
                      <a:gs pos="61000">
                        <a:srgbClr val="FF5757"/>
                      </a:gs>
                    </a:gsLst>
                    <a:path path="circle">
                      <a:fillToRect l="50000" t="50000" r="50000" b="50000"/>
                    </a:path>
                    <a:tileRect/>
                  </a:gradFill>
                  <a:ln w="25400" cap="flat" cmpd="sng" algn="ctr">
                    <a:noFill/>
                    <a:prstDash val="solid"/>
                  </a:ln>
                  <a:effectLst>
                    <a:glow rad="25400">
                      <a:sysClr val="window" lastClr="FFFFFF">
                        <a:alpha val="4000"/>
                      </a:sysClr>
                    </a:glow>
                    <a:reflection blurRad="6350" stA="50000" endA="300" endPos="55000" dir="5400000" sy="-100000" algn="bl" rotWithShape="0"/>
                    <a:softEdge rad="38100"/>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800" b="0" i="0" u="none" strike="noStrike" kern="0" cap="none" spc="0" normalizeH="0" baseline="0" noProof="0" smtClean="0">
                      <a:ln>
                        <a:noFill/>
                      </a:ln>
                      <a:solidFill>
                        <a:prstClr val="white"/>
                      </a:solidFill>
                      <a:effectLst/>
                      <a:uLnTx/>
                      <a:uFillTx/>
                      <a:latin typeface="Arial" panose="020B0604020202020204" pitchFamily="34" charset="0"/>
                      <a:ea typeface="Arial Unicode MS" panose="020B0604020202020204" pitchFamily="34" charset="-128"/>
                    </a:endParaRPr>
                  </a:p>
                </p:txBody>
              </p:sp>
            </p:grpSp>
            <p:grpSp>
              <p:nvGrpSpPr>
                <p:cNvPr id="5499" name="Group 4194"/>
                <p:cNvGrpSpPr/>
                <p:nvPr/>
              </p:nvGrpSpPr>
              <p:grpSpPr>
                <a:xfrm>
                  <a:off x="7590123" y="2606400"/>
                  <a:ext cx="328149" cy="489600"/>
                  <a:chOff x="7635841" y="2031817"/>
                  <a:chExt cx="328149" cy="489600"/>
                </a:xfrm>
              </p:grpSpPr>
              <p:sp>
                <p:nvSpPr>
                  <p:cNvPr id="4262" name="Oval 89"/>
                  <p:cNvSpPr/>
                  <p:nvPr/>
                </p:nvSpPr>
                <p:spPr>
                  <a:xfrm>
                    <a:off x="7635841" y="2031817"/>
                    <a:ext cx="328149" cy="489600"/>
                  </a:xfrm>
                  <a:custGeom>
                    <a:avLst/>
                    <a:gdLst/>
                    <a:ahLst/>
                    <a:cxnLst/>
                    <a:rect l="l" t="t" r="r" b="b"/>
                    <a:pathLst>
                      <a:path w="328149" h="489600">
                        <a:moveTo>
                          <a:pt x="244800" y="0"/>
                        </a:moveTo>
                        <a:cubicBezTo>
                          <a:pt x="274416" y="0"/>
                          <a:pt x="302803" y="5259"/>
                          <a:pt x="328149" y="17102"/>
                        </a:cubicBezTo>
                        <a:lnTo>
                          <a:pt x="328149" y="472498"/>
                        </a:lnTo>
                        <a:cubicBezTo>
                          <a:pt x="302803" y="484341"/>
                          <a:pt x="274416" y="489600"/>
                          <a:pt x="244800" y="489600"/>
                        </a:cubicBezTo>
                        <a:cubicBezTo>
                          <a:pt x="109601" y="489600"/>
                          <a:pt x="0" y="379999"/>
                          <a:pt x="0" y="244800"/>
                        </a:cubicBezTo>
                        <a:cubicBezTo>
                          <a:pt x="0" y="109601"/>
                          <a:pt x="109601" y="0"/>
                          <a:pt x="244800" y="0"/>
                        </a:cubicBezTo>
                        <a:close/>
                      </a:path>
                    </a:pathLst>
                  </a:custGeom>
                  <a:gradFill>
                    <a:gsLst>
                      <a:gs pos="38000">
                        <a:srgbClr val="CE0000"/>
                      </a:gs>
                      <a:gs pos="69000">
                        <a:srgbClr val="7A0000"/>
                      </a:gs>
                      <a:gs pos="0">
                        <a:srgbClr val="C00000">
                          <a:shade val="67500"/>
                          <a:satMod val="115000"/>
                        </a:srgbClr>
                      </a:gs>
                      <a:gs pos="6000">
                        <a:srgbClr val="C50000"/>
                      </a:gs>
                      <a:gs pos="22000">
                        <a:srgbClr val="E50000"/>
                      </a:gs>
                      <a:gs pos="100000">
                        <a:srgbClr val="520000"/>
                      </a:gs>
                      <a:gs pos="61000">
                        <a:srgbClr val="A50000"/>
                      </a:gs>
                    </a:gsLst>
                    <a:path path="circle">
                      <a:fillToRect l="50000" t="50000" r="50000" b="50000"/>
                    </a:path>
                  </a:gradFill>
                  <a:ln w="25400" cap="flat" cmpd="sng" algn="ctr">
                    <a:noFill/>
                    <a:prstDash val="solid"/>
                  </a:ln>
                  <a:effectLst>
                    <a:outerShdw blurRad="50800" dist="38100" dir="8100000" algn="tr" rotWithShape="0">
                      <a:prstClr val="black">
                        <a:alpha val="40000"/>
                      </a:prstClr>
                    </a:outerShdw>
                  </a:effectLst>
                  <a:scene3d>
                    <a:camera prst="orthographicFront">
                      <a:rot lat="0" lon="0" rev="0"/>
                    </a:camera>
                    <a:lightRig rig="soft" dir="t">
                      <a:rot lat="0" lon="0" rev="14400000"/>
                    </a:lightRig>
                  </a:scene3d>
                  <a:sp3d prstMaterial="plastic">
                    <a:bevelT w="266700" h="19050"/>
                    <a:bevelB w="0" h="0"/>
                  </a:sp3d>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800" b="0" i="0" u="none" strike="noStrike" kern="0" cap="none" spc="0" normalizeH="0" baseline="0" noProof="0" smtClean="0">
                      <a:ln>
                        <a:noFill/>
                      </a:ln>
                      <a:solidFill>
                        <a:prstClr val="white"/>
                      </a:solidFill>
                      <a:effectLst/>
                      <a:uLnTx/>
                      <a:uFillTx/>
                      <a:latin typeface="Arial" panose="020B0604020202020204" pitchFamily="34" charset="0"/>
                      <a:ea typeface="Arial Unicode MS" panose="020B0604020202020204" pitchFamily="34" charset="-128"/>
                    </a:endParaRPr>
                  </a:p>
                </p:txBody>
              </p:sp>
              <p:sp>
                <p:nvSpPr>
                  <p:cNvPr id="4263" name="Oval 4262"/>
                  <p:cNvSpPr/>
                  <p:nvPr/>
                </p:nvSpPr>
                <p:spPr>
                  <a:xfrm>
                    <a:off x="7730649" y="2180767"/>
                    <a:ext cx="180000" cy="180000"/>
                  </a:xfrm>
                  <a:prstGeom prst="ellipse">
                    <a:avLst/>
                  </a:prstGeom>
                  <a:gradFill flip="none" rotWithShape="1">
                    <a:gsLst>
                      <a:gs pos="0">
                        <a:srgbClr val="FF8181">
                          <a:alpha val="45882"/>
                        </a:srgbClr>
                      </a:gs>
                      <a:gs pos="100000">
                        <a:srgbClr val="FF0909"/>
                      </a:gs>
                      <a:gs pos="61000">
                        <a:srgbClr val="FF5757"/>
                      </a:gs>
                    </a:gsLst>
                    <a:path path="circle">
                      <a:fillToRect l="50000" t="50000" r="50000" b="50000"/>
                    </a:path>
                    <a:tileRect/>
                  </a:gradFill>
                  <a:ln w="25400" cap="flat" cmpd="sng" algn="ctr">
                    <a:noFill/>
                    <a:prstDash val="solid"/>
                  </a:ln>
                  <a:effectLst>
                    <a:glow rad="25400">
                      <a:sysClr val="window" lastClr="FFFFFF">
                        <a:alpha val="4000"/>
                      </a:sysClr>
                    </a:glow>
                    <a:reflection blurRad="6350" stA="50000" endA="300" endPos="55000" dir="5400000" sy="-100000" algn="bl" rotWithShape="0"/>
                    <a:softEdge rad="38100"/>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800" b="0" i="0" u="none" strike="noStrike" kern="0" cap="none" spc="0" normalizeH="0" baseline="0" noProof="0" smtClean="0">
                      <a:ln>
                        <a:noFill/>
                      </a:ln>
                      <a:solidFill>
                        <a:prstClr val="white"/>
                      </a:solidFill>
                      <a:effectLst/>
                      <a:uLnTx/>
                      <a:uFillTx/>
                      <a:latin typeface="Arial" panose="020B0604020202020204" pitchFamily="34" charset="0"/>
                      <a:ea typeface="Arial Unicode MS" panose="020B0604020202020204" pitchFamily="34" charset="-128"/>
                    </a:endParaRPr>
                  </a:p>
                </p:txBody>
              </p:sp>
            </p:grpSp>
            <p:grpSp>
              <p:nvGrpSpPr>
                <p:cNvPr id="5500" name="Group 4195"/>
                <p:cNvGrpSpPr/>
                <p:nvPr/>
              </p:nvGrpSpPr>
              <p:grpSpPr>
                <a:xfrm>
                  <a:off x="7590123" y="2091477"/>
                  <a:ext cx="328149" cy="351897"/>
                  <a:chOff x="7590123" y="2091477"/>
                  <a:chExt cx="328149" cy="351897"/>
                </a:xfrm>
              </p:grpSpPr>
              <p:sp>
                <p:nvSpPr>
                  <p:cNvPr id="4260" name="Oval 91"/>
                  <p:cNvSpPr/>
                  <p:nvPr/>
                </p:nvSpPr>
                <p:spPr>
                  <a:xfrm>
                    <a:off x="7590123" y="2091477"/>
                    <a:ext cx="328149" cy="351897"/>
                  </a:xfrm>
                  <a:custGeom>
                    <a:avLst/>
                    <a:gdLst/>
                    <a:ahLst/>
                    <a:cxnLst/>
                    <a:rect l="l" t="t" r="r" b="b"/>
                    <a:pathLst>
                      <a:path w="328149" h="351897">
                        <a:moveTo>
                          <a:pt x="25742" y="0"/>
                        </a:moveTo>
                        <a:lnTo>
                          <a:pt x="328149" y="0"/>
                        </a:lnTo>
                        <a:lnTo>
                          <a:pt x="328149" y="334795"/>
                        </a:lnTo>
                        <a:cubicBezTo>
                          <a:pt x="302803" y="346638"/>
                          <a:pt x="274416" y="351897"/>
                          <a:pt x="244800" y="351897"/>
                        </a:cubicBezTo>
                        <a:cubicBezTo>
                          <a:pt x="109601" y="351897"/>
                          <a:pt x="0" y="242296"/>
                          <a:pt x="0" y="107097"/>
                        </a:cubicBezTo>
                        <a:cubicBezTo>
                          <a:pt x="0" y="68507"/>
                          <a:pt x="8929" y="32003"/>
                          <a:pt x="25742" y="0"/>
                        </a:cubicBezTo>
                        <a:close/>
                      </a:path>
                    </a:pathLst>
                  </a:custGeom>
                  <a:gradFill>
                    <a:gsLst>
                      <a:gs pos="38000">
                        <a:srgbClr val="CE0000"/>
                      </a:gs>
                      <a:gs pos="69000">
                        <a:srgbClr val="7A0000"/>
                      </a:gs>
                      <a:gs pos="0">
                        <a:srgbClr val="C00000">
                          <a:shade val="67500"/>
                          <a:satMod val="115000"/>
                        </a:srgbClr>
                      </a:gs>
                      <a:gs pos="6000">
                        <a:srgbClr val="C50000"/>
                      </a:gs>
                      <a:gs pos="22000">
                        <a:srgbClr val="E50000"/>
                      </a:gs>
                      <a:gs pos="100000">
                        <a:srgbClr val="520000"/>
                      </a:gs>
                      <a:gs pos="61000">
                        <a:srgbClr val="A50000"/>
                      </a:gs>
                    </a:gsLst>
                    <a:path path="circle">
                      <a:fillToRect l="50000" t="50000" r="50000" b="50000"/>
                    </a:path>
                  </a:gradFill>
                  <a:ln w="25400" cap="flat" cmpd="sng" algn="ctr">
                    <a:noFill/>
                    <a:prstDash val="solid"/>
                  </a:ln>
                  <a:effectLst>
                    <a:outerShdw blurRad="50800" dist="38100" dir="8100000" algn="tr" rotWithShape="0">
                      <a:prstClr val="black">
                        <a:alpha val="40000"/>
                      </a:prstClr>
                    </a:outerShdw>
                  </a:effectLst>
                  <a:scene3d>
                    <a:camera prst="orthographicFront">
                      <a:rot lat="0" lon="0" rev="0"/>
                    </a:camera>
                    <a:lightRig rig="soft" dir="t">
                      <a:rot lat="0" lon="0" rev="14400000"/>
                    </a:lightRig>
                  </a:scene3d>
                  <a:sp3d prstMaterial="plastic">
                    <a:bevelT w="266700" h="19050"/>
                    <a:bevelB w="0" h="0"/>
                  </a:sp3d>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800" b="0" i="0" u="none" strike="noStrike" kern="0" cap="none" spc="0" normalizeH="0" baseline="0" noProof="0" smtClean="0">
                      <a:ln>
                        <a:noFill/>
                      </a:ln>
                      <a:solidFill>
                        <a:prstClr val="white"/>
                      </a:solidFill>
                      <a:effectLst/>
                      <a:uLnTx/>
                      <a:uFillTx/>
                      <a:latin typeface="Arial" panose="020B0604020202020204" pitchFamily="34" charset="0"/>
                      <a:ea typeface="Arial Unicode MS" panose="020B0604020202020204" pitchFamily="34" charset="-128"/>
                    </a:endParaRPr>
                  </a:p>
                </p:txBody>
              </p:sp>
              <p:sp>
                <p:nvSpPr>
                  <p:cNvPr id="4261" name="Oval 4260"/>
                  <p:cNvSpPr/>
                  <p:nvPr/>
                </p:nvSpPr>
                <p:spPr>
                  <a:xfrm>
                    <a:off x="7684931" y="2120631"/>
                    <a:ext cx="180000" cy="180000"/>
                  </a:xfrm>
                  <a:prstGeom prst="ellipse">
                    <a:avLst/>
                  </a:prstGeom>
                  <a:gradFill flip="none" rotWithShape="1">
                    <a:gsLst>
                      <a:gs pos="0">
                        <a:srgbClr val="FF8181">
                          <a:alpha val="45882"/>
                        </a:srgbClr>
                      </a:gs>
                      <a:gs pos="100000">
                        <a:srgbClr val="FF0909"/>
                      </a:gs>
                      <a:gs pos="61000">
                        <a:srgbClr val="FF5757"/>
                      </a:gs>
                    </a:gsLst>
                    <a:path path="circle">
                      <a:fillToRect l="50000" t="50000" r="50000" b="50000"/>
                    </a:path>
                    <a:tileRect/>
                  </a:gradFill>
                  <a:ln w="25400" cap="flat" cmpd="sng" algn="ctr">
                    <a:noFill/>
                    <a:prstDash val="solid"/>
                  </a:ln>
                  <a:effectLst>
                    <a:glow rad="25400">
                      <a:sysClr val="window" lastClr="FFFFFF">
                        <a:alpha val="4000"/>
                      </a:sysClr>
                    </a:glow>
                    <a:reflection blurRad="6350" stA="50000" endA="300" endPos="55000" dir="5400000" sy="-100000" algn="bl" rotWithShape="0"/>
                    <a:softEdge rad="38100"/>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800" b="0" i="0" u="none" strike="noStrike" kern="0" cap="none" spc="0" normalizeH="0" baseline="0" noProof="0" smtClean="0">
                      <a:ln>
                        <a:noFill/>
                      </a:ln>
                      <a:solidFill>
                        <a:prstClr val="white"/>
                      </a:solidFill>
                      <a:effectLst/>
                      <a:uLnTx/>
                      <a:uFillTx/>
                      <a:latin typeface="Arial" panose="020B0604020202020204" pitchFamily="34" charset="0"/>
                      <a:ea typeface="Arial Unicode MS" panose="020B0604020202020204" pitchFamily="34" charset="-128"/>
                    </a:endParaRPr>
                  </a:p>
                </p:txBody>
              </p:sp>
            </p:grpSp>
            <p:sp>
              <p:nvSpPr>
                <p:cNvPr id="4197" name="Oval 4196"/>
                <p:cNvSpPr/>
                <p:nvPr/>
              </p:nvSpPr>
              <p:spPr>
                <a:xfrm>
                  <a:off x="4006800" y="2918442"/>
                  <a:ext cx="489600" cy="489600"/>
                </a:xfrm>
                <a:prstGeom prst="ellipse">
                  <a:avLst/>
                </a:prstGeom>
                <a:solidFill>
                  <a:srgbClr val="C00000"/>
                </a:solidFill>
                <a:ln w="25400" cap="flat" cmpd="sng" algn="ctr">
                  <a:noFill/>
                  <a:prstDash val="solid"/>
                </a:ln>
                <a:effectLst>
                  <a:outerShdw blurRad="50800" dist="38100" dir="8100000" algn="tr" rotWithShape="0">
                    <a:prstClr val="black">
                      <a:alpha val="40000"/>
                    </a:prstClr>
                  </a:outerShdw>
                </a:effectLst>
                <a:scene3d>
                  <a:camera prst="orthographicFront">
                    <a:rot lat="0" lon="0" rev="0"/>
                  </a:camera>
                  <a:lightRig rig="threePt" dir="t"/>
                </a:scene3d>
                <a:sp3d>
                  <a:bevelT w="247650" h="247650"/>
                  <a:bevelB w="247650" h="247650"/>
                </a:sp3d>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800" b="0" i="0" u="none" strike="noStrike" kern="0" cap="none" spc="0" normalizeH="0" baseline="0" noProof="0" smtClean="0">
                    <a:ln>
                      <a:noFill/>
                    </a:ln>
                    <a:solidFill>
                      <a:prstClr val="white"/>
                    </a:solidFill>
                    <a:effectLst/>
                    <a:uLnTx/>
                    <a:uFillTx/>
                    <a:latin typeface="Arial" panose="020B0604020202020204" pitchFamily="34" charset="0"/>
                    <a:ea typeface="Arial Unicode MS" panose="020B0604020202020204" pitchFamily="34" charset="-128"/>
                  </a:endParaRPr>
                </a:p>
              </p:txBody>
            </p:sp>
            <p:sp>
              <p:nvSpPr>
                <p:cNvPr id="4198" name="Oval 4197"/>
                <p:cNvSpPr/>
                <p:nvPr/>
              </p:nvSpPr>
              <p:spPr>
                <a:xfrm>
                  <a:off x="4006800" y="3549600"/>
                  <a:ext cx="489600" cy="489600"/>
                </a:xfrm>
                <a:prstGeom prst="ellipse">
                  <a:avLst/>
                </a:prstGeom>
                <a:solidFill>
                  <a:srgbClr val="C00000"/>
                </a:solidFill>
                <a:ln w="25400" cap="flat" cmpd="sng" algn="ctr">
                  <a:noFill/>
                  <a:prstDash val="solid"/>
                </a:ln>
                <a:effectLst>
                  <a:outerShdw blurRad="50800" dist="38100" dir="8100000" algn="tr" rotWithShape="0">
                    <a:prstClr val="black">
                      <a:alpha val="40000"/>
                    </a:prstClr>
                  </a:outerShdw>
                </a:effectLst>
                <a:scene3d>
                  <a:camera prst="orthographicFront">
                    <a:rot lat="0" lon="0" rev="0"/>
                  </a:camera>
                  <a:lightRig rig="threePt" dir="t"/>
                </a:scene3d>
                <a:sp3d>
                  <a:bevelT w="247650" h="247650"/>
                  <a:bevelB w="247650" h="247650"/>
                </a:sp3d>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800" b="0" i="0" u="none" strike="noStrike" kern="0" cap="none" spc="0" normalizeH="0" baseline="0" noProof="0" smtClean="0">
                    <a:ln>
                      <a:noFill/>
                    </a:ln>
                    <a:solidFill>
                      <a:prstClr val="white"/>
                    </a:solidFill>
                    <a:effectLst/>
                    <a:uLnTx/>
                    <a:uFillTx/>
                    <a:latin typeface="Arial" panose="020B0604020202020204" pitchFamily="34" charset="0"/>
                    <a:ea typeface="Arial Unicode MS" panose="020B0604020202020204" pitchFamily="34" charset="-128"/>
                  </a:endParaRPr>
                </a:p>
              </p:txBody>
            </p:sp>
            <p:sp>
              <p:nvSpPr>
                <p:cNvPr id="4199" name="Oval 4198"/>
                <p:cNvSpPr/>
                <p:nvPr/>
              </p:nvSpPr>
              <p:spPr>
                <a:xfrm>
                  <a:off x="4006800" y="2289600"/>
                  <a:ext cx="489600" cy="489600"/>
                </a:xfrm>
                <a:prstGeom prst="ellipse">
                  <a:avLst/>
                </a:prstGeom>
                <a:solidFill>
                  <a:srgbClr val="C00000"/>
                </a:solidFill>
                <a:ln w="25400" cap="flat" cmpd="sng" algn="ctr">
                  <a:noFill/>
                  <a:prstDash val="solid"/>
                </a:ln>
                <a:effectLst>
                  <a:outerShdw blurRad="50800" dist="38100" dir="8100000" algn="tr" rotWithShape="0">
                    <a:prstClr val="black">
                      <a:alpha val="40000"/>
                    </a:prstClr>
                  </a:outerShdw>
                </a:effectLst>
                <a:scene3d>
                  <a:camera prst="orthographicFront">
                    <a:rot lat="0" lon="0" rev="0"/>
                  </a:camera>
                  <a:lightRig rig="threePt" dir="t"/>
                </a:scene3d>
                <a:sp3d>
                  <a:bevelT w="247650" h="247650"/>
                  <a:bevelB w="247650" h="247650"/>
                </a:sp3d>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800" b="0" i="0" u="none" strike="noStrike" kern="0" cap="none" spc="0" normalizeH="0" baseline="0" noProof="0" smtClean="0">
                    <a:ln>
                      <a:noFill/>
                    </a:ln>
                    <a:solidFill>
                      <a:prstClr val="white"/>
                    </a:solidFill>
                    <a:effectLst/>
                    <a:uLnTx/>
                    <a:uFillTx/>
                    <a:latin typeface="Arial" panose="020B0604020202020204" pitchFamily="34" charset="0"/>
                    <a:ea typeface="Arial Unicode MS" panose="020B0604020202020204" pitchFamily="34" charset="-128"/>
                  </a:endParaRPr>
                </a:p>
              </p:txBody>
            </p:sp>
            <p:sp>
              <p:nvSpPr>
                <p:cNvPr id="4200" name="Oval 108"/>
                <p:cNvSpPr/>
                <p:nvPr/>
              </p:nvSpPr>
              <p:spPr>
                <a:xfrm>
                  <a:off x="4110301" y="2091477"/>
                  <a:ext cx="284896" cy="47642"/>
                </a:xfrm>
                <a:custGeom>
                  <a:avLst/>
                  <a:gdLst/>
                  <a:ahLst/>
                  <a:cxnLst/>
                  <a:rect l="l" t="t" r="r" b="b"/>
                  <a:pathLst>
                    <a:path w="284896" h="47642">
                      <a:moveTo>
                        <a:pt x="0" y="0"/>
                      </a:moveTo>
                      <a:lnTo>
                        <a:pt x="284896" y="0"/>
                      </a:lnTo>
                      <a:cubicBezTo>
                        <a:pt x="245617" y="30418"/>
                        <a:pt x="196043" y="47642"/>
                        <a:pt x="142447" y="47642"/>
                      </a:cubicBezTo>
                      <a:cubicBezTo>
                        <a:pt x="88852" y="47642"/>
                        <a:pt x="39279" y="30418"/>
                        <a:pt x="0" y="0"/>
                      </a:cubicBezTo>
                      <a:close/>
                    </a:path>
                  </a:pathLst>
                </a:custGeom>
                <a:gradFill>
                  <a:gsLst>
                    <a:gs pos="17000">
                      <a:srgbClr val="B90000"/>
                    </a:gs>
                    <a:gs pos="69000">
                      <a:srgbClr val="7A0000"/>
                    </a:gs>
                    <a:gs pos="0">
                      <a:srgbClr val="C00000">
                        <a:shade val="67500"/>
                        <a:satMod val="115000"/>
                      </a:srgbClr>
                    </a:gs>
                    <a:gs pos="6000">
                      <a:srgbClr val="B40000"/>
                    </a:gs>
                    <a:gs pos="22000">
                      <a:srgbClr val="BB0000"/>
                    </a:gs>
                    <a:gs pos="100000">
                      <a:srgbClr val="520000"/>
                    </a:gs>
                    <a:gs pos="57000">
                      <a:srgbClr val="940000"/>
                    </a:gs>
                  </a:gsLst>
                  <a:path path="circle">
                    <a:fillToRect l="50000" t="50000" r="50000" b="50000"/>
                  </a:path>
                </a:gradFill>
                <a:ln w="25400" cap="flat" cmpd="sng" algn="ctr">
                  <a:noFill/>
                  <a:prstDash val="solid"/>
                </a:ln>
                <a:effectLst>
                  <a:outerShdw blurRad="50800" dist="38100" dir="8100000" algn="tr" rotWithShape="0">
                    <a:prstClr val="black">
                      <a:alpha val="40000"/>
                    </a:prstClr>
                  </a:outerShdw>
                </a:effectLst>
                <a:scene3d>
                  <a:camera prst="orthographicFront">
                    <a:rot lat="0" lon="0" rev="0"/>
                  </a:camera>
                  <a:lightRig rig="threePt" dir="t"/>
                </a:scene3d>
                <a:sp3d prstMaterial="plastic">
                  <a:bevelT w="266700" h="0"/>
                  <a:bevelB w="0" h="0"/>
                </a:sp3d>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800" b="0" i="0" u="none" strike="noStrike" kern="0" cap="none" spc="0" normalizeH="0" baseline="0" noProof="0" smtClean="0">
                    <a:ln>
                      <a:noFill/>
                    </a:ln>
                    <a:solidFill>
                      <a:prstClr val="white"/>
                    </a:solidFill>
                    <a:effectLst/>
                    <a:uLnTx/>
                    <a:uFillTx/>
                    <a:latin typeface="Arial" panose="020B0604020202020204" pitchFamily="34" charset="0"/>
                    <a:ea typeface="Arial Unicode MS" panose="020B0604020202020204" pitchFamily="34" charset="-128"/>
                  </a:endParaRPr>
                </a:p>
              </p:txBody>
            </p:sp>
            <p:sp>
              <p:nvSpPr>
                <p:cNvPr id="4201" name="Oval 4200"/>
                <p:cNvSpPr/>
                <p:nvPr/>
              </p:nvSpPr>
              <p:spPr>
                <a:xfrm>
                  <a:off x="4798800" y="2918442"/>
                  <a:ext cx="489600" cy="489600"/>
                </a:xfrm>
                <a:prstGeom prst="ellipse">
                  <a:avLst/>
                </a:prstGeom>
                <a:solidFill>
                  <a:srgbClr val="C00000"/>
                </a:solidFill>
                <a:ln w="25400" cap="flat" cmpd="sng" algn="ctr">
                  <a:noFill/>
                  <a:prstDash val="solid"/>
                </a:ln>
                <a:effectLst>
                  <a:outerShdw blurRad="50800" dist="38100" dir="8100000" algn="tr" rotWithShape="0">
                    <a:prstClr val="black">
                      <a:alpha val="40000"/>
                    </a:prstClr>
                  </a:outerShdw>
                </a:effectLst>
                <a:scene3d>
                  <a:camera prst="orthographicFront">
                    <a:rot lat="0" lon="0" rev="0"/>
                  </a:camera>
                  <a:lightRig rig="threePt" dir="t"/>
                </a:scene3d>
                <a:sp3d>
                  <a:bevelT w="247650" h="247650"/>
                  <a:bevelB w="247650" h="247650"/>
                </a:sp3d>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800" b="0" i="0" u="none" strike="noStrike" kern="0" cap="none" spc="0" normalizeH="0" baseline="0" noProof="0" smtClean="0">
                    <a:ln>
                      <a:noFill/>
                    </a:ln>
                    <a:solidFill>
                      <a:prstClr val="white"/>
                    </a:solidFill>
                    <a:effectLst/>
                    <a:uLnTx/>
                    <a:uFillTx/>
                    <a:latin typeface="Arial" panose="020B0604020202020204" pitchFamily="34" charset="0"/>
                    <a:ea typeface="Arial Unicode MS" panose="020B0604020202020204" pitchFamily="34" charset="-128"/>
                  </a:endParaRPr>
                </a:p>
              </p:txBody>
            </p:sp>
            <p:sp>
              <p:nvSpPr>
                <p:cNvPr id="4202" name="Oval 4201"/>
                <p:cNvSpPr/>
                <p:nvPr/>
              </p:nvSpPr>
              <p:spPr>
                <a:xfrm>
                  <a:off x="4798800" y="3549600"/>
                  <a:ext cx="489600" cy="489600"/>
                </a:xfrm>
                <a:prstGeom prst="ellipse">
                  <a:avLst/>
                </a:prstGeom>
                <a:solidFill>
                  <a:srgbClr val="C00000"/>
                </a:solidFill>
                <a:ln w="25400" cap="flat" cmpd="sng" algn="ctr">
                  <a:noFill/>
                  <a:prstDash val="solid"/>
                </a:ln>
                <a:effectLst>
                  <a:outerShdw blurRad="50800" dist="38100" dir="8100000" algn="tr" rotWithShape="0">
                    <a:prstClr val="black">
                      <a:alpha val="40000"/>
                    </a:prstClr>
                  </a:outerShdw>
                </a:effectLst>
                <a:scene3d>
                  <a:camera prst="orthographicFront">
                    <a:rot lat="0" lon="0" rev="0"/>
                  </a:camera>
                  <a:lightRig rig="threePt" dir="t"/>
                </a:scene3d>
                <a:sp3d>
                  <a:bevelT w="247650" h="247650"/>
                  <a:bevelB w="247650" h="247650"/>
                </a:sp3d>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800" b="0" i="0" u="none" strike="noStrike" kern="0" cap="none" spc="0" normalizeH="0" baseline="0" noProof="0" smtClean="0">
                    <a:ln>
                      <a:noFill/>
                    </a:ln>
                    <a:solidFill>
                      <a:prstClr val="white"/>
                    </a:solidFill>
                    <a:effectLst/>
                    <a:uLnTx/>
                    <a:uFillTx/>
                    <a:latin typeface="Arial" panose="020B0604020202020204" pitchFamily="34" charset="0"/>
                    <a:ea typeface="Arial Unicode MS" panose="020B0604020202020204" pitchFamily="34" charset="-128"/>
                  </a:endParaRPr>
                </a:p>
              </p:txBody>
            </p:sp>
            <p:sp>
              <p:nvSpPr>
                <p:cNvPr id="4203" name="Oval 4202"/>
                <p:cNvSpPr/>
                <p:nvPr/>
              </p:nvSpPr>
              <p:spPr>
                <a:xfrm>
                  <a:off x="4798800" y="2289600"/>
                  <a:ext cx="489600" cy="489600"/>
                </a:xfrm>
                <a:prstGeom prst="ellipse">
                  <a:avLst/>
                </a:prstGeom>
                <a:solidFill>
                  <a:srgbClr val="C00000"/>
                </a:solidFill>
                <a:ln w="25400" cap="flat" cmpd="sng" algn="ctr">
                  <a:noFill/>
                  <a:prstDash val="solid"/>
                </a:ln>
                <a:effectLst>
                  <a:outerShdw blurRad="50800" dist="38100" dir="8100000" algn="tr" rotWithShape="0">
                    <a:prstClr val="black">
                      <a:alpha val="40000"/>
                    </a:prstClr>
                  </a:outerShdw>
                </a:effectLst>
                <a:scene3d>
                  <a:camera prst="orthographicFront">
                    <a:rot lat="0" lon="0" rev="0"/>
                  </a:camera>
                  <a:lightRig rig="threePt" dir="t"/>
                </a:scene3d>
                <a:sp3d>
                  <a:bevelT w="247650" h="247650"/>
                  <a:bevelB w="247650" h="247650"/>
                </a:sp3d>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800" b="0" i="0" u="none" strike="noStrike" kern="0" cap="none" spc="0" normalizeH="0" baseline="0" noProof="0" smtClean="0">
                    <a:ln>
                      <a:noFill/>
                    </a:ln>
                    <a:solidFill>
                      <a:prstClr val="white"/>
                    </a:solidFill>
                    <a:effectLst/>
                    <a:uLnTx/>
                    <a:uFillTx/>
                    <a:latin typeface="Arial" panose="020B0604020202020204" pitchFamily="34" charset="0"/>
                    <a:ea typeface="Arial Unicode MS" panose="020B0604020202020204" pitchFamily="34" charset="-128"/>
                  </a:endParaRPr>
                </a:p>
              </p:txBody>
            </p:sp>
            <p:sp>
              <p:nvSpPr>
                <p:cNvPr id="4204" name="Oval 98"/>
                <p:cNvSpPr/>
                <p:nvPr/>
              </p:nvSpPr>
              <p:spPr>
                <a:xfrm>
                  <a:off x="4905810" y="2091477"/>
                  <a:ext cx="284733" cy="47642"/>
                </a:xfrm>
                <a:custGeom>
                  <a:avLst/>
                  <a:gdLst/>
                  <a:ahLst/>
                  <a:cxnLst/>
                  <a:rect l="l" t="t" r="r" b="b"/>
                  <a:pathLst>
                    <a:path w="284733" h="47642">
                      <a:moveTo>
                        <a:pt x="0" y="0"/>
                      </a:moveTo>
                      <a:lnTo>
                        <a:pt x="284733" y="0"/>
                      </a:lnTo>
                      <a:cubicBezTo>
                        <a:pt x="245462" y="30444"/>
                        <a:pt x="195923" y="47642"/>
                        <a:pt x="142366" y="47642"/>
                      </a:cubicBezTo>
                      <a:cubicBezTo>
                        <a:pt x="88811" y="47642"/>
                        <a:pt x="39272" y="30444"/>
                        <a:pt x="0" y="0"/>
                      </a:cubicBezTo>
                      <a:close/>
                    </a:path>
                  </a:pathLst>
                </a:custGeom>
                <a:gradFill>
                  <a:gsLst>
                    <a:gs pos="17000">
                      <a:srgbClr val="B90000"/>
                    </a:gs>
                    <a:gs pos="69000">
                      <a:srgbClr val="7A0000"/>
                    </a:gs>
                    <a:gs pos="0">
                      <a:srgbClr val="C00000">
                        <a:shade val="67500"/>
                        <a:satMod val="115000"/>
                      </a:srgbClr>
                    </a:gs>
                    <a:gs pos="6000">
                      <a:srgbClr val="B40000"/>
                    </a:gs>
                    <a:gs pos="22000">
                      <a:srgbClr val="BB0000"/>
                    </a:gs>
                    <a:gs pos="100000">
                      <a:srgbClr val="520000"/>
                    </a:gs>
                    <a:gs pos="57000">
                      <a:srgbClr val="940000"/>
                    </a:gs>
                  </a:gsLst>
                  <a:path path="circle">
                    <a:fillToRect l="50000" t="50000" r="50000" b="50000"/>
                  </a:path>
                </a:gradFill>
                <a:ln w="25400" cap="flat" cmpd="sng" algn="ctr">
                  <a:noFill/>
                  <a:prstDash val="solid"/>
                </a:ln>
                <a:effectLst>
                  <a:outerShdw blurRad="50800" dist="38100" dir="8100000" algn="tr" rotWithShape="0">
                    <a:prstClr val="black">
                      <a:alpha val="40000"/>
                    </a:prstClr>
                  </a:outerShdw>
                </a:effectLst>
                <a:scene3d>
                  <a:camera prst="orthographicFront">
                    <a:rot lat="0" lon="0" rev="0"/>
                  </a:camera>
                  <a:lightRig rig="threePt" dir="t"/>
                </a:scene3d>
                <a:sp3d prstMaterial="plastic">
                  <a:bevelT w="266700" h="0"/>
                  <a:bevelB w="0" h="0"/>
                </a:sp3d>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800" b="0" i="0" u="none" strike="noStrike" kern="0" cap="none" spc="0" normalizeH="0" baseline="0" noProof="0" smtClean="0">
                    <a:ln>
                      <a:noFill/>
                    </a:ln>
                    <a:solidFill>
                      <a:prstClr val="white"/>
                    </a:solidFill>
                    <a:effectLst/>
                    <a:uLnTx/>
                    <a:uFillTx/>
                    <a:latin typeface="Arial" panose="020B0604020202020204" pitchFamily="34" charset="0"/>
                    <a:ea typeface="Arial Unicode MS" panose="020B0604020202020204" pitchFamily="34" charset="-128"/>
                  </a:endParaRPr>
                </a:p>
              </p:txBody>
            </p:sp>
            <p:grpSp>
              <p:nvGrpSpPr>
                <p:cNvPr id="5501" name="Group 4204"/>
                <p:cNvGrpSpPr/>
                <p:nvPr/>
              </p:nvGrpSpPr>
              <p:grpSpPr>
                <a:xfrm>
                  <a:off x="4798800" y="4179600"/>
                  <a:ext cx="489600" cy="426013"/>
                  <a:chOff x="4798800" y="4179600"/>
                  <a:chExt cx="489600" cy="426013"/>
                </a:xfrm>
              </p:grpSpPr>
              <p:sp>
                <p:nvSpPr>
                  <p:cNvPr id="4258" name="Oval 97"/>
                  <p:cNvSpPr/>
                  <p:nvPr/>
                </p:nvSpPr>
                <p:spPr>
                  <a:xfrm>
                    <a:off x="4798800" y="4179600"/>
                    <a:ext cx="489600" cy="426013"/>
                  </a:xfrm>
                  <a:custGeom>
                    <a:avLst/>
                    <a:gdLst/>
                    <a:ahLst/>
                    <a:cxnLst/>
                    <a:rect l="l" t="t" r="r" b="b"/>
                    <a:pathLst>
                      <a:path w="489600" h="426013">
                        <a:moveTo>
                          <a:pt x="244800" y="0"/>
                        </a:moveTo>
                        <a:cubicBezTo>
                          <a:pt x="379999" y="0"/>
                          <a:pt x="489600" y="109601"/>
                          <a:pt x="489600" y="244800"/>
                        </a:cubicBezTo>
                        <a:cubicBezTo>
                          <a:pt x="489600" y="317817"/>
                          <a:pt x="457634" y="383366"/>
                          <a:pt x="405247" y="426013"/>
                        </a:cubicBezTo>
                        <a:lnTo>
                          <a:pt x="84354" y="426013"/>
                        </a:lnTo>
                        <a:cubicBezTo>
                          <a:pt x="31967" y="383366"/>
                          <a:pt x="0" y="317817"/>
                          <a:pt x="0" y="244800"/>
                        </a:cubicBezTo>
                        <a:cubicBezTo>
                          <a:pt x="0" y="109601"/>
                          <a:pt x="109601" y="0"/>
                          <a:pt x="244800" y="0"/>
                        </a:cubicBezTo>
                        <a:close/>
                      </a:path>
                    </a:pathLst>
                  </a:custGeom>
                  <a:gradFill>
                    <a:gsLst>
                      <a:gs pos="38000">
                        <a:srgbClr val="CE0000"/>
                      </a:gs>
                      <a:gs pos="69000">
                        <a:srgbClr val="7A0000"/>
                      </a:gs>
                      <a:gs pos="0">
                        <a:srgbClr val="C00000">
                          <a:shade val="67500"/>
                          <a:satMod val="115000"/>
                        </a:srgbClr>
                      </a:gs>
                      <a:gs pos="6000">
                        <a:srgbClr val="C50000"/>
                      </a:gs>
                      <a:gs pos="22000">
                        <a:srgbClr val="E50000"/>
                      </a:gs>
                      <a:gs pos="100000">
                        <a:srgbClr val="520000"/>
                      </a:gs>
                      <a:gs pos="61000">
                        <a:srgbClr val="A50000"/>
                      </a:gs>
                    </a:gsLst>
                    <a:path path="circle">
                      <a:fillToRect l="50000" t="50000" r="50000" b="50000"/>
                    </a:path>
                  </a:gradFill>
                  <a:ln w="25400" cap="flat" cmpd="sng" algn="ctr">
                    <a:noFill/>
                    <a:prstDash val="solid"/>
                  </a:ln>
                  <a:effectLst/>
                  <a:scene3d>
                    <a:camera prst="orthographicFront">
                      <a:rot lat="0" lon="0" rev="0"/>
                    </a:camera>
                    <a:lightRig rig="soft" dir="t">
                      <a:rot lat="0" lon="0" rev="14400000"/>
                    </a:lightRig>
                  </a:scene3d>
                  <a:sp3d prstMaterial="plastic">
                    <a:bevelT w="266700" h="19050"/>
                    <a:bevelB w="0" h="0"/>
                  </a:sp3d>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800" b="0" i="0" u="none" strike="noStrike" kern="0" cap="none" spc="0" normalizeH="0" baseline="0" noProof="0" smtClean="0">
                      <a:ln>
                        <a:noFill/>
                      </a:ln>
                      <a:solidFill>
                        <a:prstClr val="white"/>
                      </a:solidFill>
                      <a:effectLst/>
                      <a:uLnTx/>
                      <a:uFillTx/>
                      <a:latin typeface="Arial" panose="020B0604020202020204" pitchFamily="34" charset="0"/>
                      <a:ea typeface="Arial Unicode MS" panose="020B0604020202020204" pitchFamily="34" charset="-128"/>
                    </a:endParaRPr>
                  </a:p>
                </p:txBody>
              </p:sp>
              <p:sp>
                <p:nvSpPr>
                  <p:cNvPr id="4259" name="Oval 4258"/>
                  <p:cNvSpPr/>
                  <p:nvPr/>
                </p:nvSpPr>
                <p:spPr>
                  <a:xfrm>
                    <a:off x="4915425" y="4279962"/>
                    <a:ext cx="180000" cy="180000"/>
                  </a:xfrm>
                  <a:prstGeom prst="ellipse">
                    <a:avLst/>
                  </a:prstGeom>
                  <a:gradFill flip="none" rotWithShape="1">
                    <a:gsLst>
                      <a:gs pos="0">
                        <a:srgbClr val="FF8181">
                          <a:alpha val="45882"/>
                        </a:srgbClr>
                      </a:gs>
                      <a:gs pos="100000">
                        <a:srgbClr val="FF0909"/>
                      </a:gs>
                      <a:gs pos="61000">
                        <a:srgbClr val="FF5757"/>
                      </a:gs>
                    </a:gsLst>
                    <a:path path="circle">
                      <a:fillToRect l="50000" t="50000" r="50000" b="50000"/>
                    </a:path>
                    <a:tileRect/>
                  </a:gradFill>
                  <a:ln w="25400" cap="flat" cmpd="sng" algn="ctr">
                    <a:noFill/>
                    <a:prstDash val="solid"/>
                  </a:ln>
                  <a:effectLst>
                    <a:glow rad="25400">
                      <a:sysClr val="window" lastClr="FFFFFF">
                        <a:alpha val="4000"/>
                      </a:sysClr>
                    </a:glow>
                    <a:reflection blurRad="6350" stA="50000" endA="300" endPos="55000" dir="5400000" sy="-100000" algn="bl" rotWithShape="0"/>
                    <a:softEdge rad="38100"/>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800" b="0" i="0" u="none" strike="noStrike" kern="0" cap="none" spc="0" normalizeH="0" baseline="0" noProof="0" smtClean="0">
                      <a:ln>
                        <a:noFill/>
                      </a:ln>
                      <a:solidFill>
                        <a:prstClr val="white"/>
                      </a:solidFill>
                      <a:effectLst/>
                      <a:uLnTx/>
                      <a:uFillTx/>
                      <a:latin typeface="Arial" panose="020B0604020202020204" pitchFamily="34" charset="0"/>
                      <a:ea typeface="Arial Unicode MS" panose="020B0604020202020204" pitchFamily="34" charset="-128"/>
                    </a:endParaRPr>
                  </a:p>
                </p:txBody>
              </p:sp>
            </p:grpSp>
            <p:sp>
              <p:nvSpPr>
                <p:cNvPr id="4206" name="Oval 4205"/>
                <p:cNvSpPr/>
                <p:nvPr/>
              </p:nvSpPr>
              <p:spPr>
                <a:xfrm>
                  <a:off x="5589276" y="2918442"/>
                  <a:ext cx="489600" cy="489600"/>
                </a:xfrm>
                <a:prstGeom prst="ellipse">
                  <a:avLst/>
                </a:prstGeom>
                <a:solidFill>
                  <a:srgbClr val="C00000"/>
                </a:solidFill>
                <a:ln w="25400" cap="flat" cmpd="sng" algn="ctr">
                  <a:noFill/>
                  <a:prstDash val="solid"/>
                </a:ln>
                <a:effectLst>
                  <a:outerShdw blurRad="50800" dist="38100" dir="8100000" algn="tr" rotWithShape="0">
                    <a:prstClr val="black">
                      <a:alpha val="40000"/>
                    </a:prstClr>
                  </a:outerShdw>
                </a:effectLst>
                <a:scene3d>
                  <a:camera prst="orthographicFront">
                    <a:rot lat="0" lon="0" rev="0"/>
                  </a:camera>
                  <a:lightRig rig="threePt" dir="t"/>
                </a:scene3d>
                <a:sp3d>
                  <a:bevelT w="247650" h="247650"/>
                  <a:bevelB w="247650" h="247650"/>
                </a:sp3d>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800" b="0" i="0" u="none" strike="noStrike" kern="0" cap="none" spc="0" normalizeH="0" baseline="0" noProof="0" smtClean="0">
                    <a:ln>
                      <a:noFill/>
                    </a:ln>
                    <a:solidFill>
                      <a:prstClr val="white"/>
                    </a:solidFill>
                    <a:effectLst/>
                    <a:uLnTx/>
                    <a:uFillTx/>
                    <a:latin typeface="Arial" panose="020B0604020202020204" pitchFamily="34" charset="0"/>
                    <a:ea typeface="Arial Unicode MS" panose="020B0604020202020204" pitchFamily="34" charset="-128"/>
                  </a:endParaRPr>
                </a:p>
              </p:txBody>
            </p:sp>
            <p:sp>
              <p:nvSpPr>
                <p:cNvPr id="4207" name="Oval 4206"/>
                <p:cNvSpPr/>
                <p:nvPr/>
              </p:nvSpPr>
              <p:spPr>
                <a:xfrm>
                  <a:off x="5589276" y="3549600"/>
                  <a:ext cx="489600" cy="489600"/>
                </a:xfrm>
                <a:prstGeom prst="ellipse">
                  <a:avLst/>
                </a:prstGeom>
                <a:solidFill>
                  <a:srgbClr val="C00000"/>
                </a:solidFill>
                <a:ln w="25400" cap="flat" cmpd="sng" algn="ctr">
                  <a:noFill/>
                  <a:prstDash val="solid"/>
                </a:ln>
                <a:effectLst>
                  <a:outerShdw blurRad="50800" dist="38100" dir="8100000" algn="tr" rotWithShape="0">
                    <a:prstClr val="black">
                      <a:alpha val="40000"/>
                    </a:prstClr>
                  </a:outerShdw>
                </a:effectLst>
                <a:scene3d>
                  <a:camera prst="orthographicFront">
                    <a:rot lat="0" lon="0" rev="0"/>
                  </a:camera>
                  <a:lightRig rig="threePt" dir="t"/>
                </a:scene3d>
                <a:sp3d>
                  <a:bevelT w="247650" h="247650"/>
                  <a:bevelB w="247650" h="247650"/>
                </a:sp3d>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800" b="0" i="0" u="none" strike="noStrike" kern="0" cap="none" spc="0" normalizeH="0" baseline="0" noProof="0" smtClean="0">
                    <a:ln>
                      <a:noFill/>
                    </a:ln>
                    <a:solidFill>
                      <a:prstClr val="white"/>
                    </a:solidFill>
                    <a:effectLst/>
                    <a:uLnTx/>
                    <a:uFillTx/>
                    <a:latin typeface="Arial" panose="020B0604020202020204" pitchFamily="34" charset="0"/>
                    <a:ea typeface="Arial Unicode MS" panose="020B0604020202020204" pitchFamily="34" charset="-128"/>
                  </a:endParaRPr>
                </a:p>
              </p:txBody>
            </p:sp>
            <p:sp>
              <p:nvSpPr>
                <p:cNvPr id="4208" name="Oval 4207"/>
                <p:cNvSpPr/>
                <p:nvPr/>
              </p:nvSpPr>
              <p:spPr>
                <a:xfrm>
                  <a:off x="5589276" y="2289600"/>
                  <a:ext cx="489600" cy="489600"/>
                </a:xfrm>
                <a:prstGeom prst="ellipse">
                  <a:avLst/>
                </a:prstGeom>
                <a:solidFill>
                  <a:srgbClr val="C00000"/>
                </a:solidFill>
                <a:ln w="25400" cap="flat" cmpd="sng" algn="ctr">
                  <a:noFill/>
                  <a:prstDash val="solid"/>
                </a:ln>
                <a:effectLst>
                  <a:outerShdw blurRad="50800" dist="38100" dir="8100000" algn="tr" rotWithShape="0">
                    <a:prstClr val="black">
                      <a:alpha val="40000"/>
                    </a:prstClr>
                  </a:outerShdw>
                </a:effectLst>
                <a:scene3d>
                  <a:camera prst="orthographicFront">
                    <a:rot lat="0" lon="0" rev="0"/>
                  </a:camera>
                  <a:lightRig rig="threePt" dir="t"/>
                </a:scene3d>
                <a:sp3d>
                  <a:bevelT w="247650" h="247650"/>
                  <a:bevelB w="247650" h="247650"/>
                </a:sp3d>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800" b="0" i="0" u="none" strike="noStrike" kern="0" cap="none" spc="0" normalizeH="0" baseline="0" noProof="0" smtClean="0">
                    <a:ln>
                      <a:noFill/>
                    </a:ln>
                    <a:solidFill>
                      <a:prstClr val="white"/>
                    </a:solidFill>
                    <a:effectLst/>
                    <a:uLnTx/>
                    <a:uFillTx/>
                    <a:latin typeface="Arial" panose="020B0604020202020204" pitchFamily="34" charset="0"/>
                    <a:ea typeface="Arial Unicode MS" panose="020B0604020202020204" pitchFamily="34" charset="-128"/>
                  </a:endParaRPr>
                </a:p>
              </p:txBody>
            </p:sp>
            <p:sp>
              <p:nvSpPr>
                <p:cNvPr id="4209" name="Oval 133"/>
                <p:cNvSpPr/>
                <p:nvPr/>
              </p:nvSpPr>
              <p:spPr>
                <a:xfrm>
                  <a:off x="5701237" y="2091477"/>
                  <a:ext cx="284733" cy="47642"/>
                </a:xfrm>
                <a:custGeom>
                  <a:avLst/>
                  <a:gdLst/>
                  <a:ahLst/>
                  <a:cxnLst/>
                  <a:rect l="l" t="t" r="r" b="b"/>
                  <a:pathLst>
                    <a:path w="284733" h="47642">
                      <a:moveTo>
                        <a:pt x="0" y="0"/>
                      </a:moveTo>
                      <a:lnTo>
                        <a:pt x="284733" y="0"/>
                      </a:lnTo>
                      <a:cubicBezTo>
                        <a:pt x="245462" y="30444"/>
                        <a:pt x="195923" y="47642"/>
                        <a:pt x="142366" y="47642"/>
                      </a:cubicBezTo>
                      <a:cubicBezTo>
                        <a:pt x="88811" y="47642"/>
                        <a:pt x="39272" y="30444"/>
                        <a:pt x="0" y="0"/>
                      </a:cubicBezTo>
                      <a:close/>
                    </a:path>
                  </a:pathLst>
                </a:custGeom>
                <a:gradFill>
                  <a:gsLst>
                    <a:gs pos="17000">
                      <a:srgbClr val="B90000"/>
                    </a:gs>
                    <a:gs pos="69000">
                      <a:srgbClr val="7A0000"/>
                    </a:gs>
                    <a:gs pos="0">
                      <a:srgbClr val="C00000">
                        <a:shade val="67500"/>
                        <a:satMod val="115000"/>
                      </a:srgbClr>
                    </a:gs>
                    <a:gs pos="6000">
                      <a:srgbClr val="B40000"/>
                    </a:gs>
                    <a:gs pos="22000">
                      <a:srgbClr val="BB0000"/>
                    </a:gs>
                    <a:gs pos="100000">
                      <a:srgbClr val="520000"/>
                    </a:gs>
                    <a:gs pos="57000">
                      <a:srgbClr val="940000"/>
                    </a:gs>
                  </a:gsLst>
                  <a:path path="circle">
                    <a:fillToRect l="50000" t="50000" r="50000" b="50000"/>
                  </a:path>
                </a:gradFill>
                <a:ln w="25400" cap="flat" cmpd="sng" algn="ctr">
                  <a:noFill/>
                  <a:prstDash val="solid"/>
                </a:ln>
                <a:effectLst>
                  <a:outerShdw blurRad="50800" dist="38100" dir="8100000" algn="tr" rotWithShape="0">
                    <a:prstClr val="black">
                      <a:alpha val="40000"/>
                    </a:prstClr>
                  </a:outerShdw>
                </a:effectLst>
                <a:scene3d>
                  <a:camera prst="orthographicFront">
                    <a:rot lat="0" lon="0" rev="0"/>
                  </a:camera>
                  <a:lightRig rig="threePt" dir="t"/>
                </a:scene3d>
                <a:sp3d prstMaterial="plastic">
                  <a:bevelT w="266700" h="0"/>
                  <a:bevelB w="0" h="0"/>
                </a:sp3d>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800" b="0" i="0" u="none" strike="noStrike" kern="0" cap="none" spc="0" normalizeH="0" baseline="0" noProof="0" smtClean="0">
                    <a:ln>
                      <a:noFill/>
                    </a:ln>
                    <a:solidFill>
                      <a:prstClr val="white"/>
                    </a:solidFill>
                    <a:effectLst/>
                    <a:uLnTx/>
                    <a:uFillTx/>
                    <a:latin typeface="Arial" panose="020B0604020202020204" pitchFamily="34" charset="0"/>
                    <a:ea typeface="Arial Unicode MS" panose="020B0604020202020204" pitchFamily="34" charset="-128"/>
                  </a:endParaRPr>
                </a:p>
              </p:txBody>
            </p:sp>
            <p:grpSp>
              <p:nvGrpSpPr>
                <p:cNvPr id="5502" name="Group 4209"/>
                <p:cNvGrpSpPr/>
                <p:nvPr/>
              </p:nvGrpSpPr>
              <p:grpSpPr>
                <a:xfrm>
                  <a:off x="5589276" y="4179601"/>
                  <a:ext cx="489600" cy="426013"/>
                  <a:chOff x="5589276" y="4179601"/>
                  <a:chExt cx="489600" cy="426013"/>
                </a:xfrm>
              </p:grpSpPr>
              <p:sp>
                <p:nvSpPr>
                  <p:cNvPr id="4256" name="Oval 132"/>
                  <p:cNvSpPr/>
                  <p:nvPr/>
                </p:nvSpPr>
                <p:spPr>
                  <a:xfrm>
                    <a:off x="5589276" y="4179601"/>
                    <a:ext cx="489600" cy="426013"/>
                  </a:xfrm>
                  <a:custGeom>
                    <a:avLst/>
                    <a:gdLst/>
                    <a:ahLst/>
                    <a:cxnLst/>
                    <a:rect l="l" t="t" r="r" b="b"/>
                    <a:pathLst>
                      <a:path w="489600" h="426013">
                        <a:moveTo>
                          <a:pt x="244800" y="0"/>
                        </a:moveTo>
                        <a:cubicBezTo>
                          <a:pt x="379999" y="0"/>
                          <a:pt x="489600" y="109601"/>
                          <a:pt x="489600" y="244800"/>
                        </a:cubicBezTo>
                        <a:cubicBezTo>
                          <a:pt x="489600" y="318029"/>
                          <a:pt x="457448" y="383748"/>
                          <a:pt x="404637" y="426013"/>
                        </a:cubicBezTo>
                        <a:lnTo>
                          <a:pt x="84966" y="426013"/>
                        </a:lnTo>
                        <a:cubicBezTo>
                          <a:pt x="32155" y="383748"/>
                          <a:pt x="0" y="318029"/>
                          <a:pt x="0" y="244800"/>
                        </a:cubicBezTo>
                        <a:cubicBezTo>
                          <a:pt x="0" y="109601"/>
                          <a:pt x="109601" y="0"/>
                          <a:pt x="244800" y="0"/>
                        </a:cubicBezTo>
                        <a:close/>
                      </a:path>
                    </a:pathLst>
                  </a:custGeom>
                  <a:gradFill>
                    <a:gsLst>
                      <a:gs pos="38000">
                        <a:srgbClr val="CE0000"/>
                      </a:gs>
                      <a:gs pos="69000">
                        <a:srgbClr val="7A0000"/>
                      </a:gs>
                      <a:gs pos="0">
                        <a:srgbClr val="C00000">
                          <a:shade val="67500"/>
                          <a:satMod val="115000"/>
                        </a:srgbClr>
                      </a:gs>
                      <a:gs pos="6000">
                        <a:srgbClr val="C50000"/>
                      </a:gs>
                      <a:gs pos="22000">
                        <a:srgbClr val="E50000"/>
                      </a:gs>
                      <a:gs pos="100000">
                        <a:srgbClr val="520000"/>
                      </a:gs>
                      <a:gs pos="61000">
                        <a:srgbClr val="A50000"/>
                      </a:gs>
                    </a:gsLst>
                    <a:path path="circle">
                      <a:fillToRect l="50000" t="50000" r="50000" b="50000"/>
                    </a:path>
                  </a:gradFill>
                  <a:ln w="25400" cap="flat" cmpd="sng" algn="ctr">
                    <a:noFill/>
                    <a:prstDash val="solid"/>
                  </a:ln>
                  <a:effectLst/>
                  <a:scene3d>
                    <a:camera prst="orthographicFront">
                      <a:rot lat="0" lon="0" rev="0"/>
                    </a:camera>
                    <a:lightRig rig="soft" dir="t">
                      <a:rot lat="0" lon="0" rev="14400000"/>
                    </a:lightRig>
                  </a:scene3d>
                  <a:sp3d prstMaterial="plastic">
                    <a:bevelT w="266700" h="19050"/>
                    <a:bevelB w="0" h="0"/>
                  </a:sp3d>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800" b="0" i="0" u="none" strike="noStrike" kern="0" cap="none" spc="0" normalizeH="0" baseline="0" noProof="0" smtClean="0">
                      <a:ln>
                        <a:noFill/>
                      </a:ln>
                      <a:solidFill>
                        <a:prstClr val="white"/>
                      </a:solidFill>
                      <a:effectLst/>
                      <a:uLnTx/>
                      <a:uFillTx/>
                      <a:latin typeface="Arial" panose="020B0604020202020204" pitchFamily="34" charset="0"/>
                      <a:ea typeface="Arial Unicode MS" panose="020B0604020202020204" pitchFamily="34" charset="-128"/>
                    </a:endParaRPr>
                  </a:p>
                </p:txBody>
              </p:sp>
              <p:sp>
                <p:nvSpPr>
                  <p:cNvPr id="4257" name="Oval 4256"/>
                  <p:cNvSpPr/>
                  <p:nvPr/>
                </p:nvSpPr>
                <p:spPr>
                  <a:xfrm>
                    <a:off x="5708232" y="4279962"/>
                    <a:ext cx="180000" cy="180000"/>
                  </a:xfrm>
                  <a:prstGeom prst="ellipse">
                    <a:avLst/>
                  </a:prstGeom>
                  <a:gradFill flip="none" rotWithShape="1">
                    <a:gsLst>
                      <a:gs pos="0">
                        <a:srgbClr val="FF8181">
                          <a:alpha val="45882"/>
                        </a:srgbClr>
                      </a:gs>
                      <a:gs pos="100000">
                        <a:srgbClr val="FF0909"/>
                      </a:gs>
                      <a:gs pos="61000">
                        <a:srgbClr val="FF5757"/>
                      </a:gs>
                    </a:gsLst>
                    <a:path path="circle">
                      <a:fillToRect l="50000" t="50000" r="50000" b="50000"/>
                    </a:path>
                    <a:tileRect/>
                  </a:gradFill>
                  <a:ln w="25400" cap="flat" cmpd="sng" algn="ctr">
                    <a:noFill/>
                    <a:prstDash val="solid"/>
                  </a:ln>
                  <a:effectLst>
                    <a:glow rad="25400">
                      <a:sysClr val="window" lastClr="FFFFFF">
                        <a:alpha val="4000"/>
                      </a:sysClr>
                    </a:glow>
                    <a:reflection blurRad="6350" stA="50000" endA="300" endPos="55000" dir="5400000" sy="-100000" algn="bl" rotWithShape="0"/>
                    <a:softEdge rad="38100"/>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800" b="0" i="0" u="none" strike="noStrike" kern="0" cap="none" spc="0" normalizeH="0" baseline="0" noProof="0" smtClean="0">
                      <a:ln>
                        <a:noFill/>
                      </a:ln>
                      <a:solidFill>
                        <a:prstClr val="white"/>
                      </a:solidFill>
                      <a:effectLst/>
                      <a:uLnTx/>
                      <a:uFillTx/>
                      <a:latin typeface="Arial" panose="020B0604020202020204" pitchFamily="34" charset="0"/>
                      <a:ea typeface="Arial Unicode MS" panose="020B0604020202020204" pitchFamily="34" charset="-128"/>
                    </a:endParaRPr>
                  </a:p>
                </p:txBody>
              </p:sp>
            </p:grpSp>
            <p:sp>
              <p:nvSpPr>
                <p:cNvPr id="4211" name="Oval 4210"/>
                <p:cNvSpPr/>
                <p:nvPr/>
              </p:nvSpPr>
              <p:spPr>
                <a:xfrm>
                  <a:off x="6398702" y="2918442"/>
                  <a:ext cx="489600" cy="489600"/>
                </a:xfrm>
                <a:prstGeom prst="ellipse">
                  <a:avLst/>
                </a:prstGeom>
                <a:solidFill>
                  <a:srgbClr val="C00000"/>
                </a:solidFill>
                <a:ln w="25400" cap="flat" cmpd="sng" algn="ctr">
                  <a:noFill/>
                  <a:prstDash val="solid"/>
                </a:ln>
                <a:effectLst>
                  <a:outerShdw blurRad="50800" dist="38100" dir="8100000" algn="tr" rotWithShape="0">
                    <a:prstClr val="black">
                      <a:alpha val="40000"/>
                    </a:prstClr>
                  </a:outerShdw>
                </a:effectLst>
                <a:scene3d>
                  <a:camera prst="orthographicFront">
                    <a:rot lat="0" lon="0" rev="0"/>
                  </a:camera>
                  <a:lightRig rig="threePt" dir="t"/>
                </a:scene3d>
                <a:sp3d>
                  <a:bevelT w="247650" h="247650"/>
                  <a:bevelB w="247650" h="247650"/>
                </a:sp3d>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800" b="0" i="0" u="none" strike="noStrike" kern="0" cap="none" spc="0" normalizeH="0" baseline="0" noProof="0" smtClean="0">
                    <a:ln>
                      <a:noFill/>
                    </a:ln>
                    <a:solidFill>
                      <a:prstClr val="white"/>
                    </a:solidFill>
                    <a:effectLst/>
                    <a:uLnTx/>
                    <a:uFillTx/>
                    <a:latin typeface="Arial" panose="020B0604020202020204" pitchFamily="34" charset="0"/>
                    <a:ea typeface="Arial Unicode MS" panose="020B0604020202020204" pitchFamily="34" charset="-128"/>
                  </a:endParaRPr>
                </a:p>
              </p:txBody>
            </p:sp>
            <p:sp>
              <p:nvSpPr>
                <p:cNvPr id="4212" name="Oval 4211"/>
                <p:cNvSpPr/>
                <p:nvPr/>
              </p:nvSpPr>
              <p:spPr>
                <a:xfrm>
                  <a:off x="6398702" y="3549600"/>
                  <a:ext cx="489600" cy="489600"/>
                </a:xfrm>
                <a:prstGeom prst="ellipse">
                  <a:avLst/>
                </a:prstGeom>
                <a:solidFill>
                  <a:srgbClr val="C00000"/>
                </a:solidFill>
                <a:ln w="25400" cap="flat" cmpd="sng" algn="ctr">
                  <a:noFill/>
                  <a:prstDash val="solid"/>
                </a:ln>
                <a:effectLst>
                  <a:outerShdw blurRad="50800" dist="38100" dir="8100000" algn="tr" rotWithShape="0">
                    <a:prstClr val="black">
                      <a:alpha val="40000"/>
                    </a:prstClr>
                  </a:outerShdw>
                </a:effectLst>
                <a:scene3d>
                  <a:camera prst="orthographicFront">
                    <a:rot lat="0" lon="0" rev="0"/>
                  </a:camera>
                  <a:lightRig rig="threePt" dir="t"/>
                </a:scene3d>
                <a:sp3d>
                  <a:bevelT w="247650" h="247650"/>
                  <a:bevelB w="247650" h="247650"/>
                </a:sp3d>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800" b="0" i="0" u="none" strike="noStrike" kern="0" cap="none" spc="0" normalizeH="0" baseline="0" noProof="0" smtClean="0">
                    <a:ln>
                      <a:noFill/>
                    </a:ln>
                    <a:solidFill>
                      <a:prstClr val="white"/>
                    </a:solidFill>
                    <a:effectLst/>
                    <a:uLnTx/>
                    <a:uFillTx/>
                    <a:latin typeface="Arial" panose="020B0604020202020204" pitchFamily="34" charset="0"/>
                    <a:ea typeface="Arial Unicode MS" panose="020B0604020202020204" pitchFamily="34" charset="-128"/>
                  </a:endParaRPr>
                </a:p>
              </p:txBody>
            </p:sp>
            <p:sp>
              <p:nvSpPr>
                <p:cNvPr id="4213" name="Oval 4212"/>
                <p:cNvSpPr/>
                <p:nvPr/>
              </p:nvSpPr>
              <p:spPr>
                <a:xfrm>
                  <a:off x="6398702" y="2289600"/>
                  <a:ext cx="489600" cy="489600"/>
                </a:xfrm>
                <a:prstGeom prst="ellipse">
                  <a:avLst/>
                </a:prstGeom>
                <a:solidFill>
                  <a:srgbClr val="C00000"/>
                </a:solidFill>
                <a:ln w="25400" cap="flat" cmpd="sng" algn="ctr">
                  <a:noFill/>
                  <a:prstDash val="solid"/>
                </a:ln>
                <a:effectLst>
                  <a:outerShdw blurRad="50800" dist="38100" dir="8100000" algn="tr" rotWithShape="0">
                    <a:prstClr val="black">
                      <a:alpha val="40000"/>
                    </a:prstClr>
                  </a:outerShdw>
                </a:effectLst>
                <a:scene3d>
                  <a:camera prst="orthographicFront">
                    <a:rot lat="0" lon="0" rev="0"/>
                  </a:camera>
                  <a:lightRig rig="threePt" dir="t"/>
                </a:scene3d>
                <a:sp3d>
                  <a:bevelT w="247650" h="247650"/>
                  <a:bevelB w="247650" h="247650"/>
                </a:sp3d>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800" b="0" i="0" u="none" strike="noStrike" kern="0" cap="none" spc="0" normalizeH="0" baseline="0" noProof="0" smtClean="0">
                    <a:ln>
                      <a:noFill/>
                    </a:ln>
                    <a:solidFill>
                      <a:prstClr val="white"/>
                    </a:solidFill>
                    <a:effectLst/>
                    <a:uLnTx/>
                    <a:uFillTx/>
                    <a:latin typeface="Arial" panose="020B0604020202020204" pitchFamily="34" charset="0"/>
                    <a:ea typeface="Arial Unicode MS" panose="020B0604020202020204" pitchFamily="34" charset="-128"/>
                  </a:endParaRPr>
                </a:p>
              </p:txBody>
            </p:sp>
            <p:sp>
              <p:nvSpPr>
                <p:cNvPr id="4214" name="Oval 123"/>
                <p:cNvSpPr/>
                <p:nvPr/>
              </p:nvSpPr>
              <p:spPr>
                <a:xfrm>
                  <a:off x="6501137" y="2091477"/>
                  <a:ext cx="284733" cy="47642"/>
                </a:xfrm>
                <a:custGeom>
                  <a:avLst/>
                  <a:gdLst/>
                  <a:ahLst/>
                  <a:cxnLst/>
                  <a:rect l="l" t="t" r="r" b="b"/>
                  <a:pathLst>
                    <a:path w="284733" h="47642">
                      <a:moveTo>
                        <a:pt x="0" y="0"/>
                      </a:moveTo>
                      <a:lnTo>
                        <a:pt x="284733" y="0"/>
                      </a:lnTo>
                      <a:cubicBezTo>
                        <a:pt x="245462" y="30444"/>
                        <a:pt x="195923" y="47642"/>
                        <a:pt x="142366" y="47642"/>
                      </a:cubicBezTo>
                      <a:cubicBezTo>
                        <a:pt x="88811" y="47642"/>
                        <a:pt x="39272" y="30444"/>
                        <a:pt x="0" y="0"/>
                      </a:cubicBezTo>
                      <a:close/>
                    </a:path>
                  </a:pathLst>
                </a:custGeom>
                <a:gradFill>
                  <a:gsLst>
                    <a:gs pos="17000">
                      <a:srgbClr val="B90000"/>
                    </a:gs>
                    <a:gs pos="69000">
                      <a:srgbClr val="7A0000"/>
                    </a:gs>
                    <a:gs pos="0">
                      <a:srgbClr val="C00000">
                        <a:shade val="67500"/>
                        <a:satMod val="115000"/>
                      </a:srgbClr>
                    </a:gs>
                    <a:gs pos="6000">
                      <a:srgbClr val="B40000"/>
                    </a:gs>
                    <a:gs pos="22000">
                      <a:srgbClr val="BB0000"/>
                    </a:gs>
                    <a:gs pos="100000">
                      <a:srgbClr val="520000"/>
                    </a:gs>
                    <a:gs pos="57000">
                      <a:srgbClr val="940000"/>
                    </a:gs>
                  </a:gsLst>
                  <a:path path="circle">
                    <a:fillToRect l="50000" t="50000" r="50000" b="50000"/>
                  </a:path>
                </a:gradFill>
                <a:ln w="25400" cap="flat" cmpd="sng" algn="ctr">
                  <a:noFill/>
                  <a:prstDash val="solid"/>
                </a:ln>
                <a:effectLst>
                  <a:outerShdw blurRad="50800" dist="38100" dir="8100000" algn="tr" rotWithShape="0">
                    <a:prstClr val="black">
                      <a:alpha val="40000"/>
                    </a:prstClr>
                  </a:outerShdw>
                </a:effectLst>
                <a:scene3d>
                  <a:camera prst="orthographicFront">
                    <a:rot lat="0" lon="0" rev="0"/>
                  </a:camera>
                  <a:lightRig rig="threePt" dir="t"/>
                </a:scene3d>
                <a:sp3d prstMaterial="plastic">
                  <a:bevelT w="266700" h="0"/>
                  <a:bevelB w="0" h="0"/>
                </a:sp3d>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800" b="0" i="0" u="none" strike="noStrike" kern="0" cap="none" spc="0" normalizeH="0" baseline="0" noProof="0" smtClean="0">
                    <a:ln>
                      <a:noFill/>
                    </a:ln>
                    <a:solidFill>
                      <a:prstClr val="white"/>
                    </a:solidFill>
                    <a:effectLst/>
                    <a:uLnTx/>
                    <a:uFillTx/>
                    <a:latin typeface="Arial" panose="020B0604020202020204" pitchFamily="34" charset="0"/>
                    <a:ea typeface="Arial Unicode MS" panose="020B0604020202020204" pitchFamily="34" charset="-128"/>
                  </a:endParaRPr>
                </a:p>
              </p:txBody>
            </p:sp>
            <p:grpSp>
              <p:nvGrpSpPr>
                <p:cNvPr id="5503" name="Group 4214"/>
                <p:cNvGrpSpPr/>
                <p:nvPr/>
              </p:nvGrpSpPr>
              <p:grpSpPr>
                <a:xfrm>
                  <a:off x="6398702" y="4184364"/>
                  <a:ext cx="489600" cy="421249"/>
                  <a:chOff x="6398702" y="4184364"/>
                  <a:chExt cx="489600" cy="421249"/>
                </a:xfrm>
              </p:grpSpPr>
              <p:sp>
                <p:nvSpPr>
                  <p:cNvPr id="4254" name="Oval 122"/>
                  <p:cNvSpPr/>
                  <p:nvPr/>
                </p:nvSpPr>
                <p:spPr>
                  <a:xfrm>
                    <a:off x="6398702" y="4184364"/>
                    <a:ext cx="489600" cy="421249"/>
                  </a:xfrm>
                  <a:custGeom>
                    <a:avLst/>
                    <a:gdLst/>
                    <a:ahLst/>
                    <a:cxnLst/>
                    <a:rect l="l" t="t" r="r" b="b"/>
                    <a:pathLst>
                      <a:path w="489600" h="421249">
                        <a:moveTo>
                          <a:pt x="244800" y="0"/>
                        </a:moveTo>
                        <a:cubicBezTo>
                          <a:pt x="379999" y="0"/>
                          <a:pt x="489600" y="109601"/>
                          <a:pt x="489600" y="244800"/>
                        </a:cubicBezTo>
                        <a:cubicBezTo>
                          <a:pt x="489600" y="315550"/>
                          <a:pt x="459588" y="379290"/>
                          <a:pt x="409610" y="421249"/>
                        </a:cubicBezTo>
                        <a:lnTo>
                          <a:pt x="79992" y="421249"/>
                        </a:lnTo>
                        <a:cubicBezTo>
                          <a:pt x="30014" y="379290"/>
                          <a:pt x="0" y="315550"/>
                          <a:pt x="0" y="244800"/>
                        </a:cubicBezTo>
                        <a:cubicBezTo>
                          <a:pt x="0" y="109601"/>
                          <a:pt x="109601" y="0"/>
                          <a:pt x="244800" y="0"/>
                        </a:cubicBezTo>
                        <a:close/>
                      </a:path>
                    </a:pathLst>
                  </a:custGeom>
                  <a:gradFill>
                    <a:gsLst>
                      <a:gs pos="38000">
                        <a:srgbClr val="CE0000"/>
                      </a:gs>
                      <a:gs pos="69000">
                        <a:srgbClr val="7A0000"/>
                      </a:gs>
                      <a:gs pos="0">
                        <a:srgbClr val="C00000">
                          <a:shade val="67500"/>
                          <a:satMod val="115000"/>
                        </a:srgbClr>
                      </a:gs>
                      <a:gs pos="6000">
                        <a:srgbClr val="C50000"/>
                      </a:gs>
                      <a:gs pos="22000">
                        <a:srgbClr val="E50000"/>
                      </a:gs>
                      <a:gs pos="100000">
                        <a:srgbClr val="520000"/>
                      </a:gs>
                      <a:gs pos="61000">
                        <a:srgbClr val="A50000"/>
                      </a:gs>
                    </a:gsLst>
                    <a:path path="circle">
                      <a:fillToRect l="50000" t="50000" r="50000" b="50000"/>
                    </a:path>
                  </a:gradFill>
                  <a:ln w="25400" cap="flat" cmpd="sng" algn="ctr">
                    <a:noFill/>
                    <a:prstDash val="solid"/>
                  </a:ln>
                  <a:effectLst/>
                  <a:scene3d>
                    <a:camera prst="orthographicFront">
                      <a:rot lat="0" lon="0" rev="0"/>
                    </a:camera>
                    <a:lightRig rig="soft" dir="t">
                      <a:rot lat="0" lon="0" rev="14400000"/>
                    </a:lightRig>
                  </a:scene3d>
                  <a:sp3d prstMaterial="plastic">
                    <a:bevelT w="266700" h="19050"/>
                    <a:bevelB w="0" h="0"/>
                  </a:sp3d>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800" b="0" i="0" u="none" strike="noStrike" kern="0" cap="none" spc="0" normalizeH="0" baseline="0" noProof="0" dirty="0" smtClean="0">
                      <a:ln>
                        <a:noFill/>
                      </a:ln>
                      <a:solidFill>
                        <a:prstClr val="white"/>
                      </a:solidFill>
                      <a:effectLst/>
                      <a:uLnTx/>
                      <a:uFillTx/>
                      <a:latin typeface="Arial" panose="020B0604020202020204" pitchFamily="34" charset="0"/>
                      <a:ea typeface="Arial Unicode MS" panose="020B0604020202020204" pitchFamily="34" charset="-128"/>
                    </a:endParaRPr>
                  </a:p>
                </p:txBody>
              </p:sp>
              <p:sp>
                <p:nvSpPr>
                  <p:cNvPr id="4255" name="Oval 4254"/>
                  <p:cNvSpPr/>
                  <p:nvPr/>
                </p:nvSpPr>
                <p:spPr>
                  <a:xfrm>
                    <a:off x="6519989" y="4284725"/>
                    <a:ext cx="180000" cy="180000"/>
                  </a:xfrm>
                  <a:prstGeom prst="ellipse">
                    <a:avLst/>
                  </a:prstGeom>
                  <a:gradFill flip="none" rotWithShape="1">
                    <a:gsLst>
                      <a:gs pos="0">
                        <a:srgbClr val="FF8181">
                          <a:alpha val="45882"/>
                        </a:srgbClr>
                      </a:gs>
                      <a:gs pos="100000">
                        <a:srgbClr val="FF0909"/>
                      </a:gs>
                      <a:gs pos="61000">
                        <a:srgbClr val="FF5757"/>
                      </a:gs>
                    </a:gsLst>
                    <a:path path="circle">
                      <a:fillToRect l="50000" t="50000" r="50000" b="50000"/>
                    </a:path>
                    <a:tileRect/>
                  </a:gradFill>
                  <a:ln w="25400" cap="flat" cmpd="sng" algn="ctr">
                    <a:noFill/>
                    <a:prstDash val="solid"/>
                  </a:ln>
                  <a:effectLst>
                    <a:glow rad="25400">
                      <a:sysClr val="window" lastClr="FFFFFF">
                        <a:alpha val="4000"/>
                      </a:sysClr>
                    </a:glow>
                    <a:reflection blurRad="6350" stA="50000" endA="300" endPos="55000" dir="5400000" sy="-100000" algn="bl" rotWithShape="0"/>
                    <a:softEdge rad="38100"/>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800" b="0" i="0" u="none" strike="noStrike" kern="0" cap="none" spc="0" normalizeH="0" baseline="0" noProof="0" smtClean="0">
                      <a:ln>
                        <a:noFill/>
                      </a:ln>
                      <a:solidFill>
                        <a:prstClr val="white"/>
                      </a:solidFill>
                      <a:effectLst/>
                      <a:uLnTx/>
                      <a:uFillTx/>
                      <a:latin typeface="Arial" panose="020B0604020202020204" pitchFamily="34" charset="0"/>
                      <a:ea typeface="Arial Unicode MS" panose="020B0604020202020204" pitchFamily="34" charset="-128"/>
                    </a:endParaRPr>
                  </a:p>
                </p:txBody>
              </p:sp>
            </p:grpSp>
            <p:sp>
              <p:nvSpPr>
                <p:cNvPr id="4216" name="Oval 4215"/>
                <p:cNvSpPr/>
                <p:nvPr/>
              </p:nvSpPr>
              <p:spPr>
                <a:xfrm>
                  <a:off x="7189200" y="2918442"/>
                  <a:ext cx="489600" cy="489600"/>
                </a:xfrm>
                <a:prstGeom prst="ellipse">
                  <a:avLst/>
                </a:prstGeom>
                <a:solidFill>
                  <a:srgbClr val="C00000"/>
                </a:solidFill>
                <a:ln w="25400" cap="flat" cmpd="sng" algn="ctr">
                  <a:noFill/>
                  <a:prstDash val="solid"/>
                </a:ln>
                <a:effectLst>
                  <a:outerShdw blurRad="50800" dist="38100" dir="8100000" algn="tr" rotWithShape="0">
                    <a:prstClr val="black">
                      <a:alpha val="40000"/>
                    </a:prstClr>
                  </a:outerShdw>
                </a:effectLst>
                <a:scene3d>
                  <a:camera prst="orthographicFront">
                    <a:rot lat="0" lon="0" rev="0"/>
                  </a:camera>
                  <a:lightRig rig="threePt" dir="t"/>
                </a:scene3d>
                <a:sp3d>
                  <a:bevelT w="247650" h="247650"/>
                  <a:bevelB w="247650" h="247650"/>
                </a:sp3d>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800" b="0" i="0" u="none" strike="noStrike" kern="0" cap="none" spc="0" normalizeH="0" baseline="0" noProof="0" smtClean="0">
                    <a:ln>
                      <a:noFill/>
                    </a:ln>
                    <a:solidFill>
                      <a:prstClr val="white"/>
                    </a:solidFill>
                    <a:effectLst/>
                    <a:uLnTx/>
                    <a:uFillTx/>
                    <a:latin typeface="Arial" panose="020B0604020202020204" pitchFamily="34" charset="0"/>
                    <a:ea typeface="Arial Unicode MS" panose="020B0604020202020204" pitchFamily="34" charset="-128"/>
                  </a:endParaRPr>
                </a:p>
              </p:txBody>
            </p:sp>
            <p:sp>
              <p:nvSpPr>
                <p:cNvPr id="4217" name="Oval 4216"/>
                <p:cNvSpPr/>
                <p:nvPr/>
              </p:nvSpPr>
              <p:spPr>
                <a:xfrm>
                  <a:off x="7189200" y="3549600"/>
                  <a:ext cx="489600" cy="489600"/>
                </a:xfrm>
                <a:prstGeom prst="ellipse">
                  <a:avLst/>
                </a:prstGeom>
                <a:solidFill>
                  <a:srgbClr val="C00000"/>
                </a:solidFill>
                <a:ln w="25400" cap="flat" cmpd="sng" algn="ctr">
                  <a:noFill/>
                  <a:prstDash val="solid"/>
                </a:ln>
                <a:effectLst>
                  <a:outerShdw blurRad="50800" dist="38100" dir="8100000" algn="tr" rotWithShape="0">
                    <a:prstClr val="black">
                      <a:alpha val="40000"/>
                    </a:prstClr>
                  </a:outerShdw>
                </a:effectLst>
                <a:scene3d>
                  <a:camera prst="orthographicFront">
                    <a:rot lat="0" lon="0" rev="0"/>
                  </a:camera>
                  <a:lightRig rig="threePt" dir="t"/>
                </a:scene3d>
                <a:sp3d>
                  <a:bevelT w="247650" h="247650"/>
                  <a:bevelB w="247650" h="247650"/>
                </a:sp3d>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800" b="0" i="0" u="none" strike="noStrike" kern="0" cap="none" spc="0" normalizeH="0" baseline="0" noProof="0" smtClean="0">
                    <a:ln>
                      <a:noFill/>
                    </a:ln>
                    <a:solidFill>
                      <a:prstClr val="white"/>
                    </a:solidFill>
                    <a:effectLst/>
                    <a:uLnTx/>
                    <a:uFillTx/>
                    <a:latin typeface="Arial" panose="020B0604020202020204" pitchFamily="34" charset="0"/>
                    <a:ea typeface="Arial Unicode MS" panose="020B0604020202020204" pitchFamily="34" charset="-128"/>
                  </a:endParaRPr>
                </a:p>
              </p:txBody>
            </p:sp>
            <p:sp>
              <p:nvSpPr>
                <p:cNvPr id="4218" name="Oval 4217"/>
                <p:cNvSpPr/>
                <p:nvPr/>
              </p:nvSpPr>
              <p:spPr>
                <a:xfrm>
                  <a:off x="7189200" y="2289600"/>
                  <a:ext cx="489600" cy="489600"/>
                </a:xfrm>
                <a:prstGeom prst="ellipse">
                  <a:avLst/>
                </a:prstGeom>
                <a:solidFill>
                  <a:srgbClr val="C00000"/>
                </a:solidFill>
                <a:ln w="25400" cap="flat" cmpd="sng" algn="ctr">
                  <a:noFill/>
                  <a:prstDash val="solid"/>
                </a:ln>
                <a:effectLst>
                  <a:outerShdw blurRad="50800" dist="38100" dir="8100000" algn="tr" rotWithShape="0">
                    <a:prstClr val="black">
                      <a:alpha val="40000"/>
                    </a:prstClr>
                  </a:outerShdw>
                </a:effectLst>
                <a:scene3d>
                  <a:camera prst="orthographicFront">
                    <a:rot lat="0" lon="0" rev="0"/>
                  </a:camera>
                  <a:lightRig rig="threePt" dir="t"/>
                </a:scene3d>
                <a:sp3d>
                  <a:bevelT w="247650" h="247650"/>
                  <a:bevelB w="247650" h="247650"/>
                </a:sp3d>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800" b="0" i="0" u="none" strike="noStrike" kern="0" cap="none" spc="0" normalizeH="0" baseline="0" noProof="0" smtClean="0">
                    <a:ln>
                      <a:noFill/>
                    </a:ln>
                    <a:solidFill>
                      <a:prstClr val="white"/>
                    </a:solidFill>
                    <a:effectLst/>
                    <a:uLnTx/>
                    <a:uFillTx/>
                    <a:latin typeface="Arial" panose="020B0604020202020204" pitchFamily="34" charset="0"/>
                    <a:ea typeface="Arial Unicode MS" panose="020B0604020202020204" pitchFamily="34" charset="-128"/>
                  </a:endParaRPr>
                </a:p>
              </p:txBody>
            </p:sp>
            <p:sp>
              <p:nvSpPr>
                <p:cNvPr id="4219" name="Oval 113"/>
                <p:cNvSpPr/>
                <p:nvPr/>
              </p:nvSpPr>
              <p:spPr>
                <a:xfrm>
                  <a:off x="7297142" y="2091477"/>
                  <a:ext cx="284733" cy="47642"/>
                </a:xfrm>
                <a:custGeom>
                  <a:avLst/>
                  <a:gdLst/>
                  <a:ahLst/>
                  <a:cxnLst/>
                  <a:rect l="l" t="t" r="r" b="b"/>
                  <a:pathLst>
                    <a:path w="284733" h="47642">
                      <a:moveTo>
                        <a:pt x="0" y="0"/>
                      </a:moveTo>
                      <a:lnTo>
                        <a:pt x="284733" y="0"/>
                      </a:lnTo>
                      <a:cubicBezTo>
                        <a:pt x="245462" y="30444"/>
                        <a:pt x="195923" y="47642"/>
                        <a:pt x="142366" y="47642"/>
                      </a:cubicBezTo>
                      <a:cubicBezTo>
                        <a:pt x="88811" y="47642"/>
                        <a:pt x="39272" y="30444"/>
                        <a:pt x="0" y="0"/>
                      </a:cubicBezTo>
                      <a:close/>
                    </a:path>
                  </a:pathLst>
                </a:custGeom>
                <a:gradFill>
                  <a:gsLst>
                    <a:gs pos="17000">
                      <a:srgbClr val="B90000"/>
                    </a:gs>
                    <a:gs pos="69000">
                      <a:srgbClr val="7A0000"/>
                    </a:gs>
                    <a:gs pos="0">
                      <a:srgbClr val="C00000">
                        <a:shade val="67500"/>
                        <a:satMod val="115000"/>
                      </a:srgbClr>
                    </a:gs>
                    <a:gs pos="6000">
                      <a:srgbClr val="B40000"/>
                    </a:gs>
                    <a:gs pos="22000">
                      <a:srgbClr val="BB0000"/>
                    </a:gs>
                    <a:gs pos="100000">
                      <a:srgbClr val="520000"/>
                    </a:gs>
                    <a:gs pos="57000">
                      <a:srgbClr val="940000"/>
                    </a:gs>
                  </a:gsLst>
                  <a:path path="circle">
                    <a:fillToRect l="50000" t="50000" r="50000" b="50000"/>
                  </a:path>
                </a:gradFill>
                <a:ln w="25400" cap="flat" cmpd="sng" algn="ctr">
                  <a:noFill/>
                  <a:prstDash val="solid"/>
                </a:ln>
                <a:effectLst>
                  <a:outerShdw blurRad="50800" dist="38100" dir="8100000" algn="tr" rotWithShape="0">
                    <a:prstClr val="black">
                      <a:alpha val="40000"/>
                    </a:prstClr>
                  </a:outerShdw>
                </a:effectLst>
                <a:scene3d>
                  <a:camera prst="orthographicFront">
                    <a:rot lat="0" lon="0" rev="0"/>
                  </a:camera>
                  <a:lightRig rig="threePt" dir="t"/>
                </a:scene3d>
                <a:sp3d prstMaterial="plastic">
                  <a:bevelT w="266700" h="0"/>
                  <a:bevelB w="0" h="0"/>
                </a:sp3d>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800" b="0" i="0" u="none" strike="noStrike" kern="0" cap="none" spc="0" normalizeH="0" baseline="0" noProof="0" smtClean="0">
                    <a:ln>
                      <a:noFill/>
                    </a:ln>
                    <a:solidFill>
                      <a:prstClr val="white"/>
                    </a:solidFill>
                    <a:effectLst/>
                    <a:uLnTx/>
                    <a:uFillTx/>
                    <a:latin typeface="Arial" panose="020B0604020202020204" pitchFamily="34" charset="0"/>
                    <a:ea typeface="Arial Unicode MS" panose="020B0604020202020204" pitchFamily="34" charset="-128"/>
                  </a:endParaRPr>
                </a:p>
              </p:txBody>
            </p:sp>
            <p:grpSp>
              <p:nvGrpSpPr>
                <p:cNvPr id="3442" name="Group 4219"/>
                <p:cNvGrpSpPr/>
                <p:nvPr/>
              </p:nvGrpSpPr>
              <p:grpSpPr>
                <a:xfrm>
                  <a:off x="7189200" y="4179600"/>
                  <a:ext cx="489600" cy="426013"/>
                  <a:chOff x="7189200" y="4179600"/>
                  <a:chExt cx="489600" cy="426013"/>
                </a:xfrm>
              </p:grpSpPr>
              <p:sp>
                <p:nvSpPr>
                  <p:cNvPr id="4252" name="Oval 112"/>
                  <p:cNvSpPr/>
                  <p:nvPr/>
                </p:nvSpPr>
                <p:spPr>
                  <a:xfrm>
                    <a:off x="7189200" y="4179600"/>
                    <a:ext cx="489600" cy="426013"/>
                  </a:xfrm>
                  <a:custGeom>
                    <a:avLst/>
                    <a:gdLst/>
                    <a:ahLst/>
                    <a:cxnLst/>
                    <a:rect l="l" t="t" r="r" b="b"/>
                    <a:pathLst>
                      <a:path w="489600" h="426013">
                        <a:moveTo>
                          <a:pt x="244800" y="0"/>
                        </a:moveTo>
                        <a:cubicBezTo>
                          <a:pt x="379999" y="0"/>
                          <a:pt x="489600" y="109601"/>
                          <a:pt x="489600" y="244800"/>
                        </a:cubicBezTo>
                        <a:cubicBezTo>
                          <a:pt x="489600" y="317498"/>
                          <a:pt x="457912" y="382794"/>
                          <a:pt x="406487" y="426013"/>
                        </a:cubicBezTo>
                        <a:lnTo>
                          <a:pt x="83116" y="426013"/>
                        </a:lnTo>
                        <a:cubicBezTo>
                          <a:pt x="31690" y="382794"/>
                          <a:pt x="0" y="317498"/>
                          <a:pt x="0" y="244800"/>
                        </a:cubicBezTo>
                        <a:cubicBezTo>
                          <a:pt x="0" y="109601"/>
                          <a:pt x="109601" y="0"/>
                          <a:pt x="244800" y="0"/>
                        </a:cubicBezTo>
                        <a:close/>
                      </a:path>
                    </a:pathLst>
                  </a:custGeom>
                  <a:gradFill>
                    <a:gsLst>
                      <a:gs pos="38000">
                        <a:srgbClr val="CE0000"/>
                      </a:gs>
                      <a:gs pos="69000">
                        <a:srgbClr val="7A0000"/>
                      </a:gs>
                      <a:gs pos="0">
                        <a:srgbClr val="C00000">
                          <a:shade val="67500"/>
                          <a:satMod val="115000"/>
                        </a:srgbClr>
                      </a:gs>
                      <a:gs pos="6000">
                        <a:srgbClr val="C50000"/>
                      </a:gs>
                      <a:gs pos="22000">
                        <a:srgbClr val="E50000"/>
                      </a:gs>
                      <a:gs pos="100000">
                        <a:srgbClr val="520000"/>
                      </a:gs>
                      <a:gs pos="61000">
                        <a:srgbClr val="A50000"/>
                      </a:gs>
                    </a:gsLst>
                    <a:path path="circle">
                      <a:fillToRect l="50000" t="50000" r="50000" b="50000"/>
                    </a:path>
                  </a:gradFill>
                  <a:ln w="25400" cap="flat" cmpd="sng" algn="ctr">
                    <a:noFill/>
                    <a:prstDash val="solid"/>
                  </a:ln>
                  <a:effectLst/>
                  <a:scene3d>
                    <a:camera prst="orthographicFront">
                      <a:rot lat="0" lon="0" rev="0"/>
                    </a:camera>
                    <a:lightRig rig="soft" dir="t">
                      <a:rot lat="0" lon="0" rev="14400000"/>
                    </a:lightRig>
                  </a:scene3d>
                  <a:sp3d prstMaterial="plastic">
                    <a:bevelT w="266700" h="19050"/>
                    <a:bevelB w="0" h="0"/>
                  </a:sp3d>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800" b="0" i="0" u="none" strike="noStrike" kern="0" cap="none" spc="0" normalizeH="0" baseline="0" noProof="0" smtClean="0">
                      <a:ln>
                        <a:noFill/>
                      </a:ln>
                      <a:solidFill>
                        <a:prstClr val="white"/>
                      </a:solidFill>
                      <a:effectLst/>
                      <a:uLnTx/>
                      <a:uFillTx/>
                      <a:latin typeface="Arial" panose="020B0604020202020204" pitchFamily="34" charset="0"/>
                      <a:ea typeface="Arial Unicode MS" panose="020B0604020202020204" pitchFamily="34" charset="-128"/>
                    </a:endParaRPr>
                  </a:p>
                </p:txBody>
              </p:sp>
              <p:sp>
                <p:nvSpPr>
                  <p:cNvPr id="4253" name="Oval 4252"/>
                  <p:cNvSpPr/>
                  <p:nvPr/>
                </p:nvSpPr>
                <p:spPr>
                  <a:xfrm>
                    <a:off x="7312819" y="4279962"/>
                    <a:ext cx="180000" cy="180000"/>
                  </a:xfrm>
                  <a:prstGeom prst="ellipse">
                    <a:avLst/>
                  </a:prstGeom>
                  <a:gradFill flip="none" rotWithShape="1">
                    <a:gsLst>
                      <a:gs pos="0">
                        <a:srgbClr val="FF8181">
                          <a:alpha val="45882"/>
                        </a:srgbClr>
                      </a:gs>
                      <a:gs pos="100000">
                        <a:srgbClr val="FF0909"/>
                      </a:gs>
                      <a:gs pos="61000">
                        <a:srgbClr val="FF5757"/>
                      </a:gs>
                    </a:gsLst>
                    <a:path path="circle">
                      <a:fillToRect l="50000" t="50000" r="50000" b="50000"/>
                    </a:path>
                    <a:tileRect/>
                  </a:gradFill>
                  <a:ln w="25400" cap="flat" cmpd="sng" algn="ctr">
                    <a:noFill/>
                    <a:prstDash val="solid"/>
                  </a:ln>
                  <a:effectLst>
                    <a:glow rad="25400">
                      <a:sysClr val="window" lastClr="FFFFFF">
                        <a:alpha val="4000"/>
                      </a:sysClr>
                    </a:glow>
                    <a:reflection blurRad="6350" stA="50000" endA="300" endPos="55000" dir="5400000" sy="-100000" algn="bl" rotWithShape="0"/>
                    <a:softEdge rad="38100"/>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800" b="0" i="0" u="none" strike="noStrike" kern="0" cap="none" spc="0" normalizeH="0" baseline="0" noProof="0" smtClean="0">
                      <a:ln>
                        <a:noFill/>
                      </a:ln>
                      <a:solidFill>
                        <a:prstClr val="white"/>
                      </a:solidFill>
                      <a:effectLst/>
                      <a:uLnTx/>
                      <a:uFillTx/>
                      <a:latin typeface="Arial" panose="020B0604020202020204" pitchFamily="34" charset="0"/>
                      <a:ea typeface="Arial Unicode MS" panose="020B0604020202020204" pitchFamily="34" charset="-128"/>
                    </a:endParaRPr>
                  </a:p>
                </p:txBody>
              </p:sp>
            </p:grpSp>
            <p:sp>
              <p:nvSpPr>
                <p:cNvPr id="4221" name="Oval 4220"/>
                <p:cNvSpPr/>
                <p:nvPr/>
              </p:nvSpPr>
              <p:spPr>
                <a:xfrm>
                  <a:off x="6795078" y="2606400"/>
                  <a:ext cx="489600" cy="489600"/>
                </a:xfrm>
                <a:prstGeom prst="ellipse">
                  <a:avLst/>
                </a:prstGeom>
                <a:solidFill>
                  <a:srgbClr val="C00000"/>
                </a:solidFill>
                <a:ln w="25400" cap="flat" cmpd="sng" algn="ctr">
                  <a:noFill/>
                  <a:prstDash val="solid"/>
                </a:ln>
                <a:effectLst>
                  <a:outerShdw blurRad="50800" dist="38100" dir="8100000" algn="tr" rotWithShape="0">
                    <a:prstClr val="black">
                      <a:alpha val="40000"/>
                    </a:prstClr>
                  </a:outerShdw>
                </a:effectLst>
                <a:scene3d>
                  <a:camera prst="orthographicFront">
                    <a:rot lat="0" lon="0" rev="0"/>
                  </a:camera>
                  <a:lightRig rig="threePt" dir="t"/>
                </a:scene3d>
                <a:sp3d>
                  <a:bevelT w="247650" h="247650"/>
                  <a:bevelB w="247650" h="247650"/>
                </a:sp3d>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800" b="0" i="0" u="none" strike="noStrike" kern="0" cap="none" spc="0" normalizeH="0" baseline="0" noProof="0" smtClean="0">
                    <a:ln>
                      <a:noFill/>
                    </a:ln>
                    <a:solidFill>
                      <a:prstClr val="white"/>
                    </a:solidFill>
                    <a:effectLst/>
                    <a:uLnTx/>
                    <a:uFillTx/>
                    <a:latin typeface="Arial" panose="020B0604020202020204" pitchFamily="34" charset="0"/>
                    <a:ea typeface="Arial Unicode MS" panose="020B0604020202020204" pitchFamily="34" charset="-128"/>
                  </a:endParaRPr>
                </a:p>
              </p:txBody>
            </p:sp>
            <p:sp>
              <p:nvSpPr>
                <p:cNvPr id="4222" name="Oval 4221"/>
                <p:cNvSpPr/>
                <p:nvPr/>
              </p:nvSpPr>
              <p:spPr>
                <a:xfrm>
                  <a:off x="6795078" y="3236400"/>
                  <a:ext cx="489600" cy="489600"/>
                </a:xfrm>
                <a:prstGeom prst="ellipse">
                  <a:avLst/>
                </a:prstGeom>
                <a:solidFill>
                  <a:srgbClr val="C00000"/>
                </a:solidFill>
                <a:ln w="25400" cap="flat" cmpd="sng" algn="ctr">
                  <a:noFill/>
                  <a:prstDash val="solid"/>
                </a:ln>
                <a:effectLst>
                  <a:outerShdw blurRad="50800" dist="38100" dir="8100000" algn="tr" rotWithShape="0">
                    <a:prstClr val="black">
                      <a:alpha val="40000"/>
                    </a:prstClr>
                  </a:outerShdw>
                </a:effectLst>
                <a:scene3d>
                  <a:camera prst="orthographicFront">
                    <a:rot lat="0" lon="0" rev="0"/>
                  </a:camera>
                  <a:lightRig rig="threePt" dir="t"/>
                </a:scene3d>
                <a:sp3d>
                  <a:bevelT w="247650" h="247650"/>
                  <a:bevelB w="247650" h="247650"/>
                </a:sp3d>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800" b="0" i="0" u="none" strike="noStrike" kern="0" cap="none" spc="0" normalizeH="0" baseline="0" noProof="0" smtClean="0">
                    <a:ln>
                      <a:noFill/>
                    </a:ln>
                    <a:solidFill>
                      <a:prstClr val="white"/>
                    </a:solidFill>
                    <a:effectLst/>
                    <a:uLnTx/>
                    <a:uFillTx/>
                    <a:latin typeface="Arial" panose="020B0604020202020204" pitchFamily="34" charset="0"/>
                    <a:ea typeface="Arial Unicode MS" panose="020B0604020202020204" pitchFamily="34" charset="-128"/>
                  </a:endParaRPr>
                </a:p>
              </p:txBody>
            </p:sp>
            <p:sp>
              <p:nvSpPr>
                <p:cNvPr id="4223" name="Oval 4222"/>
                <p:cNvSpPr/>
                <p:nvPr/>
              </p:nvSpPr>
              <p:spPr>
                <a:xfrm>
                  <a:off x="6795078" y="3866400"/>
                  <a:ext cx="489600" cy="489600"/>
                </a:xfrm>
                <a:prstGeom prst="ellipse">
                  <a:avLst/>
                </a:prstGeom>
                <a:solidFill>
                  <a:srgbClr val="C00000"/>
                </a:solidFill>
                <a:ln w="25400" cap="flat" cmpd="sng" algn="ctr">
                  <a:noFill/>
                  <a:prstDash val="solid"/>
                </a:ln>
                <a:effectLst>
                  <a:outerShdw blurRad="50800" dist="38100" dir="8100000" algn="tr" rotWithShape="0">
                    <a:prstClr val="black">
                      <a:alpha val="40000"/>
                    </a:prstClr>
                  </a:outerShdw>
                </a:effectLst>
                <a:scene3d>
                  <a:camera prst="orthographicFront">
                    <a:rot lat="0" lon="0" rev="0"/>
                  </a:camera>
                  <a:lightRig rig="threePt" dir="t"/>
                </a:scene3d>
                <a:sp3d>
                  <a:bevelT w="247650" h="247650"/>
                  <a:bevelB w="247650" h="247650"/>
                </a:sp3d>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800" b="0" i="0" u="none" strike="noStrike" kern="0" cap="none" spc="0" normalizeH="0" baseline="0" noProof="0" smtClean="0">
                    <a:ln>
                      <a:noFill/>
                    </a:ln>
                    <a:solidFill>
                      <a:prstClr val="white"/>
                    </a:solidFill>
                    <a:effectLst/>
                    <a:uLnTx/>
                    <a:uFillTx/>
                    <a:latin typeface="Arial" panose="020B0604020202020204" pitchFamily="34" charset="0"/>
                    <a:ea typeface="Arial Unicode MS" panose="020B0604020202020204" pitchFamily="34" charset="-128"/>
                  </a:endParaRPr>
                </a:p>
              </p:txBody>
            </p:sp>
            <p:sp>
              <p:nvSpPr>
                <p:cNvPr id="4224" name="Oval 118"/>
                <p:cNvSpPr/>
                <p:nvPr/>
              </p:nvSpPr>
              <p:spPr>
                <a:xfrm>
                  <a:off x="6837541" y="4492980"/>
                  <a:ext cx="404678" cy="112633"/>
                </a:xfrm>
                <a:custGeom>
                  <a:avLst/>
                  <a:gdLst/>
                  <a:ahLst/>
                  <a:cxnLst/>
                  <a:rect l="l" t="t" r="r" b="b"/>
                  <a:pathLst>
                    <a:path w="404678" h="112633">
                      <a:moveTo>
                        <a:pt x="202338" y="0"/>
                      </a:moveTo>
                      <a:cubicBezTo>
                        <a:pt x="288167" y="0"/>
                        <a:pt x="363679" y="44171"/>
                        <a:pt x="404678" y="112633"/>
                      </a:cubicBezTo>
                      <a:lnTo>
                        <a:pt x="0" y="112633"/>
                      </a:lnTo>
                      <a:cubicBezTo>
                        <a:pt x="40998" y="44171"/>
                        <a:pt x="116511" y="0"/>
                        <a:pt x="202338" y="0"/>
                      </a:cubicBezTo>
                      <a:close/>
                    </a:path>
                  </a:pathLst>
                </a:custGeom>
                <a:gradFill>
                  <a:gsLst>
                    <a:gs pos="17000">
                      <a:srgbClr val="B90000"/>
                    </a:gs>
                    <a:gs pos="69000">
                      <a:srgbClr val="7A0000"/>
                    </a:gs>
                    <a:gs pos="0">
                      <a:srgbClr val="C00000">
                        <a:shade val="67500"/>
                        <a:satMod val="115000"/>
                      </a:srgbClr>
                    </a:gs>
                    <a:gs pos="6000">
                      <a:srgbClr val="B40000"/>
                    </a:gs>
                    <a:gs pos="22000">
                      <a:srgbClr val="BB0000"/>
                    </a:gs>
                    <a:gs pos="100000">
                      <a:srgbClr val="520000"/>
                    </a:gs>
                    <a:gs pos="57000">
                      <a:srgbClr val="940000"/>
                    </a:gs>
                  </a:gsLst>
                  <a:path path="circle">
                    <a:fillToRect l="50000" t="50000" r="50000" b="50000"/>
                  </a:path>
                </a:gradFill>
                <a:ln w="25400" cap="flat" cmpd="sng" algn="ctr">
                  <a:noFill/>
                  <a:prstDash val="solid"/>
                </a:ln>
                <a:effectLst/>
                <a:scene3d>
                  <a:camera prst="orthographicFront">
                    <a:rot lat="0" lon="0" rev="0"/>
                  </a:camera>
                  <a:lightRig rig="threePt" dir="t"/>
                </a:scene3d>
                <a:sp3d prstMaterial="plastic">
                  <a:bevelT w="266700" h="0"/>
                  <a:bevelB w="0" h="0"/>
                </a:sp3d>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800" b="0" i="0" u="none" strike="noStrike" kern="0" cap="none" spc="0" normalizeH="0" baseline="0" noProof="0" smtClean="0">
                    <a:ln>
                      <a:noFill/>
                    </a:ln>
                    <a:solidFill>
                      <a:prstClr val="white"/>
                    </a:solidFill>
                    <a:effectLst/>
                    <a:uLnTx/>
                    <a:uFillTx/>
                    <a:latin typeface="Arial" panose="020B0604020202020204" pitchFamily="34" charset="0"/>
                    <a:ea typeface="Arial Unicode MS" panose="020B0604020202020204" pitchFamily="34" charset="-128"/>
                  </a:endParaRPr>
                </a:p>
              </p:txBody>
            </p:sp>
            <p:grpSp>
              <p:nvGrpSpPr>
                <p:cNvPr id="3443" name="Group 4224"/>
                <p:cNvGrpSpPr/>
                <p:nvPr/>
              </p:nvGrpSpPr>
              <p:grpSpPr>
                <a:xfrm>
                  <a:off x="6795078" y="2091477"/>
                  <a:ext cx="489600" cy="350301"/>
                  <a:chOff x="6795078" y="2091477"/>
                  <a:chExt cx="489600" cy="350301"/>
                </a:xfrm>
              </p:grpSpPr>
              <p:sp>
                <p:nvSpPr>
                  <p:cNvPr id="4250" name="Oval 116"/>
                  <p:cNvSpPr/>
                  <p:nvPr/>
                </p:nvSpPr>
                <p:spPr>
                  <a:xfrm>
                    <a:off x="6795078" y="2091477"/>
                    <a:ext cx="489600" cy="350301"/>
                  </a:xfrm>
                  <a:custGeom>
                    <a:avLst/>
                    <a:gdLst/>
                    <a:ahLst/>
                    <a:cxnLst/>
                    <a:rect l="l" t="t" r="r" b="b"/>
                    <a:pathLst>
                      <a:path w="489600" h="350301">
                        <a:moveTo>
                          <a:pt x="24960" y="0"/>
                        </a:moveTo>
                        <a:lnTo>
                          <a:pt x="464642" y="0"/>
                        </a:lnTo>
                        <a:cubicBezTo>
                          <a:pt x="480961" y="31602"/>
                          <a:pt x="489600" y="67543"/>
                          <a:pt x="489600" y="105501"/>
                        </a:cubicBezTo>
                        <a:cubicBezTo>
                          <a:pt x="489600" y="240700"/>
                          <a:pt x="379999" y="350301"/>
                          <a:pt x="244800" y="350301"/>
                        </a:cubicBezTo>
                        <a:cubicBezTo>
                          <a:pt x="109601" y="350301"/>
                          <a:pt x="0" y="240700"/>
                          <a:pt x="0" y="105501"/>
                        </a:cubicBezTo>
                        <a:cubicBezTo>
                          <a:pt x="0" y="67543"/>
                          <a:pt x="8640" y="31602"/>
                          <a:pt x="24960" y="0"/>
                        </a:cubicBezTo>
                        <a:close/>
                      </a:path>
                    </a:pathLst>
                  </a:custGeom>
                  <a:gradFill>
                    <a:gsLst>
                      <a:gs pos="38000">
                        <a:srgbClr val="CE0000"/>
                      </a:gs>
                      <a:gs pos="69000">
                        <a:srgbClr val="7A0000"/>
                      </a:gs>
                      <a:gs pos="0">
                        <a:srgbClr val="C00000">
                          <a:shade val="67500"/>
                          <a:satMod val="115000"/>
                        </a:srgbClr>
                      </a:gs>
                      <a:gs pos="6000">
                        <a:srgbClr val="C50000"/>
                      </a:gs>
                      <a:gs pos="22000">
                        <a:srgbClr val="E50000"/>
                      </a:gs>
                      <a:gs pos="100000">
                        <a:srgbClr val="520000"/>
                      </a:gs>
                      <a:gs pos="61000">
                        <a:srgbClr val="A50000"/>
                      </a:gs>
                    </a:gsLst>
                    <a:path path="circle">
                      <a:fillToRect l="50000" t="50000" r="50000" b="50000"/>
                    </a:path>
                  </a:gradFill>
                  <a:ln w="25400" cap="flat" cmpd="sng" algn="ctr">
                    <a:noFill/>
                    <a:prstDash val="solid"/>
                  </a:ln>
                  <a:effectLst>
                    <a:outerShdw blurRad="50800" dist="38100" dir="8100000" algn="tr" rotWithShape="0">
                      <a:prstClr val="black">
                        <a:alpha val="40000"/>
                      </a:prstClr>
                    </a:outerShdw>
                  </a:effectLst>
                  <a:scene3d>
                    <a:camera prst="orthographicFront">
                      <a:rot lat="0" lon="0" rev="0"/>
                    </a:camera>
                    <a:lightRig rig="soft" dir="t">
                      <a:rot lat="0" lon="0" rev="14400000"/>
                    </a:lightRig>
                  </a:scene3d>
                  <a:sp3d prstMaterial="plastic">
                    <a:bevelT w="266700" h="19050"/>
                    <a:bevelB w="0" h="0"/>
                  </a:sp3d>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800" b="0" i="0" u="none" strike="noStrike" kern="0" cap="none" spc="0" normalizeH="0" baseline="0" noProof="0" smtClean="0">
                      <a:ln>
                        <a:noFill/>
                      </a:ln>
                      <a:solidFill>
                        <a:prstClr val="white"/>
                      </a:solidFill>
                      <a:effectLst/>
                      <a:uLnTx/>
                      <a:uFillTx/>
                      <a:latin typeface="Arial" panose="020B0604020202020204" pitchFamily="34" charset="0"/>
                      <a:ea typeface="Arial Unicode MS" panose="020B0604020202020204" pitchFamily="34" charset="-128"/>
                    </a:endParaRPr>
                  </a:p>
                </p:txBody>
              </p:sp>
              <p:sp>
                <p:nvSpPr>
                  <p:cNvPr id="4251" name="Oval 4250"/>
                  <p:cNvSpPr/>
                  <p:nvPr/>
                </p:nvSpPr>
                <p:spPr>
                  <a:xfrm>
                    <a:off x="6900102" y="2119035"/>
                    <a:ext cx="180000" cy="180000"/>
                  </a:xfrm>
                  <a:prstGeom prst="ellipse">
                    <a:avLst/>
                  </a:prstGeom>
                  <a:gradFill flip="none" rotWithShape="1">
                    <a:gsLst>
                      <a:gs pos="0">
                        <a:srgbClr val="FF8181">
                          <a:alpha val="45882"/>
                        </a:srgbClr>
                      </a:gs>
                      <a:gs pos="100000">
                        <a:srgbClr val="FF0909"/>
                      </a:gs>
                      <a:gs pos="61000">
                        <a:srgbClr val="FF5757"/>
                      </a:gs>
                    </a:gsLst>
                    <a:path path="circle">
                      <a:fillToRect l="50000" t="50000" r="50000" b="50000"/>
                    </a:path>
                    <a:tileRect/>
                  </a:gradFill>
                  <a:ln w="25400" cap="flat" cmpd="sng" algn="ctr">
                    <a:noFill/>
                    <a:prstDash val="solid"/>
                  </a:ln>
                  <a:effectLst>
                    <a:glow rad="25400">
                      <a:sysClr val="window" lastClr="FFFFFF">
                        <a:alpha val="4000"/>
                      </a:sysClr>
                    </a:glow>
                    <a:reflection blurRad="6350" stA="50000" endA="300" endPos="55000" dir="5400000" sy="-100000" algn="bl" rotWithShape="0"/>
                    <a:softEdge rad="38100"/>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800" b="0" i="0" u="none" strike="noStrike" kern="0" cap="none" spc="0" normalizeH="0" baseline="0" noProof="0" smtClean="0">
                      <a:ln>
                        <a:noFill/>
                      </a:ln>
                      <a:solidFill>
                        <a:prstClr val="white"/>
                      </a:solidFill>
                      <a:effectLst/>
                      <a:uLnTx/>
                      <a:uFillTx/>
                      <a:latin typeface="Arial" panose="020B0604020202020204" pitchFamily="34" charset="0"/>
                      <a:ea typeface="Arial Unicode MS" panose="020B0604020202020204" pitchFamily="34" charset="-128"/>
                    </a:endParaRPr>
                  </a:p>
                </p:txBody>
              </p:sp>
            </p:grpSp>
            <p:sp>
              <p:nvSpPr>
                <p:cNvPr id="4226" name="Oval 4225"/>
                <p:cNvSpPr/>
                <p:nvPr/>
              </p:nvSpPr>
              <p:spPr>
                <a:xfrm>
                  <a:off x="5997560" y="2606400"/>
                  <a:ext cx="489600" cy="489600"/>
                </a:xfrm>
                <a:prstGeom prst="ellipse">
                  <a:avLst/>
                </a:prstGeom>
                <a:solidFill>
                  <a:srgbClr val="C00000"/>
                </a:solidFill>
                <a:ln w="25400" cap="flat" cmpd="sng" algn="ctr">
                  <a:noFill/>
                  <a:prstDash val="solid"/>
                </a:ln>
                <a:effectLst>
                  <a:outerShdw blurRad="50800" dist="38100" dir="8100000" algn="tr" rotWithShape="0">
                    <a:prstClr val="black">
                      <a:alpha val="40000"/>
                    </a:prstClr>
                  </a:outerShdw>
                </a:effectLst>
                <a:scene3d>
                  <a:camera prst="orthographicFront">
                    <a:rot lat="0" lon="0" rev="0"/>
                  </a:camera>
                  <a:lightRig rig="threePt" dir="t"/>
                </a:scene3d>
                <a:sp3d>
                  <a:bevelT w="247650" h="247650"/>
                  <a:bevelB w="247650" h="247650"/>
                </a:sp3d>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800" b="0" i="0" u="none" strike="noStrike" kern="0" cap="none" spc="0" normalizeH="0" baseline="0" noProof="0" smtClean="0">
                    <a:ln>
                      <a:noFill/>
                    </a:ln>
                    <a:solidFill>
                      <a:prstClr val="white"/>
                    </a:solidFill>
                    <a:effectLst/>
                    <a:uLnTx/>
                    <a:uFillTx/>
                    <a:latin typeface="Arial" panose="020B0604020202020204" pitchFamily="34" charset="0"/>
                    <a:ea typeface="Arial Unicode MS" panose="020B0604020202020204" pitchFamily="34" charset="-128"/>
                  </a:endParaRPr>
                </a:p>
              </p:txBody>
            </p:sp>
            <p:sp>
              <p:nvSpPr>
                <p:cNvPr id="4227" name="Oval 4226"/>
                <p:cNvSpPr/>
                <p:nvPr/>
              </p:nvSpPr>
              <p:spPr>
                <a:xfrm>
                  <a:off x="5997560" y="3236400"/>
                  <a:ext cx="489600" cy="489600"/>
                </a:xfrm>
                <a:prstGeom prst="ellipse">
                  <a:avLst/>
                </a:prstGeom>
                <a:solidFill>
                  <a:srgbClr val="C00000"/>
                </a:solidFill>
                <a:ln w="25400" cap="flat" cmpd="sng" algn="ctr">
                  <a:noFill/>
                  <a:prstDash val="solid"/>
                </a:ln>
                <a:effectLst>
                  <a:outerShdw blurRad="50800" dist="38100" dir="8100000" algn="tr" rotWithShape="0">
                    <a:prstClr val="black">
                      <a:alpha val="40000"/>
                    </a:prstClr>
                  </a:outerShdw>
                </a:effectLst>
                <a:scene3d>
                  <a:camera prst="orthographicFront">
                    <a:rot lat="0" lon="0" rev="0"/>
                  </a:camera>
                  <a:lightRig rig="threePt" dir="t"/>
                </a:scene3d>
                <a:sp3d>
                  <a:bevelT w="247650" h="247650"/>
                  <a:bevelB w="247650" h="247650"/>
                </a:sp3d>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800" b="0" i="0" u="none" strike="noStrike" kern="0" cap="none" spc="0" normalizeH="0" baseline="0" noProof="0" smtClean="0">
                    <a:ln>
                      <a:noFill/>
                    </a:ln>
                    <a:solidFill>
                      <a:prstClr val="white"/>
                    </a:solidFill>
                    <a:effectLst/>
                    <a:uLnTx/>
                    <a:uFillTx/>
                    <a:latin typeface="Arial" panose="020B0604020202020204" pitchFamily="34" charset="0"/>
                    <a:ea typeface="Arial Unicode MS" panose="020B0604020202020204" pitchFamily="34" charset="-128"/>
                  </a:endParaRPr>
                </a:p>
              </p:txBody>
            </p:sp>
            <p:sp>
              <p:nvSpPr>
                <p:cNvPr id="4228" name="Oval 4227"/>
                <p:cNvSpPr/>
                <p:nvPr/>
              </p:nvSpPr>
              <p:spPr>
                <a:xfrm>
                  <a:off x="5997560" y="3866400"/>
                  <a:ext cx="489600" cy="489600"/>
                </a:xfrm>
                <a:prstGeom prst="ellipse">
                  <a:avLst/>
                </a:prstGeom>
                <a:solidFill>
                  <a:srgbClr val="C00000"/>
                </a:solidFill>
                <a:ln w="25400" cap="flat" cmpd="sng" algn="ctr">
                  <a:noFill/>
                  <a:prstDash val="solid"/>
                </a:ln>
                <a:effectLst>
                  <a:outerShdw blurRad="50800" dist="38100" dir="8100000" algn="tr" rotWithShape="0">
                    <a:prstClr val="black">
                      <a:alpha val="40000"/>
                    </a:prstClr>
                  </a:outerShdw>
                </a:effectLst>
                <a:scene3d>
                  <a:camera prst="orthographicFront">
                    <a:rot lat="0" lon="0" rev="0"/>
                  </a:camera>
                  <a:lightRig rig="threePt" dir="t"/>
                </a:scene3d>
                <a:sp3d>
                  <a:bevelT w="247650" h="247650"/>
                  <a:bevelB w="247650" h="247650"/>
                </a:sp3d>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800" b="0" i="0" u="none" strike="noStrike" kern="0" cap="none" spc="0" normalizeH="0" baseline="0" noProof="0" smtClean="0">
                    <a:ln>
                      <a:noFill/>
                    </a:ln>
                    <a:solidFill>
                      <a:prstClr val="white"/>
                    </a:solidFill>
                    <a:effectLst/>
                    <a:uLnTx/>
                    <a:uFillTx/>
                    <a:latin typeface="Arial" panose="020B0604020202020204" pitchFamily="34" charset="0"/>
                    <a:ea typeface="Arial Unicode MS" panose="020B0604020202020204" pitchFamily="34" charset="-128"/>
                  </a:endParaRPr>
                </a:p>
              </p:txBody>
            </p:sp>
            <p:sp>
              <p:nvSpPr>
                <p:cNvPr id="4229" name="Oval 128"/>
                <p:cNvSpPr/>
                <p:nvPr/>
              </p:nvSpPr>
              <p:spPr>
                <a:xfrm>
                  <a:off x="6040592" y="4492981"/>
                  <a:ext cx="403540" cy="112633"/>
                </a:xfrm>
                <a:custGeom>
                  <a:avLst/>
                  <a:gdLst/>
                  <a:ahLst/>
                  <a:cxnLst/>
                  <a:rect l="l" t="t" r="r" b="b"/>
                  <a:pathLst>
                    <a:path w="403540" h="112633">
                      <a:moveTo>
                        <a:pt x="201769" y="0"/>
                      </a:moveTo>
                      <a:cubicBezTo>
                        <a:pt x="287514" y="0"/>
                        <a:pt x="362961" y="44084"/>
                        <a:pt x="403540" y="112633"/>
                      </a:cubicBezTo>
                      <a:lnTo>
                        <a:pt x="0" y="112633"/>
                      </a:lnTo>
                      <a:cubicBezTo>
                        <a:pt x="40578" y="44084"/>
                        <a:pt x="116027" y="0"/>
                        <a:pt x="201769" y="0"/>
                      </a:cubicBezTo>
                      <a:close/>
                    </a:path>
                  </a:pathLst>
                </a:custGeom>
                <a:gradFill>
                  <a:gsLst>
                    <a:gs pos="17000">
                      <a:srgbClr val="B90000"/>
                    </a:gs>
                    <a:gs pos="69000">
                      <a:srgbClr val="7A0000"/>
                    </a:gs>
                    <a:gs pos="0">
                      <a:srgbClr val="C00000">
                        <a:shade val="67500"/>
                        <a:satMod val="115000"/>
                      </a:srgbClr>
                    </a:gs>
                    <a:gs pos="6000">
                      <a:srgbClr val="B40000"/>
                    </a:gs>
                    <a:gs pos="22000">
                      <a:srgbClr val="BB0000"/>
                    </a:gs>
                    <a:gs pos="100000">
                      <a:srgbClr val="520000"/>
                    </a:gs>
                    <a:gs pos="57000">
                      <a:srgbClr val="940000"/>
                    </a:gs>
                  </a:gsLst>
                  <a:path path="circle">
                    <a:fillToRect l="50000" t="50000" r="50000" b="50000"/>
                  </a:path>
                </a:gradFill>
                <a:ln w="25400" cap="flat" cmpd="sng" algn="ctr">
                  <a:noFill/>
                  <a:prstDash val="solid"/>
                </a:ln>
                <a:effectLst/>
                <a:scene3d>
                  <a:camera prst="orthographicFront">
                    <a:rot lat="0" lon="0" rev="0"/>
                  </a:camera>
                  <a:lightRig rig="threePt" dir="t"/>
                </a:scene3d>
                <a:sp3d prstMaterial="plastic">
                  <a:bevelT w="266700" h="0"/>
                  <a:bevelB w="0" h="0"/>
                </a:sp3d>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800" b="0" i="0" u="none" strike="noStrike" kern="0" cap="none" spc="0" normalizeH="0" baseline="0" noProof="0" smtClean="0">
                    <a:ln>
                      <a:noFill/>
                    </a:ln>
                    <a:solidFill>
                      <a:prstClr val="white"/>
                    </a:solidFill>
                    <a:effectLst/>
                    <a:uLnTx/>
                    <a:uFillTx/>
                    <a:latin typeface="Arial" panose="020B0604020202020204" pitchFamily="34" charset="0"/>
                    <a:ea typeface="Arial Unicode MS" panose="020B0604020202020204" pitchFamily="34" charset="-128"/>
                  </a:endParaRPr>
                </a:p>
              </p:txBody>
            </p:sp>
            <p:grpSp>
              <p:nvGrpSpPr>
                <p:cNvPr id="3444" name="Group 4229"/>
                <p:cNvGrpSpPr/>
                <p:nvPr/>
              </p:nvGrpSpPr>
              <p:grpSpPr>
                <a:xfrm>
                  <a:off x="5997560" y="2091477"/>
                  <a:ext cx="489600" cy="350301"/>
                  <a:chOff x="5997560" y="2091477"/>
                  <a:chExt cx="489600" cy="350301"/>
                </a:xfrm>
              </p:grpSpPr>
              <p:sp>
                <p:nvSpPr>
                  <p:cNvPr id="4248" name="Oval 126"/>
                  <p:cNvSpPr/>
                  <p:nvPr/>
                </p:nvSpPr>
                <p:spPr>
                  <a:xfrm>
                    <a:off x="5997560" y="2091477"/>
                    <a:ext cx="489600" cy="350301"/>
                  </a:xfrm>
                  <a:custGeom>
                    <a:avLst/>
                    <a:gdLst/>
                    <a:ahLst/>
                    <a:cxnLst/>
                    <a:rect l="l" t="t" r="r" b="b"/>
                    <a:pathLst>
                      <a:path w="489600" h="350301">
                        <a:moveTo>
                          <a:pt x="24960" y="0"/>
                        </a:moveTo>
                        <a:lnTo>
                          <a:pt x="464642" y="0"/>
                        </a:lnTo>
                        <a:cubicBezTo>
                          <a:pt x="480961" y="31602"/>
                          <a:pt x="489600" y="67543"/>
                          <a:pt x="489600" y="105501"/>
                        </a:cubicBezTo>
                        <a:cubicBezTo>
                          <a:pt x="489600" y="240700"/>
                          <a:pt x="379999" y="350301"/>
                          <a:pt x="244800" y="350301"/>
                        </a:cubicBezTo>
                        <a:cubicBezTo>
                          <a:pt x="109601" y="350301"/>
                          <a:pt x="0" y="240700"/>
                          <a:pt x="0" y="105501"/>
                        </a:cubicBezTo>
                        <a:cubicBezTo>
                          <a:pt x="0" y="67543"/>
                          <a:pt x="8640" y="31602"/>
                          <a:pt x="24960" y="0"/>
                        </a:cubicBezTo>
                        <a:close/>
                      </a:path>
                    </a:pathLst>
                  </a:custGeom>
                  <a:gradFill>
                    <a:gsLst>
                      <a:gs pos="38000">
                        <a:srgbClr val="CE0000"/>
                      </a:gs>
                      <a:gs pos="69000">
                        <a:srgbClr val="7A0000"/>
                      </a:gs>
                      <a:gs pos="0">
                        <a:srgbClr val="C00000">
                          <a:shade val="67500"/>
                          <a:satMod val="115000"/>
                        </a:srgbClr>
                      </a:gs>
                      <a:gs pos="6000">
                        <a:srgbClr val="C50000"/>
                      </a:gs>
                      <a:gs pos="22000">
                        <a:srgbClr val="E50000"/>
                      </a:gs>
                      <a:gs pos="100000">
                        <a:srgbClr val="520000"/>
                      </a:gs>
                      <a:gs pos="61000">
                        <a:srgbClr val="A50000"/>
                      </a:gs>
                    </a:gsLst>
                    <a:path path="circle">
                      <a:fillToRect l="50000" t="50000" r="50000" b="50000"/>
                    </a:path>
                  </a:gradFill>
                  <a:ln w="25400" cap="flat" cmpd="sng" algn="ctr">
                    <a:noFill/>
                    <a:prstDash val="solid"/>
                  </a:ln>
                  <a:effectLst>
                    <a:outerShdw blurRad="50800" dist="38100" dir="8100000" algn="tr" rotWithShape="0">
                      <a:prstClr val="black">
                        <a:alpha val="40000"/>
                      </a:prstClr>
                    </a:outerShdw>
                  </a:effectLst>
                  <a:scene3d>
                    <a:camera prst="orthographicFront">
                      <a:rot lat="0" lon="0" rev="0"/>
                    </a:camera>
                    <a:lightRig rig="soft" dir="t">
                      <a:rot lat="0" lon="0" rev="14400000"/>
                    </a:lightRig>
                  </a:scene3d>
                  <a:sp3d prstMaterial="plastic">
                    <a:bevelT w="266700" h="19050"/>
                    <a:bevelB w="0" h="0"/>
                  </a:sp3d>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800" b="0" i="0" u="none" strike="noStrike" kern="0" cap="none" spc="0" normalizeH="0" baseline="0" noProof="0" smtClean="0">
                      <a:ln>
                        <a:noFill/>
                      </a:ln>
                      <a:solidFill>
                        <a:prstClr val="white"/>
                      </a:solidFill>
                      <a:effectLst/>
                      <a:uLnTx/>
                      <a:uFillTx/>
                      <a:latin typeface="Arial" panose="020B0604020202020204" pitchFamily="34" charset="0"/>
                      <a:ea typeface="Arial Unicode MS" panose="020B0604020202020204" pitchFamily="34" charset="-128"/>
                    </a:endParaRPr>
                  </a:p>
                </p:txBody>
              </p:sp>
              <p:sp>
                <p:nvSpPr>
                  <p:cNvPr id="4249" name="Oval 4248"/>
                  <p:cNvSpPr/>
                  <p:nvPr/>
                </p:nvSpPr>
                <p:spPr>
                  <a:xfrm>
                    <a:off x="6103569" y="2119035"/>
                    <a:ext cx="180000" cy="180000"/>
                  </a:xfrm>
                  <a:prstGeom prst="ellipse">
                    <a:avLst/>
                  </a:prstGeom>
                  <a:gradFill flip="none" rotWithShape="1">
                    <a:gsLst>
                      <a:gs pos="0">
                        <a:srgbClr val="FF8181">
                          <a:alpha val="45882"/>
                        </a:srgbClr>
                      </a:gs>
                      <a:gs pos="100000">
                        <a:srgbClr val="FF0909"/>
                      </a:gs>
                      <a:gs pos="61000">
                        <a:srgbClr val="FF5757"/>
                      </a:gs>
                    </a:gsLst>
                    <a:path path="circle">
                      <a:fillToRect l="50000" t="50000" r="50000" b="50000"/>
                    </a:path>
                    <a:tileRect/>
                  </a:gradFill>
                  <a:ln w="25400" cap="flat" cmpd="sng" algn="ctr">
                    <a:noFill/>
                    <a:prstDash val="solid"/>
                  </a:ln>
                  <a:effectLst>
                    <a:glow rad="25400">
                      <a:sysClr val="window" lastClr="FFFFFF">
                        <a:alpha val="4000"/>
                      </a:sysClr>
                    </a:glow>
                    <a:reflection blurRad="6350" stA="50000" endA="300" endPos="55000" dir="5400000" sy="-100000" algn="bl" rotWithShape="0"/>
                    <a:softEdge rad="38100"/>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800" b="0" i="0" u="none" strike="noStrike" kern="0" cap="none" spc="0" normalizeH="0" baseline="0" noProof="0" smtClean="0">
                      <a:ln>
                        <a:noFill/>
                      </a:ln>
                      <a:solidFill>
                        <a:prstClr val="white"/>
                      </a:solidFill>
                      <a:effectLst/>
                      <a:uLnTx/>
                      <a:uFillTx/>
                      <a:latin typeface="Arial" panose="020B0604020202020204" pitchFamily="34" charset="0"/>
                      <a:ea typeface="Arial Unicode MS" panose="020B0604020202020204" pitchFamily="34" charset="-128"/>
                    </a:endParaRPr>
                  </a:p>
                </p:txBody>
              </p:sp>
            </p:grpSp>
            <p:sp>
              <p:nvSpPr>
                <p:cNvPr id="4231" name="Oval 4230"/>
                <p:cNvSpPr/>
                <p:nvPr/>
              </p:nvSpPr>
              <p:spPr>
                <a:xfrm>
                  <a:off x="5190037" y="2606400"/>
                  <a:ext cx="489600" cy="489600"/>
                </a:xfrm>
                <a:prstGeom prst="ellipse">
                  <a:avLst/>
                </a:prstGeom>
                <a:solidFill>
                  <a:srgbClr val="C00000"/>
                </a:solidFill>
                <a:ln w="25400" cap="flat" cmpd="sng" algn="ctr">
                  <a:noFill/>
                  <a:prstDash val="solid"/>
                </a:ln>
                <a:effectLst>
                  <a:outerShdw blurRad="50800" dist="38100" dir="8100000" algn="tr" rotWithShape="0">
                    <a:prstClr val="black">
                      <a:alpha val="40000"/>
                    </a:prstClr>
                  </a:outerShdw>
                </a:effectLst>
                <a:scene3d>
                  <a:camera prst="orthographicFront">
                    <a:rot lat="0" lon="0" rev="0"/>
                  </a:camera>
                  <a:lightRig rig="threePt" dir="t"/>
                </a:scene3d>
                <a:sp3d>
                  <a:bevelT w="247650" h="247650"/>
                  <a:bevelB w="247650" h="247650"/>
                </a:sp3d>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800" b="0" i="0" u="none" strike="noStrike" kern="0" cap="none" spc="0" normalizeH="0" baseline="0" noProof="0" smtClean="0">
                    <a:ln>
                      <a:noFill/>
                    </a:ln>
                    <a:solidFill>
                      <a:prstClr val="white"/>
                    </a:solidFill>
                    <a:effectLst/>
                    <a:uLnTx/>
                    <a:uFillTx/>
                    <a:latin typeface="Arial" panose="020B0604020202020204" pitchFamily="34" charset="0"/>
                    <a:ea typeface="Arial Unicode MS" panose="020B0604020202020204" pitchFamily="34" charset="-128"/>
                  </a:endParaRPr>
                </a:p>
              </p:txBody>
            </p:sp>
            <p:sp>
              <p:nvSpPr>
                <p:cNvPr id="4232" name="Oval 4231"/>
                <p:cNvSpPr/>
                <p:nvPr/>
              </p:nvSpPr>
              <p:spPr>
                <a:xfrm>
                  <a:off x="5199752" y="3236400"/>
                  <a:ext cx="489600" cy="489600"/>
                </a:xfrm>
                <a:prstGeom prst="ellipse">
                  <a:avLst/>
                </a:prstGeom>
                <a:solidFill>
                  <a:srgbClr val="C00000"/>
                </a:solidFill>
                <a:ln w="25400" cap="flat" cmpd="sng" algn="ctr">
                  <a:noFill/>
                  <a:prstDash val="solid"/>
                </a:ln>
                <a:effectLst>
                  <a:outerShdw blurRad="50800" dist="38100" dir="8100000" algn="tr" rotWithShape="0">
                    <a:prstClr val="black">
                      <a:alpha val="40000"/>
                    </a:prstClr>
                  </a:outerShdw>
                </a:effectLst>
                <a:scene3d>
                  <a:camera prst="orthographicFront">
                    <a:rot lat="0" lon="0" rev="0"/>
                  </a:camera>
                  <a:lightRig rig="threePt" dir="t"/>
                </a:scene3d>
                <a:sp3d>
                  <a:bevelT w="247650" h="247650"/>
                  <a:bevelB w="247650" h="247650"/>
                </a:sp3d>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800" b="0" i="0" u="none" strike="noStrike" kern="0" cap="none" spc="0" normalizeH="0" baseline="0" noProof="0" smtClean="0">
                    <a:ln>
                      <a:noFill/>
                    </a:ln>
                    <a:solidFill>
                      <a:prstClr val="white"/>
                    </a:solidFill>
                    <a:effectLst/>
                    <a:uLnTx/>
                    <a:uFillTx/>
                    <a:latin typeface="Arial" panose="020B0604020202020204" pitchFamily="34" charset="0"/>
                    <a:ea typeface="Arial Unicode MS" panose="020B0604020202020204" pitchFamily="34" charset="-128"/>
                  </a:endParaRPr>
                </a:p>
              </p:txBody>
            </p:sp>
            <p:sp>
              <p:nvSpPr>
                <p:cNvPr id="4233" name="Oval 4232"/>
                <p:cNvSpPr/>
                <p:nvPr/>
              </p:nvSpPr>
              <p:spPr>
                <a:xfrm>
                  <a:off x="5199752" y="3866400"/>
                  <a:ext cx="489600" cy="489600"/>
                </a:xfrm>
                <a:prstGeom prst="ellipse">
                  <a:avLst/>
                </a:prstGeom>
                <a:solidFill>
                  <a:srgbClr val="C00000"/>
                </a:solidFill>
                <a:ln w="25400" cap="flat" cmpd="sng" algn="ctr">
                  <a:noFill/>
                  <a:prstDash val="solid"/>
                </a:ln>
                <a:effectLst>
                  <a:outerShdw blurRad="50800" dist="38100" dir="8100000" algn="tr" rotWithShape="0">
                    <a:prstClr val="black">
                      <a:alpha val="40000"/>
                    </a:prstClr>
                  </a:outerShdw>
                </a:effectLst>
                <a:scene3d>
                  <a:camera prst="orthographicFront">
                    <a:rot lat="0" lon="0" rev="0"/>
                  </a:camera>
                  <a:lightRig rig="threePt" dir="t"/>
                </a:scene3d>
                <a:sp3d>
                  <a:bevelT w="247650" h="247650"/>
                  <a:bevelB w="247650" h="247650"/>
                </a:sp3d>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800" b="0" i="0" u="none" strike="noStrike" kern="0" cap="none" spc="0" normalizeH="0" baseline="0" noProof="0" smtClean="0">
                    <a:ln>
                      <a:noFill/>
                    </a:ln>
                    <a:solidFill>
                      <a:prstClr val="white"/>
                    </a:solidFill>
                    <a:effectLst/>
                    <a:uLnTx/>
                    <a:uFillTx/>
                    <a:latin typeface="Arial" panose="020B0604020202020204" pitchFamily="34" charset="0"/>
                    <a:ea typeface="Arial Unicode MS" panose="020B0604020202020204" pitchFamily="34" charset="-128"/>
                  </a:endParaRPr>
                </a:p>
              </p:txBody>
            </p:sp>
            <p:sp>
              <p:nvSpPr>
                <p:cNvPr id="4234" name="Oval 138"/>
                <p:cNvSpPr/>
                <p:nvPr/>
              </p:nvSpPr>
              <p:spPr>
                <a:xfrm>
                  <a:off x="5242784" y="4492981"/>
                  <a:ext cx="403540" cy="112633"/>
                </a:xfrm>
                <a:custGeom>
                  <a:avLst/>
                  <a:gdLst/>
                  <a:ahLst/>
                  <a:cxnLst/>
                  <a:rect l="l" t="t" r="r" b="b"/>
                  <a:pathLst>
                    <a:path w="403540" h="112633">
                      <a:moveTo>
                        <a:pt x="201769" y="0"/>
                      </a:moveTo>
                      <a:cubicBezTo>
                        <a:pt x="287514" y="0"/>
                        <a:pt x="362961" y="44084"/>
                        <a:pt x="403540" y="112633"/>
                      </a:cubicBezTo>
                      <a:lnTo>
                        <a:pt x="0" y="112633"/>
                      </a:lnTo>
                      <a:cubicBezTo>
                        <a:pt x="40578" y="44084"/>
                        <a:pt x="116027" y="0"/>
                        <a:pt x="201769" y="0"/>
                      </a:cubicBezTo>
                      <a:close/>
                    </a:path>
                  </a:pathLst>
                </a:custGeom>
                <a:gradFill>
                  <a:gsLst>
                    <a:gs pos="17000">
                      <a:srgbClr val="B90000"/>
                    </a:gs>
                    <a:gs pos="69000">
                      <a:srgbClr val="7A0000"/>
                    </a:gs>
                    <a:gs pos="0">
                      <a:srgbClr val="C00000">
                        <a:shade val="67500"/>
                        <a:satMod val="115000"/>
                      </a:srgbClr>
                    </a:gs>
                    <a:gs pos="6000">
                      <a:srgbClr val="B40000"/>
                    </a:gs>
                    <a:gs pos="22000">
                      <a:srgbClr val="BB0000"/>
                    </a:gs>
                    <a:gs pos="100000">
                      <a:srgbClr val="520000"/>
                    </a:gs>
                    <a:gs pos="57000">
                      <a:srgbClr val="940000"/>
                    </a:gs>
                  </a:gsLst>
                  <a:path path="circle">
                    <a:fillToRect l="50000" t="50000" r="50000" b="50000"/>
                  </a:path>
                </a:gradFill>
                <a:ln w="25400" cap="flat" cmpd="sng" algn="ctr">
                  <a:noFill/>
                  <a:prstDash val="solid"/>
                </a:ln>
                <a:effectLst/>
                <a:scene3d>
                  <a:camera prst="orthographicFront">
                    <a:rot lat="0" lon="0" rev="0"/>
                  </a:camera>
                  <a:lightRig rig="threePt" dir="t"/>
                </a:scene3d>
                <a:sp3d prstMaterial="plastic">
                  <a:bevelT w="266700" h="0"/>
                  <a:bevelB w="0" h="0"/>
                </a:sp3d>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800" b="0" i="0" u="none" strike="noStrike" kern="0" cap="none" spc="0" normalizeH="0" baseline="0" noProof="0" smtClean="0">
                    <a:ln>
                      <a:noFill/>
                    </a:ln>
                    <a:solidFill>
                      <a:prstClr val="white"/>
                    </a:solidFill>
                    <a:effectLst/>
                    <a:uLnTx/>
                    <a:uFillTx/>
                    <a:latin typeface="Arial" panose="020B0604020202020204" pitchFamily="34" charset="0"/>
                    <a:ea typeface="Arial Unicode MS" panose="020B0604020202020204" pitchFamily="34" charset="-128"/>
                  </a:endParaRPr>
                </a:p>
              </p:txBody>
            </p:sp>
            <p:grpSp>
              <p:nvGrpSpPr>
                <p:cNvPr id="3445" name="Group 4234"/>
                <p:cNvGrpSpPr/>
                <p:nvPr/>
              </p:nvGrpSpPr>
              <p:grpSpPr>
                <a:xfrm>
                  <a:off x="5199752" y="2091477"/>
                  <a:ext cx="489600" cy="350301"/>
                  <a:chOff x="5199752" y="2091477"/>
                  <a:chExt cx="489600" cy="350301"/>
                </a:xfrm>
              </p:grpSpPr>
              <p:sp>
                <p:nvSpPr>
                  <p:cNvPr id="4246" name="Oval 136"/>
                  <p:cNvSpPr/>
                  <p:nvPr/>
                </p:nvSpPr>
                <p:spPr>
                  <a:xfrm>
                    <a:off x="5199752" y="2091477"/>
                    <a:ext cx="489600" cy="350301"/>
                  </a:xfrm>
                  <a:custGeom>
                    <a:avLst/>
                    <a:gdLst/>
                    <a:ahLst/>
                    <a:cxnLst/>
                    <a:rect l="l" t="t" r="r" b="b"/>
                    <a:pathLst>
                      <a:path w="489600" h="350301">
                        <a:moveTo>
                          <a:pt x="24960" y="0"/>
                        </a:moveTo>
                        <a:lnTo>
                          <a:pt x="464642" y="0"/>
                        </a:lnTo>
                        <a:cubicBezTo>
                          <a:pt x="480961" y="31602"/>
                          <a:pt x="489600" y="67543"/>
                          <a:pt x="489600" y="105501"/>
                        </a:cubicBezTo>
                        <a:cubicBezTo>
                          <a:pt x="489600" y="240700"/>
                          <a:pt x="379999" y="350301"/>
                          <a:pt x="244800" y="350301"/>
                        </a:cubicBezTo>
                        <a:cubicBezTo>
                          <a:pt x="109601" y="350301"/>
                          <a:pt x="0" y="240700"/>
                          <a:pt x="0" y="105501"/>
                        </a:cubicBezTo>
                        <a:cubicBezTo>
                          <a:pt x="0" y="67543"/>
                          <a:pt x="8640" y="31602"/>
                          <a:pt x="24960" y="0"/>
                        </a:cubicBezTo>
                        <a:close/>
                      </a:path>
                    </a:pathLst>
                  </a:custGeom>
                  <a:gradFill>
                    <a:gsLst>
                      <a:gs pos="38000">
                        <a:srgbClr val="CE0000"/>
                      </a:gs>
                      <a:gs pos="69000">
                        <a:srgbClr val="7A0000"/>
                      </a:gs>
                      <a:gs pos="0">
                        <a:srgbClr val="C00000">
                          <a:shade val="67500"/>
                          <a:satMod val="115000"/>
                        </a:srgbClr>
                      </a:gs>
                      <a:gs pos="6000">
                        <a:srgbClr val="C50000"/>
                      </a:gs>
                      <a:gs pos="22000">
                        <a:srgbClr val="E50000"/>
                      </a:gs>
                      <a:gs pos="100000">
                        <a:srgbClr val="520000"/>
                      </a:gs>
                      <a:gs pos="61000">
                        <a:srgbClr val="A50000"/>
                      </a:gs>
                    </a:gsLst>
                    <a:path path="circle">
                      <a:fillToRect l="50000" t="50000" r="50000" b="50000"/>
                    </a:path>
                  </a:gradFill>
                  <a:ln w="25400" cap="flat" cmpd="sng" algn="ctr">
                    <a:noFill/>
                    <a:prstDash val="solid"/>
                  </a:ln>
                  <a:effectLst>
                    <a:outerShdw blurRad="50800" dist="38100" dir="8100000" algn="tr" rotWithShape="0">
                      <a:prstClr val="black">
                        <a:alpha val="40000"/>
                      </a:prstClr>
                    </a:outerShdw>
                  </a:effectLst>
                  <a:scene3d>
                    <a:camera prst="orthographicFront">
                      <a:rot lat="0" lon="0" rev="0"/>
                    </a:camera>
                    <a:lightRig rig="soft" dir="t">
                      <a:rot lat="0" lon="0" rev="14400000"/>
                    </a:lightRig>
                  </a:scene3d>
                  <a:sp3d prstMaterial="plastic">
                    <a:bevelT w="266700" h="19050"/>
                    <a:bevelB w="0" h="0"/>
                  </a:sp3d>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800" b="0" i="0" u="none" strike="noStrike" kern="0" cap="none" spc="0" normalizeH="0" baseline="0" noProof="0" smtClean="0">
                      <a:ln>
                        <a:noFill/>
                      </a:ln>
                      <a:solidFill>
                        <a:prstClr val="white"/>
                      </a:solidFill>
                      <a:effectLst/>
                      <a:uLnTx/>
                      <a:uFillTx/>
                      <a:latin typeface="Arial" panose="020B0604020202020204" pitchFamily="34" charset="0"/>
                      <a:ea typeface="Arial Unicode MS" panose="020B0604020202020204" pitchFamily="34" charset="-128"/>
                    </a:endParaRPr>
                  </a:p>
                </p:txBody>
              </p:sp>
              <p:sp>
                <p:nvSpPr>
                  <p:cNvPr id="4247" name="Oval 4246"/>
                  <p:cNvSpPr/>
                  <p:nvPr/>
                </p:nvSpPr>
                <p:spPr>
                  <a:xfrm>
                    <a:off x="5325218" y="2119035"/>
                    <a:ext cx="180000" cy="180000"/>
                  </a:xfrm>
                  <a:prstGeom prst="ellipse">
                    <a:avLst/>
                  </a:prstGeom>
                  <a:gradFill flip="none" rotWithShape="1">
                    <a:gsLst>
                      <a:gs pos="0">
                        <a:srgbClr val="FF8181">
                          <a:alpha val="45882"/>
                        </a:srgbClr>
                      </a:gs>
                      <a:gs pos="100000">
                        <a:srgbClr val="FF0909"/>
                      </a:gs>
                      <a:gs pos="61000">
                        <a:srgbClr val="FF5757"/>
                      </a:gs>
                    </a:gsLst>
                    <a:path path="circle">
                      <a:fillToRect l="50000" t="50000" r="50000" b="50000"/>
                    </a:path>
                    <a:tileRect/>
                  </a:gradFill>
                  <a:ln w="25400" cap="flat" cmpd="sng" algn="ctr">
                    <a:noFill/>
                    <a:prstDash val="solid"/>
                  </a:ln>
                  <a:effectLst>
                    <a:glow rad="25400">
                      <a:sysClr val="window" lastClr="FFFFFF">
                        <a:alpha val="4000"/>
                      </a:sysClr>
                    </a:glow>
                    <a:reflection blurRad="6350" stA="50000" endA="300" endPos="55000" dir="5400000" sy="-100000" algn="bl" rotWithShape="0"/>
                    <a:softEdge rad="38100"/>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800" b="0" i="0" u="none" strike="noStrike" kern="0" cap="none" spc="0" normalizeH="0" baseline="0" noProof="0" smtClean="0">
                      <a:ln>
                        <a:noFill/>
                      </a:ln>
                      <a:solidFill>
                        <a:prstClr val="white"/>
                      </a:solidFill>
                      <a:effectLst/>
                      <a:uLnTx/>
                      <a:uFillTx/>
                      <a:latin typeface="Arial" panose="020B0604020202020204" pitchFamily="34" charset="0"/>
                      <a:ea typeface="Arial Unicode MS" panose="020B0604020202020204" pitchFamily="34" charset="-128"/>
                    </a:endParaRPr>
                  </a:p>
                </p:txBody>
              </p:sp>
            </p:grpSp>
            <p:sp>
              <p:nvSpPr>
                <p:cNvPr id="4236" name="Oval 4235"/>
                <p:cNvSpPr/>
                <p:nvPr/>
              </p:nvSpPr>
              <p:spPr>
                <a:xfrm>
                  <a:off x="4401944" y="2606400"/>
                  <a:ext cx="489600" cy="489600"/>
                </a:xfrm>
                <a:prstGeom prst="ellipse">
                  <a:avLst/>
                </a:prstGeom>
                <a:solidFill>
                  <a:srgbClr val="C00000"/>
                </a:solidFill>
                <a:ln w="25400" cap="flat" cmpd="sng" algn="ctr">
                  <a:noFill/>
                  <a:prstDash val="solid"/>
                </a:ln>
                <a:effectLst>
                  <a:outerShdw blurRad="50800" dist="38100" dir="8100000" algn="tr" rotWithShape="0">
                    <a:prstClr val="black">
                      <a:alpha val="40000"/>
                    </a:prstClr>
                  </a:outerShdw>
                </a:effectLst>
                <a:scene3d>
                  <a:camera prst="orthographicFront">
                    <a:rot lat="0" lon="0" rev="0"/>
                  </a:camera>
                  <a:lightRig rig="threePt" dir="t"/>
                </a:scene3d>
                <a:sp3d>
                  <a:bevelT w="247650" h="247650"/>
                  <a:bevelB w="247650" h="247650"/>
                </a:sp3d>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800" b="0" i="0" u="none" strike="noStrike" kern="0" cap="none" spc="0" normalizeH="0" baseline="0" noProof="0" smtClean="0">
                    <a:ln>
                      <a:noFill/>
                    </a:ln>
                    <a:solidFill>
                      <a:prstClr val="white"/>
                    </a:solidFill>
                    <a:effectLst/>
                    <a:uLnTx/>
                    <a:uFillTx/>
                    <a:latin typeface="Arial" panose="020B0604020202020204" pitchFamily="34" charset="0"/>
                    <a:ea typeface="Arial Unicode MS" panose="020B0604020202020204" pitchFamily="34" charset="-128"/>
                  </a:endParaRPr>
                </a:p>
              </p:txBody>
            </p:sp>
            <p:sp>
              <p:nvSpPr>
                <p:cNvPr id="4237" name="Oval 4236"/>
                <p:cNvSpPr/>
                <p:nvPr/>
              </p:nvSpPr>
              <p:spPr>
                <a:xfrm>
                  <a:off x="4401944" y="3236400"/>
                  <a:ext cx="489600" cy="489600"/>
                </a:xfrm>
                <a:prstGeom prst="ellipse">
                  <a:avLst/>
                </a:prstGeom>
                <a:solidFill>
                  <a:srgbClr val="C00000"/>
                </a:solidFill>
                <a:ln w="25400" cap="flat" cmpd="sng" algn="ctr">
                  <a:noFill/>
                  <a:prstDash val="solid"/>
                </a:ln>
                <a:effectLst>
                  <a:outerShdw blurRad="50800" dist="38100" dir="8100000" algn="tr" rotWithShape="0">
                    <a:prstClr val="black">
                      <a:alpha val="40000"/>
                    </a:prstClr>
                  </a:outerShdw>
                </a:effectLst>
                <a:scene3d>
                  <a:camera prst="orthographicFront">
                    <a:rot lat="0" lon="0" rev="0"/>
                  </a:camera>
                  <a:lightRig rig="threePt" dir="t"/>
                </a:scene3d>
                <a:sp3d>
                  <a:bevelT w="247650" h="247650"/>
                  <a:bevelB w="247650" h="247650"/>
                </a:sp3d>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800" b="0" i="0" u="none" strike="noStrike" kern="0" cap="none" spc="0" normalizeH="0" baseline="0" noProof="0" smtClean="0">
                    <a:ln>
                      <a:noFill/>
                    </a:ln>
                    <a:solidFill>
                      <a:prstClr val="white"/>
                    </a:solidFill>
                    <a:effectLst/>
                    <a:uLnTx/>
                    <a:uFillTx/>
                    <a:latin typeface="Arial" panose="020B0604020202020204" pitchFamily="34" charset="0"/>
                    <a:ea typeface="Arial Unicode MS" panose="020B0604020202020204" pitchFamily="34" charset="-128"/>
                  </a:endParaRPr>
                </a:p>
              </p:txBody>
            </p:sp>
            <p:sp>
              <p:nvSpPr>
                <p:cNvPr id="4238" name="Oval 4237"/>
                <p:cNvSpPr/>
                <p:nvPr/>
              </p:nvSpPr>
              <p:spPr>
                <a:xfrm>
                  <a:off x="4401944" y="3866400"/>
                  <a:ext cx="489600" cy="489600"/>
                </a:xfrm>
                <a:prstGeom prst="ellipse">
                  <a:avLst/>
                </a:prstGeom>
                <a:solidFill>
                  <a:srgbClr val="C00000"/>
                </a:solidFill>
                <a:ln w="25400" cap="flat" cmpd="sng" algn="ctr">
                  <a:noFill/>
                  <a:prstDash val="solid"/>
                </a:ln>
                <a:effectLst>
                  <a:outerShdw blurRad="50800" dist="38100" dir="8100000" algn="tr" rotWithShape="0">
                    <a:prstClr val="black">
                      <a:alpha val="40000"/>
                    </a:prstClr>
                  </a:outerShdw>
                </a:effectLst>
                <a:scene3d>
                  <a:camera prst="orthographicFront">
                    <a:rot lat="0" lon="0" rev="0"/>
                  </a:camera>
                  <a:lightRig rig="threePt" dir="t"/>
                </a:scene3d>
                <a:sp3d>
                  <a:bevelT w="247650" h="247650"/>
                  <a:bevelB w="247650" h="247650"/>
                </a:sp3d>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800" b="0" i="0" u="none" strike="noStrike" kern="0" cap="none" spc="0" normalizeH="0" baseline="0" noProof="0" smtClean="0">
                    <a:ln>
                      <a:noFill/>
                    </a:ln>
                    <a:solidFill>
                      <a:prstClr val="white"/>
                    </a:solidFill>
                    <a:effectLst/>
                    <a:uLnTx/>
                    <a:uFillTx/>
                    <a:latin typeface="Arial" panose="020B0604020202020204" pitchFamily="34" charset="0"/>
                    <a:ea typeface="Arial Unicode MS" panose="020B0604020202020204" pitchFamily="34" charset="-128"/>
                  </a:endParaRPr>
                </a:p>
              </p:txBody>
            </p:sp>
            <p:sp>
              <p:nvSpPr>
                <p:cNvPr id="4239" name="Oval 103"/>
                <p:cNvSpPr/>
                <p:nvPr/>
              </p:nvSpPr>
              <p:spPr>
                <a:xfrm>
                  <a:off x="4444976" y="4492981"/>
                  <a:ext cx="403540" cy="112633"/>
                </a:xfrm>
                <a:custGeom>
                  <a:avLst/>
                  <a:gdLst/>
                  <a:ahLst/>
                  <a:cxnLst/>
                  <a:rect l="l" t="t" r="r" b="b"/>
                  <a:pathLst>
                    <a:path w="403540" h="112633">
                      <a:moveTo>
                        <a:pt x="201769" y="0"/>
                      </a:moveTo>
                      <a:cubicBezTo>
                        <a:pt x="287514" y="0"/>
                        <a:pt x="362961" y="44084"/>
                        <a:pt x="403540" y="112633"/>
                      </a:cubicBezTo>
                      <a:lnTo>
                        <a:pt x="0" y="112633"/>
                      </a:lnTo>
                      <a:cubicBezTo>
                        <a:pt x="40578" y="44084"/>
                        <a:pt x="116027" y="0"/>
                        <a:pt x="201769" y="0"/>
                      </a:cubicBezTo>
                      <a:close/>
                    </a:path>
                  </a:pathLst>
                </a:custGeom>
                <a:gradFill>
                  <a:gsLst>
                    <a:gs pos="17000">
                      <a:srgbClr val="B90000"/>
                    </a:gs>
                    <a:gs pos="69000">
                      <a:srgbClr val="7A0000"/>
                    </a:gs>
                    <a:gs pos="0">
                      <a:srgbClr val="C00000">
                        <a:shade val="67500"/>
                        <a:satMod val="115000"/>
                      </a:srgbClr>
                    </a:gs>
                    <a:gs pos="6000">
                      <a:srgbClr val="B40000"/>
                    </a:gs>
                    <a:gs pos="22000">
                      <a:srgbClr val="BB0000"/>
                    </a:gs>
                    <a:gs pos="100000">
                      <a:srgbClr val="520000"/>
                    </a:gs>
                    <a:gs pos="57000">
                      <a:srgbClr val="940000"/>
                    </a:gs>
                  </a:gsLst>
                  <a:path path="circle">
                    <a:fillToRect l="50000" t="50000" r="50000" b="50000"/>
                  </a:path>
                </a:gradFill>
                <a:ln w="25400" cap="flat" cmpd="sng" algn="ctr">
                  <a:noFill/>
                  <a:prstDash val="solid"/>
                </a:ln>
                <a:effectLst/>
                <a:scene3d>
                  <a:camera prst="orthographicFront">
                    <a:rot lat="0" lon="0" rev="0"/>
                  </a:camera>
                  <a:lightRig rig="threePt" dir="t"/>
                </a:scene3d>
                <a:sp3d prstMaterial="plastic">
                  <a:bevelT w="266700" h="0"/>
                  <a:bevelB w="0" h="0"/>
                </a:sp3d>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800" b="0" i="0" u="none" strike="noStrike" kern="0" cap="none" spc="0" normalizeH="0" baseline="0" noProof="0" smtClean="0">
                    <a:ln>
                      <a:noFill/>
                    </a:ln>
                    <a:solidFill>
                      <a:prstClr val="white"/>
                    </a:solidFill>
                    <a:effectLst/>
                    <a:uLnTx/>
                    <a:uFillTx/>
                    <a:latin typeface="Arial" panose="020B0604020202020204" pitchFamily="34" charset="0"/>
                    <a:ea typeface="Arial Unicode MS" panose="020B0604020202020204" pitchFamily="34" charset="-128"/>
                  </a:endParaRPr>
                </a:p>
              </p:txBody>
            </p:sp>
            <p:grpSp>
              <p:nvGrpSpPr>
                <p:cNvPr id="3446" name="Group 4239"/>
                <p:cNvGrpSpPr/>
                <p:nvPr/>
              </p:nvGrpSpPr>
              <p:grpSpPr>
                <a:xfrm>
                  <a:off x="4401944" y="2091477"/>
                  <a:ext cx="489600" cy="350301"/>
                  <a:chOff x="4401944" y="2091477"/>
                  <a:chExt cx="489600" cy="350301"/>
                </a:xfrm>
              </p:grpSpPr>
              <p:sp>
                <p:nvSpPr>
                  <p:cNvPr id="4244" name="Oval 101"/>
                  <p:cNvSpPr/>
                  <p:nvPr/>
                </p:nvSpPr>
                <p:spPr>
                  <a:xfrm>
                    <a:off x="4401944" y="2091477"/>
                    <a:ext cx="489600" cy="350301"/>
                  </a:xfrm>
                  <a:custGeom>
                    <a:avLst/>
                    <a:gdLst/>
                    <a:ahLst/>
                    <a:cxnLst/>
                    <a:rect l="l" t="t" r="r" b="b"/>
                    <a:pathLst>
                      <a:path w="489600" h="350301">
                        <a:moveTo>
                          <a:pt x="24960" y="0"/>
                        </a:moveTo>
                        <a:lnTo>
                          <a:pt x="464642" y="0"/>
                        </a:lnTo>
                        <a:cubicBezTo>
                          <a:pt x="480961" y="31602"/>
                          <a:pt x="489600" y="67543"/>
                          <a:pt x="489600" y="105501"/>
                        </a:cubicBezTo>
                        <a:cubicBezTo>
                          <a:pt x="489600" y="240700"/>
                          <a:pt x="379999" y="350301"/>
                          <a:pt x="244800" y="350301"/>
                        </a:cubicBezTo>
                        <a:cubicBezTo>
                          <a:pt x="109601" y="350301"/>
                          <a:pt x="0" y="240700"/>
                          <a:pt x="0" y="105501"/>
                        </a:cubicBezTo>
                        <a:cubicBezTo>
                          <a:pt x="0" y="67543"/>
                          <a:pt x="8640" y="31602"/>
                          <a:pt x="24960" y="0"/>
                        </a:cubicBezTo>
                        <a:close/>
                      </a:path>
                    </a:pathLst>
                  </a:custGeom>
                  <a:gradFill>
                    <a:gsLst>
                      <a:gs pos="38000">
                        <a:srgbClr val="CE0000"/>
                      </a:gs>
                      <a:gs pos="69000">
                        <a:srgbClr val="7A0000"/>
                      </a:gs>
                      <a:gs pos="0">
                        <a:srgbClr val="C00000">
                          <a:shade val="67500"/>
                          <a:satMod val="115000"/>
                        </a:srgbClr>
                      </a:gs>
                      <a:gs pos="6000">
                        <a:srgbClr val="C50000"/>
                      </a:gs>
                      <a:gs pos="22000">
                        <a:srgbClr val="E50000"/>
                      </a:gs>
                      <a:gs pos="100000">
                        <a:srgbClr val="520000"/>
                      </a:gs>
                      <a:gs pos="61000">
                        <a:srgbClr val="A50000"/>
                      </a:gs>
                    </a:gsLst>
                    <a:path path="circle">
                      <a:fillToRect l="50000" t="50000" r="50000" b="50000"/>
                    </a:path>
                  </a:gradFill>
                  <a:ln w="25400" cap="flat" cmpd="sng" algn="ctr">
                    <a:noFill/>
                    <a:prstDash val="solid"/>
                  </a:ln>
                  <a:effectLst>
                    <a:outerShdw blurRad="50800" dist="38100" dir="8100000" algn="tr" rotWithShape="0">
                      <a:prstClr val="black">
                        <a:alpha val="40000"/>
                      </a:prstClr>
                    </a:outerShdw>
                  </a:effectLst>
                  <a:scene3d>
                    <a:camera prst="orthographicFront">
                      <a:rot lat="0" lon="0" rev="0"/>
                    </a:camera>
                    <a:lightRig rig="soft" dir="t">
                      <a:rot lat="0" lon="0" rev="14400000"/>
                    </a:lightRig>
                  </a:scene3d>
                  <a:sp3d prstMaterial="plastic">
                    <a:bevelT w="266700" h="19050"/>
                    <a:bevelB w="0" h="0"/>
                  </a:sp3d>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800" b="0" i="0" u="none" strike="noStrike" kern="0" cap="none" spc="0" normalizeH="0" baseline="0" noProof="0" smtClean="0">
                      <a:ln>
                        <a:noFill/>
                      </a:ln>
                      <a:solidFill>
                        <a:prstClr val="white"/>
                      </a:solidFill>
                      <a:effectLst/>
                      <a:uLnTx/>
                      <a:uFillTx/>
                      <a:latin typeface="Arial" panose="020B0604020202020204" pitchFamily="34" charset="0"/>
                      <a:ea typeface="Arial Unicode MS" panose="020B0604020202020204" pitchFamily="34" charset="-128"/>
                    </a:endParaRPr>
                  </a:p>
                </p:txBody>
              </p:sp>
              <p:sp>
                <p:nvSpPr>
                  <p:cNvPr id="4245" name="Oval 4244"/>
                  <p:cNvSpPr/>
                  <p:nvPr/>
                </p:nvSpPr>
                <p:spPr>
                  <a:xfrm>
                    <a:off x="4546867" y="2119035"/>
                    <a:ext cx="180000" cy="180000"/>
                  </a:xfrm>
                  <a:prstGeom prst="ellipse">
                    <a:avLst/>
                  </a:prstGeom>
                  <a:gradFill flip="none" rotWithShape="1">
                    <a:gsLst>
                      <a:gs pos="0">
                        <a:srgbClr val="FF8181">
                          <a:alpha val="45882"/>
                        </a:srgbClr>
                      </a:gs>
                      <a:gs pos="100000">
                        <a:srgbClr val="FF0909"/>
                      </a:gs>
                      <a:gs pos="61000">
                        <a:srgbClr val="FF5757"/>
                      </a:gs>
                    </a:gsLst>
                    <a:path path="circle">
                      <a:fillToRect l="50000" t="50000" r="50000" b="50000"/>
                    </a:path>
                    <a:tileRect/>
                  </a:gradFill>
                  <a:ln w="25400" cap="flat" cmpd="sng" algn="ctr">
                    <a:noFill/>
                    <a:prstDash val="solid"/>
                  </a:ln>
                  <a:effectLst>
                    <a:glow rad="25400">
                      <a:sysClr val="window" lastClr="FFFFFF">
                        <a:alpha val="4000"/>
                      </a:sysClr>
                    </a:glow>
                    <a:reflection blurRad="6350" stA="50000" endA="300" endPos="55000" dir="5400000" sy="-100000" algn="bl" rotWithShape="0"/>
                    <a:softEdge rad="38100"/>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800" b="0" i="0" u="none" strike="noStrike" kern="0" cap="none" spc="0" normalizeH="0" baseline="0" noProof="0" smtClean="0">
                      <a:ln>
                        <a:noFill/>
                      </a:ln>
                      <a:solidFill>
                        <a:prstClr val="white"/>
                      </a:solidFill>
                      <a:effectLst/>
                      <a:uLnTx/>
                      <a:uFillTx/>
                      <a:latin typeface="Arial" panose="020B0604020202020204" pitchFamily="34" charset="0"/>
                      <a:ea typeface="Arial Unicode MS" panose="020B0604020202020204" pitchFamily="34" charset="-128"/>
                    </a:endParaRPr>
                  </a:p>
                </p:txBody>
              </p:sp>
            </p:grpSp>
            <p:grpSp>
              <p:nvGrpSpPr>
                <p:cNvPr id="3447" name="Group 4240"/>
                <p:cNvGrpSpPr/>
                <p:nvPr/>
              </p:nvGrpSpPr>
              <p:grpSpPr>
                <a:xfrm>
                  <a:off x="4006800" y="4179600"/>
                  <a:ext cx="489600" cy="426013"/>
                  <a:chOff x="4006800" y="4179600"/>
                  <a:chExt cx="489600" cy="426013"/>
                </a:xfrm>
              </p:grpSpPr>
              <p:sp>
                <p:nvSpPr>
                  <p:cNvPr id="4242" name="Oval 107"/>
                  <p:cNvSpPr/>
                  <p:nvPr/>
                </p:nvSpPr>
                <p:spPr>
                  <a:xfrm>
                    <a:off x="4006800" y="4179600"/>
                    <a:ext cx="489600" cy="426013"/>
                  </a:xfrm>
                  <a:custGeom>
                    <a:avLst/>
                    <a:gdLst/>
                    <a:ahLst/>
                    <a:cxnLst/>
                    <a:rect l="l" t="t" r="r" b="b"/>
                    <a:pathLst>
                      <a:path w="489600" h="426013">
                        <a:moveTo>
                          <a:pt x="244800" y="0"/>
                        </a:moveTo>
                        <a:cubicBezTo>
                          <a:pt x="379999" y="0"/>
                          <a:pt x="489600" y="109601"/>
                          <a:pt x="489600" y="244800"/>
                        </a:cubicBezTo>
                        <a:cubicBezTo>
                          <a:pt x="489600" y="317817"/>
                          <a:pt x="457634" y="383366"/>
                          <a:pt x="405247" y="426013"/>
                        </a:cubicBezTo>
                        <a:lnTo>
                          <a:pt x="84354" y="426013"/>
                        </a:lnTo>
                        <a:cubicBezTo>
                          <a:pt x="31967" y="383366"/>
                          <a:pt x="0" y="317817"/>
                          <a:pt x="0" y="244800"/>
                        </a:cubicBezTo>
                        <a:cubicBezTo>
                          <a:pt x="0" y="109601"/>
                          <a:pt x="109601" y="0"/>
                          <a:pt x="244800" y="0"/>
                        </a:cubicBezTo>
                        <a:close/>
                      </a:path>
                    </a:pathLst>
                  </a:custGeom>
                  <a:gradFill>
                    <a:gsLst>
                      <a:gs pos="38000">
                        <a:srgbClr val="CE0000"/>
                      </a:gs>
                      <a:gs pos="69000">
                        <a:srgbClr val="7A0000"/>
                      </a:gs>
                      <a:gs pos="0">
                        <a:srgbClr val="C00000">
                          <a:shade val="67500"/>
                          <a:satMod val="115000"/>
                        </a:srgbClr>
                      </a:gs>
                      <a:gs pos="6000">
                        <a:srgbClr val="C50000"/>
                      </a:gs>
                      <a:gs pos="22000">
                        <a:srgbClr val="E50000"/>
                      </a:gs>
                      <a:gs pos="100000">
                        <a:srgbClr val="520000"/>
                      </a:gs>
                      <a:gs pos="61000">
                        <a:srgbClr val="A50000"/>
                      </a:gs>
                    </a:gsLst>
                    <a:path path="circle">
                      <a:fillToRect l="50000" t="50000" r="50000" b="50000"/>
                    </a:path>
                  </a:gradFill>
                  <a:ln w="25400" cap="flat" cmpd="sng" algn="ctr">
                    <a:noFill/>
                    <a:prstDash val="solid"/>
                  </a:ln>
                  <a:effectLst/>
                  <a:scene3d>
                    <a:camera prst="orthographicFront">
                      <a:rot lat="0" lon="0" rev="0"/>
                    </a:camera>
                    <a:lightRig rig="soft" dir="t">
                      <a:rot lat="0" lon="0" rev="14400000"/>
                    </a:lightRig>
                  </a:scene3d>
                  <a:sp3d prstMaterial="plastic">
                    <a:bevelT w="266700" h="19050"/>
                    <a:bevelB w="0" h="0"/>
                  </a:sp3d>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800" b="0" i="0" u="none" strike="noStrike" kern="0" cap="none" spc="0" normalizeH="0" baseline="0" noProof="0" smtClean="0">
                      <a:ln>
                        <a:noFill/>
                      </a:ln>
                      <a:solidFill>
                        <a:prstClr val="white"/>
                      </a:solidFill>
                      <a:effectLst/>
                      <a:uLnTx/>
                      <a:uFillTx/>
                      <a:latin typeface="Arial" panose="020B0604020202020204" pitchFamily="34" charset="0"/>
                      <a:ea typeface="Arial Unicode MS" panose="020B0604020202020204" pitchFamily="34" charset="-128"/>
                    </a:endParaRPr>
                  </a:p>
                </p:txBody>
              </p:sp>
              <p:sp>
                <p:nvSpPr>
                  <p:cNvPr id="4243" name="Oval 4242"/>
                  <p:cNvSpPr/>
                  <p:nvPr/>
                </p:nvSpPr>
                <p:spPr>
                  <a:xfrm>
                    <a:off x="4139566" y="4279962"/>
                    <a:ext cx="180000" cy="180000"/>
                  </a:xfrm>
                  <a:prstGeom prst="ellipse">
                    <a:avLst/>
                  </a:prstGeom>
                  <a:gradFill flip="none" rotWithShape="1">
                    <a:gsLst>
                      <a:gs pos="0">
                        <a:srgbClr val="FF8181">
                          <a:alpha val="45882"/>
                        </a:srgbClr>
                      </a:gs>
                      <a:gs pos="100000">
                        <a:srgbClr val="FF0909"/>
                      </a:gs>
                      <a:gs pos="61000">
                        <a:srgbClr val="FF5757"/>
                      </a:gs>
                    </a:gsLst>
                    <a:path path="circle">
                      <a:fillToRect l="50000" t="50000" r="50000" b="50000"/>
                    </a:path>
                    <a:tileRect/>
                  </a:gradFill>
                  <a:ln w="25400" cap="flat" cmpd="sng" algn="ctr">
                    <a:noFill/>
                    <a:prstDash val="solid"/>
                  </a:ln>
                  <a:effectLst>
                    <a:glow rad="25400">
                      <a:sysClr val="window" lastClr="FFFFFF">
                        <a:alpha val="4000"/>
                      </a:sysClr>
                    </a:glow>
                    <a:reflection blurRad="6350" stA="50000" endA="300" endPos="55000" dir="5400000" sy="-100000" algn="bl" rotWithShape="0"/>
                    <a:softEdge rad="38100"/>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800" b="0" i="0" u="none" strike="noStrike" kern="0" cap="none" spc="0" normalizeH="0" baseline="0" noProof="0" smtClean="0">
                      <a:ln>
                        <a:noFill/>
                      </a:ln>
                      <a:solidFill>
                        <a:prstClr val="white"/>
                      </a:solidFill>
                      <a:effectLst/>
                      <a:uLnTx/>
                      <a:uFillTx/>
                      <a:latin typeface="Arial" panose="020B0604020202020204" pitchFamily="34" charset="0"/>
                      <a:ea typeface="Arial Unicode MS" panose="020B0604020202020204" pitchFamily="34" charset="-128"/>
                    </a:endParaRPr>
                  </a:p>
                </p:txBody>
              </p:sp>
            </p:grpSp>
          </p:grpSp>
          <p:grpSp>
            <p:nvGrpSpPr>
              <p:cNvPr id="3448" name="Group 5311"/>
              <p:cNvGrpSpPr/>
              <p:nvPr/>
            </p:nvGrpSpPr>
            <p:grpSpPr>
              <a:xfrm>
                <a:off x="4219200" y="2196000"/>
                <a:ext cx="3621198" cy="2259935"/>
                <a:chOff x="4078041" y="1562434"/>
                <a:chExt cx="3621198" cy="2259935"/>
              </a:xfrm>
            </p:grpSpPr>
            <p:sp>
              <p:nvSpPr>
                <p:cNvPr id="4147" name="Oval 4146"/>
                <p:cNvSpPr/>
                <p:nvPr/>
              </p:nvSpPr>
              <p:spPr>
                <a:xfrm>
                  <a:off x="7246041" y="3135634"/>
                  <a:ext cx="57198" cy="57144"/>
                </a:xfrm>
                <a:prstGeom prst="ellipse">
                  <a:avLst/>
                </a:prstGeom>
                <a:solidFill>
                  <a:srgbClr val="4F81BD"/>
                </a:solidFill>
                <a:ln w="25400" cap="flat" cmpd="sng" algn="ctr">
                  <a:solidFill>
                    <a:srgbClr val="4F81BD"/>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100" b="0" i="0" u="none" strike="noStrike" kern="0" cap="none" spc="0" normalizeH="0" baseline="0" noProof="0" smtClean="0">
                    <a:ln>
                      <a:noFill/>
                    </a:ln>
                    <a:solidFill>
                      <a:prstClr val="white"/>
                    </a:solidFill>
                    <a:effectLst/>
                    <a:uLnTx/>
                    <a:uFillTx/>
                    <a:latin typeface="Arial" panose="020B0604020202020204" pitchFamily="34" charset="0"/>
                    <a:ea typeface="Arial Unicode MS" panose="020B0604020202020204" pitchFamily="34" charset="-128"/>
                  </a:endParaRPr>
                </a:p>
              </p:txBody>
            </p:sp>
            <p:sp>
              <p:nvSpPr>
                <p:cNvPr id="4148" name="Oval 4147"/>
                <p:cNvSpPr/>
                <p:nvPr/>
              </p:nvSpPr>
              <p:spPr>
                <a:xfrm>
                  <a:off x="7246041" y="3765225"/>
                  <a:ext cx="57198" cy="57144"/>
                </a:xfrm>
                <a:prstGeom prst="ellipse">
                  <a:avLst/>
                </a:prstGeom>
                <a:solidFill>
                  <a:srgbClr val="4F81BD"/>
                </a:solidFill>
                <a:ln w="25400" cap="flat" cmpd="sng" algn="ctr">
                  <a:solidFill>
                    <a:srgbClr val="4F81BD"/>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100" b="0" i="0" u="none" strike="noStrike" kern="0" cap="none" spc="0" normalizeH="0" baseline="0" noProof="0" smtClean="0">
                    <a:ln>
                      <a:noFill/>
                    </a:ln>
                    <a:solidFill>
                      <a:prstClr val="white"/>
                    </a:solidFill>
                    <a:effectLst/>
                    <a:uLnTx/>
                    <a:uFillTx/>
                    <a:latin typeface="Arial" panose="020B0604020202020204" pitchFamily="34" charset="0"/>
                    <a:ea typeface="Arial Unicode MS" panose="020B0604020202020204" pitchFamily="34" charset="-128"/>
                  </a:endParaRPr>
                </a:p>
              </p:txBody>
            </p:sp>
            <p:sp>
              <p:nvSpPr>
                <p:cNvPr id="4149" name="Oval 4148"/>
                <p:cNvSpPr/>
                <p:nvPr/>
              </p:nvSpPr>
              <p:spPr>
                <a:xfrm>
                  <a:off x="7246041" y="1875634"/>
                  <a:ext cx="57198" cy="57144"/>
                </a:xfrm>
                <a:prstGeom prst="ellipse">
                  <a:avLst/>
                </a:prstGeom>
                <a:solidFill>
                  <a:srgbClr val="4F81BD"/>
                </a:solidFill>
                <a:ln w="25400" cap="flat" cmpd="sng" algn="ctr">
                  <a:solidFill>
                    <a:srgbClr val="4F81BD"/>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100" b="0" i="0" u="none" strike="noStrike" kern="0" cap="none" spc="0" normalizeH="0" baseline="0" noProof="0" smtClean="0">
                    <a:ln>
                      <a:noFill/>
                    </a:ln>
                    <a:solidFill>
                      <a:prstClr val="white"/>
                    </a:solidFill>
                    <a:effectLst/>
                    <a:uLnTx/>
                    <a:uFillTx/>
                    <a:latin typeface="Arial" panose="020B0604020202020204" pitchFamily="34" charset="0"/>
                    <a:ea typeface="Arial Unicode MS" panose="020B0604020202020204" pitchFamily="34" charset="-128"/>
                  </a:endParaRPr>
                </a:p>
              </p:txBody>
            </p:sp>
            <p:sp>
              <p:nvSpPr>
                <p:cNvPr id="4150" name="Oval 4149"/>
                <p:cNvSpPr/>
                <p:nvPr/>
              </p:nvSpPr>
              <p:spPr>
                <a:xfrm>
                  <a:off x="7246041" y="2505634"/>
                  <a:ext cx="57198" cy="57144"/>
                </a:xfrm>
                <a:prstGeom prst="ellipse">
                  <a:avLst/>
                </a:prstGeom>
                <a:solidFill>
                  <a:srgbClr val="4F81BD"/>
                </a:solidFill>
                <a:ln w="25400" cap="flat" cmpd="sng" algn="ctr">
                  <a:solidFill>
                    <a:srgbClr val="4F81BD"/>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100" b="0" i="0" u="none" strike="noStrike" kern="0" cap="none" spc="0" normalizeH="0" baseline="0" noProof="0" smtClean="0">
                    <a:ln>
                      <a:noFill/>
                    </a:ln>
                    <a:solidFill>
                      <a:prstClr val="white"/>
                    </a:solidFill>
                    <a:effectLst/>
                    <a:uLnTx/>
                    <a:uFillTx/>
                    <a:latin typeface="Arial" panose="020B0604020202020204" pitchFamily="34" charset="0"/>
                    <a:ea typeface="Arial Unicode MS" panose="020B0604020202020204" pitchFamily="34" charset="-128"/>
                  </a:endParaRPr>
                </a:p>
              </p:txBody>
            </p:sp>
            <p:sp>
              <p:nvSpPr>
                <p:cNvPr id="4151" name="Oval 4150"/>
                <p:cNvSpPr/>
                <p:nvPr/>
              </p:nvSpPr>
              <p:spPr>
                <a:xfrm>
                  <a:off x="6454041" y="3135634"/>
                  <a:ext cx="57198" cy="57144"/>
                </a:xfrm>
                <a:prstGeom prst="ellipse">
                  <a:avLst/>
                </a:prstGeom>
                <a:solidFill>
                  <a:srgbClr val="4F81BD"/>
                </a:solidFill>
                <a:ln w="25400" cap="flat" cmpd="sng" algn="ctr">
                  <a:solidFill>
                    <a:srgbClr val="4F81BD"/>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100" b="0" i="0" u="none" strike="noStrike" kern="0" cap="none" spc="0" normalizeH="0" baseline="0" noProof="0" smtClean="0">
                    <a:ln>
                      <a:noFill/>
                    </a:ln>
                    <a:solidFill>
                      <a:prstClr val="white"/>
                    </a:solidFill>
                    <a:effectLst/>
                    <a:uLnTx/>
                    <a:uFillTx/>
                    <a:latin typeface="Arial" panose="020B0604020202020204" pitchFamily="34" charset="0"/>
                    <a:ea typeface="Arial Unicode MS" panose="020B0604020202020204" pitchFamily="34" charset="-128"/>
                  </a:endParaRPr>
                </a:p>
              </p:txBody>
            </p:sp>
            <p:sp>
              <p:nvSpPr>
                <p:cNvPr id="4152" name="Oval 4151"/>
                <p:cNvSpPr/>
                <p:nvPr/>
              </p:nvSpPr>
              <p:spPr>
                <a:xfrm>
                  <a:off x="5663437" y="3135634"/>
                  <a:ext cx="57198" cy="57144"/>
                </a:xfrm>
                <a:prstGeom prst="ellipse">
                  <a:avLst/>
                </a:prstGeom>
                <a:solidFill>
                  <a:srgbClr val="4F81BD"/>
                </a:solidFill>
                <a:ln w="25400" cap="flat" cmpd="sng" algn="ctr">
                  <a:solidFill>
                    <a:srgbClr val="4F81BD"/>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100" b="0" i="0" u="none" strike="noStrike" kern="0" cap="none" spc="0" normalizeH="0" baseline="0" noProof="0" smtClean="0">
                    <a:ln>
                      <a:noFill/>
                    </a:ln>
                    <a:solidFill>
                      <a:prstClr val="white"/>
                    </a:solidFill>
                    <a:effectLst/>
                    <a:uLnTx/>
                    <a:uFillTx/>
                    <a:latin typeface="Arial" panose="020B0604020202020204" pitchFamily="34" charset="0"/>
                    <a:ea typeface="Arial Unicode MS" panose="020B0604020202020204" pitchFamily="34" charset="-128"/>
                  </a:endParaRPr>
                </a:p>
              </p:txBody>
            </p:sp>
            <p:sp>
              <p:nvSpPr>
                <p:cNvPr id="4153" name="Oval 4152"/>
                <p:cNvSpPr/>
                <p:nvPr/>
              </p:nvSpPr>
              <p:spPr>
                <a:xfrm>
                  <a:off x="6454041" y="3765225"/>
                  <a:ext cx="57198" cy="57144"/>
                </a:xfrm>
                <a:prstGeom prst="ellipse">
                  <a:avLst/>
                </a:prstGeom>
                <a:solidFill>
                  <a:srgbClr val="4F81BD"/>
                </a:solidFill>
                <a:ln w="25400" cap="flat" cmpd="sng" algn="ctr">
                  <a:solidFill>
                    <a:srgbClr val="4F81BD"/>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100" b="0" i="0" u="none" strike="noStrike" kern="0" cap="none" spc="0" normalizeH="0" baseline="0" noProof="0" smtClean="0">
                    <a:ln>
                      <a:noFill/>
                    </a:ln>
                    <a:solidFill>
                      <a:prstClr val="white"/>
                    </a:solidFill>
                    <a:effectLst/>
                    <a:uLnTx/>
                    <a:uFillTx/>
                    <a:latin typeface="Arial" panose="020B0604020202020204" pitchFamily="34" charset="0"/>
                    <a:ea typeface="Arial Unicode MS" panose="020B0604020202020204" pitchFamily="34" charset="-128"/>
                  </a:endParaRPr>
                </a:p>
              </p:txBody>
            </p:sp>
            <p:sp>
              <p:nvSpPr>
                <p:cNvPr id="4154" name="Oval 4153"/>
                <p:cNvSpPr/>
                <p:nvPr/>
              </p:nvSpPr>
              <p:spPr>
                <a:xfrm>
                  <a:off x="5663437" y="3765225"/>
                  <a:ext cx="57198" cy="57144"/>
                </a:xfrm>
                <a:prstGeom prst="ellipse">
                  <a:avLst/>
                </a:prstGeom>
                <a:solidFill>
                  <a:srgbClr val="4F81BD"/>
                </a:solidFill>
                <a:ln w="25400" cap="flat" cmpd="sng" algn="ctr">
                  <a:solidFill>
                    <a:srgbClr val="4F81BD"/>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100" b="0" i="0" u="none" strike="noStrike" kern="0" cap="none" spc="0" normalizeH="0" baseline="0" noProof="0" smtClean="0">
                    <a:ln>
                      <a:noFill/>
                    </a:ln>
                    <a:solidFill>
                      <a:prstClr val="white"/>
                    </a:solidFill>
                    <a:effectLst/>
                    <a:uLnTx/>
                    <a:uFillTx/>
                    <a:latin typeface="Arial" panose="020B0604020202020204" pitchFamily="34" charset="0"/>
                    <a:ea typeface="Arial Unicode MS" panose="020B0604020202020204" pitchFamily="34" charset="-128"/>
                  </a:endParaRPr>
                </a:p>
              </p:txBody>
            </p:sp>
            <p:sp>
              <p:nvSpPr>
                <p:cNvPr id="4155" name="Oval 4154"/>
                <p:cNvSpPr/>
                <p:nvPr/>
              </p:nvSpPr>
              <p:spPr>
                <a:xfrm>
                  <a:off x="6454041" y="1875634"/>
                  <a:ext cx="57198" cy="57144"/>
                </a:xfrm>
                <a:prstGeom prst="ellipse">
                  <a:avLst/>
                </a:prstGeom>
                <a:solidFill>
                  <a:srgbClr val="4F81BD"/>
                </a:solidFill>
                <a:ln w="25400" cap="flat" cmpd="sng" algn="ctr">
                  <a:solidFill>
                    <a:srgbClr val="4F81BD"/>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100" b="0" i="0" u="none" strike="noStrike" kern="0" cap="none" spc="0" normalizeH="0" baseline="0" noProof="0" smtClean="0">
                    <a:ln>
                      <a:noFill/>
                    </a:ln>
                    <a:solidFill>
                      <a:prstClr val="white"/>
                    </a:solidFill>
                    <a:effectLst/>
                    <a:uLnTx/>
                    <a:uFillTx/>
                    <a:latin typeface="Arial" panose="020B0604020202020204" pitchFamily="34" charset="0"/>
                    <a:ea typeface="Arial Unicode MS" panose="020B0604020202020204" pitchFamily="34" charset="-128"/>
                  </a:endParaRPr>
                </a:p>
              </p:txBody>
            </p:sp>
            <p:sp>
              <p:nvSpPr>
                <p:cNvPr id="4156" name="Oval 4155"/>
                <p:cNvSpPr/>
                <p:nvPr/>
              </p:nvSpPr>
              <p:spPr>
                <a:xfrm>
                  <a:off x="5663437" y="1875634"/>
                  <a:ext cx="57198" cy="57144"/>
                </a:xfrm>
                <a:prstGeom prst="ellipse">
                  <a:avLst/>
                </a:prstGeom>
                <a:solidFill>
                  <a:srgbClr val="4F81BD"/>
                </a:solidFill>
                <a:ln w="25400" cap="flat" cmpd="sng" algn="ctr">
                  <a:solidFill>
                    <a:srgbClr val="4F81BD"/>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100" b="0" i="0" u="none" strike="noStrike" kern="0" cap="none" spc="0" normalizeH="0" baseline="0" noProof="0" smtClean="0">
                    <a:ln>
                      <a:noFill/>
                    </a:ln>
                    <a:solidFill>
                      <a:prstClr val="white"/>
                    </a:solidFill>
                    <a:effectLst/>
                    <a:uLnTx/>
                    <a:uFillTx/>
                    <a:latin typeface="Arial" panose="020B0604020202020204" pitchFamily="34" charset="0"/>
                    <a:ea typeface="Arial Unicode MS" panose="020B0604020202020204" pitchFamily="34" charset="-128"/>
                  </a:endParaRPr>
                </a:p>
              </p:txBody>
            </p:sp>
            <p:sp>
              <p:nvSpPr>
                <p:cNvPr id="4157" name="Oval 4156"/>
                <p:cNvSpPr/>
                <p:nvPr/>
              </p:nvSpPr>
              <p:spPr>
                <a:xfrm>
                  <a:off x="6454041" y="2505634"/>
                  <a:ext cx="57198" cy="57144"/>
                </a:xfrm>
                <a:prstGeom prst="ellipse">
                  <a:avLst/>
                </a:prstGeom>
                <a:solidFill>
                  <a:srgbClr val="4F81BD"/>
                </a:solidFill>
                <a:ln w="25400" cap="flat" cmpd="sng" algn="ctr">
                  <a:solidFill>
                    <a:srgbClr val="4F81BD"/>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100" b="0" i="0" u="none" strike="noStrike" kern="0" cap="none" spc="0" normalizeH="0" baseline="0" noProof="0" smtClean="0">
                    <a:ln>
                      <a:noFill/>
                    </a:ln>
                    <a:solidFill>
                      <a:prstClr val="white"/>
                    </a:solidFill>
                    <a:effectLst/>
                    <a:uLnTx/>
                    <a:uFillTx/>
                    <a:latin typeface="Arial" panose="020B0604020202020204" pitchFamily="34" charset="0"/>
                    <a:ea typeface="Arial Unicode MS" panose="020B0604020202020204" pitchFamily="34" charset="-128"/>
                  </a:endParaRPr>
                </a:p>
              </p:txBody>
            </p:sp>
            <p:sp>
              <p:nvSpPr>
                <p:cNvPr id="4158" name="Oval 4157"/>
                <p:cNvSpPr/>
                <p:nvPr/>
              </p:nvSpPr>
              <p:spPr>
                <a:xfrm>
                  <a:off x="5663437" y="2505634"/>
                  <a:ext cx="57198" cy="57144"/>
                </a:xfrm>
                <a:prstGeom prst="ellipse">
                  <a:avLst/>
                </a:prstGeom>
                <a:solidFill>
                  <a:srgbClr val="4F81BD"/>
                </a:solidFill>
                <a:ln w="25400" cap="flat" cmpd="sng" algn="ctr">
                  <a:solidFill>
                    <a:srgbClr val="4F81BD"/>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100" b="0" i="0" u="none" strike="noStrike" kern="0" cap="none" spc="0" normalizeH="0" baseline="0" noProof="0" smtClean="0">
                    <a:ln>
                      <a:noFill/>
                    </a:ln>
                    <a:solidFill>
                      <a:prstClr val="white"/>
                    </a:solidFill>
                    <a:effectLst/>
                    <a:uLnTx/>
                    <a:uFillTx/>
                    <a:latin typeface="Arial" panose="020B0604020202020204" pitchFamily="34" charset="0"/>
                    <a:ea typeface="Arial Unicode MS" panose="020B0604020202020204" pitchFamily="34" charset="-128"/>
                  </a:endParaRPr>
                </a:p>
              </p:txBody>
            </p:sp>
            <p:sp>
              <p:nvSpPr>
                <p:cNvPr id="4159" name="Oval 4158"/>
                <p:cNvSpPr/>
                <p:nvPr/>
              </p:nvSpPr>
              <p:spPr>
                <a:xfrm>
                  <a:off x="4870041" y="3135634"/>
                  <a:ext cx="57198" cy="57144"/>
                </a:xfrm>
                <a:prstGeom prst="ellipse">
                  <a:avLst/>
                </a:prstGeom>
                <a:solidFill>
                  <a:srgbClr val="4F81BD"/>
                </a:solidFill>
                <a:ln w="25400" cap="flat" cmpd="sng" algn="ctr">
                  <a:solidFill>
                    <a:srgbClr val="4F81BD"/>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100" b="0" i="0" u="none" strike="noStrike" kern="0" cap="none" spc="0" normalizeH="0" baseline="0" noProof="0" smtClean="0">
                    <a:ln>
                      <a:noFill/>
                    </a:ln>
                    <a:solidFill>
                      <a:prstClr val="white"/>
                    </a:solidFill>
                    <a:effectLst/>
                    <a:uLnTx/>
                    <a:uFillTx/>
                    <a:latin typeface="Arial" panose="020B0604020202020204" pitchFamily="34" charset="0"/>
                    <a:ea typeface="Arial Unicode MS" panose="020B0604020202020204" pitchFamily="34" charset="-128"/>
                  </a:endParaRPr>
                </a:p>
              </p:txBody>
            </p:sp>
            <p:sp>
              <p:nvSpPr>
                <p:cNvPr id="4160" name="Oval 4159"/>
                <p:cNvSpPr/>
                <p:nvPr/>
              </p:nvSpPr>
              <p:spPr>
                <a:xfrm>
                  <a:off x="4078041" y="3135634"/>
                  <a:ext cx="57198" cy="57144"/>
                </a:xfrm>
                <a:prstGeom prst="ellipse">
                  <a:avLst/>
                </a:prstGeom>
                <a:solidFill>
                  <a:srgbClr val="4F81BD"/>
                </a:solidFill>
                <a:ln w="25400" cap="flat" cmpd="sng" algn="ctr">
                  <a:solidFill>
                    <a:srgbClr val="4F81BD"/>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100" b="0" i="0" u="none" strike="noStrike" kern="0" cap="none" spc="0" normalizeH="0" baseline="0" noProof="0" smtClean="0">
                    <a:ln>
                      <a:noFill/>
                    </a:ln>
                    <a:solidFill>
                      <a:prstClr val="white"/>
                    </a:solidFill>
                    <a:effectLst/>
                    <a:uLnTx/>
                    <a:uFillTx/>
                    <a:latin typeface="Arial" panose="020B0604020202020204" pitchFamily="34" charset="0"/>
                    <a:ea typeface="Arial Unicode MS" panose="020B0604020202020204" pitchFamily="34" charset="-128"/>
                  </a:endParaRPr>
                </a:p>
              </p:txBody>
            </p:sp>
            <p:sp>
              <p:nvSpPr>
                <p:cNvPr id="4161" name="Oval 4160"/>
                <p:cNvSpPr/>
                <p:nvPr/>
              </p:nvSpPr>
              <p:spPr>
                <a:xfrm>
                  <a:off x="4870041" y="3765225"/>
                  <a:ext cx="57198" cy="57144"/>
                </a:xfrm>
                <a:prstGeom prst="ellipse">
                  <a:avLst/>
                </a:prstGeom>
                <a:solidFill>
                  <a:srgbClr val="4F81BD"/>
                </a:solidFill>
                <a:ln w="25400" cap="flat" cmpd="sng" algn="ctr">
                  <a:solidFill>
                    <a:srgbClr val="4F81BD"/>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100" b="0" i="0" u="none" strike="noStrike" kern="0" cap="none" spc="0" normalizeH="0" baseline="0" noProof="0" smtClean="0">
                    <a:ln>
                      <a:noFill/>
                    </a:ln>
                    <a:solidFill>
                      <a:prstClr val="white"/>
                    </a:solidFill>
                    <a:effectLst/>
                    <a:uLnTx/>
                    <a:uFillTx/>
                    <a:latin typeface="Arial" panose="020B0604020202020204" pitchFamily="34" charset="0"/>
                    <a:ea typeface="Arial Unicode MS" panose="020B0604020202020204" pitchFamily="34" charset="-128"/>
                  </a:endParaRPr>
                </a:p>
              </p:txBody>
            </p:sp>
            <p:sp>
              <p:nvSpPr>
                <p:cNvPr id="4162" name="Oval 4161"/>
                <p:cNvSpPr/>
                <p:nvPr/>
              </p:nvSpPr>
              <p:spPr>
                <a:xfrm>
                  <a:off x="4078041" y="3765225"/>
                  <a:ext cx="57198" cy="57144"/>
                </a:xfrm>
                <a:prstGeom prst="ellipse">
                  <a:avLst/>
                </a:prstGeom>
                <a:solidFill>
                  <a:srgbClr val="4F81BD"/>
                </a:solidFill>
                <a:ln w="25400" cap="flat" cmpd="sng" algn="ctr">
                  <a:solidFill>
                    <a:srgbClr val="4F81BD"/>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100" b="0" i="0" u="none" strike="noStrike" kern="0" cap="none" spc="0" normalizeH="0" baseline="0" noProof="0" smtClean="0">
                    <a:ln>
                      <a:noFill/>
                    </a:ln>
                    <a:solidFill>
                      <a:prstClr val="white"/>
                    </a:solidFill>
                    <a:effectLst/>
                    <a:uLnTx/>
                    <a:uFillTx/>
                    <a:latin typeface="Arial" panose="020B0604020202020204" pitchFamily="34" charset="0"/>
                    <a:ea typeface="Arial Unicode MS" panose="020B0604020202020204" pitchFamily="34" charset="-128"/>
                  </a:endParaRPr>
                </a:p>
              </p:txBody>
            </p:sp>
            <p:sp>
              <p:nvSpPr>
                <p:cNvPr id="4163" name="Oval 4162"/>
                <p:cNvSpPr/>
                <p:nvPr/>
              </p:nvSpPr>
              <p:spPr>
                <a:xfrm>
                  <a:off x="4870041" y="1875634"/>
                  <a:ext cx="57198" cy="57144"/>
                </a:xfrm>
                <a:prstGeom prst="ellipse">
                  <a:avLst/>
                </a:prstGeom>
                <a:solidFill>
                  <a:srgbClr val="4F81BD"/>
                </a:solidFill>
                <a:ln w="25400" cap="flat" cmpd="sng" algn="ctr">
                  <a:solidFill>
                    <a:srgbClr val="4F81BD"/>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100" b="0" i="0" u="none" strike="noStrike" kern="0" cap="none" spc="0" normalizeH="0" baseline="0" noProof="0" smtClean="0">
                    <a:ln>
                      <a:noFill/>
                    </a:ln>
                    <a:solidFill>
                      <a:prstClr val="white"/>
                    </a:solidFill>
                    <a:effectLst/>
                    <a:uLnTx/>
                    <a:uFillTx/>
                    <a:latin typeface="Arial" panose="020B0604020202020204" pitchFamily="34" charset="0"/>
                    <a:ea typeface="Arial Unicode MS" panose="020B0604020202020204" pitchFamily="34" charset="-128"/>
                  </a:endParaRPr>
                </a:p>
              </p:txBody>
            </p:sp>
            <p:sp>
              <p:nvSpPr>
                <p:cNvPr id="4164" name="Oval 4163"/>
                <p:cNvSpPr/>
                <p:nvPr/>
              </p:nvSpPr>
              <p:spPr>
                <a:xfrm>
                  <a:off x="4078041" y="1875634"/>
                  <a:ext cx="57198" cy="57144"/>
                </a:xfrm>
                <a:prstGeom prst="ellipse">
                  <a:avLst/>
                </a:prstGeom>
                <a:solidFill>
                  <a:srgbClr val="4F81BD"/>
                </a:solidFill>
                <a:ln w="25400" cap="flat" cmpd="sng" algn="ctr">
                  <a:solidFill>
                    <a:srgbClr val="4F81BD"/>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100" b="0" i="0" u="none" strike="noStrike" kern="0" cap="none" spc="0" normalizeH="0" baseline="0" noProof="0" smtClean="0">
                    <a:ln>
                      <a:noFill/>
                    </a:ln>
                    <a:solidFill>
                      <a:prstClr val="white"/>
                    </a:solidFill>
                    <a:effectLst/>
                    <a:uLnTx/>
                    <a:uFillTx/>
                    <a:latin typeface="Arial" panose="020B0604020202020204" pitchFamily="34" charset="0"/>
                    <a:ea typeface="Arial Unicode MS" panose="020B0604020202020204" pitchFamily="34" charset="-128"/>
                  </a:endParaRPr>
                </a:p>
              </p:txBody>
            </p:sp>
            <p:sp>
              <p:nvSpPr>
                <p:cNvPr id="4165" name="Oval 4164"/>
                <p:cNvSpPr/>
                <p:nvPr/>
              </p:nvSpPr>
              <p:spPr>
                <a:xfrm>
                  <a:off x="4870041" y="2505634"/>
                  <a:ext cx="57198" cy="57144"/>
                </a:xfrm>
                <a:prstGeom prst="ellipse">
                  <a:avLst/>
                </a:prstGeom>
                <a:solidFill>
                  <a:srgbClr val="4F81BD"/>
                </a:solidFill>
                <a:ln w="25400" cap="flat" cmpd="sng" algn="ctr">
                  <a:solidFill>
                    <a:srgbClr val="4F81BD"/>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100" b="0" i="0" u="none" strike="noStrike" kern="0" cap="none" spc="0" normalizeH="0" baseline="0" noProof="0" smtClean="0">
                    <a:ln>
                      <a:noFill/>
                    </a:ln>
                    <a:solidFill>
                      <a:prstClr val="white"/>
                    </a:solidFill>
                    <a:effectLst/>
                    <a:uLnTx/>
                    <a:uFillTx/>
                    <a:latin typeface="Arial" panose="020B0604020202020204" pitchFamily="34" charset="0"/>
                    <a:ea typeface="Arial Unicode MS" panose="020B0604020202020204" pitchFamily="34" charset="-128"/>
                  </a:endParaRPr>
                </a:p>
              </p:txBody>
            </p:sp>
            <p:sp>
              <p:nvSpPr>
                <p:cNvPr id="4166" name="Oval 4165"/>
                <p:cNvSpPr/>
                <p:nvPr/>
              </p:nvSpPr>
              <p:spPr>
                <a:xfrm>
                  <a:off x="4078041" y="2505634"/>
                  <a:ext cx="57198" cy="57144"/>
                </a:xfrm>
                <a:prstGeom prst="ellipse">
                  <a:avLst/>
                </a:prstGeom>
                <a:solidFill>
                  <a:srgbClr val="4F81BD"/>
                </a:solidFill>
                <a:ln w="25400" cap="flat" cmpd="sng" algn="ctr">
                  <a:solidFill>
                    <a:srgbClr val="4F81BD"/>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100" b="0" i="0" u="none" strike="noStrike" kern="0" cap="none" spc="0" normalizeH="0" baseline="0" noProof="0" smtClean="0">
                    <a:ln>
                      <a:noFill/>
                    </a:ln>
                    <a:solidFill>
                      <a:prstClr val="white"/>
                    </a:solidFill>
                    <a:effectLst/>
                    <a:uLnTx/>
                    <a:uFillTx/>
                    <a:latin typeface="Arial" panose="020B0604020202020204" pitchFamily="34" charset="0"/>
                    <a:ea typeface="Arial Unicode MS" panose="020B0604020202020204" pitchFamily="34" charset="-128"/>
                  </a:endParaRPr>
                </a:p>
              </p:txBody>
            </p:sp>
            <p:sp>
              <p:nvSpPr>
                <p:cNvPr id="4167" name="Oval 4166"/>
                <p:cNvSpPr/>
                <p:nvPr/>
              </p:nvSpPr>
              <p:spPr>
                <a:xfrm>
                  <a:off x="7642041" y="2822434"/>
                  <a:ext cx="57198" cy="57144"/>
                </a:xfrm>
                <a:prstGeom prst="ellipse">
                  <a:avLst/>
                </a:prstGeom>
                <a:solidFill>
                  <a:srgbClr val="00B050"/>
                </a:solidFill>
                <a:ln w="25400" cap="flat" cmpd="sng" algn="ctr">
                  <a:solidFill>
                    <a:srgbClr val="00B050"/>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100" b="0" i="0" u="none" strike="noStrike" kern="0" cap="none" spc="0" normalizeH="0" baseline="0" noProof="0" smtClean="0">
                    <a:ln>
                      <a:noFill/>
                    </a:ln>
                    <a:solidFill>
                      <a:prstClr val="white"/>
                    </a:solidFill>
                    <a:effectLst/>
                    <a:uLnTx/>
                    <a:uFillTx/>
                    <a:latin typeface="Arial" panose="020B0604020202020204" pitchFamily="34" charset="0"/>
                    <a:ea typeface="Arial Unicode MS" panose="020B0604020202020204" pitchFamily="34" charset="-128"/>
                  </a:endParaRPr>
                </a:p>
              </p:txBody>
            </p:sp>
            <p:sp>
              <p:nvSpPr>
                <p:cNvPr id="4168" name="Oval 4167"/>
                <p:cNvSpPr/>
                <p:nvPr/>
              </p:nvSpPr>
              <p:spPr>
                <a:xfrm>
                  <a:off x="7642041" y="3460255"/>
                  <a:ext cx="57198" cy="57144"/>
                </a:xfrm>
                <a:prstGeom prst="ellipse">
                  <a:avLst/>
                </a:prstGeom>
                <a:solidFill>
                  <a:srgbClr val="00B050"/>
                </a:solidFill>
                <a:ln w="25400" cap="flat" cmpd="sng" algn="ctr">
                  <a:solidFill>
                    <a:srgbClr val="00B050"/>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100" b="0" i="0" u="none" strike="noStrike" kern="0" cap="none" spc="0" normalizeH="0" baseline="0" noProof="0" smtClean="0">
                    <a:ln>
                      <a:noFill/>
                    </a:ln>
                    <a:solidFill>
                      <a:prstClr val="white"/>
                    </a:solidFill>
                    <a:effectLst/>
                    <a:uLnTx/>
                    <a:uFillTx/>
                    <a:latin typeface="Arial" panose="020B0604020202020204" pitchFamily="34" charset="0"/>
                    <a:ea typeface="Arial Unicode MS" panose="020B0604020202020204" pitchFamily="34" charset="-128"/>
                  </a:endParaRPr>
                </a:p>
              </p:txBody>
            </p:sp>
            <p:sp>
              <p:nvSpPr>
                <p:cNvPr id="4169" name="Oval 4168"/>
                <p:cNvSpPr/>
                <p:nvPr/>
              </p:nvSpPr>
              <p:spPr>
                <a:xfrm>
                  <a:off x="7642041" y="1562434"/>
                  <a:ext cx="57198" cy="57144"/>
                </a:xfrm>
                <a:prstGeom prst="ellipse">
                  <a:avLst/>
                </a:prstGeom>
                <a:solidFill>
                  <a:srgbClr val="00B050"/>
                </a:solidFill>
                <a:ln w="25400" cap="flat" cmpd="sng" algn="ctr">
                  <a:solidFill>
                    <a:srgbClr val="00B050"/>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100" b="0" i="0" u="none" strike="noStrike" kern="0" cap="none" spc="0" normalizeH="0" baseline="0" noProof="0" smtClean="0">
                    <a:ln>
                      <a:noFill/>
                    </a:ln>
                    <a:solidFill>
                      <a:prstClr val="white"/>
                    </a:solidFill>
                    <a:effectLst/>
                    <a:uLnTx/>
                    <a:uFillTx/>
                    <a:latin typeface="Arial" panose="020B0604020202020204" pitchFamily="34" charset="0"/>
                    <a:ea typeface="Arial Unicode MS" panose="020B0604020202020204" pitchFamily="34" charset="-128"/>
                  </a:endParaRPr>
                </a:p>
              </p:txBody>
            </p:sp>
            <p:sp>
              <p:nvSpPr>
                <p:cNvPr id="4170" name="Oval 4169"/>
                <p:cNvSpPr/>
                <p:nvPr/>
              </p:nvSpPr>
              <p:spPr>
                <a:xfrm>
                  <a:off x="7642041" y="2192434"/>
                  <a:ext cx="57198" cy="57144"/>
                </a:xfrm>
                <a:prstGeom prst="ellipse">
                  <a:avLst/>
                </a:prstGeom>
                <a:solidFill>
                  <a:srgbClr val="00B050"/>
                </a:solidFill>
                <a:ln w="25400" cap="flat" cmpd="sng" algn="ctr">
                  <a:solidFill>
                    <a:srgbClr val="00B050"/>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100" b="0" i="0" u="none" strike="noStrike" kern="0" cap="none" spc="0" normalizeH="0" baseline="0" noProof="0" smtClean="0">
                    <a:ln>
                      <a:noFill/>
                    </a:ln>
                    <a:solidFill>
                      <a:prstClr val="white"/>
                    </a:solidFill>
                    <a:effectLst/>
                    <a:uLnTx/>
                    <a:uFillTx/>
                    <a:latin typeface="Arial" panose="020B0604020202020204" pitchFamily="34" charset="0"/>
                    <a:ea typeface="Arial Unicode MS" panose="020B0604020202020204" pitchFamily="34" charset="-128"/>
                  </a:endParaRPr>
                </a:p>
              </p:txBody>
            </p:sp>
            <p:sp>
              <p:nvSpPr>
                <p:cNvPr id="4171" name="Oval 4170"/>
                <p:cNvSpPr/>
                <p:nvPr/>
              </p:nvSpPr>
              <p:spPr>
                <a:xfrm>
                  <a:off x="6850041" y="2822434"/>
                  <a:ext cx="57198" cy="57144"/>
                </a:xfrm>
                <a:prstGeom prst="ellipse">
                  <a:avLst/>
                </a:prstGeom>
                <a:solidFill>
                  <a:srgbClr val="00B050"/>
                </a:solidFill>
                <a:ln w="25400" cap="flat" cmpd="sng" algn="ctr">
                  <a:solidFill>
                    <a:srgbClr val="00B050"/>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100" b="0" i="0" u="none" strike="noStrike" kern="0" cap="none" spc="0" normalizeH="0" baseline="0" noProof="0" smtClean="0">
                    <a:ln>
                      <a:noFill/>
                    </a:ln>
                    <a:solidFill>
                      <a:prstClr val="white"/>
                    </a:solidFill>
                    <a:effectLst/>
                    <a:uLnTx/>
                    <a:uFillTx/>
                    <a:latin typeface="Arial" panose="020B0604020202020204" pitchFamily="34" charset="0"/>
                    <a:ea typeface="Arial Unicode MS" panose="020B0604020202020204" pitchFamily="34" charset="-128"/>
                  </a:endParaRPr>
                </a:p>
              </p:txBody>
            </p:sp>
            <p:sp>
              <p:nvSpPr>
                <p:cNvPr id="4172" name="Oval 4171"/>
                <p:cNvSpPr/>
                <p:nvPr/>
              </p:nvSpPr>
              <p:spPr>
                <a:xfrm>
                  <a:off x="6058041" y="2822434"/>
                  <a:ext cx="57198" cy="57144"/>
                </a:xfrm>
                <a:prstGeom prst="ellipse">
                  <a:avLst/>
                </a:prstGeom>
                <a:solidFill>
                  <a:srgbClr val="00B050"/>
                </a:solidFill>
                <a:ln w="25400" cap="flat" cmpd="sng" algn="ctr">
                  <a:solidFill>
                    <a:srgbClr val="00B050"/>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100" b="0" i="0" u="none" strike="noStrike" kern="0" cap="none" spc="0" normalizeH="0" baseline="0" noProof="0" smtClean="0">
                    <a:ln>
                      <a:noFill/>
                    </a:ln>
                    <a:solidFill>
                      <a:prstClr val="white"/>
                    </a:solidFill>
                    <a:effectLst/>
                    <a:uLnTx/>
                    <a:uFillTx/>
                    <a:latin typeface="Arial" panose="020B0604020202020204" pitchFamily="34" charset="0"/>
                    <a:ea typeface="Arial Unicode MS" panose="020B0604020202020204" pitchFamily="34" charset="-128"/>
                  </a:endParaRPr>
                </a:p>
              </p:txBody>
            </p:sp>
            <p:sp>
              <p:nvSpPr>
                <p:cNvPr id="4173" name="Oval 4172"/>
                <p:cNvSpPr/>
                <p:nvPr/>
              </p:nvSpPr>
              <p:spPr>
                <a:xfrm>
                  <a:off x="6850041" y="3460255"/>
                  <a:ext cx="57198" cy="57144"/>
                </a:xfrm>
                <a:prstGeom prst="ellipse">
                  <a:avLst/>
                </a:prstGeom>
                <a:solidFill>
                  <a:srgbClr val="00B050"/>
                </a:solidFill>
                <a:ln w="25400" cap="flat" cmpd="sng" algn="ctr">
                  <a:solidFill>
                    <a:srgbClr val="00B050"/>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100" b="0" i="0" u="none" strike="noStrike" kern="0" cap="none" spc="0" normalizeH="0" baseline="0" noProof="0" smtClean="0">
                    <a:ln>
                      <a:noFill/>
                    </a:ln>
                    <a:solidFill>
                      <a:prstClr val="white"/>
                    </a:solidFill>
                    <a:effectLst/>
                    <a:uLnTx/>
                    <a:uFillTx/>
                    <a:latin typeface="Arial" panose="020B0604020202020204" pitchFamily="34" charset="0"/>
                    <a:ea typeface="Arial Unicode MS" panose="020B0604020202020204" pitchFamily="34" charset="-128"/>
                  </a:endParaRPr>
                </a:p>
              </p:txBody>
            </p:sp>
            <p:sp>
              <p:nvSpPr>
                <p:cNvPr id="4174" name="Oval 4173"/>
                <p:cNvSpPr/>
                <p:nvPr/>
              </p:nvSpPr>
              <p:spPr>
                <a:xfrm>
                  <a:off x="6058041" y="3460255"/>
                  <a:ext cx="57198" cy="57144"/>
                </a:xfrm>
                <a:prstGeom prst="ellipse">
                  <a:avLst/>
                </a:prstGeom>
                <a:solidFill>
                  <a:srgbClr val="00B050"/>
                </a:solidFill>
                <a:ln w="25400" cap="flat" cmpd="sng" algn="ctr">
                  <a:solidFill>
                    <a:srgbClr val="00B050"/>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100" b="0" i="0" u="none" strike="noStrike" kern="0" cap="none" spc="0" normalizeH="0" baseline="0" noProof="0" smtClean="0">
                    <a:ln>
                      <a:noFill/>
                    </a:ln>
                    <a:solidFill>
                      <a:prstClr val="white"/>
                    </a:solidFill>
                    <a:effectLst/>
                    <a:uLnTx/>
                    <a:uFillTx/>
                    <a:latin typeface="Arial" panose="020B0604020202020204" pitchFamily="34" charset="0"/>
                    <a:ea typeface="Arial Unicode MS" panose="020B0604020202020204" pitchFamily="34" charset="-128"/>
                  </a:endParaRPr>
                </a:p>
              </p:txBody>
            </p:sp>
            <p:sp>
              <p:nvSpPr>
                <p:cNvPr id="4175" name="Oval 4174"/>
                <p:cNvSpPr/>
                <p:nvPr/>
              </p:nvSpPr>
              <p:spPr>
                <a:xfrm>
                  <a:off x="6850041" y="1562434"/>
                  <a:ext cx="57198" cy="57144"/>
                </a:xfrm>
                <a:prstGeom prst="ellipse">
                  <a:avLst/>
                </a:prstGeom>
                <a:solidFill>
                  <a:srgbClr val="00B050"/>
                </a:solidFill>
                <a:ln w="25400" cap="flat" cmpd="sng" algn="ctr">
                  <a:solidFill>
                    <a:srgbClr val="00B050"/>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100" b="0" i="0" u="none" strike="noStrike" kern="0" cap="none" spc="0" normalizeH="0" baseline="0" noProof="0" smtClean="0">
                    <a:ln>
                      <a:noFill/>
                    </a:ln>
                    <a:solidFill>
                      <a:prstClr val="white"/>
                    </a:solidFill>
                    <a:effectLst/>
                    <a:uLnTx/>
                    <a:uFillTx/>
                    <a:latin typeface="Arial" panose="020B0604020202020204" pitchFamily="34" charset="0"/>
                    <a:ea typeface="Arial Unicode MS" panose="020B0604020202020204" pitchFamily="34" charset="-128"/>
                  </a:endParaRPr>
                </a:p>
              </p:txBody>
            </p:sp>
            <p:sp>
              <p:nvSpPr>
                <p:cNvPr id="4176" name="Oval 4175"/>
                <p:cNvSpPr/>
                <p:nvPr/>
              </p:nvSpPr>
              <p:spPr>
                <a:xfrm>
                  <a:off x="6058041" y="1562434"/>
                  <a:ext cx="57198" cy="57144"/>
                </a:xfrm>
                <a:prstGeom prst="ellipse">
                  <a:avLst/>
                </a:prstGeom>
                <a:solidFill>
                  <a:srgbClr val="00B050"/>
                </a:solidFill>
                <a:ln w="25400" cap="flat" cmpd="sng" algn="ctr">
                  <a:solidFill>
                    <a:srgbClr val="00B050"/>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100" b="0" i="0" u="none" strike="noStrike" kern="0" cap="none" spc="0" normalizeH="0" baseline="0" noProof="0" smtClean="0">
                    <a:ln>
                      <a:noFill/>
                    </a:ln>
                    <a:solidFill>
                      <a:prstClr val="white"/>
                    </a:solidFill>
                    <a:effectLst/>
                    <a:uLnTx/>
                    <a:uFillTx/>
                    <a:latin typeface="Arial" panose="020B0604020202020204" pitchFamily="34" charset="0"/>
                    <a:ea typeface="Arial Unicode MS" panose="020B0604020202020204" pitchFamily="34" charset="-128"/>
                  </a:endParaRPr>
                </a:p>
              </p:txBody>
            </p:sp>
            <p:sp>
              <p:nvSpPr>
                <p:cNvPr id="4177" name="Oval 4176"/>
                <p:cNvSpPr/>
                <p:nvPr/>
              </p:nvSpPr>
              <p:spPr>
                <a:xfrm>
                  <a:off x="6850041" y="2192434"/>
                  <a:ext cx="57198" cy="57144"/>
                </a:xfrm>
                <a:prstGeom prst="ellipse">
                  <a:avLst/>
                </a:prstGeom>
                <a:solidFill>
                  <a:srgbClr val="00B050"/>
                </a:solidFill>
                <a:ln w="25400" cap="flat" cmpd="sng" algn="ctr">
                  <a:solidFill>
                    <a:srgbClr val="00B050"/>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100" b="0" i="0" u="none" strike="noStrike" kern="0" cap="none" spc="0" normalizeH="0" baseline="0" noProof="0" smtClean="0">
                    <a:ln>
                      <a:noFill/>
                    </a:ln>
                    <a:solidFill>
                      <a:prstClr val="white"/>
                    </a:solidFill>
                    <a:effectLst/>
                    <a:uLnTx/>
                    <a:uFillTx/>
                    <a:latin typeface="Arial" panose="020B0604020202020204" pitchFamily="34" charset="0"/>
                    <a:ea typeface="Arial Unicode MS" panose="020B0604020202020204" pitchFamily="34" charset="-128"/>
                  </a:endParaRPr>
                </a:p>
              </p:txBody>
            </p:sp>
            <p:sp>
              <p:nvSpPr>
                <p:cNvPr id="4178" name="Oval 4177"/>
                <p:cNvSpPr/>
                <p:nvPr/>
              </p:nvSpPr>
              <p:spPr>
                <a:xfrm>
                  <a:off x="6058041" y="2192434"/>
                  <a:ext cx="57198" cy="57144"/>
                </a:xfrm>
                <a:prstGeom prst="ellipse">
                  <a:avLst/>
                </a:prstGeom>
                <a:solidFill>
                  <a:srgbClr val="00B050"/>
                </a:solidFill>
                <a:ln w="25400" cap="flat" cmpd="sng" algn="ctr">
                  <a:solidFill>
                    <a:srgbClr val="00B050"/>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100" b="0" i="0" u="none" strike="noStrike" kern="0" cap="none" spc="0" normalizeH="0" baseline="0" noProof="0" smtClean="0">
                    <a:ln>
                      <a:noFill/>
                    </a:ln>
                    <a:solidFill>
                      <a:prstClr val="white"/>
                    </a:solidFill>
                    <a:effectLst/>
                    <a:uLnTx/>
                    <a:uFillTx/>
                    <a:latin typeface="Arial" panose="020B0604020202020204" pitchFamily="34" charset="0"/>
                    <a:ea typeface="Arial Unicode MS" panose="020B0604020202020204" pitchFamily="34" charset="-128"/>
                  </a:endParaRPr>
                </a:p>
              </p:txBody>
            </p:sp>
            <p:sp>
              <p:nvSpPr>
                <p:cNvPr id="4179" name="Oval 4178"/>
                <p:cNvSpPr/>
                <p:nvPr/>
              </p:nvSpPr>
              <p:spPr>
                <a:xfrm>
                  <a:off x="5266041" y="2822434"/>
                  <a:ext cx="57198" cy="57144"/>
                </a:xfrm>
                <a:prstGeom prst="ellipse">
                  <a:avLst/>
                </a:prstGeom>
                <a:solidFill>
                  <a:srgbClr val="00B050"/>
                </a:solidFill>
                <a:ln w="25400" cap="flat" cmpd="sng" algn="ctr">
                  <a:solidFill>
                    <a:srgbClr val="00B050"/>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100" b="0" i="0" u="none" strike="noStrike" kern="0" cap="none" spc="0" normalizeH="0" baseline="0" noProof="0" smtClean="0">
                    <a:ln>
                      <a:noFill/>
                    </a:ln>
                    <a:solidFill>
                      <a:prstClr val="white"/>
                    </a:solidFill>
                    <a:effectLst/>
                    <a:uLnTx/>
                    <a:uFillTx/>
                    <a:latin typeface="Arial" panose="020B0604020202020204" pitchFamily="34" charset="0"/>
                    <a:ea typeface="Arial Unicode MS" panose="020B0604020202020204" pitchFamily="34" charset="-128"/>
                  </a:endParaRPr>
                </a:p>
              </p:txBody>
            </p:sp>
            <p:sp>
              <p:nvSpPr>
                <p:cNvPr id="4180" name="Oval 4179"/>
                <p:cNvSpPr/>
                <p:nvPr/>
              </p:nvSpPr>
              <p:spPr>
                <a:xfrm>
                  <a:off x="4474041" y="2822434"/>
                  <a:ext cx="57198" cy="57144"/>
                </a:xfrm>
                <a:prstGeom prst="ellipse">
                  <a:avLst/>
                </a:prstGeom>
                <a:solidFill>
                  <a:srgbClr val="00B050"/>
                </a:solidFill>
                <a:ln w="25400" cap="flat" cmpd="sng" algn="ctr">
                  <a:solidFill>
                    <a:srgbClr val="00B050"/>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100" b="0" i="0" u="none" strike="noStrike" kern="0" cap="none" spc="0" normalizeH="0" baseline="0" noProof="0" smtClean="0">
                    <a:ln>
                      <a:noFill/>
                    </a:ln>
                    <a:solidFill>
                      <a:prstClr val="white"/>
                    </a:solidFill>
                    <a:effectLst/>
                    <a:uLnTx/>
                    <a:uFillTx/>
                    <a:latin typeface="Arial" panose="020B0604020202020204" pitchFamily="34" charset="0"/>
                    <a:ea typeface="Arial Unicode MS" panose="020B0604020202020204" pitchFamily="34" charset="-128"/>
                  </a:endParaRPr>
                </a:p>
              </p:txBody>
            </p:sp>
            <p:sp>
              <p:nvSpPr>
                <p:cNvPr id="4181" name="Oval 4180"/>
                <p:cNvSpPr/>
                <p:nvPr/>
              </p:nvSpPr>
              <p:spPr>
                <a:xfrm>
                  <a:off x="5266041" y="3460255"/>
                  <a:ext cx="57198" cy="57144"/>
                </a:xfrm>
                <a:prstGeom prst="ellipse">
                  <a:avLst/>
                </a:prstGeom>
                <a:solidFill>
                  <a:srgbClr val="00B050"/>
                </a:solidFill>
                <a:ln w="25400" cap="flat" cmpd="sng" algn="ctr">
                  <a:solidFill>
                    <a:srgbClr val="00B050"/>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100" b="0" i="0" u="none" strike="noStrike" kern="0" cap="none" spc="0" normalizeH="0" baseline="0" noProof="0" smtClean="0">
                    <a:ln>
                      <a:noFill/>
                    </a:ln>
                    <a:solidFill>
                      <a:prstClr val="white"/>
                    </a:solidFill>
                    <a:effectLst/>
                    <a:uLnTx/>
                    <a:uFillTx/>
                    <a:latin typeface="Arial" panose="020B0604020202020204" pitchFamily="34" charset="0"/>
                    <a:ea typeface="Arial Unicode MS" panose="020B0604020202020204" pitchFamily="34" charset="-128"/>
                  </a:endParaRPr>
                </a:p>
              </p:txBody>
            </p:sp>
            <p:sp>
              <p:nvSpPr>
                <p:cNvPr id="4182" name="Oval 4181"/>
                <p:cNvSpPr/>
                <p:nvPr/>
              </p:nvSpPr>
              <p:spPr>
                <a:xfrm>
                  <a:off x="4474041" y="3452434"/>
                  <a:ext cx="57198" cy="57144"/>
                </a:xfrm>
                <a:prstGeom prst="ellipse">
                  <a:avLst/>
                </a:prstGeom>
                <a:solidFill>
                  <a:srgbClr val="00B050"/>
                </a:solidFill>
                <a:ln w="25400" cap="flat" cmpd="sng" algn="ctr">
                  <a:solidFill>
                    <a:srgbClr val="00B050"/>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100" b="0" i="0" u="none" strike="noStrike" kern="0" cap="none" spc="0" normalizeH="0" baseline="0" noProof="0" smtClean="0">
                    <a:ln>
                      <a:noFill/>
                    </a:ln>
                    <a:solidFill>
                      <a:prstClr val="white"/>
                    </a:solidFill>
                    <a:effectLst/>
                    <a:uLnTx/>
                    <a:uFillTx/>
                    <a:latin typeface="Arial" panose="020B0604020202020204" pitchFamily="34" charset="0"/>
                    <a:ea typeface="Arial Unicode MS" panose="020B0604020202020204" pitchFamily="34" charset="-128"/>
                  </a:endParaRPr>
                </a:p>
              </p:txBody>
            </p:sp>
            <p:sp>
              <p:nvSpPr>
                <p:cNvPr id="4183" name="Oval 4182"/>
                <p:cNvSpPr/>
                <p:nvPr/>
              </p:nvSpPr>
              <p:spPr>
                <a:xfrm>
                  <a:off x="5266041" y="1562434"/>
                  <a:ext cx="57198" cy="57144"/>
                </a:xfrm>
                <a:prstGeom prst="ellipse">
                  <a:avLst/>
                </a:prstGeom>
                <a:solidFill>
                  <a:srgbClr val="00B050"/>
                </a:solidFill>
                <a:ln w="25400" cap="flat" cmpd="sng" algn="ctr">
                  <a:solidFill>
                    <a:srgbClr val="00B050"/>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100" b="0" i="0" u="none" strike="noStrike" kern="0" cap="none" spc="0" normalizeH="0" baseline="0" noProof="0" smtClean="0">
                    <a:ln>
                      <a:noFill/>
                    </a:ln>
                    <a:solidFill>
                      <a:prstClr val="white"/>
                    </a:solidFill>
                    <a:effectLst/>
                    <a:uLnTx/>
                    <a:uFillTx/>
                    <a:latin typeface="Arial" panose="020B0604020202020204" pitchFamily="34" charset="0"/>
                    <a:ea typeface="Arial Unicode MS" panose="020B0604020202020204" pitchFamily="34" charset="-128"/>
                  </a:endParaRPr>
                </a:p>
              </p:txBody>
            </p:sp>
            <p:sp>
              <p:nvSpPr>
                <p:cNvPr id="4184" name="Oval 4183"/>
                <p:cNvSpPr/>
                <p:nvPr/>
              </p:nvSpPr>
              <p:spPr>
                <a:xfrm>
                  <a:off x="4474041" y="1562434"/>
                  <a:ext cx="57198" cy="57144"/>
                </a:xfrm>
                <a:prstGeom prst="ellipse">
                  <a:avLst/>
                </a:prstGeom>
                <a:solidFill>
                  <a:srgbClr val="00B050"/>
                </a:solidFill>
                <a:ln w="25400" cap="flat" cmpd="sng" algn="ctr">
                  <a:solidFill>
                    <a:srgbClr val="00B050"/>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100" b="0" i="0" u="none" strike="noStrike" kern="0" cap="none" spc="0" normalizeH="0" baseline="0" noProof="0" smtClean="0">
                    <a:ln>
                      <a:noFill/>
                    </a:ln>
                    <a:solidFill>
                      <a:prstClr val="white"/>
                    </a:solidFill>
                    <a:effectLst/>
                    <a:uLnTx/>
                    <a:uFillTx/>
                    <a:latin typeface="Arial" panose="020B0604020202020204" pitchFamily="34" charset="0"/>
                    <a:ea typeface="Arial Unicode MS" panose="020B0604020202020204" pitchFamily="34" charset="-128"/>
                  </a:endParaRPr>
                </a:p>
              </p:txBody>
            </p:sp>
            <p:sp>
              <p:nvSpPr>
                <p:cNvPr id="4185" name="Oval 4184"/>
                <p:cNvSpPr/>
                <p:nvPr/>
              </p:nvSpPr>
              <p:spPr>
                <a:xfrm>
                  <a:off x="5266041" y="2192434"/>
                  <a:ext cx="57198" cy="57144"/>
                </a:xfrm>
                <a:prstGeom prst="ellipse">
                  <a:avLst/>
                </a:prstGeom>
                <a:solidFill>
                  <a:srgbClr val="00B050"/>
                </a:solidFill>
                <a:ln w="25400" cap="flat" cmpd="sng" algn="ctr">
                  <a:solidFill>
                    <a:srgbClr val="00B050"/>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100" b="0" i="0" u="none" strike="noStrike" kern="0" cap="none" spc="0" normalizeH="0" baseline="0" noProof="0" smtClean="0">
                    <a:ln>
                      <a:noFill/>
                    </a:ln>
                    <a:solidFill>
                      <a:prstClr val="white"/>
                    </a:solidFill>
                    <a:effectLst/>
                    <a:uLnTx/>
                    <a:uFillTx/>
                    <a:latin typeface="Arial" panose="020B0604020202020204" pitchFamily="34" charset="0"/>
                    <a:ea typeface="Arial Unicode MS" panose="020B0604020202020204" pitchFamily="34" charset="-128"/>
                  </a:endParaRPr>
                </a:p>
              </p:txBody>
            </p:sp>
            <p:sp>
              <p:nvSpPr>
                <p:cNvPr id="4186" name="Oval 4185"/>
                <p:cNvSpPr/>
                <p:nvPr/>
              </p:nvSpPr>
              <p:spPr>
                <a:xfrm>
                  <a:off x="4474041" y="2192434"/>
                  <a:ext cx="57198" cy="57144"/>
                </a:xfrm>
                <a:prstGeom prst="ellipse">
                  <a:avLst/>
                </a:prstGeom>
                <a:solidFill>
                  <a:srgbClr val="00B050"/>
                </a:solidFill>
                <a:ln w="25400" cap="flat" cmpd="sng" algn="ctr">
                  <a:solidFill>
                    <a:srgbClr val="00B050"/>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100" b="0" i="0" u="none" strike="noStrike" kern="0" cap="none" spc="0" normalizeH="0" baseline="0" noProof="0" smtClean="0">
                    <a:ln>
                      <a:noFill/>
                    </a:ln>
                    <a:solidFill>
                      <a:prstClr val="white"/>
                    </a:solidFill>
                    <a:effectLst/>
                    <a:uLnTx/>
                    <a:uFillTx/>
                    <a:latin typeface="Arial" panose="020B0604020202020204" pitchFamily="34" charset="0"/>
                    <a:ea typeface="Arial Unicode MS" panose="020B0604020202020204" pitchFamily="34" charset="-128"/>
                  </a:endParaRPr>
                </a:p>
              </p:txBody>
            </p:sp>
          </p:grpSp>
          <p:grpSp>
            <p:nvGrpSpPr>
              <p:cNvPr id="3449" name="Group 5311"/>
              <p:cNvGrpSpPr/>
              <p:nvPr/>
            </p:nvGrpSpPr>
            <p:grpSpPr>
              <a:xfrm>
                <a:off x="1424411" y="2225287"/>
                <a:ext cx="1641198" cy="2259935"/>
                <a:chOff x="4870041" y="1562434"/>
                <a:chExt cx="1641198" cy="2259935"/>
              </a:xfrm>
            </p:grpSpPr>
            <p:sp>
              <p:nvSpPr>
                <p:cNvPr id="4127" name="Oval 4126"/>
                <p:cNvSpPr/>
                <p:nvPr/>
              </p:nvSpPr>
              <p:spPr>
                <a:xfrm>
                  <a:off x="6454041" y="3135634"/>
                  <a:ext cx="57198" cy="57144"/>
                </a:xfrm>
                <a:prstGeom prst="ellipse">
                  <a:avLst/>
                </a:prstGeom>
                <a:solidFill>
                  <a:srgbClr val="4F81BD"/>
                </a:solidFill>
                <a:ln w="25400" cap="flat" cmpd="sng" algn="ctr">
                  <a:solidFill>
                    <a:srgbClr val="4F81BD"/>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100" b="0" i="0" u="none" strike="noStrike" kern="0" cap="none" spc="0" normalizeH="0" baseline="0" noProof="0" smtClean="0">
                    <a:ln>
                      <a:noFill/>
                    </a:ln>
                    <a:solidFill>
                      <a:prstClr val="white"/>
                    </a:solidFill>
                    <a:effectLst/>
                    <a:uLnTx/>
                    <a:uFillTx/>
                    <a:latin typeface="Arial" panose="020B0604020202020204" pitchFamily="34" charset="0"/>
                    <a:ea typeface="Arial Unicode MS" panose="020B0604020202020204" pitchFamily="34" charset="-128"/>
                  </a:endParaRPr>
                </a:p>
              </p:txBody>
            </p:sp>
            <p:sp>
              <p:nvSpPr>
                <p:cNvPr id="4128" name="Oval 4127"/>
                <p:cNvSpPr/>
                <p:nvPr/>
              </p:nvSpPr>
              <p:spPr>
                <a:xfrm>
                  <a:off x="5663437" y="3135634"/>
                  <a:ext cx="57198" cy="57144"/>
                </a:xfrm>
                <a:prstGeom prst="ellipse">
                  <a:avLst/>
                </a:prstGeom>
                <a:solidFill>
                  <a:srgbClr val="4F81BD"/>
                </a:solidFill>
                <a:ln w="25400" cap="flat" cmpd="sng" algn="ctr">
                  <a:solidFill>
                    <a:srgbClr val="4F81BD"/>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100" b="0" i="0" u="none" strike="noStrike" kern="0" cap="none" spc="0" normalizeH="0" baseline="0" noProof="0" smtClean="0">
                    <a:ln>
                      <a:noFill/>
                    </a:ln>
                    <a:solidFill>
                      <a:prstClr val="white"/>
                    </a:solidFill>
                    <a:effectLst/>
                    <a:uLnTx/>
                    <a:uFillTx/>
                    <a:latin typeface="Arial" panose="020B0604020202020204" pitchFamily="34" charset="0"/>
                    <a:ea typeface="Arial Unicode MS" panose="020B0604020202020204" pitchFamily="34" charset="-128"/>
                  </a:endParaRPr>
                </a:p>
              </p:txBody>
            </p:sp>
            <p:sp>
              <p:nvSpPr>
                <p:cNvPr id="4129" name="Oval 4128"/>
                <p:cNvSpPr/>
                <p:nvPr/>
              </p:nvSpPr>
              <p:spPr>
                <a:xfrm>
                  <a:off x="6454041" y="3765225"/>
                  <a:ext cx="57198" cy="57144"/>
                </a:xfrm>
                <a:prstGeom prst="ellipse">
                  <a:avLst/>
                </a:prstGeom>
                <a:solidFill>
                  <a:srgbClr val="4F81BD"/>
                </a:solidFill>
                <a:ln w="25400" cap="flat" cmpd="sng" algn="ctr">
                  <a:solidFill>
                    <a:srgbClr val="4F81BD"/>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100" b="0" i="0" u="none" strike="noStrike" kern="0" cap="none" spc="0" normalizeH="0" baseline="0" noProof="0" smtClean="0">
                    <a:ln>
                      <a:noFill/>
                    </a:ln>
                    <a:solidFill>
                      <a:prstClr val="white"/>
                    </a:solidFill>
                    <a:effectLst/>
                    <a:uLnTx/>
                    <a:uFillTx/>
                    <a:latin typeface="Arial" panose="020B0604020202020204" pitchFamily="34" charset="0"/>
                    <a:ea typeface="Arial Unicode MS" panose="020B0604020202020204" pitchFamily="34" charset="-128"/>
                  </a:endParaRPr>
                </a:p>
              </p:txBody>
            </p:sp>
            <p:sp>
              <p:nvSpPr>
                <p:cNvPr id="4130" name="Oval 4129"/>
                <p:cNvSpPr/>
                <p:nvPr/>
              </p:nvSpPr>
              <p:spPr>
                <a:xfrm>
                  <a:off x="5663437" y="3765225"/>
                  <a:ext cx="57198" cy="57144"/>
                </a:xfrm>
                <a:prstGeom prst="ellipse">
                  <a:avLst/>
                </a:prstGeom>
                <a:solidFill>
                  <a:srgbClr val="4F81BD"/>
                </a:solidFill>
                <a:ln w="25400" cap="flat" cmpd="sng" algn="ctr">
                  <a:solidFill>
                    <a:srgbClr val="4F81BD"/>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100" b="0" i="0" u="none" strike="noStrike" kern="0" cap="none" spc="0" normalizeH="0" baseline="0" noProof="0" smtClean="0">
                    <a:ln>
                      <a:noFill/>
                    </a:ln>
                    <a:solidFill>
                      <a:prstClr val="white"/>
                    </a:solidFill>
                    <a:effectLst/>
                    <a:uLnTx/>
                    <a:uFillTx/>
                    <a:latin typeface="Arial" panose="020B0604020202020204" pitchFamily="34" charset="0"/>
                    <a:ea typeface="Arial Unicode MS" panose="020B0604020202020204" pitchFamily="34" charset="-128"/>
                  </a:endParaRPr>
                </a:p>
              </p:txBody>
            </p:sp>
            <p:sp>
              <p:nvSpPr>
                <p:cNvPr id="4131" name="Oval 4130"/>
                <p:cNvSpPr/>
                <p:nvPr/>
              </p:nvSpPr>
              <p:spPr>
                <a:xfrm>
                  <a:off x="6454041" y="1875634"/>
                  <a:ext cx="57198" cy="57144"/>
                </a:xfrm>
                <a:prstGeom prst="ellipse">
                  <a:avLst/>
                </a:prstGeom>
                <a:solidFill>
                  <a:srgbClr val="4F81BD"/>
                </a:solidFill>
                <a:ln w="25400" cap="flat" cmpd="sng" algn="ctr">
                  <a:solidFill>
                    <a:srgbClr val="4F81BD"/>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100" b="0" i="0" u="none" strike="noStrike" kern="0" cap="none" spc="0" normalizeH="0" baseline="0" noProof="0" smtClean="0">
                    <a:ln>
                      <a:noFill/>
                    </a:ln>
                    <a:solidFill>
                      <a:prstClr val="white"/>
                    </a:solidFill>
                    <a:effectLst/>
                    <a:uLnTx/>
                    <a:uFillTx/>
                    <a:latin typeface="Arial" panose="020B0604020202020204" pitchFamily="34" charset="0"/>
                    <a:ea typeface="Arial Unicode MS" panose="020B0604020202020204" pitchFamily="34" charset="-128"/>
                  </a:endParaRPr>
                </a:p>
              </p:txBody>
            </p:sp>
            <p:sp>
              <p:nvSpPr>
                <p:cNvPr id="4132" name="Oval 4131"/>
                <p:cNvSpPr/>
                <p:nvPr/>
              </p:nvSpPr>
              <p:spPr>
                <a:xfrm>
                  <a:off x="5663437" y="1875634"/>
                  <a:ext cx="57198" cy="57144"/>
                </a:xfrm>
                <a:prstGeom prst="ellipse">
                  <a:avLst/>
                </a:prstGeom>
                <a:solidFill>
                  <a:srgbClr val="4F81BD"/>
                </a:solidFill>
                <a:ln w="25400" cap="flat" cmpd="sng" algn="ctr">
                  <a:solidFill>
                    <a:srgbClr val="4F81BD"/>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100" b="0" i="0" u="none" strike="noStrike" kern="0" cap="none" spc="0" normalizeH="0" baseline="0" noProof="0" smtClean="0">
                    <a:ln>
                      <a:noFill/>
                    </a:ln>
                    <a:solidFill>
                      <a:prstClr val="white"/>
                    </a:solidFill>
                    <a:effectLst/>
                    <a:uLnTx/>
                    <a:uFillTx/>
                    <a:latin typeface="Arial" panose="020B0604020202020204" pitchFamily="34" charset="0"/>
                    <a:ea typeface="Arial Unicode MS" panose="020B0604020202020204" pitchFamily="34" charset="-128"/>
                  </a:endParaRPr>
                </a:p>
              </p:txBody>
            </p:sp>
            <p:sp>
              <p:nvSpPr>
                <p:cNvPr id="4133" name="Oval 4132"/>
                <p:cNvSpPr/>
                <p:nvPr/>
              </p:nvSpPr>
              <p:spPr>
                <a:xfrm>
                  <a:off x="6454041" y="2505634"/>
                  <a:ext cx="57198" cy="57144"/>
                </a:xfrm>
                <a:prstGeom prst="ellipse">
                  <a:avLst/>
                </a:prstGeom>
                <a:solidFill>
                  <a:srgbClr val="4F81BD"/>
                </a:solidFill>
                <a:ln w="25400" cap="flat" cmpd="sng" algn="ctr">
                  <a:solidFill>
                    <a:srgbClr val="4F81BD"/>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100" b="0" i="0" u="none" strike="noStrike" kern="0" cap="none" spc="0" normalizeH="0" baseline="0" noProof="0" smtClean="0">
                    <a:ln>
                      <a:noFill/>
                    </a:ln>
                    <a:solidFill>
                      <a:prstClr val="white"/>
                    </a:solidFill>
                    <a:effectLst/>
                    <a:uLnTx/>
                    <a:uFillTx/>
                    <a:latin typeface="Arial" panose="020B0604020202020204" pitchFamily="34" charset="0"/>
                    <a:ea typeface="Arial Unicode MS" panose="020B0604020202020204" pitchFamily="34" charset="-128"/>
                  </a:endParaRPr>
                </a:p>
              </p:txBody>
            </p:sp>
            <p:sp>
              <p:nvSpPr>
                <p:cNvPr id="4134" name="Oval 4133"/>
                <p:cNvSpPr/>
                <p:nvPr/>
              </p:nvSpPr>
              <p:spPr>
                <a:xfrm>
                  <a:off x="5663437" y="2505634"/>
                  <a:ext cx="57198" cy="57144"/>
                </a:xfrm>
                <a:prstGeom prst="ellipse">
                  <a:avLst/>
                </a:prstGeom>
                <a:solidFill>
                  <a:srgbClr val="4F81BD"/>
                </a:solidFill>
                <a:ln w="25400" cap="flat" cmpd="sng" algn="ctr">
                  <a:solidFill>
                    <a:srgbClr val="4F81BD"/>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100" b="0" i="0" u="none" strike="noStrike" kern="0" cap="none" spc="0" normalizeH="0" baseline="0" noProof="0" smtClean="0">
                    <a:ln>
                      <a:noFill/>
                    </a:ln>
                    <a:solidFill>
                      <a:prstClr val="white"/>
                    </a:solidFill>
                    <a:effectLst/>
                    <a:uLnTx/>
                    <a:uFillTx/>
                    <a:latin typeface="Arial" panose="020B0604020202020204" pitchFamily="34" charset="0"/>
                    <a:ea typeface="Arial Unicode MS" panose="020B0604020202020204" pitchFamily="34" charset="-128"/>
                  </a:endParaRPr>
                </a:p>
              </p:txBody>
            </p:sp>
            <p:sp>
              <p:nvSpPr>
                <p:cNvPr id="4135" name="Oval 4134"/>
                <p:cNvSpPr/>
                <p:nvPr/>
              </p:nvSpPr>
              <p:spPr>
                <a:xfrm>
                  <a:off x="4870041" y="3135634"/>
                  <a:ext cx="57198" cy="57144"/>
                </a:xfrm>
                <a:prstGeom prst="ellipse">
                  <a:avLst/>
                </a:prstGeom>
                <a:solidFill>
                  <a:srgbClr val="4F81BD"/>
                </a:solidFill>
                <a:ln w="25400" cap="flat" cmpd="sng" algn="ctr">
                  <a:solidFill>
                    <a:srgbClr val="4F81BD"/>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100" b="0" i="0" u="none" strike="noStrike" kern="0" cap="none" spc="0" normalizeH="0" baseline="0" noProof="0" smtClean="0">
                    <a:ln>
                      <a:noFill/>
                    </a:ln>
                    <a:solidFill>
                      <a:prstClr val="white"/>
                    </a:solidFill>
                    <a:effectLst/>
                    <a:uLnTx/>
                    <a:uFillTx/>
                    <a:latin typeface="Arial" panose="020B0604020202020204" pitchFamily="34" charset="0"/>
                    <a:ea typeface="Arial Unicode MS" panose="020B0604020202020204" pitchFamily="34" charset="-128"/>
                  </a:endParaRPr>
                </a:p>
              </p:txBody>
            </p:sp>
            <p:sp>
              <p:nvSpPr>
                <p:cNvPr id="4136" name="Oval 4135"/>
                <p:cNvSpPr/>
                <p:nvPr/>
              </p:nvSpPr>
              <p:spPr>
                <a:xfrm>
                  <a:off x="4870041" y="3765225"/>
                  <a:ext cx="57198" cy="57144"/>
                </a:xfrm>
                <a:prstGeom prst="ellipse">
                  <a:avLst/>
                </a:prstGeom>
                <a:solidFill>
                  <a:srgbClr val="4F81BD"/>
                </a:solidFill>
                <a:ln w="25400" cap="flat" cmpd="sng" algn="ctr">
                  <a:solidFill>
                    <a:srgbClr val="4F81BD"/>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100" b="0" i="0" u="none" strike="noStrike" kern="0" cap="none" spc="0" normalizeH="0" baseline="0" noProof="0" smtClean="0">
                    <a:ln>
                      <a:noFill/>
                    </a:ln>
                    <a:solidFill>
                      <a:prstClr val="white"/>
                    </a:solidFill>
                    <a:effectLst/>
                    <a:uLnTx/>
                    <a:uFillTx/>
                    <a:latin typeface="Arial" panose="020B0604020202020204" pitchFamily="34" charset="0"/>
                    <a:ea typeface="Arial Unicode MS" panose="020B0604020202020204" pitchFamily="34" charset="-128"/>
                  </a:endParaRPr>
                </a:p>
              </p:txBody>
            </p:sp>
            <p:sp>
              <p:nvSpPr>
                <p:cNvPr id="4137" name="Oval 4136"/>
                <p:cNvSpPr/>
                <p:nvPr/>
              </p:nvSpPr>
              <p:spPr>
                <a:xfrm>
                  <a:off x="4870041" y="1875634"/>
                  <a:ext cx="57198" cy="57144"/>
                </a:xfrm>
                <a:prstGeom prst="ellipse">
                  <a:avLst/>
                </a:prstGeom>
                <a:solidFill>
                  <a:srgbClr val="4F81BD"/>
                </a:solidFill>
                <a:ln w="25400" cap="flat" cmpd="sng" algn="ctr">
                  <a:solidFill>
                    <a:srgbClr val="4F81BD"/>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100" b="0" i="0" u="none" strike="noStrike" kern="0" cap="none" spc="0" normalizeH="0" baseline="0" noProof="0" smtClean="0">
                    <a:ln>
                      <a:noFill/>
                    </a:ln>
                    <a:solidFill>
                      <a:prstClr val="white"/>
                    </a:solidFill>
                    <a:effectLst/>
                    <a:uLnTx/>
                    <a:uFillTx/>
                    <a:latin typeface="Arial" panose="020B0604020202020204" pitchFamily="34" charset="0"/>
                    <a:ea typeface="Arial Unicode MS" panose="020B0604020202020204" pitchFamily="34" charset="-128"/>
                  </a:endParaRPr>
                </a:p>
              </p:txBody>
            </p:sp>
            <p:sp>
              <p:nvSpPr>
                <p:cNvPr id="4138" name="Oval 4137"/>
                <p:cNvSpPr/>
                <p:nvPr/>
              </p:nvSpPr>
              <p:spPr>
                <a:xfrm>
                  <a:off x="4870041" y="2505634"/>
                  <a:ext cx="57198" cy="57144"/>
                </a:xfrm>
                <a:prstGeom prst="ellipse">
                  <a:avLst/>
                </a:prstGeom>
                <a:solidFill>
                  <a:srgbClr val="4F81BD"/>
                </a:solidFill>
                <a:ln w="25400" cap="flat" cmpd="sng" algn="ctr">
                  <a:solidFill>
                    <a:srgbClr val="4F81BD"/>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100" b="0" i="0" u="none" strike="noStrike" kern="0" cap="none" spc="0" normalizeH="0" baseline="0" noProof="0" smtClean="0">
                    <a:ln>
                      <a:noFill/>
                    </a:ln>
                    <a:solidFill>
                      <a:prstClr val="white"/>
                    </a:solidFill>
                    <a:effectLst/>
                    <a:uLnTx/>
                    <a:uFillTx/>
                    <a:latin typeface="Arial" panose="020B0604020202020204" pitchFamily="34" charset="0"/>
                    <a:ea typeface="Arial Unicode MS" panose="020B0604020202020204" pitchFamily="34" charset="-128"/>
                  </a:endParaRPr>
                </a:p>
              </p:txBody>
            </p:sp>
            <p:sp>
              <p:nvSpPr>
                <p:cNvPr id="4139" name="Oval 4138"/>
                <p:cNvSpPr/>
                <p:nvPr/>
              </p:nvSpPr>
              <p:spPr>
                <a:xfrm>
                  <a:off x="6058041" y="2822434"/>
                  <a:ext cx="57198" cy="57144"/>
                </a:xfrm>
                <a:prstGeom prst="ellipse">
                  <a:avLst/>
                </a:prstGeom>
                <a:solidFill>
                  <a:srgbClr val="00B050"/>
                </a:solidFill>
                <a:ln w="25400" cap="flat" cmpd="sng" algn="ctr">
                  <a:solidFill>
                    <a:srgbClr val="00B050"/>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100" b="0" i="0" u="none" strike="noStrike" kern="0" cap="none" spc="0" normalizeH="0" baseline="0" noProof="0" smtClean="0">
                    <a:ln>
                      <a:noFill/>
                    </a:ln>
                    <a:solidFill>
                      <a:prstClr val="white"/>
                    </a:solidFill>
                    <a:effectLst/>
                    <a:uLnTx/>
                    <a:uFillTx/>
                    <a:latin typeface="Arial" panose="020B0604020202020204" pitchFamily="34" charset="0"/>
                    <a:ea typeface="Arial Unicode MS" panose="020B0604020202020204" pitchFamily="34" charset="-128"/>
                  </a:endParaRPr>
                </a:p>
              </p:txBody>
            </p:sp>
            <p:sp>
              <p:nvSpPr>
                <p:cNvPr id="4140" name="Oval 4139"/>
                <p:cNvSpPr/>
                <p:nvPr/>
              </p:nvSpPr>
              <p:spPr>
                <a:xfrm>
                  <a:off x="6058041" y="3460255"/>
                  <a:ext cx="57198" cy="57144"/>
                </a:xfrm>
                <a:prstGeom prst="ellipse">
                  <a:avLst/>
                </a:prstGeom>
                <a:solidFill>
                  <a:srgbClr val="00B050"/>
                </a:solidFill>
                <a:ln w="25400" cap="flat" cmpd="sng" algn="ctr">
                  <a:solidFill>
                    <a:srgbClr val="00B050"/>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100" b="0" i="0" u="none" strike="noStrike" kern="0" cap="none" spc="0" normalizeH="0" baseline="0" noProof="0" smtClean="0">
                    <a:ln>
                      <a:noFill/>
                    </a:ln>
                    <a:solidFill>
                      <a:prstClr val="white"/>
                    </a:solidFill>
                    <a:effectLst/>
                    <a:uLnTx/>
                    <a:uFillTx/>
                    <a:latin typeface="Arial" panose="020B0604020202020204" pitchFamily="34" charset="0"/>
                    <a:ea typeface="Arial Unicode MS" panose="020B0604020202020204" pitchFamily="34" charset="-128"/>
                  </a:endParaRPr>
                </a:p>
              </p:txBody>
            </p:sp>
            <p:sp>
              <p:nvSpPr>
                <p:cNvPr id="4141" name="Oval 4140"/>
                <p:cNvSpPr/>
                <p:nvPr/>
              </p:nvSpPr>
              <p:spPr>
                <a:xfrm>
                  <a:off x="6058041" y="1562434"/>
                  <a:ext cx="57198" cy="57144"/>
                </a:xfrm>
                <a:prstGeom prst="ellipse">
                  <a:avLst/>
                </a:prstGeom>
                <a:solidFill>
                  <a:srgbClr val="00B050"/>
                </a:solidFill>
                <a:ln w="25400" cap="flat" cmpd="sng" algn="ctr">
                  <a:solidFill>
                    <a:srgbClr val="00B050"/>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100" b="0" i="0" u="none" strike="noStrike" kern="0" cap="none" spc="0" normalizeH="0" baseline="0" noProof="0" smtClean="0">
                    <a:ln>
                      <a:noFill/>
                    </a:ln>
                    <a:solidFill>
                      <a:prstClr val="white"/>
                    </a:solidFill>
                    <a:effectLst/>
                    <a:uLnTx/>
                    <a:uFillTx/>
                    <a:latin typeface="Arial" panose="020B0604020202020204" pitchFamily="34" charset="0"/>
                    <a:ea typeface="Arial Unicode MS" panose="020B0604020202020204" pitchFamily="34" charset="-128"/>
                  </a:endParaRPr>
                </a:p>
              </p:txBody>
            </p:sp>
            <p:sp>
              <p:nvSpPr>
                <p:cNvPr id="4142" name="Oval 4141"/>
                <p:cNvSpPr/>
                <p:nvPr/>
              </p:nvSpPr>
              <p:spPr>
                <a:xfrm>
                  <a:off x="6058041" y="2192434"/>
                  <a:ext cx="57198" cy="57144"/>
                </a:xfrm>
                <a:prstGeom prst="ellipse">
                  <a:avLst/>
                </a:prstGeom>
                <a:solidFill>
                  <a:srgbClr val="00B050"/>
                </a:solidFill>
                <a:ln w="25400" cap="flat" cmpd="sng" algn="ctr">
                  <a:solidFill>
                    <a:srgbClr val="00B050"/>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100" b="0" i="0" u="none" strike="noStrike" kern="0" cap="none" spc="0" normalizeH="0" baseline="0" noProof="0" smtClean="0">
                    <a:ln>
                      <a:noFill/>
                    </a:ln>
                    <a:solidFill>
                      <a:prstClr val="white"/>
                    </a:solidFill>
                    <a:effectLst/>
                    <a:uLnTx/>
                    <a:uFillTx/>
                    <a:latin typeface="Arial" panose="020B0604020202020204" pitchFamily="34" charset="0"/>
                    <a:ea typeface="Arial Unicode MS" panose="020B0604020202020204" pitchFamily="34" charset="-128"/>
                  </a:endParaRPr>
                </a:p>
              </p:txBody>
            </p:sp>
            <p:sp>
              <p:nvSpPr>
                <p:cNvPr id="4143" name="Oval 4142"/>
                <p:cNvSpPr/>
                <p:nvPr/>
              </p:nvSpPr>
              <p:spPr>
                <a:xfrm>
                  <a:off x="5266041" y="2822434"/>
                  <a:ext cx="57198" cy="57144"/>
                </a:xfrm>
                <a:prstGeom prst="ellipse">
                  <a:avLst/>
                </a:prstGeom>
                <a:solidFill>
                  <a:srgbClr val="00B050"/>
                </a:solidFill>
                <a:ln w="25400" cap="flat" cmpd="sng" algn="ctr">
                  <a:solidFill>
                    <a:srgbClr val="00B050"/>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100" b="0" i="0" u="none" strike="noStrike" kern="0" cap="none" spc="0" normalizeH="0" baseline="0" noProof="0" smtClean="0">
                    <a:ln>
                      <a:noFill/>
                    </a:ln>
                    <a:solidFill>
                      <a:prstClr val="white"/>
                    </a:solidFill>
                    <a:effectLst/>
                    <a:uLnTx/>
                    <a:uFillTx/>
                    <a:latin typeface="Arial" panose="020B0604020202020204" pitchFamily="34" charset="0"/>
                    <a:ea typeface="Arial Unicode MS" panose="020B0604020202020204" pitchFamily="34" charset="-128"/>
                  </a:endParaRPr>
                </a:p>
              </p:txBody>
            </p:sp>
            <p:sp>
              <p:nvSpPr>
                <p:cNvPr id="4144" name="Oval 4143"/>
                <p:cNvSpPr/>
                <p:nvPr/>
              </p:nvSpPr>
              <p:spPr>
                <a:xfrm>
                  <a:off x="5266041" y="3460255"/>
                  <a:ext cx="57198" cy="57144"/>
                </a:xfrm>
                <a:prstGeom prst="ellipse">
                  <a:avLst/>
                </a:prstGeom>
                <a:solidFill>
                  <a:srgbClr val="00B050"/>
                </a:solidFill>
                <a:ln w="25400" cap="flat" cmpd="sng" algn="ctr">
                  <a:solidFill>
                    <a:srgbClr val="00B050"/>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100" b="0" i="0" u="none" strike="noStrike" kern="0" cap="none" spc="0" normalizeH="0" baseline="0" noProof="0" smtClean="0">
                    <a:ln>
                      <a:noFill/>
                    </a:ln>
                    <a:solidFill>
                      <a:prstClr val="white"/>
                    </a:solidFill>
                    <a:effectLst/>
                    <a:uLnTx/>
                    <a:uFillTx/>
                    <a:latin typeface="Arial" panose="020B0604020202020204" pitchFamily="34" charset="0"/>
                    <a:ea typeface="Arial Unicode MS" panose="020B0604020202020204" pitchFamily="34" charset="-128"/>
                  </a:endParaRPr>
                </a:p>
              </p:txBody>
            </p:sp>
            <p:sp>
              <p:nvSpPr>
                <p:cNvPr id="4145" name="Oval 4144"/>
                <p:cNvSpPr/>
                <p:nvPr/>
              </p:nvSpPr>
              <p:spPr>
                <a:xfrm>
                  <a:off x="5266041" y="1562434"/>
                  <a:ext cx="57198" cy="57144"/>
                </a:xfrm>
                <a:prstGeom prst="ellipse">
                  <a:avLst/>
                </a:prstGeom>
                <a:solidFill>
                  <a:srgbClr val="00B050"/>
                </a:solidFill>
                <a:ln w="25400" cap="flat" cmpd="sng" algn="ctr">
                  <a:solidFill>
                    <a:srgbClr val="00B050"/>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100" b="0" i="0" u="none" strike="noStrike" kern="0" cap="none" spc="0" normalizeH="0" baseline="0" noProof="0" smtClean="0">
                    <a:ln>
                      <a:noFill/>
                    </a:ln>
                    <a:solidFill>
                      <a:prstClr val="white"/>
                    </a:solidFill>
                    <a:effectLst/>
                    <a:uLnTx/>
                    <a:uFillTx/>
                    <a:latin typeface="Arial" panose="020B0604020202020204" pitchFamily="34" charset="0"/>
                    <a:ea typeface="Arial Unicode MS" panose="020B0604020202020204" pitchFamily="34" charset="-128"/>
                  </a:endParaRPr>
                </a:p>
              </p:txBody>
            </p:sp>
            <p:sp>
              <p:nvSpPr>
                <p:cNvPr id="4146" name="Oval 4145"/>
                <p:cNvSpPr/>
                <p:nvPr/>
              </p:nvSpPr>
              <p:spPr>
                <a:xfrm>
                  <a:off x="5266041" y="2192434"/>
                  <a:ext cx="57198" cy="57144"/>
                </a:xfrm>
                <a:prstGeom prst="ellipse">
                  <a:avLst/>
                </a:prstGeom>
                <a:solidFill>
                  <a:srgbClr val="00B050"/>
                </a:solidFill>
                <a:ln w="25400" cap="flat" cmpd="sng" algn="ctr">
                  <a:solidFill>
                    <a:srgbClr val="00B050"/>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100" b="0" i="0" u="none" strike="noStrike" kern="0" cap="none" spc="0" normalizeH="0" baseline="0" noProof="0" smtClean="0">
                    <a:ln>
                      <a:noFill/>
                    </a:ln>
                    <a:solidFill>
                      <a:prstClr val="white"/>
                    </a:solidFill>
                    <a:effectLst/>
                    <a:uLnTx/>
                    <a:uFillTx/>
                    <a:latin typeface="Arial" panose="020B0604020202020204" pitchFamily="34" charset="0"/>
                    <a:ea typeface="Arial Unicode MS" panose="020B0604020202020204" pitchFamily="34" charset="-128"/>
                  </a:endParaRPr>
                </a:p>
              </p:txBody>
            </p:sp>
          </p:grpSp>
          <p:grpSp>
            <p:nvGrpSpPr>
              <p:cNvPr id="3450" name="Group 4092"/>
              <p:cNvGrpSpPr/>
              <p:nvPr/>
            </p:nvGrpSpPr>
            <p:grpSpPr>
              <a:xfrm>
                <a:off x="1305361" y="2086714"/>
                <a:ext cx="1894110" cy="2531590"/>
                <a:chOff x="1305361" y="2086714"/>
                <a:chExt cx="1894110" cy="2531590"/>
              </a:xfrm>
            </p:grpSpPr>
            <p:sp>
              <p:nvSpPr>
                <p:cNvPr id="4095" name="Oval 4094"/>
                <p:cNvSpPr/>
                <p:nvPr/>
              </p:nvSpPr>
              <p:spPr>
                <a:xfrm rot="10800000">
                  <a:off x="1344102" y="2918980"/>
                  <a:ext cx="489600" cy="489600"/>
                </a:xfrm>
                <a:prstGeom prst="ellipse">
                  <a:avLst/>
                </a:prstGeom>
                <a:solidFill>
                  <a:srgbClr val="C00000"/>
                </a:solidFill>
                <a:ln w="25400" cap="flat" cmpd="sng" algn="ctr">
                  <a:noFill/>
                  <a:prstDash val="solid"/>
                </a:ln>
                <a:effectLst/>
                <a:scene3d>
                  <a:camera prst="orthographicFront">
                    <a:rot lat="0" lon="2400000" rev="0"/>
                  </a:camera>
                  <a:lightRig rig="threePt" dir="t"/>
                </a:scene3d>
                <a:sp3d>
                  <a:bevelT w="247650" h="247650"/>
                  <a:bevelB w="617220" h="247650"/>
                </a:sp3d>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800" b="0" i="0" u="none" strike="noStrike" kern="0" cap="none" spc="0" normalizeH="0" baseline="0" noProof="0" smtClean="0">
                    <a:ln>
                      <a:noFill/>
                    </a:ln>
                    <a:solidFill>
                      <a:prstClr val="white"/>
                    </a:solidFill>
                    <a:effectLst/>
                    <a:uLnTx/>
                    <a:uFillTx/>
                    <a:latin typeface="Arial" panose="020B0604020202020204" pitchFamily="34" charset="0"/>
                    <a:ea typeface="Arial Unicode MS" panose="020B0604020202020204" pitchFamily="34" charset="-128"/>
                  </a:endParaRPr>
                </a:p>
              </p:txBody>
            </p:sp>
            <p:sp>
              <p:nvSpPr>
                <p:cNvPr id="4096" name="Oval 4095"/>
                <p:cNvSpPr/>
                <p:nvPr/>
              </p:nvSpPr>
              <p:spPr>
                <a:xfrm rot="10800000">
                  <a:off x="1344102" y="2305355"/>
                  <a:ext cx="489600" cy="489600"/>
                </a:xfrm>
                <a:prstGeom prst="ellipse">
                  <a:avLst/>
                </a:prstGeom>
                <a:solidFill>
                  <a:srgbClr val="C00000"/>
                </a:solidFill>
                <a:ln w="25400" cap="flat" cmpd="sng" algn="ctr">
                  <a:noFill/>
                  <a:prstDash val="solid"/>
                </a:ln>
                <a:effectLst/>
                <a:scene3d>
                  <a:camera prst="orthographicFront">
                    <a:rot lat="0" lon="2400000" rev="0"/>
                  </a:camera>
                  <a:lightRig rig="threePt" dir="t"/>
                </a:scene3d>
                <a:sp3d>
                  <a:bevelT w="247650" h="247650"/>
                  <a:bevelB w="617220" h="247650"/>
                </a:sp3d>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800" b="0" i="0" u="none" strike="noStrike" kern="0" cap="none" spc="0" normalizeH="0" baseline="0" noProof="0" smtClean="0">
                    <a:ln>
                      <a:noFill/>
                    </a:ln>
                    <a:solidFill>
                      <a:prstClr val="white"/>
                    </a:solidFill>
                    <a:effectLst/>
                    <a:uLnTx/>
                    <a:uFillTx/>
                    <a:latin typeface="Arial" panose="020B0604020202020204" pitchFamily="34" charset="0"/>
                    <a:ea typeface="Arial Unicode MS" panose="020B0604020202020204" pitchFamily="34" charset="-128"/>
                  </a:endParaRPr>
                </a:p>
              </p:txBody>
            </p:sp>
            <p:sp>
              <p:nvSpPr>
                <p:cNvPr id="4097" name="Oval 4096"/>
                <p:cNvSpPr/>
                <p:nvPr/>
              </p:nvSpPr>
              <p:spPr>
                <a:xfrm rot="10800000">
                  <a:off x="1344102" y="3539748"/>
                  <a:ext cx="489600" cy="489600"/>
                </a:xfrm>
                <a:prstGeom prst="ellipse">
                  <a:avLst/>
                </a:prstGeom>
                <a:solidFill>
                  <a:srgbClr val="C00000"/>
                </a:solidFill>
                <a:ln w="25400" cap="flat" cmpd="sng" algn="ctr">
                  <a:noFill/>
                  <a:prstDash val="solid"/>
                </a:ln>
                <a:effectLst/>
                <a:scene3d>
                  <a:camera prst="orthographicFront">
                    <a:rot lat="0" lon="2400000" rev="0"/>
                  </a:camera>
                  <a:lightRig rig="threePt" dir="t"/>
                </a:scene3d>
                <a:sp3d>
                  <a:bevelT w="247650" h="247650"/>
                  <a:bevelB w="617220" h="247650"/>
                </a:sp3d>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800" b="0" i="0" u="none" strike="noStrike" kern="0" cap="none" spc="0" normalizeH="0" baseline="0" noProof="0" smtClean="0">
                    <a:ln>
                      <a:noFill/>
                    </a:ln>
                    <a:solidFill>
                      <a:prstClr val="white"/>
                    </a:solidFill>
                    <a:effectLst/>
                    <a:uLnTx/>
                    <a:uFillTx/>
                    <a:latin typeface="Arial" panose="020B0604020202020204" pitchFamily="34" charset="0"/>
                    <a:ea typeface="Arial Unicode MS" panose="020B0604020202020204" pitchFamily="34" charset="-128"/>
                  </a:endParaRPr>
                </a:p>
              </p:txBody>
            </p:sp>
            <p:sp>
              <p:nvSpPr>
                <p:cNvPr id="4098" name="Oval 200"/>
                <p:cNvSpPr/>
                <p:nvPr/>
              </p:nvSpPr>
              <p:spPr>
                <a:xfrm rot="10800000">
                  <a:off x="1344103" y="4141468"/>
                  <a:ext cx="489600" cy="475116"/>
                </a:xfrm>
                <a:custGeom>
                  <a:avLst/>
                  <a:gdLst/>
                  <a:ahLst/>
                  <a:cxnLst/>
                  <a:rect l="l" t="t" r="r" b="b"/>
                  <a:pathLst>
                    <a:path w="489600" h="475116">
                      <a:moveTo>
                        <a:pt x="244800" y="475116"/>
                      </a:moveTo>
                      <a:cubicBezTo>
                        <a:pt x="109601" y="475116"/>
                        <a:pt x="0" y="365515"/>
                        <a:pt x="0" y="230316"/>
                      </a:cubicBezTo>
                      <a:cubicBezTo>
                        <a:pt x="0" y="121542"/>
                        <a:pt x="70946" y="29335"/>
                        <a:pt x="169827" y="0"/>
                      </a:cubicBezTo>
                      <a:lnTo>
                        <a:pt x="319774" y="0"/>
                      </a:lnTo>
                      <a:cubicBezTo>
                        <a:pt x="418654" y="29335"/>
                        <a:pt x="489600" y="121542"/>
                        <a:pt x="489600" y="230316"/>
                      </a:cubicBezTo>
                      <a:cubicBezTo>
                        <a:pt x="489600" y="365515"/>
                        <a:pt x="379999" y="475116"/>
                        <a:pt x="244800" y="475116"/>
                      </a:cubicBezTo>
                      <a:close/>
                    </a:path>
                  </a:pathLst>
                </a:custGeom>
                <a:solidFill>
                  <a:srgbClr val="C00000"/>
                </a:solidFill>
                <a:ln w="25400" cap="flat" cmpd="sng" algn="ctr">
                  <a:noFill/>
                  <a:prstDash val="solid"/>
                </a:ln>
                <a:effectLst/>
                <a:scene3d>
                  <a:camera prst="orthographicFront">
                    <a:rot lat="0" lon="2400000" rev="0"/>
                  </a:camera>
                  <a:lightRig rig="threePt" dir="t"/>
                </a:scene3d>
                <a:sp3d>
                  <a:bevelT w="247650" h="247650"/>
                  <a:bevelB w="617220" h="247650"/>
                </a:sp3d>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800" b="0" i="0" u="none" strike="noStrike" kern="0" cap="none" spc="0" normalizeH="0" baseline="0" noProof="0" smtClean="0">
                    <a:ln>
                      <a:noFill/>
                    </a:ln>
                    <a:solidFill>
                      <a:prstClr val="white"/>
                    </a:solidFill>
                    <a:effectLst/>
                    <a:uLnTx/>
                    <a:uFillTx/>
                    <a:latin typeface="Arial" panose="020B0604020202020204" pitchFamily="34" charset="0"/>
                    <a:ea typeface="Arial Unicode MS" panose="020B0604020202020204" pitchFamily="34" charset="-128"/>
                  </a:endParaRPr>
                </a:p>
              </p:txBody>
            </p:sp>
            <p:sp>
              <p:nvSpPr>
                <p:cNvPr id="4099" name="Oval 4098"/>
                <p:cNvSpPr/>
                <p:nvPr/>
              </p:nvSpPr>
              <p:spPr>
                <a:xfrm>
                  <a:off x="2684216" y="2304547"/>
                  <a:ext cx="504000" cy="504000"/>
                </a:xfrm>
                <a:prstGeom prst="ellipse">
                  <a:avLst/>
                </a:prstGeom>
                <a:solidFill>
                  <a:srgbClr val="C00000"/>
                </a:solidFill>
                <a:ln w="25400" cap="flat" cmpd="sng" algn="ctr">
                  <a:noFill/>
                  <a:prstDash val="solid"/>
                </a:ln>
                <a:effectLst/>
                <a:scene3d>
                  <a:camera prst="isometricLeftDown">
                    <a:rot lat="0" lon="3000000" rev="0"/>
                  </a:camera>
                  <a:lightRig rig="threePt" dir="t"/>
                </a:scene3d>
                <a:sp3d z="63500">
                  <a:bevelT w="260350" h="260350"/>
                  <a:bevelB w="749300" h="260350" prst="coolSlant"/>
                </a:sp3d>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800" b="0" i="0" u="none" strike="noStrike" kern="0" cap="none" spc="0" normalizeH="0" baseline="0" noProof="0" smtClean="0">
                    <a:ln>
                      <a:noFill/>
                    </a:ln>
                    <a:solidFill>
                      <a:prstClr val="white"/>
                    </a:solidFill>
                    <a:effectLst/>
                    <a:uLnTx/>
                    <a:uFillTx/>
                    <a:latin typeface="Arial" panose="020B0604020202020204" pitchFamily="34" charset="0"/>
                    <a:ea typeface="Arial Unicode MS" panose="020B0604020202020204" pitchFamily="34" charset="-128"/>
                  </a:endParaRPr>
                </a:p>
              </p:txBody>
            </p:sp>
            <p:sp>
              <p:nvSpPr>
                <p:cNvPr id="4100" name="Oval 4099"/>
                <p:cNvSpPr/>
                <p:nvPr/>
              </p:nvSpPr>
              <p:spPr>
                <a:xfrm>
                  <a:off x="2684216" y="3526072"/>
                  <a:ext cx="504000" cy="504000"/>
                </a:xfrm>
                <a:prstGeom prst="ellipse">
                  <a:avLst/>
                </a:prstGeom>
                <a:solidFill>
                  <a:srgbClr val="C00000"/>
                </a:solidFill>
                <a:ln w="25400" cap="flat" cmpd="sng" algn="ctr">
                  <a:noFill/>
                  <a:prstDash val="solid"/>
                </a:ln>
                <a:effectLst/>
                <a:scene3d>
                  <a:camera prst="isometricLeftDown">
                    <a:rot lat="0" lon="3000000" rev="0"/>
                  </a:camera>
                  <a:lightRig rig="threePt" dir="t"/>
                </a:scene3d>
                <a:sp3d z="63500">
                  <a:bevelT w="260350" h="260350"/>
                  <a:bevelB w="749300" h="260350" prst="coolSlant"/>
                </a:sp3d>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800" b="0" i="0" u="none" strike="noStrike" kern="0" cap="none" spc="0" normalizeH="0" baseline="0" noProof="0" smtClean="0">
                    <a:ln>
                      <a:noFill/>
                    </a:ln>
                    <a:solidFill>
                      <a:prstClr val="white"/>
                    </a:solidFill>
                    <a:effectLst/>
                    <a:uLnTx/>
                    <a:uFillTx/>
                    <a:latin typeface="Arial" panose="020B0604020202020204" pitchFamily="34" charset="0"/>
                    <a:ea typeface="Arial Unicode MS" panose="020B0604020202020204" pitchFamily="34" charset="-128"/>
                  </a:endParaRPr>
                </a:p>
              </p:txBody>
            </p:sp>
            <p:sp>
              <p:nvSpPr>
                <p:cNvPr id="4101" name="Oval 204"/>
                <p:cNvSpPr/>
                <p:nvPr/>
              </p:nvSpPr>
              <p:spPr>
                <a:xfrm>
                  <a:off x="2684216" y="4121359"/>
                  <a:ext cx="504000" cy="495225"/>
                </a:xfrm>
                <a:custGeom>
                  <a:avLst/>
                  <a:gdLst/>
                  <a:ahLst/>
                  <a:cxnLst/>
                  <a:rect l="l" t="t" r="r" b="b"/>
                  <a:pathLst>
                    <a:path w="504000" h="495225">
                      <a:moveTo>
                        <a:pt x="252000" y="0"/>
                      </a:moveTo>
                      <a:cubicBezTo>
                        <a:pt x="391176" y="0"/>
                        <a:pt x="504000" y="112824"/>
                        <a:pt x="504000" y="252000"/>
                      </a:cubicBezTo>
                      <a:cubicBezTo>
                        <a:pt x="504000" y="370721"/>
                        <a:pt x="421905" y="470265"/>
                        <a:pt x="311037" y="495225"/>
                      </a:cubicBezTo>
                      <a:lnTo>
                        <a:pt x="192965" y="495225"/>
                      </a:lnTo>
                      <a:cubicBezTo>
                        <a:pt x="82096" y="470265"/>
                        <a:pt x="0" y="370721"/>
                        <a:pt x="0" y="252000"/>
                      </a:cubicBezTo>
                      <a:cubicBezTo>
                        <a:pt x="0" y="112824"/>
                        <a:pt x="112824" y="0"/>
                        <a:pt x="252000" y="0"/>
                      </a:cubicBezTo>
                      <a:close/>
                    </a:path>
                  </a:pathLst>
                </a:custGeom>
                <a:solidFill>
                  <a:srgbClr val="C00000"/>
                </a:solidFill>
                <a:ln w="25400" cap="flat" cmpd="sng" algn="ctr">
                  <a:noFill/>
                  <a:prstDash val="solid"/>
                </a:ln>
                <a:effectLst/>
                <a:scene3d>
                  <a:camera prst="isometricLeftDown">
                    <a:rot lat="0" lon="3000000" rev="0"/>
                  </a:camera>
                  <a:lightRig rig="threePt" dir="t"/>
                </a:scene3d>
                <a:sp3d z="63500">
                  <a:bevelT w="260350" h="260350"/>
                  <a:bevelB w="749300" h="260350" prst="coolSlant"/>
                </a:sp3d>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800" b="0" i="0" u="none" strike="noStrike" kern="0" cap="none" spc="0" normalizeH="0" baseline="0" noProof="0" smtClean="0">
                    <a:ln>
                      <a:noFill/>
                    </a:ln>
                    <a:solidFill>
                      <a:prstClr val="white"/>
                    </a:solidFill>
                    <a:effectLst/>
                    <a:uLnTx/>
                    <a:uFillTx/>
                    <a:latin typeface="Arial" panose="020B0604020202020204" pitchFamily="34" charset="0"/>
                    <a:ea typeface="Arial Unicode MS" panose="020B0604020202020204" pitchFamily="34" charset="-128"/>
                  </a:endParaRPr>
                </a:p>
              </p:txBody>
            </p:sp>
            <p:sp>
              <p:nvSpPr>
                <p:cNvPr id="4102" name="Oval 4101"/>
                <p:cNvSpPr/>
                <p:nvPr/>
              </p:nvSpPr>
              <p:spPr>
                <a:xfrm>
                  <a:off x="2684216" y="2911738"/>
                  <a:ext cx="504000" cy="504000"/>
                </a:xfrm>
                <a:prstGeom prst="ellipse">
                  <a:avLst/>
                </a:prstGeom>
                <a:solidFill>
                  <a:srgbClr val="C00000"/>
                </a:solidFill>
                <a:ln w="25400" cap="flat" cmpd="sng" algn="ctr">
                  <a:noFill/>
                  <a:prstDash val="solid"/>
                </a:ln>
                <a:effectLst/>
                <a:scene3d>
                  <a:camera prst="isometricLeftDown">
                    <a:rot lat="0" lon="3000000" rev="0"/>
                  </a:camera>
                  <a:lightRig rig="threePt" dir="t"/>
                </a:scene3d>
                <a:sp3d z="63500">
                  <a:bevelT w="260350" h="260350"/>
                  <a:bevelB w="749300" h="260350" prst="coolSlant"/>
                </a:sp3d>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800" b="0" i="0" u="none" strike="noStrike" kern="0" cap="none" spc="0" normalizeH="0" baseline="0" noProof="0" smtClean="0">
                    <a:ln>
                      <a:noFill/>
                    </a:ln>
                    <a:solidFill>
                      <a:prstClr val="white"/>
                    </a:solidFill>
                    <a:effectLst/>
                    <a:uLnTx/>
                    <a:uFillTx/>
                    <a:latin typeface="Arial" panose="020B0604020202020204" pitchFamily="34" charset="0"/>
                    <a:ea typeface="Arial Unicode MS" panose="020B0604020202020204" pitchFamily="34" charset="-128"/>
                  </a:endParaRPr>
                </a:p>
              </p:txBody>
            </p:sp>
            <p:grpSp>
              <p:nvGrpSpPr>
                <p:cNvPr id="3451" name="Group 4102"/>
                <p:cNvGrpSpPr/>
                <p:nvPr/>
              </p:nvGrpSpPr>
              <p:grpSpPr>
                <a:xfrm>
                  <a:off x="1305361" y="2086714"/>
                  <a:ext cx="1595639" cy="2531590"/>
                  <a:chOff x="4891521" y="2086714"/>
                  <a:chExt cx="1595639" cy="2531590"/>
                </a:xfrm>
              </p:grpSpPr>
              <p:sp>
                <p:nvSpPr>
                  <p:cNvPr id="4105" name="Oval 98"/>
                  <p:cNvSpPr/>
                  <p:nvPr/>
                </p:nvSpPr>
                <p:spPr>
                  <a:xfrm>
                    <a:off x="4891521" y="2086714"/>
                    <a:ext cx="284733" cy="47642"/>
                  </a:xfrm>
                  <a:custGeom>
                    <a:avLst/>
                    <a:gdLst/>
                    <a:ahLst/>
                    <a:cxnLst/>
                    <a:rect l="l" t="t" r="r" b="b"/>
                    <a:pathLst>
                      <a:path w="284733" h="47642">
                        <a:moveTo>
                          <a:pt x="0" y="0"/>
                        </a:moveTo>
                        <a:lnTo>
                          <a:pt x="284733" y="0"/>
                        </a:lnTo>
                        <a:cubicBezTo>
                          <a:pt x="245462" y="30444"/>
                          <a:pt x="195923" y="47642"/>
                          <a:pt x="142366" y="47642"/>
                        </a:cubicBezTo>
                        <a:cubicBezTo>
                          <a:pt x="88811" y="47642"/>
                          <a:pt x="39272" y="30444"/>
                          <a:pt x="0" y="0"/>
                        </a:cubicBezTo>
                        <a:close/>
                      </a:path>
                    </a:pathLst>
                  </a:custGeom>
                  <a:gradFill>
                    <a:gsLst>
                      <a:gs pos="17000">
                        <a:srgbClr val="B90000"/>
                      </a:gs>
                      <a:gs pos="69000">
                        <a:srgbClr val="7A0000"/>
                      </a:gs>
                      <a:gs pos="0">
                        <a:srgbClr val="C00000">
                          <a:shade val="67500"/>
                          <a:satMod val="115000"/>
                        </a:srgbClr>
                      </a:gs>
                      <a:gs pos="6000">
                        <a:srgbClr val="B40000"/>
                      </a:gs>
                      <a:gs pos="22000">
                        <a:srgbClr val="BB0000"/>
                      </a:gs>
                      <a:gs pos="100000">
                        <a:srgbClr val="520000"/>
                      </a:gs>
                      <a:gs pos="57000">
                        <a:srgbClr val="940000"/>
                      </a:gs>
                    </a:gsLst>
                    <a:path path="circle">
                      <a:fillToRect l="50000" t="50000" r="50000" b="50000"/>
                    </a:path>
                  </a:gradFill>
                  <a:ln w="25400" cap="flat" cmpd="sng" algn="ctr">
                    <a:noFill/>
                    <a:prstDash val="solid"/>
                  </a:ln>
                  <a:effectLst>
                    <a:outerShdw blurRad="50800" dist="38100" dir="8100000" algn="tr" rotWithShape="0">
                      <a:prstClr val="black">
                        <a:alpha val="40000"/>
                      </a:prstClr>
                    </a:outerShdw>
                  </a:effectLst>
                  <a:scene3d>
                    <a:camera prst="orthographicFront">
                      <a:rot lat="0" lon="0" rev="0"/>
                    </a:camera>
                    <a:lightRig rig="threePt" dir="t"/>
                  </a:scene3d>
                  <a:sp3d prstMaterial="plastic">
                    <a:bevelT w="266700" h="0"/>
                    <a:bevelB w="0" h="0"/>
                  </a:sp3d>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800" b="0" i="0" u="none" strike="noStrike" kern="0" cap="none" spc="0" normalizeH="0" baseline="0" noProof="0" smtClean="0">
                      <a:ln>
                        <a:noFill/>
                      </a:ln>
                      <a:solidFill>
                        <a:prstClr val="white"/>
                      </a:solidFill>
                      <a:effectLst/>
                      <a:uLnTx/>
                      <a:uFillTx/>
                      <a:latin typeface="Arial" panose="020B0604020202020204" pitchFamily="34" charset="0"/>
                      <a:ea typeface="Arial Unicode MS" panose="020B0604020202020204" pitchFamily="34" charset="-128"/>
                    </a:endParaRPr>
                  </a:p>
                </p:txBody>
              </p:sp>
              <p:sp>
                <p:nvSpPr>
                  <p:cNvPr id="4106" name="Oval 4105"/>
                  <p:cNvSpPr/>
                  <p:nvPr/>
                </p:nvSpPr>
                <p:spPr>
                  <a:xfrm>
                    <a:off x="5589276" y="2918442"/>
                    <a:ext cx="489600" cy="489600"/>
                  </a:xfrm>
                  <a:prstGeom prst="ellipse">
                    <a:avLst/>
                  </a:prstGeom>
                  <a:solidFill>
                    <a:srgbClr val="C00000"/>
                  </a:solidFill>
                  <a:ln w="25400" cap="flat" cmpd="sng" algn="ctr">
                    <a:noFill/>
                    <a:prstDash val="solid"/>
                  </a:ln>
                  <a:effectLst>
                    <a:outerShdw blurRad="50800" dist="38100" dir="8100000" algn="tr" rotWithShape="0">
                      <a:prstClr val="black">
                        <a:alpha val="40000"/>
                      </a:prstClr>
                    </a:outerShdw>
                  </a:effectLst>
                  <a:scene3d>
                    <a:camera prst="orthographicFront">
                      <a:rot lat="0" lon="0" rev="0"/>
                    </a:camera>
                    <a:lightRig rig="threePt" dir="t"/>
                  </a:scene3d>
                  <a:sp3d>
                    <a:bevelT w="247650" h="247650"/>
                    <a:bevelB w="247650" h="247650"/>
                  </a:sp3d>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800" b="0" i="0" u="none" strike="noStrike" kern="0" cap="none" spc="0" normalizeH="0" baseline="0" noProof="0" smtClean="0">
                      <a:ln>
                        <a:noFill/>
                      </a:ln>
                      <a:solidFill>
                        <a:prstClr val="white"/>
                      </a:solidFill>
                      <a:effectLst/>
                      <a:uLnTx/>
                      <a:uFillTx/>
                      <a:latin typeface="Arial" panose="020B0604020202020204" pitchFamily="34" charset="0"/>
                      <a:ea typeface="Arial Unicode MS" panose="020B0604020202020204" pitchFamily="34" charset="-128"/>
                    </a:endParaRPr>
                  </a:p>
                </p:txBody>
              </p:sp>
              <p:sp>
                <p:nvSpPr>
                  <p:cNvPr id="4107" name="Oval 4106"/>
                  <p:cNvSpPr/>
                  <p:nvPr/>
                </p:nvSpPr>
                <p:spPr>
                  <a:xfrm>
                    <a:off x="5589276" y="3549600"/>
                    <a:ext cx="489600" cy="489600"/>
                  </a:xfrm>
                  <a:prstGeom prst="ellipse">
                    <a:avLst/>
                  </a:prstGeom>
                  <a:solidFill>
                    <a:srgbClr val="C00000"/>
                  </a:solidFill>
                  <a:ln w="25400" cap="flat" cmpd="sng" algn="ctr">
                    <a:noFill/>
                    <a:prstDash val="solid"/>
                  </a:ln>
                  <a:effectLst>
                    <a:outerShdw blurRad="50800" dist="38100" dir="8100000" algn="tr" rotWithShape="0">
                      <a:prstClr val="black">
                        <a:alpha val="40000"/>
                      </a:prstClr>
                    </a:outerShdw>
                  </a:effectLst>
                  <a:scene3d>
                    <a:camera prst="orthographicFront">
                      <a:rot lat="0" lon="0" rev="0"/>
                    </a:camera>
                    <a:lightRig rig="threePt" dir="t"/>
                  </a:scene3d>
                  <a:sp3d>
                    <a:bevelT w="247650" h="247650"/>
                    <a:bevelB w="247650" h="247650"/>
                  </a:sp3d>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800" b="0" i="0" u="none" strike="noStrike" kern="0" cap="none" spc="0" normalizeH="0" baseline="0" noProof="0" smtClean="0">
                      <a:ln>
                        <a:noFill/>
                      </a:ln>
                      <a:solidFill>
                        <a:prstClr val="white"/>
                      </a:solidFill>
                      <a:effectLst/>
                      <a:uLnTx/>
                      <a:uFillTx/>
                      <a:latin typeface="Arial" panose="020B0604020202020204" pitchFamily="34" charset="0"/>
                      <a:ea typeface="Arial Unicode MS" panose="020B0604020202020204" pitchFamily="34" charset="-128"/>
                    </a:endParaRPr>
                  </a:p>
                </p:txBody>
              </p:sp>
              <p:sp>
                <p:nvSpPr>
                  <p:cNvPr id="4108" name="Oval 4107"/>
                  <p:cNvSpPr/>
                  <p:nvPr/>
                </p:nvSpPr>
                <p:spPr>
                  <a:xfrm>
                    <a:off x="5589276" y="2289600"/>
                    <a:ext cx="489600" cy="489600"/>
                  </a:xfrm>
                  <a:prstGeom prst="ellipse">
                    <a:avLst/>
                  </a:prstGeom>
                  <a:solidFill>
                    <a:srgbClr val="C00000"/>
                  </a:solidFill>
                  <a:ln w="25400" cap="flat" cmpd="sng" algn="ctr">
                    <a:noFill/>
                    <a:prstDash val="solid"/>
                  </a:ln>
                  <a:effectLst>
                    <a:outerShdw blurRad="50800" dist="38100" dir="8100000" algn="tr" rotWithShape="0">
                      <a:prstClr val="black">
                        <a:alpha val="40000"/>
                      </a:prstClr>
                    </a:outerShdw>
                  </a:effectLst>
                  <a:scene3d>
                    <a:camera prst="orthographicFront">
                      <a:rot lat="0" lon="0" rev="0"/>
                    </a:camera>
                    <a:lightRig rig="threePt" dir="t"/>
                  </a:scene3d>
                  <a:sp3d>
                    <a:bevelT w="247650" h="247650"/>
                    <a:bevelB w="247650" h="247650"/>
                  </a:sp3d>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800" b="0" i="0" u="none" strike="noStrike" kern="0" cap="none" spc="0" normalizeH="0" baseline="0" noProof="0" smtClean="0">
                      <a:ln>
                        <a:noFill/>
                      </a:ln>
                      <a:solidFill>
                        <a:prstClr val="white"/>
                      </a:solidFill>
                      <a:effectLst/>
                      <a:uLnTx/>
                      <a:uFillTx/>
                      <a:latin typeface="Arial" panose="020B0604020202020204" pitchFamily="34" charset="0"/>
                      <a:ea typeface="Arial Unicode MS" panose="020B0604020202020204" pitchFamily="34" charset="-128"/>
                    </a:endParaRPr>
                  </a:p>
                </p:txBody>
              </p:sp>
              <p:sp>
                <p:nvSpPr>
                  <p:cNvPr id="4109" name="Oval 133"/>
                  <p:cNvSpPr/>
                  <p:nvPr/>
                </p:nvSpPr>
                <p:spPr>
                  <a:xfrm>
                    <a:off x="5701237" y="2086714"/>
                    <a:ext cx="284733" cy="47642"/>
                  </a:xfrm>
                  <a:custGeom>
                    <a:avLst/>
                    <a:gdLst/>
                    <a:ahLst/>
                    <a:cxnLst/>
                    <a:rect l="l" t="t" r="r" b="b"/>
                    <a:pathLst>
                      <a:path w="284733" h="47642">
                        <a:moveTo>
                          <a:pt x="0" y="0"/>
                        </a:moveTo>
                        <a:lnTo>
                          <a:pt x="284733" y="0"/>
                        </a:lnTo>
                        <a:cubicBezTo>
                          <a:pt x="245462" y="30444"/>
                          <a:pt x="195923" y="47642"/>
                          <a:pt x="142366" y="47642"/>
                        </a:cubicBezTo>
                        <a:cubicBezTo>
                          <a:pt x="88811" y="47642"/>
                          <a:pt x="39272" y="30444"/>
                          <a:pt x="0" y="0"/>
                        </a:cubicBezTo>
                        <a:close/>
                      </a:path>
                    </a:pathLst>
                  </a:custGeom>
                  <a:gradFill>
                    <a:gsLst>
                      <a:gs pos="17000">
                        <a:srgbClr val="B90000"/>
                      </a:gs>
                      <a:gs pos="69000">
                        <a:srgbClr val="7A0000"/>
                      </a:gs>
                      <a:gs pos="0">
                        <a:srgbClr val="C00000">
                          <a:shade val="67500"/>
                          <a:satMod val="115000"/>
                        </a:srgbClr>
                      </a:gs>
                      <a:gs pos="6000">
                        <a:srgbClr val="B40000"/>
                      </a:gs>
                      <a:gs pos="22000">
                        <a:srgbClr val="BB0000"/>
                      </a:gs>
                      <a:gs pos="100000">
                        <a:srgbClr val="520000"/>
                      </a:gs>
                      <a:gs pos="57000">
                        <a:srgbClr val="940000"/>
                      </a:gs>
                    </a:gsLst>
                    <a:path path="circle">
                      <a:fillToRect l="50000" t="50000" r="50000" b="50000"/>
                    </a:path>
                  </a:gradFill>
                  <a:ln w="25400" cap="flat" cmpd="sng" algn="ctr">
                    <a:noFill/>
                    <a:prstDash val="solid"/>
                  </a:ln>
                  <a:effectLst>
                    <a:outerShdw blurRad="50800" dist="38100" dir="8100000" algn="tr" rotWithShape="0">
                      <a:prstClr val="black">
                        <a:alpha val="40000"/>
                      </a:prstClr>
                    </a:outerShdw>
                  </a:effectLst>
                  <a:scene3d>
                    <a:camera prst="orthographicFront">
                      <a:rot lat="0" lon="0" rev="0"/>
                    </a:camera>
                    <a:lightRig rig="threePt" dir="t"/>
                  </a:scene3d>
                  <a:sp3d prstMaterial="plastic">
                    <a:bevelT w="266700" h="0"/>
                    <a:bevelB w="0" h="0"/>
                  </a:sp3d>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800" b="0" i="0" u="none" strike="noStrike" kern="0" cap="none" spc="0" normalizeH="0" baseline="0" noProof="0" smtClean="0">
                      <a:ln>
                        <a:noFill/>
                      </a:ln>
                      <a:solidFill>
                        <a:prstClr val="white"/>
                      </a:solidFill>
                      <a:effectLst/>
                      <a:uLnTx/>
                      <a:uFillTx/>
                      <a:latin typeface="Arial" panose="020B0604020202020204" pitchFamily="34" charset="0"/>
                      <a:ea typeface="Arial Unicode MS" panose="020B0604020202020204" pitchFamily="34" charset="-128"/>
                    </a:endParaRPr>
                  </a:p>
                </p:txBody>
              </p:sp>
              <p:grpSp>
                <p:nvGrpSpPr>
                  <p:cNvPr id="3452" name="Group 4109"/>
                  <p:cNvGrpSpPr/>
                  <p:nvPr/>
                </p:nvGrpSpPr>
                <p:grpSpPr>
                  <a:xfrm>
                    <a:off x="5589276" y="4190571"/>
                    <a:ext cx="489600" cy="426013"/>
                    <a:chOff x="5589276" y="4190571"/>
                    <a:chExt cx="489600" cy="426013"/>
                  </a:xfrm>
                </p:grpSpPr>
                <p:sp>
                  <p:nvSpPr>
                    <p:cNvPr id="4125" name="Oval 132"/>
                    <p:cNvSpPr/>
                    <p:nvPr/>
                  </p:nvSpPr>
                  <p:spPr>
                    <a:xfrm>
                      <a:off x="5589276" y="4190571"/>
                      <a:ext cx="489600" cy="426013"/>
                    </a:xfrm>
                    <a:custGeom>
                      <a:avLst/>
                      <a:gdLst/>
                      <a:ahLst/>
                      <a:cxnLst/>
                      <a:rect l="l" t="t" r="r" b="b"/>
                      <a:pathLst>
                        <a:path w="489600" h="426013">
                          <a:moveTo>
                            <a:pt x="244800" y="0"/>
                          </a:moveTo>
                          <a:cubicBezTo>
                            <a:pt x="379999" y="0"/>
                            <a:pt x="489600" y="109601"/>
                            <a:pt x="489600" y="244800"/>
                          </a:cubicBezTo>
                          <a:cubicBezTo>
                            <a:pt x="489600" y="318029"/>
                            <a:pt x="457448" y="383748"/>
                            <a:pt x="404637" y="426013"/>
                          </a:cubicBezTo>
                          <a:lnTo>
                            <a:pt x="84966" y="426013"/>
                          </a:lnTo>
                          <a:cubicBezTo>
                            <a:pt x="32155" y="383748"/>
                            <a:pt x="0" y="318029"/>
                            <a:pt x="0" y="244800"/>
                          </a:cubicBezTo>
                          <a:cubicBezTo>
                            <a:pt x="0" y="109601"/>
                            <a:pt x="109601" y="0"/>
                            <a:pt x="244800" y="0"/>
                          </a:cubicBezTo>
                          <a:close/>
                        </a:path>
                      </a:pathLst>
                    </a:custGeom>
                    <a:gradFill>
                      <a:gsLst>
                        <a:gs pos="38000">
                          <a:srgbClr val="CE0000"/>
                        </a:gs>
                        <a:gs pos="69000">
                          <a:srgbClr val="7A0000"/>
                        </a:gs>
                        <a:gs pos="0">
                          <a:srgbClr val="C00000">
                            <a:shade val="67500"/>
                            <a:satMod val="115000"/>
                          </a:srgbClr>
                        </a:gs>
                        <a:gs pos="6000">
                          <a:srgbClr val="C50000"/>
                        </a:gs>
                        <a:gs pos="22000">
                          <a:srgbClr val="E50000"/>
                        </a:gs>
                        <a:gs pos="100000">
                          <a:srgbClr val="520000"/>
                        </a:gs>
                        <a:gs pos="61000">
                          <a:srgbClr val="A50000"/>
                        </a:gs>
                      </a:gsLst>
                      <a:path path="circle">
                        <a:fillToRect l="50000" t="50000" r="50000" b="50000"/>
                      </a:path>
                    </a:gradFill>
                    <a:ln w="25400" cap="flat" cmpd="sng" algn="ctr">
                      <a:noFill/>
                      <a:prstDash val="solid"/>
                    </a:ln>
                    <a:effectLst/>
                    <a:scene3d>
                      <a:camera prst="orthographicFront">
                        <a:rot lat="0" lon="0" rev="0"/>
                      </a:camera>
                      <a:lightRig rig="soft" dir="t">
                        <a:rot lat="0" lon="0" rev="14400000"/>
                      </a:lightRig>
                    </a:scene3d>
                    <a:sp3d prstMaterial="plastic">
                      <a:bevelT w="266700" h="19050"/>
                      <a:bevelB w="0" h="0"/>
                    </a:sp3d>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800" b="0" i="0" u="none" strike="noStrike" kern="0" cap="none" spc="0" normalizeH="0" baseline="0" noProof="0" smtClean="0">
                        <a:ln>
                          <a:noFill/>
                        </a:ln>
                        <a:solidFill>
                          <a:prstClr val="white"/>
                        </a:solidFill>
                        <a:effectLst/>
                        <a:uLnTx/>
                        <a:uFillTx/>
                        <a:latin typeface="Arial" panose="020B0604020202020204" pitchFamily="34" charset="0"/>
                        <a:ea typeface="Arial Unicode MS" panose="020B0604020202020204" pitchFamily="34" charset="-128"/>
                      </a:endParaRPr>
                    </a:p>
                  </p:txBody>
                </p:sp>
                <p:sp>
                  <p:nvSpPr>
                    <p:cNvPr id="4126" name="Oval 4125"/>
                    <p:cNvSpPr/>
                    <p:nvPr/>
                  </p:nvSpPr>
                  <p:spPr>
                    <a:xfrm>
                      <a:off x="5708232" y="4279962"/>
                      <a:ext cx="180000" cy="180000"/>
                    </a:xfrm>
                    <a:prstGeom prst="ellipse">
                      <a:avLst/>
                    </a:prstGeom>
                    <a:gradFill flip="none" rotWithShape="1">
                      <a:gsLst>
                        <a:gs pos="0">
                          <a:srgbClr val="FF8181">
                            <a:alpha val="45882"/>
                          </a:srgbClr>
                        </a:gs>
                        <a:gs pos="100000">
                          <a:srgbClr val="FF0909"/>
                        </a:gs>
                        <a:gs pos="61000">
                          <a:srgbClr val="FF5757"/>
                        </a:gs>
                      </a:gsLst>
                      <a:path path="circle">
                        <a:fillToRect l="50000" t="50000" r="50000" b="50000"/>
                      </a:path>
                      <a:tileRect/>
                    </a:gradFill>
                    <a:ln w="25400" cap="flat" cmpd="sng" algn="ctr">
                      <a:noFill/>
                      <a:prstDash val="solid"/>
                    </a:ln>
                    <a:effectLst>
                      <a:glow rad="25400">
                        <a:sysClr val="window" lastClr="FFFFFF">
                          <a:alpha val="4000"/>
                        </a:sysClr>
                      </a:glow>
                      <a:reflection blurRad="6350" stA="50000" endA="300" endPos="55000" dir="5400000" sy="-100000" algn="bl" rotWithShape="0"/>
                      <a:softEdge rad="38100"/>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800" b="0" i="0" u="none" strike="noStrike" kern="0" cap="none" spc="0" normalizeH="0" baseline="0" noProof="0" smtClean="0">
                        <a:ln>
                          <a:noFill/>
                        </a:ln>
                        <a:solidFill>
                          <a:prstClr val="white"/>
                        </a:solidFill>
                        <a:effectLst/>
                        <a:uLnTx/>
                        <a:uFillTx/>
                        <a:latin typeface="Arial" panose="020B0604020202020204" pitchFamily="34" charset="0"/>
                        <a:ea typeface="Arial Unicode MS" panose="020B0604020202020204" pitchFamily="34" charset="-128"/>
                      </a:endParaRPr>
                    </a:p>
                  </p:txBody>
                </p:sp>
              </p:grpSp>
              <p:sp>
                <p:nvSpPr>
                  <p:cNvPr id="4111" name="Oval 4110"/>
                  <p:cNvSpPr/>
                  <p:nvPr/>
                </p:nvSpPr>
                <p:spPr>
                  <a:xfrm>
                    <a:off x="5997560" y="2606400"/>
                    <a:ext cx="489600" cy="489600"/>
                  </a:xfrm>
                  <a:prstGeom prst="ellipse">
                    <a:avLst/>
                  </a:prstGeom>
                  <a:solidFill>
                    <a:srgbClr val="C00000"/>
                  </a:solidFill>
                  <a:ln w="25400" cap="flat" cmpd="sng" algn="ctr">
                    <a:noFill/>
                    <a:prstDash val="solid"/>
                  </a:ln>
                  <a:effectLst>
                    <a:outerShdw blurRad="50800" dist="38100" dir="8100000" algn="tr" rotWithShape="0">
                      <a:prstClr val="black">
                        <a:alpha val="40000"/>
                      </a:prstClr>
                    </a:outerShdw>
                  </a:effectLst>
                  <a:scene3d>
                    <a:camera prst="orthographicFront">
                      <a:rot lat="0" lon="0" rev="0"/>
                    </a:camera>
                    <a:lightRig rig="threePt" dir="t"/>
                  </a:scene3d>
                  <a:sp3d>
                    <a:bevelT w="247650" h="247650"/>
                    <a:bevelB w="247650" h="247650"/>
                  </a:sp3d>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800" b="0" i="0" u="none" strike="noStrike" kern="0" cap="none" spc="0" normalizeH="0" baseline="0" noProof="0" smtClean="0">
                      <a:ln>
                        <a:noFill/>
                      </a:ln>
                      <a:solidFill>
                        <a:prstClr val="white"/>
                      </a:solidFill>
                      <a:effectLst/>
                      <a:uLnTx/>
                      <a:uFillTx/>
                      <a:latin typeface="Arial" panose="020B0604020202020204" pitchFamily="34" charset="0"/>
                      <a:ea typeface="Arial Unicode MS" panose="020B0604020202020204" pitchFamily="34" charset="-128"/>
                    </a:endParaRPr>
                  </a:p>
                </p:txBody>
              </p:sp>
              <p:sp>
                <p:nvSpPr>
                  <p:cNvPr id="4112" name="Oval 4111"/>
                  <p:cNvSpPr/>
                  <p:nvPr/>
                </p:nvSpPr>
                <p:spPr>
                  <a:xfrm>
                    <a:off x="5997560" y="3236400"/>
                    <a:ext cx="489600" cy="489600"/>
                  </a:xfrm>
                  <a:prstGeom prst="ellipse">
                    <a:avLst/>
                  </a:prstGeom>
                  <a:solidFill>
                    <a:srgbClr val="C00000"/>
                  </a:solidFill>
                  <a:ln w="25400" cap="flat" cmpd="sng" algn="ctr">
                    <a:noFill/>
                    <a:prstDash val="solid"/>
                  </a:ln>
                  <a:effectLst>
                    <a:outerShdw blurRad="50800" dist="38100" dir="8100000" algn="tr" rotWithShape="0">
                      <a:prstClr val="black">
                        <a:alpha val="40000"/>
                      </a:prstClr>
                    </a:outerShdw>
                  </a:effectLst>
                  <a:scene3d>
                    <a:camera prst="orthographicFront">
                      <a:rot lat="0" lon="0" rev="0"/>
                    </a:camera>
                    <a:lightRig rig="threePt" dir="t"/>
                  </a:scene3d>
                  <a:sp3d>
                    <a:bevelT w="247650" h="247650"/>
                    <a:bevelB w="247650" h="247650"/>
                  </a:sp3d>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800" b="0" i="0" u="none" strike="noStrike" kern="0" cap="none" spc="0" normalizeH="0" baseline="0" noProof="0" smtClean="0">
                      <a:ln>
                        <a:noFill/>
                      </a:ln>
                      <a:solidFill>
                        <a:prstClr val="white"/>
                      </a:solidFill>
                      <a:effectLst/>
                      <a:uLnTx/>
                      <a:uFillTx/>
                      <a:latin typeface="Arial" panose="020B0604020202020204" pitchFamily="34" charset="0"/>
                      <a:ea typeface="Arial Unicode MS" panose="020B0604020202020204" pitchFamily="34" charset="-128"/>
                    </a:endParaRPr>
                  </a:p>
                </p:txBody>
              </p:sp>
              <p:sp>
                <p:nvSpPr>
                  <p:cNvPr id="4113" name="Oval 4112"/>
                  <p:cNvSpPr/>
                  <p:nvPr/>
                </p:nvSpPr>
                <p:spPr>
                  <a:xfrm>
                    <a:off x="5997560" y="3866400"/>
                    <a:ext cx="489600" cy="489600"/>
                  </a:xfrm>
                  <a:prstGeom prst="ellipse">
                    <a:avLst/>
                  </a:prstGeom>
                  <a:solidFill>
                    <a:srgbClr val="C00000"/>
                  </a:solidFill>
                  <a:ln w="25400" cap="flat" cmpd="sng" algn="ctr">
                    <a:noFill/>
                    <a:prstDash val="solid"/>
                  </a:ln>
                  <a:effectLst>
                    <a:outerShdw blurRad="50800" dist="38100" dir="8100000" algn="tr" rotWithShape="0">
                      <a:prstClr val="black">
                        <a:alpha val="40000"/>
                      </a:prstClr>
                    </a:outerShdw>
                  </a:effectLst>
                  <a:scene3d>
                    <a:camera prst="orthographicFront">
                      <a:rot lat="0" lon="0" rev="0"/>
                    </a:camera>
                    <a:lightRig rig="threePt" dir="t"/>
                  </a:scene3d>
                  <a:sp3d>
                    <a:bevelT w="247650" h="247650"/>
                    <a:bevelB w="247650" h="247650"/>
                  </a:sp3d>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800" b="0" i="0" u="none" strike="noStrike" kern="0" cap="none" spc="0" normalizeH="0" baseline="0" noProof="0" smtClean="0">
                      <a:ln>
                        <a:noFill/>
                      </a:ln>
                      <a:solidFill>
                        <a:prstClr val="white"/>
                      </a:solidFill>
                      <a:effectLst/>
                      <a:uLnTx/>
                      <a:uFillTx/>
                      <a:latin typeface="Arial" panose="020B0604020202020204" pitchFamily="34" charset="0"/>
                      <a:ea typeface="Arial Unicode MS" panose="020B0604020202020204" pitchFamily="34" charset="-128"/>
                    </a:endParaRPr>
                  </a:p>
                </p:txBody>
              </p:sp>
              <p:sp>
                <p:nvSpPr>
                  <p:cNvPr id="4114" name="Oval 128"/>
                  <p:cNvSpPr/>
                  <p:nvPr/>
                </p:nvSpPr>
                <p:spPr>
                  <a:xfrm>
                    <a:off x="6040592" y="4503951"/>
                    <a:ext cx="403540" cy="112633"/>
                  </a:xfrm>
                  <a:custGeom>
                    <a:avLst/>
                    <a:gdLst/>
                    <a:ahLst/>
                    <a:cxnLst/>
                    <a:rect l="l" t="t" r="r" b="b"/>
                    <a:pathLst>
                      <a:path w="403540" h="112633">
                        <a:moveTo>
                          <a:pt x="201769" y="0"/>
                        </a:moveTo>
                        <a:cubicBezTo>
                          <a:pt x="287514" y="0"/>
                          <a:pt x="362961" y="44084"/>
                          <a:pt x="403540" y="112633"/>
                        </a:cubicBezTo>
                        <a:lnTo>
                          <a:pt x="0" y="112633"/>
                        </a:lnTo>
                        <a:cubicBezTo>
                          <a:pt x="40578" y="44084"/>
                          <a:pt x="116027" y="0"/>
                          <a:pt x="201769" y="0"/>
                        </a:cubicBezTo>
                        <a:close/>
                      </a:path>
                    </a:pathLst>
                  </a:custGeom>
                  <a:gradFill>
                    <a:gsLst>
                      <a:gs pos="17000">
                        <a:srgbClr val="B90000"/>
                      </a:gs>
                      <a:gs pos="69000">
                        <a:srgbClr val="7A0000"/>
                      </a:gs>
                      <a:gs pos="0">
                        <a:srgbClr val="C00000">
                          <a:shade val="67500"/>
                          <a:satMod val="115000"/>
                        </a:srgbClr>
                      </a:gs>
                      <a:gs pos="6000">
                        <a:srgbClr val="B40000"/>
                      </a:gs>
                      <a:gs pos="22000">
                        <a:srgbClr val="BB0000"/>
                      </a:gs>
                      <a:gs pos="100000">
                        <a:srgbClr val="520000"/>
                      </a:gs>
                      <a:gs pos="57000">
                        <a:srgbClr val="940000"/>
                      </a:gs>
                    </a:gsLst>
                    <a:path path="circle">
                      <a:fillToRect l="50000" t="50000" r="50000" b="50000"/>
                    </a:path>
                  </a:gradFill>
                  <a:ln w="25400" cap="flat" cmpd="sng" algn="ctr">
                    <a:noFill/>
                    <a:prstDash val="solid"/>
                  </a:ln>
                  <a:effectLst/>
                  <a:scene3d>
                    <a:camera prst="orthographicFront">
                      <a:rot lat="0" lon="0" rev="0"/>
                    </a:camera>
                    <a:lightRig rig="threePt" dir="t"/>
                  </a:scene3d>
                  <a:sp3d prstMaterial="plastic">
                    <a:bevelT w="266700" h="0"/>
                    <a:bevelB w="0" h="0"/>
                  </a:sp3d>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800" b="0" i="0" u="none" strike="noStrike" kern="0" cap="none" spc="0" normalizeH="0" baseline="0" noProof="0" smtClean="0">
                      <a:ln>
                        <a:noFill/>
                      </a:ln>
                      <a:solidFill>
                        <a:prstClr val="white"/>
                      </a:solidFill>
                      <a:effectLst/>
                      <a:uLnTx/>
                      <a:uFillTx/>
                      <a:latin typeface="Arial" panose="020B0604020202020204" pitchFamily="34" charset="0"/>
                      <a:ea typeface="Arial Unicode MS" panose="020B0604020202020204" pitchFamily="34" charset="-128"/>
                    </a:endParaRPr>
                  </a:p>
                </p:txBody>
              </p:sp>
              <p:grpSp>
                <p:nvGrpSpPr>
                  <p:cNvPr id="3453" name="Group 4114"/>
                  <p:cNvGrpSpPr/>
                  <p:nvPr/>
                </p:nvGrpSpPr>
                <p:grpSpPr>
                  <a:xfrm>
                    <a:off x="5997560" y="2086714"/>
                    <a:ext cx="489600" cy="350301"/>
                    <a:chOff x="5997560" y="2086714"/>
                    <a:chExt cx="489600" cy="350301"/>
                  </a:xfrm>
                </p:grpSpPr>
                <p:sp>
                  <p:nvSpPr>
                    <p:cNvPr id="4123" name="Oval 126"/>
                    <p:cNvSpPr/>
                    <p:nvPr/>
                  </p:nvSpPr>
                  <p:spPr>
                    <a:xfrm>
                      <a:off x="5997560" y="2086714"/>
                      <a:ext cx="489600" cy="350301"/>
                    </a:xfrm>
                    <a:custGeom>
                      <a:avLst/>
                      <a:gdLst/>
                      <a:ahLst/>
                      <a:cxnLst/>
                      <a:rect l="l" t="t" r="r" b="b"/>
                      <a:pathLst>
                        <a:path w="489600" h="350301">
                          <a:moveTo>
                            <a:pt x="24960" y="0"/>
                          </a:moveTo>
                          <a:lnTo>
                            <a:pt x="464642" y="0"/>
                          </a:lnTo>
                          <a:cubicBezTo>
                            <a:pt x="480961" y="31602"/>
                            <a:pt x="489600" y="67543"/>
                            <a:pt x="489600" y="105501"/>
                          </a:cubicBezTo>
                          <a:cubicBezTo>
                            <a:pt x="489600" y="240700"/>
                            <a:pt x="379999" y="350301"/>
                            <a:pt x="244800" y="350301"/>
                          </a:cubicBezTo>
                          <a:cubicBezTo>
                            <a:pt x="109601" y="350301"/>
                            <a:pt x="0" y="240700"/>
                            <a:pt x="0" y="105501"/>
                          </a:cubicBezTo>
                          <a:cubicBezTo>
                            <a:pt x="0" y="67543"/>
                            <a:pt x="8640" y="31602"/>
                            <a:pt x="24960" y="0"/>
                          </a:cubicBezTo>
                          <a:close/>
                        </a:path>
                      </a:pathLst>
                    </a:custGeom>
                    <a:gradFill>
                      <a:gsLst>
                        <a:gs pos="38000">
                          <a:srgbClr val="CE0000"/>
                        </a:gs>
                        <a:gs pos="69000">
                          <a:srgbClr val="7A0000"/>
                        </a:gs>
                        <a:gs pos="0">
                          <a:srgbClr val="C00000">
                            <a:shade val="67500"/>
                            <a:satMod val="115000"/>
                          </a:srgbClr>
                        </a:gs>
                        <a:gs pos="6000">
                          <a:srgbClr val="C50000"/>
                        </a:gs>
                        <a:gs pos="22000">
                          <a:srgbClr val="E50000"/>
                        </a:gs>
                        <a:gs pos="100000">
                          <a:srgbClr val="520000"/>
                        </a:gs>
                        <a:gs pos="61000">
                          <a:srgbClr val="A50000"/>
                        </a:gs>
                      </a:gsLst>
                      <a:path path="circle">
                        <a:fillToRect l="50000" t="50000" r="50000" b="50000"/>
                      </a:path>
                    </a:gradFill>
                    <a:ln w="25400" cap="flat" cmpd="sng" algn="ctr">
                      <a:noFill/>
                      <a:prstDash val="solid"/>
                    </a:ln>
                    <a:effectLst>
                      <a:outerShdw blurRad="50800" dist="38100" dir="8100000" algn="tr" rotWithShape="0">
                        <a:prstClr val="black">
                          <a:alpha val="40000"/>
                        </a:prstClr>
                      </a:outerShdw>
                    </a:effectLst>
                    <a:scene3d>
                      <a:camera prst="orthographicFront">
                        <a:rot lat="0" lon="0" rev="0"/>
                      </a:camera>
                      <a:lightRig rig="soft" dir="t">
                        <a:rot lat="0" lon="0" rev="14400000"/>
                      </a:lightRig>
                    </a:scene3d>
                    <a:sp3d prstMaterial="plastic">
                      <a:bevelT w="266700" h="19050"/>
                      <a:bevelB w="0" h="0"/>
                    </a:sp3d>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800" b="0" i="0" u="none" strike="noStrike" kern="0" cap="none" spc="0" normalizeH="0" baseline="0" noProof="0" smtClean="0">
                        <a:ln>
                          <a:noFill/>
                        </a:ln>
                        <a:solidFill>
                          <a:prstClr val="white"/>
                        </a:solidFill>
                        <a:effectLst/>
                        <a:uLnTx/>
                        <a:uFillTx/>
                        <a:latin typeface="Arial" panose="020B0604020202020204" pitchFamily="34" charset="0"/>
                        <a:ea typeface="Arial Unicode MS" panose="020B0604020202020204" pitchFamily="34" charset="-128"/>
                      </a:endParaRPr>
                    </a:p>
                  </p:txBody>
                </p:sp>
                <p:sp>
                  <p:nvSpPr>
                    <p:cNvPr id="4124" name="Oval 4123"/>
                    <p:cNvSpPr/>
                    <p:nvPr/>
                  </p:nvSpPr>
                  <p:spPr>
                    <a:xfrm>
                      <a:off x="6103569" y="2119035"/>
                      <a:ext cx="180000" cy="180000"/>
                    </a:xfrm>
                    <a:prstGeom prst="ellipse">
                      <a:avLst/>
                    </a:prstGeom>
                    <a:gradFill flip="none" rotWithShape="1">
                      <a:gsLst>
                        <a:gs pos="0">
                          <a:srgbClr val="FF8181">
                            <a:alpha val="45882"/>
                          </a:srgbClr>
                        </a:gs>
                        <a:gs pos="100000">
                          <a:srgbClr val="FF0909"/>
                        </a:gs>
                        <a:gs pos="61000">
                          <a:srgbClr val="FF5757"/>
                        </a:gs>
                      </a:gsLst>
                      <a:path path="circle">
                        <a:fillToRect l="50000" t="50000" r="50000" b="50000"/>
                      </a:path>
                      <a:tileRect/>
                    </a:gradFill>
                    <a:ln w="25400" cap="flat" cmpd="sng" algn="ctr">
                      <a:noFill/>
                      <a:prstDash val="solid"/>
                    </a:ln>
                    <a:effectLst>
                      <a:glow rad="25400">
                        <a:sysClr val="window" lastClr="FFFFFF">
                          <a:alpha val="4000"/>
                        </a:sysClr>
                      </a:glow>
                      <a:reflection blurRad="6350" stA="50000" endA="300" endPos="55000" dir="5400000" sy="-100000" algn="bl" rotWithShape="0"/>
                      <a:softEdge rad="38100"/>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800" b="0" i="0" u="none" strike="noStrike" kern="0" cap="none" spc="0" normalizeH="0" baseline="0" noProof="0" smtClean="0">
                        <a:ln>
                          <a:noFill/>
                        </a:ln>
                        <a:solidFill>
                          <a:prstClr val="white"/>
                        </a:solidFill>
                        <a:effectLst/>
                        <a:uLnTx/>
                        <a:uFillTx/>
                        <a:latin typeface="Arial" panose="020B0604020202020204" pitchFamily="34" charset="0"/>
                        <a:ea typeface="Arial Unicode MS" panose="020B0604020202020204" pitchFamily="34" charset="-128"/>
                      </a:endParaRPr>
                    </a:p>
                  </p:txBody>
                </p:sp>
              </p:grpSp>
              <p:sp>
                <p:nvSpPr>
                  <p:cNvPr id="4116" name="Oval 4115"/>
                  <p:cNvSpPr/>
                  <p:nvPr/>
                </p:nvSpPr>
                <p:spPr>
                  <a:xfrm>
                    <a:off x="5190037" y="2606400"/>
                    <a:ext cx="489600" cy="489600"/>
                  </a:xfrm>
                  <a:prstGeom prst="ellipse">
                    <a:avLst/>
                  </a:prstGeom>
                  <a:solidFill>
                    <a:srgbClr val="C00000"/>
                  </a:solidFill>
                  <a:ln w="25400" cap="flat" cmpd="sng" algn="ctr">
                    <a:noFill/>
                    <a:prstDash val="solid"/>
                  </a:ln>
                  <a:effectLst>
                    <a:outerShdw blurRad="50800" dist="38100" dir="8100000" algn="tr" rotWithShape="0">
                      <a:prstClr val="black">
                        <a:alpha val="40000"/>
                      </a:prstClr>
                    </a:outerShdw>
                  </a:effectLst>
                  <a:scene3d>
                    <a:camera prst="orthographicFront">
                      <a:rot lat="0" lon="0" rev="0"/>
                    </a:camera>
                    <a:lightRig rig="threePt" dir="t"/>
                  </a:scene3d>
                  <a:sp3d>
                    <a:bevelT w="247650" h="247650"/>
                    <a:bevelB w="247650" h="247650"/>
                  </a:sp3d>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800" b="0" i="0" u="none" strike="noStrike" kern="0" cap="none" spc="0" normalizeH="0" baseline="0" noProof="0" smtClean="0">
                      <a:ln>
                        <a:noFill/>
                      </a:ln>
                      <a:solidFill>
                        <a:prstClr val="white"/>
                      </a:solidFill>
                      <a:effectLst/>
                      <a:uLnTx/>
                      <a:uFillTx/>
                      <a:latin typeface="Arial" panose="020B0604020202020204" pitchFamily="34" charset="0"/>
                      <a:ea typeface="Arial Unicode MS" panose="020B0604020202020204" pitchFamily="34" charset="-128"/>
                    </a:endParaRPr>
                  </a:p>
                </p:txBody>
              </p:sp>
              <p:sp>
                <p:nvSpPr>
                  <p:cNvPr id="4117" name="Oval 4116"/>
                  <p:cNvSpPr/>
                  <p:nvPr/>
                </p:nvSpPr>
                <p:spPr>
                  <a:xfrm>
                    <a:off x="5199752" y="3236400"/>
                    <a:ext cx="489600" cy="489600"/>
                  </a:xfrm>
                  <a:prstGeom prst="ellipse">
                    <a:avLst/>
                  </a:prstGeom>
                  <a:solidFill>
                    <a:srgbClr val="C00000"/>
                  </a:solidFill>
                  <a:ln w="25400" cap="flat" cmpd="sng" algn="ctr">
                    <a:noFill/>
                    <a:prstDash val="solid"/>
                  </a:ln>
                  <a:effectLst>
                    <a:outerShdw blurRad="50800" dist="38100" dir="8100000" algn="tr" rotWithShape="0">
                      <a:prstClr val="black">
                        <a:alpha val="40000"/>
                      </a:prstClr>
                    </a:outerShdw>
                  </a:effectLst>
                  <a:scene3d>
                    <a:camera prst="orthographicFront">
                      <a:rot lat="0" lon="0" rev="0"/>
                    </a:camera>
                    <a:lightRig rig="threePt" dir="t"/>
                  </a:scene3d>
                  <a:sp3d>
                    <a:bevelT w="247650" h="247650"/>
                    <a:bevelB w="247650" h="247650"/>
                  </a:sp3d>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800" b="0" i="0" u="none" strike="noStrike" kern="0" cap="none" spc="0" normalizeH="0" baseline="0" noProof="0" smtClean="0">
                      <a:ln>
                        <a:noFill/>
                      </a:ln>
                      <a:solidFill>
                        <a:prstClr val="white"/>
                      </a:solidFill>
                      <a:effectLst/>
                      <a:uLnTx/>
                      <a:uFillTx/>
                      <a:latin typeface="Arial" panose="020B0604020202020204" pitchFamily="34" charset="0"/>
                      <a:ea typeface="Arial Unicode MS" panose="020B0604020202020204" pitchFamily="34" charset="-128"/>
                    </a:endParaRPr>
                  </a:p>
                </p:txBody>
              </p:sp>
              <p:sp>
                <p:nvSpPr>
                  <p:cNvPr id="4118" name="Oval 4117"/>
                  <p:cNvSpPr/>
                  <p:nvPr/>
                </p:nvSpPr>
                <p:spPr>
                  <a:xfrm>
                    <a:off x="5199752" y="3866400"/>
                    <a:ext cx="489600" cy="489600"/>
                  </a:xfrm>
                  <a:prstGeom prst="ellipse">
                    <a:avLst/>
                  </a:prstGeom>
                  <a:solidFill>
                    <a:srgbClr val="C00000"/>
                  </a:solidFill>
                  <a:ln w="25400" cap="flat" cmpd="sng" algn="ctr">
                    <a:noFill/>
                    <a:prstDash val="solid"/>
                  </a:ln>
                  <a:effectLst>
                    <a:outerShdw blurRad="50800" dist="38100" dir="8100000" algn="tr" rotWithShape="0">
                      <a:prstClr val="black">
                        <a:alpha val="40000"/>
                      </a:prstClr>
                    </a:outerShdw>
                  </a:effectLst>
                  <a:scene3d>
                    <a:camera prst="orthographicFront">
                      <a:rot lat="0" lon="0" rev="0"/>
                    </a:camera>
                    <a:lightRig rig="threePt" dir="t"/>
                  </a:scene3d>
                  <a:sp3d>
                    <a:bevelT w="247650" h="247650"/>
                    <a:bevelB w="247650" h="247650"/>
                  </a:sp3d>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800" b="0" i="0" u="none" strike="noStrike" kern="0" cap="none" spc="0" normalizeH="0" baseline="0" noProof="0" smtClean="0">
                      <a:ln>
                        <a:noFill/>
                      </a:ln>
                      <a:solidFill>
                        <a:prstClr val="white"/>
                      </a:solidFill>
                      <a:effectLst/>
                      <a:uLnTx/>
                      <a:uFillTx/>
                      <a:latin typeface="Arial" panose="020B0604020202020204" pitchFamily="34" charset="0"/>
                      <a:ea typeface="Arial Unicode MS" panose="020B0604020202020204" pitchFamily="34" charset="-128"/>
                    </a:endParaRPr>
                  </a:p>
                </p:txBody>
              </p:sp>
              <p:sp>
                <p:nvSpPr>
                  <p:cNvPr id="4119" name="Oval 138"/>
                  <p:cNvSpPr/>
                  <p:nvPr/>
                </p:nvSpPr>
                <p:spPr>
                  <a:xfrm>
                    <a:off x="5242784" y="4505671"/>
                    <a:ext cx="403540" cy="112633"/>
                  </a:xfrm>
                  <a:custGeom>
                    <a:avLst/>
                    <a:gdLst/>
                    <a:ahLst/>
                    <a:cxnLst/>
                    <a:rect l="l" t="t" r="r" b="b"/>
                    <a:pathLst>
                      <a:path w="403540" h="112633">
                        <a:moveTo>
                          <a:pt x="201769" y="0"/>
                        </a:moveTo>
                        <a:cubicBezTo>
                          <a:pt x="287514" y="0"/>
                          <a:pt x="362961" y="44084"/>
                          <a:pt x="403540" y="112633"/>
                        </a:cubicBezTo>
                        <a:lnTo>
                          <a:pt x="0" y="112633"/>
                        </a:lnTo>
                        <a:cubicBezTo>
                          <a:pt x="40578" y="44084"/>
                          <a:pt x="116027" y="0"/>
                          <a:pt x="201769" y="0"/>
                        </a:cubicBezTo>
                        <a:close/>
                      </a:path>
                    </a:pathLst>
                  </a:custGeom>
                  <a:gradFill>
                    <a:gsLst>
                      <a:gs pos="17000">
                        <a:srgbClr val="B90000"/>
                      </a:gs>
                      <a:gs pos="69000">
                        <a:srgbClr val="7A0000"/>
                      </a:gs>
                      <a:gs pos="0">
                        <a:srgbClr val="C00000">
                          <a:shade val="67500"/>
                          <a:satMod val="115000"/>
                        </a:srgbClr>
                      </a:gs>
                      <a:gs pos="6000">
                        <a:srgbClr val="B40000"/>
                      </a:gs>
                      <a:gs pos="22000">
                        <a:srgbClr val="BB0000"/>
                      </a:gs>
                      <a:gs pos="100000">
                        <a:srgbClr val="520000"/>
                      </a:gs>
                      <a:gs pos="57000">
                        <a:srgbClr val="940000"/>
                      </a:gs>
                    </a:gsLst>
                    <a:path path="circle">
                      <a:fillToRect l="50000" t="50000" r="50000" b="50000"/>
                    </a:path>
                  </a:gradFill>
                  <a:ln w="25400" cap="flat" cmpd="sng" algn="ctr">
                    <a:noFill/>
                    <a:prstDash val="solid"/>
                  </a:ln>
                  <a:effectLst/>
                  <a:scene3d>
                    <a:camera prst="orthographicFront">
                      <a:rot lat="0" lon="0" rev="0"/>
                    </a:camera>
                    <a:lightRig rig="threePt" dir="t"/>
                  </a:scene3d>
                  <a:sp3d prstMaterial="plastic">
                    <a:bevelT w="266700" h="0"/>
                    <a:bevelB w="0" h="0"/>
                  </a:sp3d>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800" b="0" i="0" u="none" strike="noStrike" kern="0" cap="none" spc="0" normalizeH="0" baseline="0" noProof="0" smtClean="0">
                      <a:ln>
                        <a:noFill/>
                      </a:ln>
                      <a:solidFill>
                        <a:prstClr val="white"/>
                      </a:solidFill>
                      <a:effectLst/>
                      <a:uLnTx/>
                      <a:uFillTx/>
                      <a:latin typeface="Arial" panose="020B0604020202020204" pitchFamily="34" charset="0"/>
                      <a:ea typeface="Arial Unicode MS" panose="020B0604020202020204" pitchFamily="34" charset="-128"/>
                    </a:endParaRPr>
                  </a:p>
                </p:txBody>
              </p:sp>
              <p:grpSp>
                <p:nvGrpSpPr>
                  <p:cNvPr id="3454" name="Group 4119"/>
                  <p:cNvGrpSpPr/>
                  <p:nvPr/>
                </p:nvGrpSpPr>
                <p:grpSpPr>
                  <a:xfrm>
                    <a:off x="5194989" y="2086714"/>
                    <a:ext cx="489600" cy="350301"/>
                    <a:chOff x="5194989" y="2086714"/>
                    <a:chExt cx="489600" cy="350301"/>
                  </a:xfrm>
                </p:grpSpPr>
                <p:sp>
                  <p:nvSpPr>
                    <p:cNvPr id="4121" name="Oval 136"/>
                    <p:cNvSpPr/>
                    <p:nvPr/>
                  </p:nvSpPr>
                  <p:spPr>
                    <a:xfrm>
                      <a:off x="5194989" y="2086714"/>
                      <a:ext cx="489600" cy="350301"/>
                    </a:xfrm>
                    <a:custGeom>
                      <a:avLst/>
                      <a:gdLst/>
                      <a:ahLst/>
                      <a:cxnLst/>
                      <a:rect l="l" t="t" r="r" b="b"/>
                      <a:pathLst>
                        <a:path w="489600" h="350301">
                          <a:moveTo>
                            <a:pt x="24960" y="0"/>
                          </a:moveTo>
                          <a:lnTo>
                            <a:pt x="464642" y="0"/>
                          </a:lnTo>
                          <a:cubicBezTo>
                            <a:pt x="480961" y="31602"/>
                            <a:pt x="489600" y="67543"/>
                            <a:pt x="489600" y="105501"/>
                          </a:cubicBezTo>
                          <a:cubicBezTo>
                            <a:pt x="489600" y="240700"/>
                            <a:pt x="379999" y="350301"/>
                            <a:pt x="244800" y="350301"/>
                          </a:cubicBezTo>
                          <a:cubicBezTo>
                            <a:pt x="109601" y="350301"/>
                            <a:pt x="0" y="240700"/>
                            <a:pt x="0" y="105501"/>
                          </a:cubicBezTo>
                          <a:cubicBezTo>
                            <a:pt x="0" y="67543"/>
                            <a:pt x="8640" y="31602"/>
                            <a:pt x="24960" y="0"/>
                          </a:cubicBezTo>
                          <a:close/>
                        </a:path>
                      </a:pathLst>
                    </a:custGeom>
                    <a:gradFill>
                      <a:gsLst>
                        <a:gs pos="38000">
                          <a:srgbClr val="CE0000"/>
                        </a:gs>
                        <a:gs pos="69000">
                          <a:srgbClr val="7A0000"/>
                        </a:gs>
                        <a:gs pos="0">
                          <a:srgbClr val="C00000">
                            <a:shade val="67500"/>
                            <a:satMod val="115000"/>
                          </a:srgbClr>
                        </a:gs>
                        <a:gs pos="6000">
                          <a:srgbClr val="C50000"/>
                        </a:gs>
                        <a:gs pos="22000">
                          <a:srgbClr val="E50000"/>
                        </a:gs>
                        <a:gs pos="100000">
                          <a:srgbClr val="520000"/>
                        </a:gs>
                        <a:gs pos="61000">
                          <a:srgbClr val="A50000"/>
                        </a:gs>
                      </a:gsLst>
                      <a:path path="circle">
                        <a:fillToRect l="50000" t="50000" r="50000" b="50000"/>
                      </a:path>
                    </a:gradFill>
                    <a:ln w="25400" cap="flat" cmpd="sng" algn="ctr">
                      <a:noFill/>
                      <a:prstDash val="solid"/>
                    </a:ln>
                    <a:effectLst>
                      <a:outerShdw blurRad="50800" dist="38100" dir="8100000" algn="tr" rotWithShape="0">
                        <a:prstClr val="black">
                          <a:alpha val="40000"/>
                        </a:prstClr>
                      </a:outerShdw>
                    </a:effectLst>
                    <a:scene3d>
                      <a:camera prst="orthographicFront">
                        <a:rot lat="0" lon="0" rev="0"/>
                      </a:camera>
                      <a:lightRig rig="soft" dir="t">
                        <a:rot lat="0" lon="0" rev="14400000"/>
                      </a:lightRig>
                    </a:scene3d>
                    <a:sp3d prstMaterial="plastic">
                      <a:bevelT w="266700" h="19050"/>
                      <a:bevelB w="0" h="0"/>
                    </a:sp3d>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800" b="0" i="0" u="none" strike="noStrike" kern="0" cap="none" spc="0" normalizeH="0" baseline="0" noProof="0" smtClean="0">
                        <a:ln>
                          <a:noFill/>
                        </a:ln>
                        <a:solidFill>
                          <a:prstClr val="white"/>
                        </a:solidFill>
                        <a:effectLst/>
                        <a:uLnTx/>
                        <a:uFillTx/>
                        <a:latin typeface="Arial" panose="020B0604020202020204" pitchFamily="34" charset="0"/>
                        <a:ea typeface="Arial Unicode MS" panose="020B0604020202020204" pitchFamily="34" charset="-128"/>
                      </a:endParaRPr>
                    </a:p>
                  </p:txBody>
                </p:sp>
                <p:sp>
                  <p:nvSpPr>
                    <p:cNvPr id="4122" name="Oval 4121"/>
                    <p:cNvSpPr/>
                    <p:nvPr/>
                  </p:nvSpPr>
                  <p:spPr>
                    <a:xfrm>
                      <a:off x="5325218" y="2119035"/>
                      <a:ext cx="180000" cy="180000"/>
                    </a:xfrm>
                    <a:prstGeom prst="ellipse">
                      <a:avLst/>
                    </a:prstGeom>
                    <a:gradFill flip="none" rotWithShape="1">
                      <a:gsLst>
                        <a:gs pos="0">
                          <a:srgbClr val="FF8181">
                            <a:alpha val="45882"/>
                          </a:srgbClr>
                        </a:gs>
                        <a:gs pos="100000">
                          <a:srgbClr val="FF0909"/>
                        </a:gs>
                        <a:gs pos="61000">
                          <a:srgbClr val="FF5757"/>
                        </a:gs>
                      </a:gsLst>
                      <a:path path="circle">
                        <a:fillToRect l="50000" t="50000" r="50000" b="50000"/>
                      </a:path>
                      <a:tileRect/>
                    </a:gradFill>
                    <a:ln w="25400" cap="flat" cmpd="sng" algn="ctr">
                      <a:noFill/>
                      <a:prstDash val="solid"/>
                    </a:ln>
                    <a:effectLst>
                      <a:glow rad="25400">
                        <a:sysClr val="window" lastClr="FFFFFF">
                          <a:alpha val="4000"/>
                        </a:sysClr>
                      </a:glow>
                      <a:reflection blurRad="6350" stA="50000" endA="300" endPos="55000" dir="5400000" sy="-100000" algn="bl" rotWithShape="0"/>
                      <a:softEdge rad="38100"/>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800" b="0" i="0" u="none" strike="noStrike" kern="0" cap="none" spc="0" normalizeH="0" baseline="0" noProof="0" smtClean="0">
                        <a:ln>
                          <a:noFill/>
                        </a:ln>
                        <a:solidFill>
                          <a:prstClr val="white"/>
                        </a:solidFill>
                        <a:effectLst/>
                        <a:uLnTx/>
                        <a:uFillTx/>
                        <a:latin typeface="Arial" panose="020B0604020202020204" pitchFamily="34" charset="0"/>
                        <a:ea typeface="Arial Unicode MS" panose="020B0604020202020204" pitchFamily="34" charset="-128"/>
                      </a:endParaRPr>
                    </a:p>
                  </p:txBody>
                </p:sp>
              </p:grpSp>
            </p:grpSp>
            <p:sp>
              <p:nvSpPr>
                <p:cNvPr id="4104" name="Oval 133"/>
                <p:cNvSpPr/>
                <p:nvPr/>
              </p:nvSpPr>
              <p:spPr>
                <a:xfrm>
                  <a:off x="2914738" y="2086714"/>
                  <a:ext cx="284733" cy="47642"/>
                </a:xfrm>
                <a:custGeom>
                  <a:avLst/>
                  <a:gdLst/>
                  <a:ahLst/>
                  <a:cxnLst/>
                  <a:rect l="l" t="t" r="r" b="b"/>
                  <a:pathLst>
                    <a:path w="284733" h="47642">
                      <a:moveTo>
                        <a:pt x="0" y="0"/>
                      </a:moveTo>
                      <a:lnTo>
                        <a:pt x="284733" y="0"/>
                      </a:lnTo>
                      <a:cubicBezTo>
                        <a:pt x="245462" y="30444"/>
                        <a:pt x="195923" y="47642"/>
                        <a:pt x="142366" y="47642"/>
                      </a:cubicBezTo>
                      <a:cubicBezTo>
                        <a:pt x="88811" y="47642"/>
                        <a:pt x="39272" y="30444"/>
                        <a:pt x="0" y="0"/>
                      </a:cubicBezTo>
                      <a:close/>
                    </a:path>
                  </a:pathLst>
                </a:custGeom>
                <a:gradFill>
                  <a:gsLst>
                    <a:gs pos="17000">
                      <a:srgbClr val="B90000"/>
                    </a:gs>
                    <a:gs pos="69000">
                      <a:srgbClr val="7A0000"/>
                    </a:gs>
                    <a:gs pos="0">
                      <a:srgbClr val="C00000">
                        <a:shade val="67500"/>
                        <a:satMod val="115000"/>
                      </a:srgbClr>
                    </a:gs>
                    <a:gs pos="6000">
                      <a:srgbClr val="B40000"/>
                    </a:gs>
                    <a:gs pos="22000">
                      <a:srgbClr val="BB0000"/>
                    </a:gs>
                    <a:gs pos="100000">
                      <a:srgbClr val="520000"/>
                    </a:gs>
                    <a:gs pos="57000">
                      <a:srgbClr val="940000"/>
                    </a:gs>
                  </a:gsLst>
                  <a:path path="circle">
                    <a:fillToRect l="50000" t="50000" r="50000" b="50000"/>
                  </a:path>
                </a:gradFill>
                <a:ln w="25400" cap="flat" cmpd="sng" algn="ctr">
                  <a:noFill/>
                  <a:prstDash val="solid"/>
                </a:ln>
                <a:effectLst>
                  <a:outerShdw blurRad="50800" dist="38100" dir="8100000" algn="tr" rotWithShape="0">
                    <a:prstClr val="black">
                      <a:alpha val="40000"/>
                    </a:prstClr>
                  </a:outerShdw>
                </a:effectLst>
                <a:scene3d>
                  <a:camera prst="orthographicFront">
                    <a:rot lat="0" lon="0" rev="0"/>
                  </a:camera>
                  <a:lightRig rig="threePt" dir="t"/>
                </a:scene3d>
                <a:sp3d prstMaterial="plastic">
                  <a:bevelT w="266700" h="0"/>
                  <a:bevelB w="0" h="0"/>
                </a:sp3d>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800" b="0" i="0" u="none" strike="noStrike" kern="0" cap="none" spc="0" normalizeH="0" baseline="0" noProof="0" smtClean="0">
                    <a:ln>
                      <a:noFill/>
                    </a:ln>
                    <a:solidFill>
                      <a:prstClr val="white"/>
                    </a:solidFill>
                    <a:effectLst/>
                    <a:uLnTx/>
                    <a:uFillTx/>
                    <a:latin typeface="Arial" panose="020B0604020202020204" pitchFamily="34" charset="0"/>
                    <a:ea typeface="Arial Unicode MS" panose="020B0604020202020204" pitchFamily="34" charset="-128"/>
                  </a:endParaRPr>
                </a:p>
              </p:txBody>
            </p:sp>
          </p:grpSp>
          <p:sp>
            <p:nvSpPr>
              <p:cNvPr id="4094" name="Rectangle 4093"/>
              <p:cNvSpPr/>
              <p:nvPr/>
            </p:nvSpPr>
            <p:spPr>
              <a:xfrm>
                <a:off x="3959618" y="2090004"/>
                <a:ext cx="3967200" cy="2520280"/>
              </a:xfrm>
              <a:prstGeom prst="rect">
                <a:avLst/>
              </a:prstGeom>
              <a:noFill/>
              <a:ln w="9525" cap="flat" cmpd="sng" algn="ctr">
                <a:solidFill>
                  <a:sysClr val="windowText" lastClr="000000"/>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100" b="0" i="0" u="none" strike="noStrike" kern="0" cap="none" spc="0" normalizeH="0" baseline="0" noProof="0" smtClean="0">
                  <a:ln>
                    <a:noFill/>
                  </a:ln>
                  <a:solidFill>
                    <a:prstClr val="white"/>
                  </a:solidFill>
                  <a:effectLst/>
                  <a:uLnTx/>
                  <a:uFillTx/>
                  <a:latin typeface="Arial" panose="020B0604020202020204" pitchFamily="34" charset="0"/>
                  <a:ea typeface="Arial Unicode MS" panose="020B0604020202020204" pitchFamily="34" charset="-128"/>
                </a:endParaRPr>
              </a:p>
            </p:txBody>
          </p:sp>
        </p:grpSp>
        <p:grpSp>
          <p:nvGrpSpPr>
            <p:cNvPr id="3455" name="Group 4057"/>
            <p:cNvGrpSpPr/>
            <p:nvPr/>
          </p:nvGrpSpPr>
          <p:grpSpPr>
            <a:xfrm>
              <a:off x="4219200" y="5930304"/>
              <a:ext cx="3567491" cy="72000"/>
              <a:chOff x="4370688" y="3308407"/>
              <a:chExt cx="3567491" cy="72000"/>
            </a:xfrm>
          </p:grpSpPr>
          <p:cxnSp>
            <p:nvCxnSpPr>
              <p:cNvPr id="4072" name="Straight Connector 4071"/>
              <p:cNvCxnSpPr/>
              <p:nvPr/>
            </p:nvCxnSpPr>
            <p:spPr>
              <a:xfrm>
                <a:off x="5162776" y="3308407"/>
                <a:ext cx="636" cy="72000"/>
              </a:xfrm>
              <a:prstGeom prst="line">
                <a:avLst/>
              </a:prstGeom>
              <a:noFill/>
              <a:ln w="6350" cap="flat" cmpd="sng" algn="ctr">
                <a:solidFill>
                  <a:schemeClr val="tx1"/>
                </a:solidFill>
                <a:prstDash val="solid"/>
              </a:ln>
              <a:effectLst/>
            </p:spPr>
          </p:cxnSp>
          <p:cxnSp>
            <p:nvCxnSpPr>
              <p:cNvPr id="4073" name="Straight Connector 4072"/>
              <p:cNvCxnSpPr/>
              <p:nvPr/>
            </p:nvCxnSpPr>
            <p:spPr>
              <a:xfrm>
                <a:off x="5957559" y="3308407"/>
                <a:ext cx="636" cy="72000"/>
              </a:xfrm>
              <a:prstGeom prst="line">
                <a:avLst/>
              </a:prstGeom>
              <a:noFill/>
              <a:ln w="6350" cap="flat" cmpd="sng" algn="ctr">
                <a:solidFill>
                  <a:schemeClr val="tx1"/>
                </a:solidFill>
                <a:prstDash val="solid"/>
              </a:ln>
              <a:effectLst/>
            </p:spPr>
          </p:cxnSp>
          <p:cxnSp>
            <p:nvCxnSpPr>
              <p:cNvPr id="4074" name="Straight Connector 4073"/>
              <p:cNvCxnSpPr/>
              <p:nvPr/>
            </p:nvCxnSpPr>
            <p:spPr>
              <a:xfrm>
                <a:off x="6747295" y="3308407"/>
                <a:ext cx="636" cy="72000"/>
              </a:xfrm>
              <a:prstGeom prst="line">
                <a:avLst/>
              </a:prstGeom>
              <a:noFill/>
              <a:ln w="6350" cap="flat" cmpd="sng" algn="ctr">
                <a:solidFill>
                  <a:schemeClr val="tx1"/>
                </a:solidFill>
                <a:prstDash val="solid"/>
              </a:ln>
              <a:effectLst/>
            </p:spPr>
          </p:cxnSp>
          <p:cxnSp>
            <p:nvCxnSpPr>
              <p:cNvPr id="4075" name="Straight Connector 4074"/>
              <p:cNvCxnSpPr/>
              <p:nvPr/>
            </p:nvCxnSpPr>
            <p:spPr>
              <a:xfrm>
                <a:off x="7542179" y="3308407"/>
                <a:ext cx="636" cy="72000"/>
              </a:xfrm>
              <a:prstGeom prst="line">
                <a:avLst/>
              </a:prstGeom>
              <a:noFill/>
              <a:ln w="6350" cap="flat" cmpd="sng" algn="ctr">
                <a:solidFill>
                  <a:schemeClr val="tx1"/>
                </a:solidFill>
                <a:prstDash val="solid"/>
              </a:ln>
              <a:effectLst/>
            </p:spPr>
          </p:cxnSp>
          <p:cxnSp>
            <p:nvCxnSpPr>
              <p:cNvPr id="4076" name="Straight Connector 4075"/>
              <p:cNvCxnSpPr/>
              <p:nvPr/>
            </p:nvCxnSpPr>
            <p:spPr>
              <a:xfrm>
                <a:off x="4370688" y="3308407"/>
                <a:ext cx="636" cy="72000"/>
              </a:xfrm>
              <a:prstGeom prst="line">
                <a:avLst/>
              </a:prstGeom>
              <a:noFill/>
              <a:ln w="6350" cap="flat" cmpd="sng" algn="ctr">
                <a:solidFill>
                  <a:schemeClr val="tx1"/>
                </a:solidFill>
                <a:prstDash val="solid"/>
              </a:ln>
              <a:effectLst/>
            </p:spPr>
          </p:cxnSp>
          <p:cxnSp>
            <p:nvCxnSpPr>
              <p:cNvPr id="4077" name="Straight Connector 4076"/>
              <p:cNvCxnSpPr/>
              <p:nvPr/>
            </p:nvCxnSpPr>
            <p:spPr>
              <a:xfrm>
                <a:off x="5558807" y="3310735"/>
                <a:ext cx="636" cy="36000"/>
              </a:xfrm>
              <a:prstGeom prst="line">
                <a:avLst/>
              </a:prstGeom>
              <a:noFill/>
              <a:ln w="6350" cap="flat" cmpd="sng" algn="ctr">
                <a:solidFill>
                  <a:schemeClr val="tx1"/>
                </a:solidFill>
                <a:prstDash val="solid"/>
              </a:ln>
              <a:effectLst/>
            </p:spPr>
          </p:cxnSp>
          <p:cxnSp>
            <p:nvCxnSpPr>
              <p:cNvPr id="4078" name="Straight Connector 4077"/>
              <p:cNvCxnSpPr/>
              <p:nvPr/>
            </p:nvCxnSpPr>
            <p:spPr>
              <a:xfrm>
                <a:off x="6350304" y="3310735"/>
                <a:ext cx="636" cy="36000"/>
              </a:xfrm>
              <a:prstGeom prst="line">
                <a:avLst/>
              </a:prstGeom>
              <a:noFill/>
              <a:ln w="6350" cap="flat" cmpd="sng" algn="ctr">
                <a:solidFill>
                  <a:schemeClr val="tx1"/>
                </a:solidFill>
                <a:prstDash val="solid"/>
              </a:ln>
              <a:effectLst/>
            </p:spPr>
          </p:cxnSp>
          <p:cxnSp>
            <p:nvCxnSpPr>
              <p:cNvPr id="4079" name="Straight Connector 4078"/>
              <p:cNvCxnSpPr/>
              <p:nvPr/>
            </p:nvCxnSpPr>
            <p:spPr>
              <a:xfrm>
                <a:off x="7142234" y="3310735"/>
                <a:ext cx="636" cy="36000"/>
              </a:xfrm>
              <a:prstGeom prst="line">
                <a:avLst/>
              </a:prstGeom>
              <a:noFill/>
              <a:ln w="6350" cap="flat" cmpd="sng" algn="ctr">
                <a:solidFill>
                  <a:schemeClr val="tx1"/>
                </a:solidFill>
                <a:prstDash val="solid"/>
              </a:ln>
              <a:effectLst/>
            </p:spPr>
          </p:cxnSp>
          <p:cxnSp>
            <p:nvCxnSpPr>
              <p:cNvPr id="4080" name="Straight Connector 4079"/>
              <p:cNvCxnSpPr/>
              <p:nvPr/>
            </p:nvCxnSpPr>
            <p:spPr>
              <a:xfrm>
                <a:off x="7937543" y="3310735"/>
                <a:ext cx="636" cy="36000"/>
              </a:xfrm>
              <a:prstGeom prst="line">
                <a:avLst/>
              </a:prstGeom>
              <a:noFill/>
              <a:ln w="6350" cap="flat" cmpd="sng" algn="ctr">
                <a:solidFill>
                  <a:schemeClr val="tx1"/>
                </a:solidFill>
                <a:prstDash val="solid"/>
              </a:ln>
              <a:effectLst/>
            </p:spPr>
          </p:cxnSp>
          <p:cxnSp>
            <p:nvCxnSpPr>
              <p:cNvPr id="4081" name="Straight Connector 4080"/>
              <p:cNvCxnSpPr/>
              <p:nvPr/>
            </p:nvCxnSpPr>
            <p:spPr>
              <a:xfrm>
                <a:off x="4768472" y="3310735"/>
                <a:ext cx="636" cy="36000"/>
              </a:xfrm>
              <a:prstGeom prst="line">
                <a:avLst/>
              </a:prstGeom>
              <a:noFill/>
              <a:ln w="6350" cap="flat" cmpd="sng" algn="ctr">
                <a:solidFill>
                  <a:schemeClr val="tx1"/>
                </a:solidFill>
                <a:prstDash val="solid"/>
              </a:ln>
              <a:effectLst/>
            </p:spPr>
          </p:cxnSp>
        </p:grpSp>
        <p:grpSp>
          <p:nvGrpSpPr>
            <p:cNvPr id="3456" name="Group 4058"/>
            <p:cNvGrpSpPr/>
            <p:nvPr/>
          </p:nvGrpSpPr>
          <p:grpSpPr>
            <a:xfrm>
              <a:off x="7900016" y="3539252"/>
              <a:ext cx="432514" cy="2341184"/>
              <a:chOff x="8049234" y="920547"/>
              <a:chExt cx="432514" cy="2341184"/>
            </a:xfrm>
          </p:grpSpPr>
          <p:sp>
            <p:nvSpPr>
              <p:cNvPr id="4060" name="TextBox 4059"/>
              <p:cNvSpPr txBox="1"/>
              <p:nvPr/>
            </p:nvSpPr>
            <p:spPr>
              <a:xfrm>
                <a:off x="8055028" y="2363937"/>
                <a:ext cx="426720" cy="261610"/>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l-GR" sz="1100" b="0" i="0" u="none" strike="noStrike" kern="0" cap="none" spc="0" normalizeH="0" baseline="0" noProof="0" dirty="0" smtClean="0">
                    <a:ln>
                      <a:noFill/>
                    </a:ln>
                    <a:effectLst/>
                    <a:uLnTx/>
                    <a:uFillTx/>
                    <a:latin typeface="Arial" panose="020B0604020202020204" pitchFamily="34" charset="0"/>
                    <a:ea typeface="Arial Unicode MS" panose="020B0604020202020204" pitchFamily="34" charset="-128"/>
                  </a:rPr>
                  <a:t>-33</a:t>
                </a:r>
                <a:r>
                  <a:rPr kumimoji="0" lang="en-US" sz="1100" b="0" i="0" u="none" strike="noStrike" kern="0" cap="none" spc="0" normalizeH="0" baseline="0" noProof="0" dirty="0" smtClean="0">
                    <a:ln>
                      <a:noFill/>
                    </a:ln>
                    <a:effectLst/>
                    <a:uLnTx/>
                    <a:uFillTx/>
                    <a:latin typeface="Arial" panose="020B0604020202020204" pitchFamily="34" charset="0"/>
                    <a:ea typeface="Arial Unicode MS" panose="020B0604020202020204" pitchFamily="34" charset="-128"/>
                  </a:rPr>
                  <a:t> </a:t>
                </a:r>
                <a:endParaRPr kumimoji="0" lang="el-GR" sz="1100" b="0" i="0" u="none" strike="noStrike" kern="0" cap="none" spc="0" normalizeH="0" baseline="0" noProof="0" dirty="0" smtClean="0">
                  <a:ln>
                    <a:noFill/>
                  </a:ln>
                  <a:effectLst/>
                  <a:uLnTx/>
                  <a:uFillTx/>
                  <a:latin typeface="Arial" panose="020B0604020202020204" pitchFamily="34" charset="0"/>
                  <a:ea typeface="Arial Unicode MS" panose="020B0604020202020204" pitchFamily="34" charset="-128"/>
                </a:endParaRPr>
              </a:p>
            </p:txBody>
          </p:sp>
          <p:sp>
            <p:nvSpPr>
              <p:cNvPr id="4061" name="TextBox 4060"/>
              <p:cNvSpPr txBox="1"/>
              <p:nvPr/>
            </p:nvSpPr>
            <p:spPr>
              <a:xfrm>
                <a:off x="8076669" y="1105304"/>
                <a:ext cx="380232" cy="261610"/>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l-GR" sz="1100" b="0" i="0" u="none" strike="noStrike" kern="0" cap="none" spc="0" normalizeH="0" baseline="0" noProof="0" dirty="0" smtClean="0">
                    <a:ln>
                      <a:noFill/>
                    </a:ln>
                    <a:effectLst/>
                    <a:uLnTx/>
                    <a:uFillTx/>
                    <a:latin typeface="Arial" panose="020B0604020202020204" pitchFamily="34" charset="0"/>
                    <a:ea typeface="Arial Unicode MS" panose="020B0604020202020204" pitchFamily="34" charset="-128"/>
                  </a:rPr>
                  <a:t>33</a:t>
                </a:r>
                <a:r>
                  <a:rPr kumimoji="0" lang="en-US" sz="1100" b="0" i="0" u="none" strike="noStrike" kern="0" cap="none" spc="0" normalizeH="0" baseline="0" noProof="0" dirty="0" smtClean="0">
                    <a:ln>
                      <a:noFill/>
                    </a:ln>
                    <a:effectLst/>
                    <a:uLnTx/>
                    <a:uFillTx/>
                    <a:latin typeface="Arial" panose="020B0604020202020204" pitchFamily="34" charset="0"/>
                    <a:ea typeface="Arial Unicode MS" panose="020B0604020202020204" pitchFamily="34" charset="-128"/>
                  </a:rPr>
                  <a:t> </a:t>
                </a:r>
                <a:endParaRPr kumimoji="0" lang="el-GR" sz="1100" b="0" i="0" u="none" strike="noStrike" kern="0" cap="none" spc="0" normalizeH="0" baseline="0" noProof="0" dirty="0" smtClean="0">
                  <a:ln>
                    <a:noFill/>
                  </a:ln>
                  <a:effectLst/>
                  <a:uLnTx/>
                  <a:uFillTx/>
                  <a:latin typeface="Arial" panose="020B0604020202020204" pitchFamily="34" charset="0"/>
                  <a:ea typeface="Arial Unicode MS" panose="020B0604020202020204" pitchFamily="34" charset="-128"/>
                </a:endParaRPr>
              </a:p>
            </p:txBody>
          </p:sp>
          <p:sp>
            <p:nvSpPr>
              <p:cNvPr id="4062" name="TextBox 4061"/>
              <p:cNvSpPr txBox="1"/>
              <p:nvPr/>
            </p:nvSpPr>
            <p:spPr>
              <a:xfrm>
                <a:off x="8112736" y="1732748"/>
                <a:ext cx="301686" cy="261610"/>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l-GR" sz="1100" b="0" i="0" u="none" strike="noStrike" kern="0" cap="none" spc="0" normalizeH="0" baseline="0" noProof="0" dirty="0" smtClean="0">
                    <a:ln>
                      <a:noFill/>
                    </a:ln>
                    <a:effectLst/>
                    <a:uLnTx/>
                    <a:uFillTx/>
                    <a:latin typeface="Arial" panose="020B0604020202020204" pitchFamily="34" charset="0"/>
                    <a:ea typeface="Arial Unicode MS" panose="020B0604020202020204" pitchFamily="34" charset="-128"/>
                  </a:rPr>
                  <a:t>0</a:t>
                </a:r>
                <a:r>
                  <a:rPr kumimoji="0" lang="en-US" sz="1100" b="0" i="0" u="none" strike="noStrike" kern="0" cap="none" spc="0" normalizeH="0" baseline="0" noProof="0" dirty="0" smtClean="0">
                    <a:ln>
                      <a:noFill/>
                    </a:ln>
                    <a:effectLst/>
                    <a:uLnTx/>
                    <a:uFillTx/>
                    <a:latin typeface="Arial" panose="020B0604020202020204" pitchFamily="34" charset="0"/>
                    <a:ea typeface="Arial Unicode MS" panose="020B0604020202020204" pitchFamily="34" charset="-128"/>
                  </a:rPr>
                  <a:t> </a:t>
                </a:r>
                <a:endParaRPr kumimoji="0" lang="el-GR" sz="1100" b="0" i="0" u="none" strike="noStrike" kern="0" cap="none" spc="0" normalizeH="0" baseline="0" noProof="0" dirty="0" smtClean="0">
                  <a:ln>
                    <a:noFill/>
                  </a:ln>
                  <a:effectLst/>
                  <a:uLnTx/>
                  <a:uFillTx/>
                  <a:latin typeface="Arial" panose="020B0604020202020204" pitchFamily="34" charset="0"/>
                  <a:ea typeface="Arial Unicode MS" panose="020B0604020202020204" pitchFamily="34" charset="-128"/>
                </a:endParaRPr>
              </a:p>
            </p:txBody>
          </p:sp>
          <p:sp>
            <p:nvSpPr>
              <p:cNvPr id="4063" name="TextBox 4062"/>
              <p:cNvSpPr txBox="1"/>
              <p:nvPr/>
            </p:nvSpPr>
            <p:spPr>
              <a:xfrm>
                <a:off x="8055028" y="3000121"/>
                <a:ext cx="426720" cy="261610"/>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l-GR" sz="1100" b="0" i="0" u="none" strike="noStrike" kern="0" cap="none" spc="0" normalizeH="0" baseline="0" noProof="0" dirty="0" smtClean="0">
                    <a:ln>
                      <a:noFill/>
                    </a:ln>
                    <a:effectLst/>
                    <a:uLnTx/>
                    <a:uFillTx/>
                    <a:latin typeface="Arial" panose="020B0604020202020204" pitchFamily="34" charset="0"/>
                    <a:ea typeface="Arial Unicode MS" panose="020B0604020202020204" pitchFamily="34" charset="-128"/>
                  </a:rPr>
                  <a:t>-66</a:t>
                </a:r>
                <a:r>
                  <a:rPr kumimoji="0" lang="en-US" sz="1100" b="0" i="0" u="none" strike="noStrike" kern="0" cap="none" spc="0" normalizeH="0" baseline="0" noProof="0" dirty="0" smtClean="0">
                    <a:ln>
                      <a:noFill/>
                    </a:ln>
                    <a:effectLst/>
                    <a:uLnTx/>
                    <a:uFillTx/>
                    <a:latin typeface="Arial" panose="020B0604020202020204" pitchFamily="34" charset="0"/>
                    <a:ea typeface="Arial Unicode MS" panose="020B0604020202020204" pitchFamily="34" charset="-128"/>
                  </a:rPr>
                  <a:t> </a:t>
                </a:r>
                <a:endParaRPr kumimoji="0" lang="el-GR" sz="1100" b="0" i="0" u="none" strike="noStrike" kern="0" cap="none" spc="0" normalizeH="0" baseline="0" noProof="0" dirty="0" smtClean="0">
                  <a:ln>
                    <a:noFill/>
                  </a:ln>
                  <a:effectLst/>
                  <a:uLnTx/>
                  <a:uFillTx/>
                  <a:latin typeface="Arial" panose="020B0604020202020204" pitchFamily="34" charset="0"/>
                  <a:ea typeface="Arial Unicode MS" panose="020B0604020202020204" pitchFamily="34" charset="-128"/>
                </a:endParaRPr>
              </a:p>
            </p:txBody>
          </p:sp>
          <p:cxnSp>
            <p:nvCxnSpPr>
              <p:cNvPr id="4064" name="Straight Connector 4063"/>
              <p:cNvCxnSpPr/>
              <p:nvPr/>
            </p:nvCxnSpPr>
            <p:spPr>
              <a:xfrm rot="5400000">
                <a:off x="8085234" y="3094144"/>
                <a:ext cx="0" cy="72000"/>
              </a:xfrm>
              <a:prstGeom prst="line">
                <a:avLst/>
              </a:prstGeom>
              <a:noFill/>
              <a:ln w="6350" cap="flat" cmpd="sng" algn="ctr">
                <a:solidFill>
                  <a:schemeClr val="tx1"/>
                </a:solidFill>
                <a:prstDash val="solid"/>
              </a:ln>
              <a:effectLst/>
            </p:spPr>
          </p:cxnSp>
          <p:cxnSp>
            <p:nvCxnSpPr>
              <p:cNvPr id="4065" name="Straight Connector 4064"/>
              <p:cNvCxnSpPr/>
              <p:nvPr/>
            </p:nvCxnSpPr>
            <p:spPr>
              <a:xfrm rot="5400000">
                <a:off x="8085234" y="2461428"/>
                <a:ext cx="0" cy="72000"/>
              </a:xfrm>
              <a:prstGeom prst="line">
                <a:avLst/>
              </a:prstGeom>
              <a:noFill/>
              <a:ln w="6350" cap="flat" cmpd="sng" algn="ctr">
                <a:solidFill>
                  <a:schemeClr val="tx1"/>
                </a:solidFill>
                <a:prstDash val="solid"/>
              </a:ln>
              <a:effectLst/>
            </p:spPr>
          </p:cxnSp>
          <p:cxnSp>
            <p:nvCxnSpPr>
              <p:cNvPr id="4066" name="Straight Connector 4065"/>
              <p:cNvCxnSpPr/>
              <p:nvPr/>
            </p:nvCxnSpPr>
            <p:spPr>
              <a:xfrm rot="5400000">
                <a:off x="8085234" y="1827540"/>
                <a:ext cx="0" cy="72000"/>
              </a:xfrm>
              <a:prstGeom prst="line">
                <a:avLst/>
              </a:prstGeom>
              <a:noFill/>
              <a:ln w="6350" cap="flat" cmpd="sng" algn="ctr">
                <a:solidFill>
                  <a:schemeClr val="tx1"/>
                </a:solidFill>
                <a:prstDash val="solid"/>
              </a:ln>
              <a:effectLst/>
            </p:spPr>
          </p:cxnSp>
          <p:cxnSp>
            <p:nvCxnSpPr>
              <p:cNvPr id="4067" name="Straight Connector 4066"/>
              <p:cNvCxnSpPr/>
              <p:nvPr/>
            </p:nvCxnSpPr>
            <p:spPr>
              <a:xfrm rot="5400000">
                <a:off x="8085234" y="1202124"/>
                <a:ext cx="0" cy="72000"/>
              </a:xfrm>
              <a:prstGeom prst="line">
                <a:avLst/>
              </a:prstGeom>
              <a:noFill/>
              <a:ln w="6350" cap="flat" cmpd="sng" algn="ctr">
                <a:solidFill>
                  <a:schemeClr val="tx1"/>
                </a:solidFill>
                <a:prstDash val="solid"/>
              </a:ln>
              <a:effectLst/>
            </p:spPr>
          </p:cxnSp>
          <p:cxnSp>
            <p:nvCxnSpPr>
              <p:cNvPr id="4068" name="Straight Connector 4067"/>
              <p:cNvCxnSpPr/>
              <p:nvPr/>
            </p:nvCxnSpPr>
            <p:spPr>
              <a:xfrm rot="5400000">
                <a:off x="8069147" y="2804059"/>
                <a:ext cx="0" cy="36000"/>
              </a:xfrm>
              <a:prstGeom prst="line">
                <a:avLst/>
              </a:prstGeom>
              <a:noFill/>
              <a:ln w="6350" cap="flat" cmpd="sng" algn="ctr">
                <a:solidFill>
                  <a:schemeClr val="tx1"/>
                </a:solidFill>
                <a:prstDash val="solid"/>
              </a:ln>
              <a:effectLst/>
            </p:spPr>
          </p:cxnSp>
          <p:cxnSp>
            <p:nvCxnSpPr>
              <p:cNvPr id="4069" name="Straight Connector 4068"/>
              <p:cNvCxnSpPr/>
              <p:nvPr/>
            </p:nvCxnSpPr>
            <p:spPr>
              <a:xfrm rot="5400000">
                <a:off x="8069147" y="2165015"/>
                <a:ext cx="0" cy="36000"/>
              </a:xfrm>
              <a:prstGeom prst="line">
                <a:avLst/>
              </a:prstGeom>
              <a:noFill/>
              <a:ln w="6350" cap="flat" cmpd="sng" algn="ctr">
                <a:solidFill>
                  <a:schemeClr val="tx1"/>
                </a:solidFill>
                <a:prstDash val="solid"/>
              </a:ln>
              <a:effectLst/>
            </p:spPr>
          </p:cxnSp>
          <p:cxnSp>
            <p:nvCxnSpPr>
              <p:cNvPr id="4070" name="Straight Connector 4069"/>
              <p:cNvCxnSpPr/>
              <p:nvPr/>
            </p:nvCxnSpPr>
            <p:spPr>
              <a:xfrm rot="5400000">
                <a:off x="8069147" y="1537684"/>
                <a:ext cx="0" cy="36000"/>
              </a:xfrm>
              <a:prstGeom prst="line">
                <a:avLst/>
              </a:prstGeom>
              <a:noFill/>
              <a:ln w="6350" cap="flat" cmpd="sng" algn="ctr">
                <a:solidFill>
                  <a:schemeClr val="tx1"/>
                </a:solidFill>
                <a:prstDash val="solid"/>
              </a:ln>
              <a:effectLst/>
            </p:spPr>
          </p:cxnSp>
          <p:cxnSp>
            <p:nvCxnSpPr>
              <p:cNvPr id="4071" name="Straight Connector 4070"/>
              <p:cNvCxnSpPr/>
              <p:nvPr/>
            </p:nvCxnSpPr>
            <p:spPr>
              <a:xfrm rot="5400000">
                <a:off x="8069147" y="902547"/>
                <a:ext cx="0" cy="36000"/>
              </a:xfrm>
              <a:prstGeom prst="line">
                <a:avLst/>
              </a:prstGeom>
              <a:noFill/>
              <a:ln w="6350" cap="flat" cmpd="sng" algn="ctr">
                <a:solidFill>
                  <a:schemeClr val="tx1"/>
                </a:solidFill>
                <a:prstDash val="solid"/>
              </a:ln>
              <a:effectLst/>
            </p:spPr>
          </p:cxnSp>
        </p:grpSp>
      </p:grpSp>
      <p:sp>
        <p:nvSpPr>
          <p:cNvPr id="2746" name="Parallelogram 2745"/>
          <p:cNvSpPr/>
          <p:nvPr/>
        </p:nvSpPr>
        <p:spPr bwMode="auto">
          <a:xfrm rot="2332528">
            <a:off x="5526673" y="1639263"/>
            <a:ext cx="590495" cy="468000"/>
          </a:xfrm>
          <a:prstGeom prst="parallelogram">
            <a:avLst>
              <a:gd name="adj" fmla="val 23752"/>
            </a:avLst>
          </a:prstGeom>
          <a:solidFill>
            <a:srgbClr val="FFFF00">
              <a:alpha val="43000"/>
            </a:srgbClr>
          </a:solidFill>
          <a:ln w="6350">
            <a:noFill/>
            <a:round/>
            <a:headEnd/>
            <a:tailEnd/>
          </a:ln>
        </p:spPr>
        <p:txBody>
          <a:bodyPr rtlCol="0" anchor="ctr"/>
          <a:lstStyle/>
          <a:p>
            <a:pPr algn="ctr"/>
            <a:endParaRPr lang="el-GR" dirty="0"/>
          </a:p>
        </p:txBody>
      </p:sp>
      <p:sp>
        <p:nvSpPr>
          <p:cNvPr id="5490" name="Parallelogram 5489"/>
          <p:cNvSpPr/>
          <p:nvPr/>
        </p:nvSpPr>
        <p:spPr bwMode="auto">
          <a:xfrm rot="2332528">
            <a:off x="1930267" y="1644066"/>
            <a:ext cx="590495" cy="468000"/>
          </a:xfrm>
          <a:prstGeom prst="parallelogram">
            <a:avLst>
              <a:gd name="adj" fmla="val 23752"/>
            </a:avLst>
          </a:prstGeom>
          <a:solidFill>
            <a:srgbClr val="FFFF00">
              <a:alpha val="43000"/>
            </a:srgbClr>
          </a:solidFill>
          <a:ln w="6350">
            <a:noFill/>
            <a:round/>
            <a:headEnd/>
            <a:tailEnd/>
          </a:ln>
        </p:spPr>
        <p:txBody>
          <a:bodyPr rtlCol="0" anchor="ctr"/>
          <a:lstStyle/>
          <a:p>
            <a:pPr algn="ctr"/>
            <a:endParaRPr lang="el-GR" dirty="0"/>
          </a:p>
        </p:txBody>
      </p:sp>
    </p:spTree>
    <p:extLst>
      <p:ext uri="{BB962C8B-B14F-4D97-AF65-F5344CB8AC3E}">
        <p14:creationId xmlns="" xmlns:p14="http://schemas.microsoft.com/office/powerpoint/2010/main" val="198157891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dissolve">
                                      <p:cBhvr>
                                        <p:cTn id="7" dur="1000"/>
                                        <p:tgtEl>
                                          <p:spTgt spid="3"/>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4887"/>
                                        </p:tgtEl>
                                        <p:attrNameLst>
                                          <p:attrName>style.visibility</p:attrName>
                                        </p:attrNameLst>
                                      </p:cBhvr>
                                      <p:to>
                                        <p:strVal val="visible"/>
                                      </p:to>
                                    </p:set>
                                    <p:animEffect transition="in" filter="dissolve">
                                      <p:cBhvr>
                                        <p:cTn id="12" dur="1000"/>
                                        <p:tgtEl>
                                          <p:spTgt spid="4887"/>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5490"/>
                                        </p:tgtEl>
                                        <p:attrNameLst>
                                          <p:attrName>style.visibility</p:attrName>
                                        </p:attrNameLst>
                                      </p:cBhvr>
                                      <p:to>
                                        <p:strVal val="visible"/>
                                      </p:to>
                                    </p:set>
                                    <p:animEffect transition="in" filter="dissolve">
                                      <p:cBhvr>
                                        <p:cTn id="17" dur="1000"/>
                                        <p:tgtEl>
                                          <p:spTgt spid="5490"/>
                                        </p:tgtEl>
                                      </p:cBhvr>
                                    </p:animEffect>
                                  </p:childTnLst>
                                </p:cTn>
                              </p:par>
                              <p:par>
                                <p:cTn id="18" presetID="9" presetClass="entr" presetSubtype="0" fill="hold" grpId="0" nodeType="withEffect">
                                  <p:stCondLst>
                                    <p:cond delay="0"/>
                                  </p:stCondLst>
                                  <p:childTnLst>
                                    <p:set>
                                      <p:cBhvr>
                                        <p:cTn id="19" dur="1" fill="hold">
                                          <p:stCondLst>
                                            <p:cond delay="0"/>
                                          </p:stCondLst>
                                        </p:cTn>
                                        <p:tgtEl>
                                          <p:spTgt spid="2746"/>
                                        </p:tgtEl>
                                        <p:attrNameLst>
                                          <p:attrName>style.visibility</p:attrName>
                                        </p:attrNameLst>
                                      </p:cBhvr>
                                      <p:to>
                                        <p:strVal val="visible"/>
                                      </p:to>
                                    </p:set>
                                    <p:animEffect transition="in" filter="dissolve">
                                      <p:cBhvr>
                                        <p:cTn id="20" dur="1000"/>
                                        <p:tgtEl>
                                          <p:spTgt spid="274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46" grpId="0" animBg="1"/>
      <p:bldP spid="5490" grpId="0" animBg="1"/>
    </p:bld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7" name="Picture 3"/>
          <p:cNvPicPr>
            <a:picLocks noChangeAspect="1" noChangeArrowheads="1"/>
          </p:cNvPicPr>
          <p:nvPr/>
        </p:nvPicPr>
        <p:blipFill>
          <a:blip r:embed="rId2" cstate="print">
            <a:extLst>
              <a:ext uri="{28A0092B-C50C-407E-A947-70E740481C1C}">
                <a14:useLocalDpi xmlns="" xmlns:a14="http://schemas.microsoft.com/office/drawing/2010/main"/>
              </a:ext>
            </a:extLst>
          </a:blip>
          <a:srcRect/>
          <a:stretch>
            <a:fillRect/>
          </a:stretch>
        </p:blipFill>
        <p:spPr bwMode="auto">
          <a:xfrm>
            <a:off x="3776483" y="2970585"/>
            <a:ext cx="3219450" cy="12192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pic>
      <p:pic>
        <p:nvPicPr>
          <p:cNvPr id="66" name="Picture 2"/>
          <p:cNvPicPr>
            <a:picLocks noChangeAspect="1" noChangeArrowheads="1"/>
          </p:cNvPicPr>
          <p:nvPr/>
        </p:nvPicPr>
        <p:blipFill>
          <a:blip r:embed="rId3" cstate="print">
            <a:extLst>
              <a:ext uri="{28A0092B-C50C-407E-A947-70E740481C1C}">
                <a14:useLocalDpi xmlns="" xmlns:a14="http://schemas.microsoft.com/office/drawing/2010/main"/>
              </a:ext>
            </a:extLst>
          </a:blip>
          <a:srcRect/>
          <a:stretch>
            <a:fillRect/>
          </a:stretch>
        </p:blipFill>
        <p:spPr bwMode="auto">
          <a:xfrm>
            <a:off x="358711" y="2462437"/>
            <a:ext cx="3603625" cy="21828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pic>
      <p:pic>
        <p:nvPicPr>
          <p:cNvPr id="68" name="Picture 4"/>
          <p:cNvPicPr>
            <a:picLocks noChangeAspect="1" noChangeArrowheads="1"/>
          </p:cNvPicPr>
          <p:nvPr/>
        </p:nvPicPr>
        <p:blipFill>
          <a:blip r:embed="rId4" cstate="print">
            <a:extLst>
              <a:ext uri="{28A0092B-C50C-407E-A947-70E740481C1C}">
                <a14:useLocalDpi xmlns="" xmlns:a14="http://schemas.microsoft.com/office/drawing/2010/main"/>
              </a:ext>
            </a:extLst>
          </a:blip>
          <a:srcRect/>
          <a:stretch>
            <a:fillRect/>
          </a:stretch>
        </p:blipFill>
        <p:spPr bwMode="auto">
          <a:xfrm>
            <a:off x="6765241" y="3072432"/>
            <a:ext cx="1774825" cy="101123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pic>
      <p:pic>
        <p:nvPicPr>
          <p:cNvPr id="46" name="Picture 2" descr="C:\Users\UCY-User\Desktop\LK figure\FINAL\LK figure high contrast.tif"/>
          <p:cNvPicPr>
            <a:picLocks noChangeAspect="1" noChangeArrowheads="1"/>
          </p:cNvPicPr>
          <p:nvPr/>
        </p:nvPicPr>
        <p:blipFill rotWithShape="1">
          <a:blip r:embed="rId5" cstate="screen">
            <a:extLst>
              <a:ext uri="{28A0092B-C50C-407E-A947-70E740481C1C}">
                <a14:useLocalDpi xmlns="" xmlns:a14="http://schemas.microsoft.com/office/drawing/2010/main"/>
              </a:ext>
            </a:extLst>
          </a:blip>
          <a:srcRect/>
          <a:stretch/>
        </p:blipFill>
        <p:spPr bwMode="auto">
          <a:xfrm rot="5400000">
            <a:off x="3661292" y="-1861064"/>
            <a:ext cx="1820185" cy="6385819"/>
          </a:xfrm>
          <a:prstGeom prst="rect">
            <a:avLst/>
          </a:prstGeom>
          <a:noFill/>
          <a:extLst>
            <a:ext uri="{909E8E84-426E-40DD-AFC4-6F175D3DCCD1}">
              <a14:hiddenFill xmlns="" xmlns:a14="http://schemas.microsoft.com/office/drawing/2010/main">
                <a:solidFill>
                  <a:srgbClr val="FFFFFF"/>
                </a:solidFill>
              </a14:hiddenFill>
            </a:ext>
          </a:extLst>
        </p:spPr>
      </p:pic>
      <p:sp>
        <p:nvSpPr>
          <p:cNvPr id="48" name="Right Arrow 47"/>
          <p:cNvSpPr>
            <a:spLocks noChangeAspect="1"/>
          </p:cNvSpPr>
          <p:nvPr/>
        </p:nvSpPr>
        <p:spPr>
          <a:xfrm rot="16200000" flipH="1">
            <a:off x="7397052" y="1421037"/>
            <a:ext cx="110782" cy="73854"/>
          </a:xfrm>
          <a:prstGeom prst="rightArrow">
            <a:avLst/>
          </a:prstGeom>
          <a:solidFill>
            <a:srgbClr val="FFFF00"/>
          </a:solidFill>
          <a:ln w="25400" cap="flat" cmpd="sng" algn="ctr">
            <a:solidFill>
              <a:srgbClr val="FFFF00"/>
            </a:solidFill>
            <a:prstDash val="solid"/>
          </a:ln>
          <a:effectLst/>
        </p:spPr>
        <p:txBody>
          <a:bodyPr rtlCol="0" anchor="ctr"/>
          <a:lstStyle/>
          <a:p>
            <a:pPr algn="ctr" fontAlgn="auto">
              <a:spcBef>
                <a:spcPts val="0"/>
              </a:spcBef>
              <a:spcAft>
                <a:spcPts val="0"/>
              </a:spcAft>
              <a:defRPr/>
            </a:pPr>
            <a:endParaRPr lang="el-GR" kern="0" smtClean="0">
              <a:solidFill>
                <a:prstClr val="white"/>
              </a:solidFill>
              <a:latin typeface="Arial" panose="020B0604020202020204" pitchFamily="34" charset="0"/>
            </a:endParaRPr>
          </a:p>
        </p:txBody>
      </p:sp>
      <p:sp>
        <p:nvSpPr>
          <p:cNvPr id="49" name="Right Arrow 48"/>
          <p:cNvSpPr>
            <a:spLocks noChangeAspect="1"/>
          </p:cNvSpPr>
          <p:nvPr/>
        </p:nvSpPr>
        <p:spPr>
          <a:xfrm rot="5400000" flipH="1">
            <a:off x="1460013" y="643080"/>
            <a:ext cx="110782" cy="73854"/>
          </a:xfrm>
          <a:prstGeom prst="rightArrow">
            <a:avLst/>
          </a:prstGeom>
          <a:solidFill>
            <a:srgbClr val="FFFF00"/>
          </a:solidFill>
          <a:ln w="25400" cap="flat" cmpd="sng" algn="ctr">
            <a:solidFill>
              <a:srgbClr val="FFFF00"/>
            </a:solidFill>
            <a:prstDash val="solid"/>
          </a:ln>
          <a:effectLst/>
        </p:spPr>
        <p:txBody>
          <a:bodyPr rtlCol="0" anchor="ctr"/>
          <a:lstStyle/>
          <a:p>
            <a:pPr algn="ctr" fontAlgn="auto">
              <a:spcBef>
                <a:spcPts val="0"/>
              </a:spcBef>
              <a:spcAft>
                <a:spcPts val="0"/>
              </a:spcAft>
              <a:defRPr/>
            </a:pPr>
            <a:endParaRPr lang="el-GR" kern="0" smtClean="0">
              <a:solidFill>
                <a:prstClr val="white"/>
              </a:solidFill>
              <a:latin typeface="Calibri"/>
            </a:endParaRPr>
          </a:p>
        </p:txBody>
      </p:sp>
      <p:grpSp>
        <p:nvGrpSpPr>
          <p:cNvPr id="2" name="Group 4800"/>
          <p:cNvGrpSpPr/>
          <p:nvPr/>
        </p:nvGrpSpPr>
        <p:grpSpPr>
          <a:xfrm>
            <a:off x="654347" y="2279182"/>
            <a:ext cx="1364695" cy="956138"/>
            <a:chOff x="654347" y="2279182"/>
            <a:chExt cx="1364695" cy="956138"/>
          </a:xfrm>
        </p:grpSpPr>
        <p:grpSp>
          <p:nvGrpSpPr>
            <p:cNvPr id="3" name="Group 52"/>
            <p:cNvGrpSpPr/>
            <p:nvPr/>
          </p:nvGrpSpPr>
          <p:grpSpPr>
            <a:xfrm>
              <a:off x="654347" y="2532253"/>
              <a:ext cx="1351591" cy="703067"/>
              <a:chOff x="2033593" y="3782465"/>
              <a:chExt cx="795943" cy="274861"/>
            </a:xfrm>
          </p:grpSpPr>
          <p:cxnSp>
            <p:nvCxnSpPr>
              <p:cNvPr id="54" name="Straight Connector 53"/>
              <p:cNvCxnSpPr/>
              <p:nvPr/>
            </p:nvCxnSpPr>
            <p:spPr>
              <a:xfrm>
                <a:off x="2037320" y="3782465"/>
                <a:ext cx="792088" cy="0"/>
              </a:xfrm>
              <a:prstGeom prst="line">
                <a:avLst/>
              </a:prstGeom>
              <a:noFill/>
              <a:ln w="3175" cap="flat" cmpd="sng" algn="ctr">
                <a:solidFill>
                  <a:schemeClr val="tx1"/>
                </a:solidFill>
                <a:prstDash val="solid"/>
              </a:ln>
              <a:effectLst/>
            </p:spPr>
          </p:cxnSp>
          <p:cxnSp>
            <p:nvCxnSpPr>
              <p:cNvPr id="55" name="Straight Connector 54"/>
              <p:cNvCxnSpPr/>
              <p:nvPr/>
            </p:nvCxnSpPr>
            <p:spPr>
              <a:xfrm flipH="1">
                <a:off x="2033593" y="3782465"/>
                <a:ext cx="0" cy="38000"/>
              </a:xfrm>
              <a:prstGeom prst="line">
                <a:avLst/>
              </a:prstGeom>
              <a:noFill/>
              <a:ln w="3175" cap="flat" cmpd="sng" algn="ctr">
                <a:solidFill>
                  <a:schemeClr val="tx1"/>
                </a:solidFill>
                <a:prstDash val="solid"/>
              </a:ln>
              <a:effectLst/>
            </p:spPr>
          </p:cxnSp>
          <p:cxnSp>
            <p:nvCxnSpPr>
              <p:cNvPr id="56" name="Straight Connector 55"/>
              <p:cNvCxnSpPr/>
              <p:nvPr/>
            </p:nvCxnSpPr>
            <p:spPr>
              <a:xfrm>
                <a:off x="2828476" y="3782465"/>
                <a:ext cx="1060" cy="274861"/>
              </a:xfrm>
              <a:prstGeom prst="line">
                <a:avLst/>
              </a:prstGeom>
              <a:noFill/>
              <a:ln w="3175" cap="flat" cmpd="sng" algn="ctr">
                <a:solidFill>
                  <a:schemeClr val="tx1"/>
                </a:solidFill>
                <a:prstDash val="solid"/>
              </a:ln>
              <a:effectLst/>
            </p:spPr>
          </p:cxnSp>
        </p:grpSp>
        <p:sp>
          <p:nvSpPr>
            <p:cNvPr id="57" name="TextBox 56"/>
            <p:cNvSpPr txBox="1"/>
            <p:nvPr/>
          </p:nvSpPr>
          <p:spPr>
            <a:xfrm>
              <a:off x="674191" y="2279182"/>
              <a:ext cx="1344851" cy="246221"/>
            </a:xfrm>
            <a:prstGeom prst="rect">
              <a:avLst/>
            </a:prstGeom>
            <a:noFill/>
            <a:ln>
              <a:noFill/>
            </a:ln>
          </p:spPr>
          <p:txBody>
            <a:bodyPr wrap="square" lIns="36000" rIns="36000" rtlCol="0">
              <a:spAutoFit/>
            </a:bodyPr>
            <a:lstStyle/>
            <a:p>
              <a:pPr algn="ctr" fontAlgn="auto">
                <a:spcBef>
                  <a:spcPts val="0"/>
                </a:spcBef>
                <a:spcAft>
                  <a:spcPts val="0"/>
                </a:spcAft>
              </a:pPr>
              <a:r>
                <a:rPr lang="en-US" sz="1000" b="1" dirty="0" smtClean="0">
                  <a:solidFill>
                    <a:srgbClr val="FFFFFF"/>
                  </a:solidFill>
                  <a:latin typeface="Arial" panose="020B0604020202020204" pitchFamily="34" charset="0"/>
                </a:rPr>
                <a:t>gp3 (5 subunits)</a:t>
              </a:r>
              <a:endParaRPr lang="el-GR" sz="1000" b="1" dirty="0">
                <a:solidFill>
                  <a:srgbClr val="FFFFFF"/>
                </a:solidFill>
                <a:latin typeface="Arial" panose="020B0604020202020204" pitchFamily="34" charset="0"/>
              </a:endParaRPr>
            </a:p>
          </p:txBody>
        </p:sp>
      </p:grpSp>
      <p:sp>
        <p:nvSpPr>
          <p:cNvPr id="59" name="TextBox 58"/>
          <p:cNvSpPr txBox="1"/>
          <p:nvPr/>
        </p:nvSpPr>
        <p:spPr>
          <a:xfrm>
            <a:off x="6088813" y="2287570"/>
            <a:ext cx="2137124" cy="246221"/>
          </a:xfrm>
          <a:prstGeom prst="rect">
            <a:avLst/>
          </a:prstGeom>
          <a:noFill/>
        </p:spPr>
        <p:txBody>
          <a:bodyPr wrap="none" rtlCol="0">
            <a:spAutoFit/>
          </a:bodyPr>
          <a:lstStyle/>
          <a:p>
            <a:pPr fontAlgn="auto">
              <a:spcBef>
                <a:spcPts val="0"/>
              </a:spcBef>
              <a:spcAft>
                <a:spcPts val="0"/>
              </a:spcAft>
            </a:pPr>
            <a:r>
              <a:rPr lang="en-US" sz="1000" b="1" dirty="0" err="1" smtClean="0">
                <a:solidFill>
                  <a:srgbClr val="FFFFFF"/>
                </a:solidFill>
                <a:latin typeface="Arial" panose="020B0604020202020204" pitchFamily="34" charset="0"/>
              </a:rPr>
              <a:t>Virion</a:t>
            </a:r>
            <a:r>
              <a:rPr lang="en-US" sz="1000" b="1" dirty="0" smtClean="0">
                <a:solidFill>
                  <a:srgbClr val="FFFFFF"/>
                </a:solidFill>
                <a:latin typeface="Arial" panose="020B0604020202020204" pitchFamily="34" charset="0"/>
              </a:rPr>
              <a:t> Contour Length ~8,800 Å </a:t>
            </a:r>
            <a:endParaRPr lang="el-GR" sz="1000" b="1" dirty="0">
              <a:solidFill>
                <a:srgbClr val="FFFFFF"/>
              </a:solidFill>
              <a:latin typeface="Arial" panose="020B0604020202020204" pitchFamily="34" charset="0"/>
            </a:endParaRPr>
          </a:p>
        </p:txBody>
      </p:sp>
      <p:grpSp>
        <p:nvGrpSpPr>
          <p:cNvPr id="4" name="Group 4799"/>
          <p:cNvGrpSpPr/>
          <p:nvPr/>
        </p:nvGrpSpPr>
        <p:grpSpPr>
          <a:xfrm>
            <a:off x="1840208" y="3925699"/>
            <a:ext cx="1127543" cy="405468"/>
            <a:chOff x="1840208" y="3925699"/>
            <a:chExt cx="1127543" cy="405468"/>
          </a:xfrm>
        </p:grpSpPr>
        <p:sp>
          <p:nvSpPr>
            <p:cNvPr id="52" name="TextBox 51"/>
            <p:cNvSpPr txBox="1"/>
            <p:nvPr/>
          </p:nvSpPr>
          <p:spPr>
            <a:xfrm>
              <a:off x="1840208" y="4084946"/>
              <a:ext cx="1127543" cy="246221"/>
            </a:xfrm>
            <a:prstGeom prst="rect">
              <a:avLst/>
            </a:prstGeom>
            <a:noFill/>
            <a:ln>
              <a:noFill/>
            </a:ln>
          </p:spPr>
          <p:txBody>
            <a:bodyPr wrap="square" lIns="36000" rIns="36000" rtlCol="0">
              <a:spAutoFit/>
            </a:bodyPr>
            <a:lstStyle>
              <a:defPPr>
                <a:defRPr lang="el-GR"/>
              </a:defPPr>
              <a:lvl1pPr algn="ctr">
                <a:defRPr sz="1200"/>
              </a:lvl1pPr>
            </a:lstStyle>
            <a:p>
              <a:pPr fontAlgn="auto">
                <a:spcBef>
                  <a:spcPts val="0"/>
                </a:spcBef>
                <a:spcAft>
                  <a:spcPts val="0"/>
                </a:spcAft>
              </a:pPr>
              <a:r>
                <a:rPr lang="en-US" sz="1000" b="1" dirty="0" smtClean="0">
                  <a:solidFill>
                    <a:srgbClr val="FFFFFF"/>
                  </a:solidFill>
                  <a:latin typeface="Arial" panose="020B0604020202020204" pitchFamily="34" charset="0"/>
                </a:rPr>
                <a:t>gp6 (5 subunits)</a:t>
              </a:r>
              <a:endParaRPr lang="el-GR" sz="1000" b="1" dirty="0">
                <a:solidFill>
                  <a:srgbClr val="FFFFFF"/>
                </a:solidFill>
                <a:latin typeface="Arial" panose="020B0604020202020204" pitchFamily="34" charset="0"/>
              </a:endParaRPr>
            </a:p>
          </p:txBody>
        </p:sp>
        <p:grpSp>
          <p:nvGrpSpPr>
            <p:cNvPr id="5" name="Group 59"/>
            <p:cNvGrpSpPr/>
            <p:nvPr/>
          </p:nvGrpSpPr>
          <p:grpSpPr>
            <a:xfrm>
              <a:off x="2005003" y="3925699"/>
              <a:ext cx="811331" cy="147400"/>
              <a:chOff x="1810228" y="3524596"/>
              <a:chExt cx="793863" cy="176883"/>
            </a:xfrm>
          </p:grpSpPr>
          <p:cxnSp>
            <p:nvCxnSpPr>
              <p:cNvPr id="61" name="Straight Connector 60"/>
              <p:cNvCxnSpPr/>
              <p:nvPr/>
            </p:nvCxnSpPr>
            <p:spPr>
              <a:xfrm>
                <a:off x="1811313" y="3701479"/>
                <a:ext cx="792088" cy="0"/>
              </a:xfrm>
              <a:prstGeom prst="line">
                <a:avLst/>
              </a:prstGeom>
              <a:noFill/>
              <a:ln w="3175" cap="flat" cmpd="sng" algn="ctr">
                <a:solidFill>
                  <a:schemeClr val="tx1"/>
                </a:solidFill>
                <a:prstDash val="solid"/>
              </a:ln>
              <a:effectLst/>
            </p:spPr>
          </p:cxnSp>
          <p:cxnSp>
            <p:nvCxnSpPr>
              <p:cNvPr id="62" name="Straight Connector 61"/>
              <p:cNvCxnSpPr/>
              <p:nvPr/>
            </p:nvCxnSpPr>
            <p:spPr>
              <a:xfrm flipH="1" flipV="1">
                <a:off x="1810228" y="3524596"/>
                <a:ext cx="880" cy="172800"/>
              </a:xfrm>
              <a:prstGeom prst="line">
                <a:avLst/>
              </a:prstGeom>
              <a:noFill/>
              <a:ln w="3175" cap="flat" cmpd="sng" algn="ctr">
                <a:solidFill>
                  <a:schemeClr val="tx1"/>
                </a:solidFill>
                <a:prstDash val="solid"/>
              </a:ln>
              <a:effectLst/>
            </p:spPr>
          </p:cxnSp>
          <p:cxnSp>
            <p:nvCxnSpPr>
              <p:cNvPr id="63" name="Straight Connector 62"/>
              <p:cNvCxnSpPr/>
              <p:nvPr/>
            </p:nvCxnSpPr>
            <p:spPr>
              <a:xfrm flipV="1">
                <a:off x="2604091" y="3581188"/>
                <a:ext cx="0" cy="116208"/>
              </a:xfrm>
              <a:prstGeom prst="line">
                <a:avLst/>
              </a:prstGeom>
              <a:noFill/>
              <a:ln w="3175" cap="flat" cmpd="sng" algn="ctr">
                <a:solidFill>
                  <a:schemeClr val="tx1"/>
                </a:solidFill>
                <a:prstDash val="solid"/>
              </a:ln>
              <a:effectLst/>
            </p:spPr>
          </p:cxnSp>
        </p:grpSp>
      </p:grpSp>
      <p:pic>
        <p:nvPicPr>
          <p:cNvPr id="81" name="Picture 80"/>
          <p:cNvPicPr>
            <a:picLocks noChangeAspect="1"/>
          </p:cNvPicPr>
          <p:nvPr/>
        </p:nvPicPr>
        <p:blipFill rotWithShape="1">
          <a:blip r:embed="rId6" cstate="screen">
            <a:extLst>
              <a:ext uri="{28A0092B-C50C-407E-A947-70E740481C1C}">
                <a14:useLocalDpi xmlns="" xmlns:a14="http://schemas.microsoft.com/office/drawing/2010/main"/>
              </a:ext>
            </a:extLst>
          </a:blip>
          <a:stretch/>
        </p:blipFill>
        <p:spPr>
          <a:xfrm>
            <a:off x="277443" y="4567067"/>
            <a:ext cx="10973" cy="10800"/>
          </a:xfrm>
          <a:prstGeom prst="rect">
            <a:avLst/>
          </a:prstGeom>
          <a:noFill/>
          <a:ln>
            <a:noFill/>
          </a:ln>
        </p:spPr>
      </p:pic>
      <p:grpSp>
        <p:nvGrpSpPr>
          <p:cNvPr id="6" name="Group 4793"/>
          <p:cNvGrpSpPr/>
          <p:nvPr/>
        </p:nvGrpSpPr>
        <p:grpSpPr>
          <a:xfrm>
            <a:off x="4601834" y="4039865"/>
            <a:ext cx="1814400" cy="2247944"/>
            <a:chOff x="4601834" y="4039865"/>
            <a:chExt cx="1814400" cy="2247944"/>
          </a:xfrm>
        </p:grpSpPr>
        <p:pic>
          <p:nvPicPr>
            <p:cNvPr id="82" name="Picture 81"/>
            <p:cNvPicPr>
              <a:picLocks noChangeAspect="1"/>
            </p:cNvPicPr>
            <p:nvPr/>
          </p:nvPicPr>
          <p:blipFill rotWithShape="1">
            <a:blip r:embed="rId7" cstate="screen">
              <a:extLst>
                <a:ext uri="{28A0092B-C50C-407E-A947-70E740481C1C}">
                  <a14:useLocalDpi xmlns="" xmlns:a14="http://schemas.microsoft.com/office/drawing/2010/main"/>
                </a:ext>
              </a:extLst>
            </a:blip>
            <a:srcRect/>
            <a:stretch/>
          </p:blipFill>
          <p:spPr>
            <a:xfrm rot="5400000">
              <a:off x="5106602" y="4320956"/>
              <a:ext cx="804864" cy="1814400"/>
            </a:xfrm>
            <a:prstGeom prst="rect">
              <a:avLst/>
            </a:prstGeom>
            <a:effectLst>
              <a:glow>
                <a:schemeClr val="tx1">
                  <a:alpha val="86000"/>
                </a:schemeClr>
              </a:glow>
            </a:effectLst>
          </p:spPr>
        </p:pic>
        <p:pic>
          <p:nvPicPr>
            <p:cNvPr id="83" name="Picture 82"/>
            <p:cNvPicPr>
              <a:picLocks noChangeAspect="1"/>
            </p:cNvPicPr>
            <p:nvPr/>
          </p:nvPicPr>
          <p:blipFill rotWithShape="1">
            <a:blip r:embed="rId8" cstate="screen">
              <a:extLst>
                <a:ext uri="{28A0092B-C50C-407E-A947-70E740481C1C}">
                  <a14:useLocalDpi xmlns="" xmlns:a14="http://schemas.microsoft.com/office/drawing/2010/main"/>
                </a:ext>
              </a:extLst>
            </a:blip>
            <a:srcRect/>
            <a:stretch/>
          </p:blipFill>
          <p:spPr>
            <a:xfrm rot="5400000">
              <a:off x="5180424" y="5052000"/>
              <a:ext cx="657219" cy="1814400"/>
            </a:xfrm>
            <a:prstGeom prst="rect">
              <a:avLst/>
            </a:prstGeom>
            <a:effectLst>
              <a:glow>
                <a:schemeClr val="tx1">
                  <a:alpha val="86000"/>
                </a:schemeClr>
              </a:glow>
            </a:effectLst>
          </p:spPr>
        </p:pic>
        <p:cxnSp>
          <p:nvCxnSpPr>
            <p:cNvPr id="921" name="Straight Connector 920"/>
            <p:cNvCxnSpPr/>
            <p:nvPr/>
          </p:nvCxnSpPr>
          <p:spPr>
            <a:xfrm>
              <a:off x="5601259" y="4039865"/>
              <a:ext cx="0" cy="775881"/>
            </a:xfrm>
            <a:prstGeom prst="line">
              <a:avLst/>
            </a:prstGeom>
            <a:noFill/>
            <a:ln w="3175" cap="flat" cmpd="sng" algn="ctr">
              <a:solidFill>
                <a:schemeClr val="tx1"/>
              </a:solidFill>
              <a:prstDash val="solid"/>
              <a:headEnd type="triangle"/>
              <a:tailEnd type="none"/>
            </a:ln>
            <a:effectLst/>
          </p:spPr>
        </p:cxnSp>
      </p:grpSp>
      <p:grpSp>
        <p:nvGrpSpPr>
          <p:cNvPr id="7" name="Group 4813"/>
          <p:cNvGrpSpPr/>
          <p:nvPr/>
        </p:nvGrpSpPr>
        <p:grpSpPr>
          <a:xfrm>
            <a:off x="229346" y="4084946"/>
            <a:ext cx="3360150" cy="2184898"/>
            <a:chOff x="229346" y="4084946"/>
            <a:chExt cx="3360150" cy="2184898"/>
          </a:xfrm>
        </p:grpSpPr>
        <p:sp>
          <p:nvSpPr>
            <p:cNvPr id="64" name="TextBox 63"/>
            <p:cNvSpPr txBox="1"/>
            <p:nvPr/>
          </p:nvSpPr>
          <p:spPr>
            <a:xfrm>
              <a:off x="532235" y="6023623"/>
              <a:ext cx="358626" cy="246221"/>
            </a:xfrm>
            <a:prstGeom prst="rect">
              <a:avLst/>
            </a:prstGeom>
            <a:noFill/>
            <a:ln>
              <a:noFill/>
            </a:ln>
          </p:spPr>
          <p:txBody>
            <a:bodyPr wrap="square" lIns="36000" rIns="36000" rtlCol="0">
              <a:spAutoFit/>
            </a:bodyPr>
            <a:lstStyle>
              <a:defPPr>
                <a:defRPr lang="el-GR"/>
              </a:defPPr>
              <a:lvl1pPr algn="ctr">
                <a:defRPr sz="1200"/>
              </a:lvl1pPr>
            </a:lstStyle>
            <a:p>
              <a:pPr fontAlgn="auto">
                <a:spcBef>
                  <a:spcPts val="0"/>
                </a:spcBef>
                <a:spcAft>
                  <a:spcPts val="0"/>
                </a:spcAft>
              </a:pPr>
              <a:r>
                <a:rPr lang="en-US" sz="1000" b="1" dirty="0" smtClean="0">
                  <a:solidFill>
                    <a:srgbClr val="FFFFFF"/>
                  </a:solidFill>
                  <a:latin typeface="Arial" panose="020B0604020202020204" pitchFamily="34" charset="0"/>
                </a:rPr>
                <a:t>N2</a:t>
              </a:r>
              <a:endParaRPr lang="el-GR" sz="1000" b="1" dirty="0">
                <a:solidFill>
                  <a:srgbClr val="FFFFFF"/>
                </a:solidFill>
                <a:latin typeface="Arial" panose="020B0604020202020204" pitchFamily="34" charset="0"/>
              </a:endParaRPr>
            </a:p>
          </p:txBody>
        </p:sp>
        <p:sp>
          <p:nvSpPr>
            <p:cNvPr id="65" name="TextBox 64"/>
            <p:cNvSpPr txBox="1"/>
            <p:nvPr/>
          </p:nvSpPr>
          <p:spPr>
            <a:xfrm>
              <a:off x="1313696" y="5566736"/>
              <a:ext cx="358626" cy="246221"/>
            </a:xfrm>
            <a:prstGeom prst="rect">
              <a:avLst/>
            </a:prstGeom>
            <a:noFill/>
            <a:ln>
              <a:noFill/>
            </a:ln>
          </p:spPr>
          <p:txBody>
            <a:bodyPr wrap="square" lIns="36000" rIns="36000" rtlCol="0">
              <a:spAutoFit/>
            </a:bodyPr>
            <a:lstStyle>
              <a:defPPr>
                <a:defRPr lang="el-GR"/>
              </a:defPPr>
              <a:lvl1pPr algn="ctr">
                <a:defRPr sz="1200"/>
              </a:lvl1pPr>
            </a:lstStyle>
            <a:p>
              <a:pPr fontAlgn="auto">
                <a:spcBef>
                  <a:spcPts val="0"/>
                </a:spcBef>
                <a:spcAft>
                  <a:spcPts val="0"/>
                </a:spcAft>
              </a:pPr>
              <a:r>
                <a:rPr lang="en-US" sz="1000" b="1" dirty="0" smtClean="0">
                  <a:solidFill>
                    <a:srgbClr val="FFFFFF"/>
                  </a:solidFill>
                  <a:latin typeface="Arial" panose="020B0604020202020204" pitchFamily="34" charset="0"/>
                </a:rPr>
                <a:t>N1</a:t>
              </a:r>
              <a:endParaRPr lang="el-GR" sz="1000" b="1" dirty="0">
                <a:solidFill>
                  <a:srgbClr val="FFFFFF"/>
                </a:solidFill>
                <a:latin typeface="Arial" panose="020B0604020202020204" pitchFamily="34" charset="0"/>
              </a:endParaRPr>
            </a:p>
          </p:txBody>
        </p:sp>
        <p:cxnSp>
          <p:nvCxnSpPr>
            <p:cNvPr id="3697" name="Straight Connector 3696"/>
            <p:cNvCxnSpPr/>
            <p:nvPr/>
          </p:nvCxnSpPr>
          <p:spPr>
            <a:xfrm>
              <a:off x="887619" y="4084946"/>
              <a:ext cx="0" cy="730800"/>
            </a:xfrm>
            <a:prstGeom prst="line">
              <a:avLst/>
            </a:prstGeom>
            <a:noFill/>
            <a:ln w="3175" cap="flat" cmpd="sng" algn="ctr">
              <a:solidFill>
                <a:schemeClr val="tx1"/>
              </a:solidFill>
              <a:prstDash val="solid"/>
              <a:headEnd type="triangle"/>
              <a:tailEnd type="none"/>
            </a:ln>
            <a:effectLst/>
          </p:spPr>
        </p:cxnSp>
        <p:pic>
          <p:nvPicPr>
            <p:cNvPr id="3698" name="Picture 2" descr="C:\Users\UCY-User\Desktop\dwra\gp3 ribbon n2, transparent.png"/>
            <p:cNvPicPr>
              <a:picLocks noChangeAspect="1" noChangeArrowheads="1"/>
            </p:cNvPicPr>
            <p:nvPr/>
          </p:nvPicPr>
          <p:blipFill rotWithShape="1">
            <a:blip r:embed="rId9" cstate="screen">
              <a:extLst>
                <a:ext uri="{28A0092B-C50C-407E-A947-70E740481C1C}">
                  <a14:useLocalDpi xmlns="" xmlns:a14="http://schemas.microsoft.com/office/drawing/2010/main"/>
                </a:ext>
              </a:extLst>
            </a:blip>
            <a:srcRect/>
            <a:stretch/>
          </p:blipFill>
          <p:spPr bwMode="auto">
            <a:xfrm rot="-5400000">
              <a:off x="1863840" y="4472185"/>
              <a:ext cx="1843200" cy="1608112"/>
            </a:xfrm>
            <a:prstGeom prst="rect">
              <a:avLst/>
            </a:prstGeom>
            <a:noFill/>
            <a:effectLst>
              <a:glow>
                <a:schemeClr val="tx1">
                  <a:alpha val="86000"/>
                </a:schemeClr>
              </a:glow>
              <a:softEdge rad="0"/>
            </a:effectLst>
            <a:extLst>
              <a:ext uri="{909E8E84-426E-40DD-AFC4-6F175D3DCCD1}">
                <a14:hiddenFill xmlns="" xmlns:a14="http://schemas.microsoft.com/office/drawing/2010/main">
                  <a:solidFill>
                    <a:srgbClr val="FFFFFF"/>
                  </a:solidFill>
                </a14:hiddenFill>
              </a:ext>
            </a:extLst>
          </p:spPr>
        </p:pic>
        <p:pic>
          <p:nvPicPr>
            <p:cNvPr id="3699" name="Picture 3698" descr="C:\Users\UCY-User\Desktop\dwra\gp3 surface n2, transparent.png"/>
            <p:cNvPicPr>
              <a:picLocks noChangeAspect="1" noChangeArrowheads="1"/>
            </p:cNvPicPr>
            <p:nvPr/>
          </p:nvPicPr>
          <p:blipFill rotWithShape="1">
            <a:blip r:embed="rId10" cstate="screen">
              <a:extLst>
                <a:ext uri="{28A0092B-C50C-407E-A947-70E740481C1C}">
                  <a14:useLocalDpi xmlns="" xmlns:a14="http://schemas.microsoft.com/office/drawing/2010/main"/>
                </a:ext>
              </a:extLst>
            </a:blip>
            <a:srcRect/>
            <a:stretch/>
          </p:blipFill>
          <p:spPr bwMode="auto">
            <a:xfrm rot="-5400000">
              <a:off x="141389" y="4442597"/>
              <a:ext cx="1837429" cy="1661515"/>
            </a:xfrm>
            <a:prstGeom prst="rect">
              <a:avLst/>
            </a:prstGeom>
            <a:noFill/>
            <a:effectLst>
              <a:glow>
                <a:schemeClr val="tx1">
                  <a:alpha val="86000"/>
                </a:schemeClr>
              </a:glow>
              <a:softEdge rad="0"/>
            </a:effectLst>
            <a:extLst>
              <a:ext uri="{909E8E84-426E-40DD-AFC4-6F175D3DCCD1}">
                <a14:hiddenFill xmlns="" xmlns:a14="http://schemas.microsoft.com/office/drawing/2010/main">
                  <a:solidFill>
                    <a:srgbClr val="FFFFFF"/>
                  </a:solidFill>
                </a14:hiddenFill>
              </a:ext>
            </a:extLst>
          </p:spPr>
        </p:pic>
        <p:sp>
          <p:nvSpPr>
            <p:cNvPr id="3700" name="TextBox 3699"/>
            <p:cNvSpPr txBox="1"/>
            <p:nvPr/>
          </p:nvSpPr>
          <p:spPr>
            <a:xfrm>
              <a:off x="2296281" y="6023623"/>
              <a:ext cx="358626" cy="246221"/>
            </a:xfrm>
            <a:prstGeom prst="rect">
              <a:avLst/>
            </a:prstGeom>
            <a:noFill/>
            <a:ln>
              <a:noFill/>
            </a:ln>
          </p:spPr>
          <p:txBody>
            <a:bodyPr wrap="square" lIns="36000" rIns="36000" rtlCol="0">
              <a:spAutoFit/>
            </a:bodyPr>
            <a:lstStyle>
              <a:defPPr>
                <a:defRPr lang="el-GR"/>
              </a:defPPr>
              <a:lvl1pPr algn="ctr">
                <a:defRPr sz="1200"/>
              </a:lvl1pPr>
            </a:lstStyle>
            <a:p>
              <a:pPr fontAlgn="auto">
                <a:spcBef>
                  <a:spcPts val="0"/>
                </a:spcBef>
                <a:spcAft>
                  <a:spcPts val="0"/>
                </a:spcAft>
              </a:pPr>
              <a:r>
                <a:rPr lang="en-US" sz="1000" b="1" dirty="0" smtClean="0">
                  <a:solidFill>
                    <a:srgbClr val="FFFFFF"/>
                  </a:solidFill>
                  <a:latin typeface="Arial" panose="020B0604020202020204" pitchFamily="34" charset="0"/>
                </a:rPr>
                <a:t>N2</a:t>
              </a:r>
              <a:endParaRPr lang="el-GR" sz="1000" b="1" dirty="0">
                <a:solidFill>
                  <a:srgbClr val="FFFFFF"/>
                </a:solidFill>
                <a:latin typeface="Arial" panose="020B0604020202020204" pitchFamily="34" charset="0"/>
              </a:endParaRPr>
            </a:p>
          </p:txBody>
        </p:sp>
        <p:sp>
          <p:nvSpPr>
            <p:cNvPr id="3701" name="TextBox 3700"/>
            <p:cNvSpPr txBox="1"/>
            <p:nvPr/>
          </p:nvSpPr>
          <p:spPr>
            <a:xfrm>
              <a:off x="3001542" y="5566736"/>
              <a:ext cx="358626" cy="246221"/>
            </a:xfrm>
            <a:prstGeom prst="rect">
              <a:avLst/>
            </a:prstGeom>
            <a:noFill/>
            <a:ln>
              <a:noFill/>
            </a:ln>
          </p:spPr>
          <p:txBody>
            <a:bodyPr wrap="square" lIns="36000" rIns="36000" rtlCol="0">
              <a:spAutoFit/>
            </a:bodyPr>
            <a:lstStyle>
              <a:defPPr>
                <a:defRPr lang="el-GR"/>
              </a:defPPr>
              <a:lvl1pPr algn="ctr">
                <a:defRPr sz="1200"/>
              </a:lvl1pPr>
            </a:lstStyle>
            <a:p>
              <a:pPr fontAlgn="auto">
                <a:spcBef>
                  <a:spcPts val="0"/>
                </a:spcBef>
                <a:spcAft>
                  <a:spcPts val="0"/>
                </a:spcAft>
              </a:pPr>
              <a:r>
                <a:rPr lang="en-US" sz="1000" b="1" dirty="0" smtClean="0">
                  <a:solidFill>
                    <a:srgbClr val="FFFFFF"/>
                  </a:solidFill>
                  <a:latin typeface="Arial" panose="020B0604020202020204" pitchFamily="34" charset="0"/>
                </a:rPr>
                <a:t>N1</a:t>
              </a:r>
              <a:endParaRPr lang="el-GR" sz="1000" b="1" dirty="0">
                <a:solidFill>
                  <a:srgbClr val="FFFFFF"/>
                </a:solidFill>
                <a:latin typeface="Arial" panose="020B0604020202020204" pitchFamily="34" charset="0"/>
              </a:endParaRPr>
            </a:p>
          </p:txBody>
        </p:sp>
      </p:grpSp>
      <p:sp>
        <p:nvSpPr>
          <p:cNvPr id="80" name="TextBox 79"/>
          <p:cNvSpPr txBox="1"/>
          <p:nvPr/>
        </p:nvSpPr>
        <p:spPr>
          <a:xfrm>
            <a:off x="4778689" y="2877224"/>
            <a:ext cx="1127543" cy="246221"/>
          </a:xfrm>
          <a:prstGeom prst="rect">
            <a:avLst/>
          </a:prstGeom>
          <a:noFill/>
          <a:ln>
            <a:noFill/>
          </a:ln>
        </p:spPr>
        <p:txBody>
          <a:bodyPr wrap="square" lIns="36000" rIns="36000" rtlCol="0">
            <a:spAutoFit/>
          </a:bodyPr>
          <a:lstStyle>
            <a:defPPr>
              <a:defRPr lang="el-GR"/>
            </a:defPPr>
            <a:lvl1pPr algn="ctr">
              <a:defRPr sz="1200"/>
            </a:lvl1pPr>
          </a:lstStyle>
          <a:p>
            <a:pPr fontAlgn="auto">
              <a:spcBef>
                <a:spcPts val="0"/>
              </a:spcBef>
              <a:spcAft>
                <a:spcPts val="0"/>
              </a:spcAft>
            </a:pPr>
            <a:r>
              <a:rPr lang="en-US" sz="1000" b="1" dirty="0" smtClean="0">
                <a:solidFill>
                  <a:srgbClr val="FFFFFF"/>
                </a:solidFill>
                <a:latin typeface="Arial" panose="020B0604020202020204" pitchFamily="34" charset="0"/>
              </a:rPr>
              <a:t>gp8 subunits</a:t>
            </a:r>
            <a:endParaRPr lang="el-GR" sz="1000" b="1" dirty="0">
              <a:solidFill>
                <a:srgbClr val="FFFFFF"/>
              </a:solidFill>
              <a:latin typeface="Arial" panose="020B0604020202020204" pitchFamily="34" charset="0"/>
            </a:endParaRPr>
          </a:p>
        </p:txBody>
      </p:sp>
      <p:grpSp>
        <p:nvGrpSpPr>
          <p:cNvPr id="8" name="Group 4794"/>
          <p:cNvGrpSpPr/>
          <p:nvPr/>
        </p:nvGrpSpPr>
        <p:grpSpPr>
          <a:xfrm>
            <a:off x="6220203" y="3726422"/>
            <a:ext cx="1379698" cy="660655"/>
            <a:chOff x="6214354" y="3745242"/>
            <a:chExt cx="1379698" cy="660655"/>
          </a:xfrm>
        </p:grpSpPr>
        <p:sp>
          <p:nvSpPr>
            <p:cNvPr id="84" name="TextBox 83"/>
            <p:cNvSpPr txBox="1"/>
            <p:nvPr/>
          </p:nvSpPr>
          <p:spPr>
            <a:xfrm>
              <a:off x="6214354" y="4159676"/>
              <a:ext cx="1379698" cy="246221"/>
            </a:xfrm>
            <a:prstGeom prst="rect">
              <a:avLst/>
            </a:prstGeom>
            <a:noFill/>
            <a:ln>
              <a:noFill/>
            </a:ln>
          </p:spPr>
          <p:txBody>
            <a:bodyPr wrap="square" rtlCol="0">
              <a:spAutoFit/>
            </a:bodyPr>
            <a:lstStyle/>
            <a:p>
              <a:pPr algn="ctr" fontAlgn="auto">
                <a:spcBef>
                  <a:spcPts val="0"/>
                </a:spcBef>
                <a:spcAft>
                  <a:spcPts val="0"/>
                </a:spcAft>
              </a:pPr>
              <a:r>
                <a:rPr lang="en-US" sz="1000" b="1" dirty="0" err="1" smtClean="0">
                  <a:solidFill>
                    <a:srgbClr val="FFFFFF"/>
                  </a:solidFill>
                  <a:latin typeface="Arial" panose="020B0604020202020204" pitchFamily="34" charset="0"/>
                </a:rPr>
                <a:t>cssDNA</a:t>
              </a:r>
              <a:r>
                <a:rPr lang="en-US" sz="1000" b="1" dirty="0" smtClean="0">
                  <a:solidFill>
                    <a:srgbClr val="FFFFFF"/>
                  </a:solidFill>
                  <a:latin typeface="Arial" panose="020B0604020202020204" pitchFamily="34" charset="0"/>
                </a:rPr>
                <a:t> (6,408 </a:t>
              </a:r>
              <a:r>
                <a:rPr lang="en-US" sz="1000" b="1" dirty="0" err="1" smtClean="0">
                  <a:solidFill>
                    <a:srgbClr val="FFFFFF"/>
                  </a:solidFill>
                  <a:latin typeface="Arial" panose="020B0604020202020204" pitchFamily="34" charset="0"/>
                </a:rPr>
                <a:t>nts</a:t>
              </a:r>
              <a:r>
                <a:rPr lang="en-US" sz="1000" b="1" dirty="0" smtClean="0">
                  <a:solidFill>
                    <a:srgbClr val="FFFFFF"/>
                  </a:solidFill>
                  <a:latin typeface="Arial" panose="020B0604020202020204" pitchFamily="34" charset="0"/>
                </a:rPr>
                <a:t>)</a:t>
              </a:r>
              <a:endParaRPr lang="el-GR" sz="1000" b="1" dirty="0">
                <a:solidFill>
                  <a:srgbClr val="FFFFFF"/>
                </a:solidFill>
                <a:latin typeface="Arial" panose="020B0604020202020204" pitchFamily="34" charset="0"/>
              </a:endParaRPr>
            </a:p>
          </p:txBody>
        </p:sp>
        <p:cxnSp>
          <p:nvCxnSpPr>
            <p:cNvPr id="3696" name="Straight Connector 3695"/>
            <p:cNvCxnSpPr/>
            <p:nvPr/>
          </p:nvCxnSpPr>
          <p:spPr>
            <a:xfrm flipH="1" flipV="1">
              <a:off x="6908208" y="3745242"/>
              <a:ext cx="0" cy="423991"/>
            </a:xfrm>
            <a:prstGeom prst="line">
              <a:avLst/>
            </a:prstGeom>
            <a:noFill/>
            <a:ln w="3175" cap="flat" cmpd="sng" algn="ctr">
              <a:solidFill>
                <a:schemeClr val="tx1"/>
              </a:solidFill>
              <a:prstDash val="solid"/>
              <a:tailEnd type="triangle"/>
            </a:ln>
            <a:effectLst/>
          </p:spPr>
        </p:cxnSp>
      </p:grpSp>
      <p:grpSp>
        <p:nvGrpSpPr>
          <p:cNvPr id="9" name="Group 4796"/>
          <p:cNvGrpSpPr/>
          <p:nvPr/>
        </p:nvGrpSpPr>
        <p:grpSpPr>
          <a:xfrm>
            <a:off x="8290024" y="3274314"/>
            <a:ext cx="757260" cy="246221"/>
            <a:chOff x="8290024" y="3274314"/>
            <a:chExt cx="757260" cy="246221"/>
          </a:xfrm>
        </p:grpSpPr>
        <p:sp>
          <p:nvSpPr>
            <p:cNvPr id="4771" name="TextBox 4770"/>
            <p:cNvSpPr txBox="1"/>
            <p:nvPr/>
          </p:nvSpPr>
          <p:spPr>
            <a:xfrm>
              <a:off x="8570159" y="3274314"/>
              <a:ext cx="477125" cy="246221"/>
            </a:xfrm>
            <a:prstGeom prst="rect">
              <a:avLst/>
            </a:prstGeom>
            <a:noFill/>
            <a:ln>
              <a:noFill/>
            </a:ln>
          </p:spPr>
          <p:txBody>
            <a:bodyPr wrap="square" rtlCol="0">
              <a:spAutoFit/>
            </a:bodyPr>
            <a:lstStyle/>
            <a:p>
              <a:pPr fontAlgn="auto">
                <a:spcBef>
                  <a:spcPts val="0"/>
                </a:spcBef>
                <a:spcAft>
                  <a:spcPts val="0"/>
                </a:spcAft>
              </a:pPr>
              <a:r>
                <a:rPr lang="en-US" sz="1000" b="1" dirty="0" smtClean="0">
                  <a:solidFill>
                    <a:srgbClr val="FFFFFF"/>
                  </a:solidFill>
                  <a:latin typeface="Arial" panose="020B0604020202020204" pitchFamily="34" charset="0"/>
                </a:rPr>
                <a:t>gp9</a:t>
              </a:r>
              <a:endParaRPr lang="el-GR" sz="1000" b="1" dirty="0">
                <a:solidFill>
                  <a:srgbClr val="FFFFFF"/>
                </a:solidFill>
                <a:latin typeface="Arial" panose="020B0604020202020204" pitchFamily="34" charset="0"/>
              </a:endParaRPr>
            </a:p>
          </p:txBody>
        </p:sp>
        <p:cxnSp>
          <p:nvCxnSpPr>
            <p:cNvPr id="4773" name="Straight Connector 4772"/>
            <p:cNvCxnSpPr/>
            <p:nvPr/>
          </p:nvCxnSpPr>
          <p:spPr>
            <a:xfrm>
              <a:off x="8290024" y="3395061"/>
              <a:ext cx="342000" cy="0"/>
            </a:xfrm>
            <a:prstGeom prst="line">
              <a:avLst/>
            </a:prstGeom>
            <a:noFill/>
            <a:ln w="3175" cap="flat" cmpd="sng" algn="ctr">
              <a:solidFill>
                <a:schemeClr val="tx1"/>
              </a:solidFill>
              <a:prstDash val="solid"/>
              <a:headEnd type="triangle"/>
            </a:ln>
            <a:effectLst/>
          </p:spPr>
        </p:cxnSp>
      </p:grpSp>
      <p:grpSp>
        <p:nvGrpSpPr>
          <p:cNvPr id="10" name="Group 4798"/>
          <p:cNvGrpSpPr/>
          <p:nvPr/>
        </p:nvGrpSpPr>
        <p:grpSpPr>
          <a:xfrm>
            <a:off x="8441224" y="3101253"/>
            <a:ext cx="541228" cy="246221"/>
            <a:chOff x="8441224" y="3101253"/>
            <a:chExt cx="541228" cy="246221"/>
          </a:xfrm>
        </p:grpSpPr>
        <p:sp>
          <p:nvSpPr>
            <p:cNvPr id="4772" name="TextBox 4771"/>
            <p:cNvSpPr txBox="1"/>
            <p:nvPr/>
          </p:nvSpPr>
          <p:spPr>
            <a:xfrm>
              <a:off x="8570160" y="3101253"/>
              <a:ext cx="412292" cy="246221"/>
            </a:xfrm>
            <a:prstGeom prst="rect">
              <a:avLst/>
            </a:prstGeom>
            <a:noFill/>
            <a:ln>
              <a:noFill/>
            </a:ln>
          </p:spPr>
          <p:txBody>
            <a:bodyPr wrap="none" rtlCol="0">
              <a:spAutoFit/>
            </a:bodyPr>
            <a:lstStyle/>
            <a:p>
              <a:pPr fontAlgn="auto">
                <a:spcBef>
                  <a:spcPts val="0"/>
                </a:spcBef>
                <a:spcAft>
                  <a:spcPts val="0"/>
                </a:spcAft>
              </a:pPr>
              <a:r>
                <a:rPr lang="en-US" sz="1000" b="1" dirty="0" smtClean="0">
                  <a:solidFill>
                    <a:srgbClr val="FFFFFF"/>
                  </a:solidFill>
                  <a:latin typeface="Arial" panose="020B0604020202020204" pitchFamily="34" charset="0"/>
                </a:rPr>
                <a:t>gp7</a:t>
              </a:r>
              <a:endParaRPr lang="el-GR" sz="1000" b="1" dirty="0">
                <a:solidFill>
                  <a:srgbClr val="FFFFFF"/>
                </a:solidFill>
                <a:latin typeface="Arial" panose="020B0604020202020204" pitchFamily="34" charset="0"/>
              </a:endParaRPr>
            </a:p>
          </p:txBody>
        </p:sp>
        <p:cxnSp>
          <p:nvCxnSpPr>
            <p:cNvPr id="4774" name="Straight Connector 4773"/>
            <p:cNvCxnSpPr/>
            <p:nvPr/>
          </p:nvCxnSpPr>
          <p:spPr>
            <a:xfrm>
              <a:off x="8441224" y="3228540"/>
              <a:ext cx="190800" cy="0"/>
            </a:xfrm>
            <a:prstGeom prst="line">
              <a:avLst/>
            </a:prstGeom>
            <a:noFill/>
            <a:ln w="3175" cap="flat" cmpd="sng" algn="ctr">
              <a:solidFill>
                <a:schemeClr val="tx1"/>
              </a:solidFill>
              <a:prstDash val="solid"/>
              <a:headEnd type="triangle"/>
            </a:ln>
            <a:effectLst/>
          </p:spPr>
        </p:cxnSp>
      </p:grpSp>
      <p:pic>
        <p:nvPicPr>
          <p:cNvPr id="4777" name="Picture 2"/>
          <p:cNvPicPr>
            <a:picLocks noChangeArrowheads="1"/>
          </p:cNvPicPr>
          <p:nvPr/>
        </p:nvPicPr>
        <p:blipFill rotWithShape="1">
          <a:blip r:embed="rId11" cstate="screen">
            <a:extLst>
              <a:ext uri="{BEBA8EAE-BF5A-486C-A8C5-ECC9F3942E4B}">
                <a14:imgProps xmlns="" xmlns:a14="http://schemas.microsoft.com/office/drawing/2010/main">
                  <a14:imgLayer r:embed="rId12">
                    <a14:imgEffect>
                      <a14:brightnessContrast bright="-20000" contrast="40000"/>
                    </a14:imgEffect>
                  </a14:imgLayer>
                </a14:imgProps>
              </a:ext>
              <a:ext uri="{28A0092B-C50C-407E-A947-70E740481C1C}">
                <a14:useLocalDpi xmlns="" xmlns:a14="http://schemas.microsoft.com/office/drawing/2010/main"/>
              </a:ext>
            </a:extLst>
          </a:blip>
          <a:srcRect/>
          <a:stretch/>
        </p:blipFill>
        <p:spPr bwMode="auto">
          <a:xfrm rot="10800000">
            <a:off x="441561" y="722638"/>
            <a:ext cx="1217288" cy="1217293"/>
          </a:xfrm>
          <a:prstGeom prst="rect">
            <a:avLst/>
          </a:prstGeom>
          <a:noFill/>
          <a:ln w="19050">
            <a:noFill/>
          </a:ln>
          <a:extLst>
            <a:ext uri="{909E8E84-426E-40DD-AFC4-6F175D3DCCD1}">
              <a14:hiddenFill xmlns="" xmlns:a14="http://schemas.microsoft.com/office/drawing/2010/main">
                <a:solidFill>
                  <a:srgbClr val="FFFFFF"/>
                </a:solidFill>
              </a14:hiddenFill>
            </a:ext>
          </a:extLst>
        </p:spPr>
      </p:pic>
      <p:pic>
        <p:nvPicPr>
          <p:cNvPr id="4778" name="Picture 2"/>
          <p:cNvPicPr>
            <a:picLocks noChangeArrowheads="1"/>
          </p:cNvPicPr>
          <p:nvPr/>
        </p:nvPicPr>
        <p:blipFill rotWithShape="1">
          <a:blip r:embed="rId13" cstate="screen">
            <a:extLst>
              <a:ext uri="{BEBA8EAE-BF5A-486C-A8C5-ECC9F3942E4B}">
                <a14:imgProps xmlns="" xmlns:a14="http://schemas.microsoft.com/office/drawing/2010/main">
                  <a14:imgLayer r:embed="rId14">
                    <a14:imgEffect>
                      <a14:brightnessContrast bright="-20000" contrast="40000"/>
                    </a14:imgEffect>
                  </a14:imgLayer>
                </a14:imgProps>
              </a:ext>
              <a:ext uri="{28A0092B-C50C-407E-A947-70E740481C1C}">
                <a14:useLocalDpi xmlns="" xmlns:a14="http://schemas.microsoft.com/office/drawing/2010/main"/>
              </a:ext>
            </a:extLst>
          </a:blip>
          <a:srcRect/>
          <a:stretch/>
        </p:blipFill>
        <p:spPr bwMode="auto">
          <a:xfrm rot="10800000">
            <a:off x="7477759" y="722638"/>
            <a:ext cx="1217293" cy="1217291"/>
          </a:xfrm>
          <a:prstGeom prst="rect">
            <a:avLst/>
          </a:prstGeom>
          <a:noFill/>
          <a:ln w="19050">
            <a:noFill/>
          </a:ln>
          <a:extLst>
            <a:ext uri="{909E8E84-426E-40DD-AFC4-6F175D3DCCD1}">
              <a14:hiddenFill xmlns="" xmlns:a14="http://schemas.microsoft.com/office/drawing/2010/main">
                <a:solidFill>
                  <a:srgbClr val="FFFFFF"/>
                </a:solidFill>
              </a14:hiddenFill>
            </a:ext>
          </a:extLst>
        </p:spPr>
      </p:pic>
      <p:pic>
        <p:nvPicPr>
          <p:cNvPr id="4780" name="Picture 2"/>
          <p:cNvPicPr>
            <a:picLocks noChangeAspect="1" noChangeArrowheads="1"/>
          </p:cNvPicPr>
          <p:nvPr/>
        </p:nvPicPr>
        <p:blipFill rotWithShape="1">
          <a:blip r:embed="rId15" cstate="screen">
            <a:extLst>
              <a:ext uri="{28A0092B-C50C-407E-A947-70E740481C1C}">
                <a14:useLocalDpi xmlns="" xmlns:a14="http://schemas.microsoft.com/office/drawing/2010/main"/>
              </a:ext>
            </a:extLst>
          </a:blip>
          <a:srcRect/>
          <a:stretch/>
        </p:blipFill>
        <p:spPr bwMode="auto">
          <a:xfrm rot="10800000">
            <a:off x="2143928" y="553663"/>
            <a:ext cx="4846102" cy="1512000"/>
          </a:xfrm>
          <a:prstGeom prst="rect">
            <a:avLst/>
          </a:prstGeom>
          <a:noFill/>
          <a:extLst>
            <a:ext uri="{909E8E84-426E-40DD-AFC4-6F175D3DCCD1}">
              <a14:hiddenFill xmlns="" xmlns:a14="http://schemas.microsoft.com/office/drawing/2010/main">
                <a:solidFill>
                  <a:srgbClr val="FFFFFF"/>
                </a:solidFill>
              </a14:hiddenFill>
            </a:ext>
          </a:extLst>
        </p:spPr>
      </p:pic>
      <p:sp>
        <p:nvSpPr>
          <p:cNvPr id="4781" name="Rectangle 4780"/>
          <p:cNvSpPr/>
          <p:nvPr/>
        </p:nvSpPr>
        <p:spPr bwMode="auto">
          <a:xfrm rot="10800000">
            <a:off x="3801015" y="1661592"/>
            <a:ext cx="349200" cy="349200"/>
          </a:xfrm>
          <a:prstGeom prst="rect">
            <a:avLst/>
          </a:prstGeom>
          <a:noFill/>
          <a:ln w="19050">
            <a:solidFill>
              <a:srgbClr val="FF0000"/>
            </a:solidFill>
            <a:round/>
            <a:headEnd/>
            <a:tailEnd/>
          </a:ln>
        </p:spPr>
        <p:txBody>
          <a:bodyPr rtlCol="0" anchor="ctr"/>
          <a:lstStyle/>
          <a:p>
            <a:pPr algn="ctr"/>
            <a:endParaRPr lang="el-GR" dirty="0">
              <a:solidFill>
                <a:srgbClr val="FFFFFF"/>
              </a:solidFill>
              <a:latin typeface="Arial" panose="020B0604020202020204" pitchFamily="34" charset="0"/>
            </a:endParaRPr>
          </a:p>
        </p:txBody>
      </p:sp>
      <p:sp>
        <p:nvSpPr>
          <p:cNvPr id="4782" name="Rectangle 4781"/>
          <p:cNvSpPr/>
          <p:nvPr/>
        </p:nvSpPr>
        <p:spPr bwMode="auto">
          <a:xfrm rot="10800000">
            <a:off x="6309525" y="569808"/>
            <a:ext cx="349200" cy="349200"/>
          </a:xfrm>
          <a:prstGeom prst="rect">
            <a:avLst/>
          </a:prstGeom>
          <a:noFill/>
          <a:ln w="19050">
            <a:solidFill>
              <a:srgbClr val="FF0000"/>
            </a:solidFill>
            <a:round/>
            <a:headEnd/>
            <a:tailEnd/>
          </a:ln>
        </p:spPr>
        <p:txBody>
          <a:bodyPr rtlCol="0" anchor="ctr"/>
          <a:lstStyle/>
          <a:p>
            <a:pPr algn="ctr"/>
            <a:endParaRPr lang="el-GR" dirty="0">
              <a:solidFill>
                <a:srgbClr val="FFFFFF"/>
              </a:solidFill>
            </a:endParaRPr>
          </a:p>
        </p:txBody>
      </p:sp>
      <p:sp>
        <p:nvSpPr>
          <p:cNvPr id="4788" name="Title 1"/>
          <p:cNvSpPr>
            <a:spLocks noGrp="1"/>
          </p:cNvSpPr>
          <p:nvPr>
            <p:ph type="title"/>
          </p:nvPr>
        </p:nvSpPr>
        <p:spPr>
          <a:xfrm>
            <a:off x="161925" y="-211737"/>
            <a:ext cx="8806818" cy="828675"/>
          </a:xfrm>
        </p:spPr>
        <p:txBody>
          <a:bodyPr/>
          <a:lstStyle/>
          <a:p>
            <a:r>
              <a:rPr lang="en-US" sz="2400" dirty="0" smtClean="0"/>
              <a:t>A Scale Architectural Model of an End-to-End </a:t>
            </a:r>
            <a:r>
              <a:rPr lang="en-US" sz="2400" dirty="0" err="1" smtClean="0"/>
              <a:t>Ff</a:t>
            </a:r>
            <a:r>
              <a:rPr lang="en-US" sz="2400" dirty="0" smtClean="0"/>
              <a:t> </a:t>
            </a:r>
            <a:r>
              <a:rPr lang="en-US" sz="2400" dirty="0" err="1" smtClean="0"/>
              <a:t>Inovirus</a:t>
            </a:r>
            <a:endParaRPr lang="el-GR" sz="2400" dirty="0"/>
          </a:p>
        </p:txBody>
      </p:sp>
      <p:sp>
        <p:nvSpPr>
          <p:cNvPr id="58" name="TextBox 57"/>
          <p:cNvSpPr txBox="1"/>
          <p:nvPr/>
        </p:nvSpPr>
        <p:spPr>
          <a:xfrm>
            <a:off x="5131665" y="2287570"/>
            <a:ext cx="485710" cy="246221"/>
          </a:xfrm>
          <a:prstGeom prst="rect">
            <a:avLst/>
          </a:prstGeom>
          <a:noFill/>
        </p:spPr>
        <p:txBody>
          <a:bodyPr wrap="none" lIns="0" rIns="0" rtlCol="0">
            <a:spAutoFit/>
          </a:bodyPr>
          <a:lstStyle/>
          <a:p>
            <a:pPr fontAlgn="auto">
              <a:spcBef>
                <a:spcPts val="0"/>
              </a:spcBef>
              <a:spcAft>
                <a:spcPts val="0"/>
              </a:spcAft>
            </a:pPr>
            <a:r>
              <a:rPr lang="en-US" sz="1000" b="1" dirty="0" smtClean="0">
                <a:solidFill>
                  <a:srgbClr val="FFFFFF"/>
                </a:solidFill>
                <a:latin typeface="Arial" panose="020B0604020202020204" pitchFamily="34" charset="0"/>
              </a:rPr>
              <a:t>~ 176 Å </a:t>
            </a:r>
            <a:endParaRPr lang="el-GR" sz="1000" b="1" dirty="0">
              <a:solidFill>
                <a:srgbClr val="FFFFFF"/>
              </a:solidFill>
              <a:latin typeface="Arial" panose="020B0604020202020204" pitchFamily="34" charset="0"/>
            </a:endParaRPr>
          </a:p>
        </p:txBody>
      </p:sp>
      <p:sp>
        <p:nvSpPr>
          <p:cNvPr id="47" name="Rectangle 46"/>
          <p:cNvSpPr/>
          <p:nvPr/>
        </p:nvSpPr>
        <p:spPr>
          <a:xfrm rot="5400000">
            <a:off x="5297931" y="1984149"/>
            <a:ext cx="163037" cy="126354"/>
          </a:xfrm>
          <a:prstGeom prst="rect">
            <a:avLst/>
          </a:prstGeom>
          <a:noFill/>
          <a:ln w="12700" cap="flat" cmpd="sng" algn="ctr">
            <a:solidFill>
              <a:srgbClr val="FFFF00"/>
            </a:solidFill>
            <a:prstDash val="solid"/>
          </a:ln>
          <a:effectLst/>
        </p:spPr>
        <p:txBody>
          <a:bodyPr rtlCol="0" anchor="ctr"/>
          <a:lstStyle/>
          <a:p>
            <a:pPr algn="ctr" fontAlgn="auto">
              <a:spcBef>
                <a:spcPts val="0"/>
              </a:spcBef>
              <a:spcAft>
                <a:spcPts val="0"/>
              </a:spcAft>
              <a:defRPr/>
            </a:pPr>
            <a:endParaRPr lang="el-GR" kern="0" smtClean="0">
              <a:solidFill>
                <a:prstClr val="white"/>
              </a:solidFill>
              <a:latin typeface="Arial" panose="020B0604020202020204" pitchFamily="34" charset="0"/>
            </a:endParaRPr>
          </a:p>
        </p:txBody>
      </p:sp>
      <p:grpSp>
        <p:nvGrpSpPr>
          <p:cNvPr id="11" name="Group 4"/>
          <p:cNvGrpSpPr/>
          <p:nvPr/>
        </p:nvGrpSpPr>
        <p:grpSpPr>
          <a:xfrm>
            <a:off x="4005183" y="2118122"/>
            <a:ext cx="2619239" cy="1089070"/>
            <a:chOff x="4005183" y="2118122"/>
            <a:chExt cx="2619239" cy="1089070"/>
          </a:xfrm>
        </p:grpSpPr>
        <p:cxnSp>
          <p:nvCxnSpPr>
            <p:cNvPr id="51" name="Straight Connector 50"/>
            <p:cNvCxnSpPr>
              <a:cxnSpLocks noChangeAspect="1"/>
            </p:cNvCxnSpPr>
            <p:nvPr/>
          </p:nvCxnSpPr>
          <p:spPr>
            <a:xfrm rot="840000" flipH="1">
              <a:off x="5168807" y="2118122"/>
              <a:ext cx="125999" cy="164617"/>
            </a:xfrm>
            <a:prstGeom prst="line">
              <a:avLst/>
            </a:prstGeom>
            <a:noFill/>
            <a:ln w="3175" cap="flat" cmpd="sng" algn="ctr">
              <a:solidFill>
                <a:srgbClr val="FFFF00"/>
              </a:solidFill>
              <a:prstDash val="solid"/>
            </a:ln>
            <a:effectLst/>
          </p:spPr>
        </p:cxnSp>
        <p:cxnSp>
          <p:nvCxnSpPr>
            <p:cNvPr id="44" name="Straight Connector 43"/>
            <p:cNvCxnSpPr>
              <a:cxnSpLocks noChangeAspect="1"/>
            </p:cNvCxnSpPr>
            <p:nvPr/>
          </p:nvCxnSpPr>
          <p:spPr>
            <a:xfrm rot="120000" flipH="1">
              <a:off x="4005183" y="2235192"/>
              <a:ext cx="1142838" cy="972000"/>
            </a:xfrm>
            <a:prstGeom prst="line">
              <a:avLst/>
            </a:prstGeom>
            <a:noFill/>
            <a:ln w="3175" cap="flat" cmpd="sng" algn="ctr">
              <a:solidFill>
                <a:schemeClr val="tx1"/>
              </a:solidFill>
              <a:prstDash val="solid"/>
            </a:ln>
            <a:effectLst/>
          </p:spPr>
        </p:cxnSp>
        <p:cxnSp>
          <p:nvCxnSpPr>
            <p:cNvPr id="45" name="Straight Connector 44"/>
            <p:cNvCxnSpPr>
              <a:cxnSpLocks noChangeAspect="1"/>
            </p:cNvCxnSpPr>
            <p:nvPr/>
          </p:nvCxnSpPr>
          <p:spPr>
            <a:xfrm>
              <a:off x="5588006" y="2240130"/>
              <a:ext cx="1036416" cy="900757"/>
            </a:xfrm>
            <a:prstGeom prst="line">
              <a:avLst/>
            </a:prstGeom>
            <a:noFill/>
            <a:ln w="3175" cap="flat" cmpd="sng" algn="ctr">
              <a:solidFill>
                <a:schemeClr val="tx1"/>
              </a:solidFill>
              <a:prstDash val="solid"/>
            </a:ln>
            <a:effectLst/>
          </p:spPr>
        </p:cxnSp>
        <p:cxnSp>
          <p:nvCxnSpPr>
            <p:cNvPr id="50" name="Straight Connector 49"/>
            <p:cNvCxnSpPr>
              <a:cxnSpLocks/>
            </p:cNvCxnSpPr>
            <p:nvPr/>
          </p:nvCxnSpPr>
          <p:spPr>
            <a:xfrm rot="60000">
              <a:off x="5439094" y="2126920"/>
              <a:ext cx="165600" cy="126000"/>
            </a:xfrm>
            <a:prstGeom prst="line">
              <a:avLst/>
            </a:prstGeom>
            <a:noFill/>
            <a:ln w="3175" cap="flat" cmpd="sng" algn="ctr">
              <a:solidFill>
                <a:srgbClr val="FFFF00"/>
              </a:solidFill>
              <a:prstDash val="solid"/>
            </a:ln>
            <a:effectLst/>
          </p:spPr>
        </p:cxnSp>
      </p:grpSp>
      <p:pic>
        <p:nvPicPr>
          <p:cNvPr id="85" name="Picture 2"/>
          <p:cNvPicPr>
            <a:picLocks noChangeAspect="1" noChangeArrowheads="1"/>
          </p:cNvPicPr>
          <p:nvPr/>
        </p:nvPicPr>
        <p:blipFill>
          <a:blip r:embed="rId16" cstate="print">
            <a:extLst>
              <a:ext uri="{28A0092B-C50C-407E-A947-70E740481C1C}">
                <a14:useLocalDpi xmlns="" xmlns:a14="http://schemas.microsoft.com/office/drawing/2010/main"/>
              </a:ext>
            </a:extLst>
          </a:blip>
          <a:srcRect/>
          <a:stretch>
            <a:fillRect/>
          </a:stretch>
        </p:blipFill>
        <p:spPr bwMode="auto">
          <a:xfrm>
            <a:off x="229525" y="6082140"/>
            <a:ext cx="2530475" cy="7858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pic>
    </p:spTree>
    <p:extLst>
      <p:ext uri="{BB962C8B-B14F-4D97-AF65-F5344CB8AC3E}">
        <p14:creationId xmlns="" xmlns:p14="http://schemas.microsoft.com/office/powerpoint/2010/main" val="31950724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46"/>
                                        </p:tgtEl>
                                        <p:attrNameLst>
                                          <p:attrName>style.visibility</p:attrName>
                                        </p:attrNameLst>
                                      </p:cBhvr>
                                      <p:to>
                                        <p:strVal val="visible"/>
                                      </p:to>
                                    </p:set>
                                    <p:animEffect transition="in" filter="dissolve">
                                      <p:cBhvr>
                                        <p:cTn id="7" dur="1000"/>
                                        <p:tgtEl>
                                          <p:spTgt spid="46"/>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49"/>
                                        </p:tgtEl>
                                        <p:attrNameLst>
                                          <p:attrName>style.visibility</p:attrName>
                                        </p:attrNameLst>
                                      </p:cBhvr>
                                      <p:to>
                                        <p:strVal val="visible"/>
                                      </p:to>
                                    </p:set>
                                    <p:animEffect transition="in" filter="dissolve">
                                      <p:cBhvr>
                                        <p:cTn id="12" dur="1000"/>
                                        <p:tgtEl>
                                          <p:spTgt spid="49"/>
                                        </p:tgtEl>
                                      </p:cBhvr>
                                    </p:animEffect>
                                  </p:childTnLst>
                                </p:cTn>
                              </p:par>
                              <p:par>
                                <p:cTn id="13" presetID="9" presetClass="entr" presetSubtype="0" fill="hold" grpId="0" nodeType="withEffect">
                                  <p:stCondLst>
                                    <p:cond delay="0"/>
                                  </p:stCondLst>
                                  <p:childTnLst>
                                    <p:set>
                                      <p:cBhvr>
                                        <p:cTn id="14" dur="1" fill="hold">
                                          <p:stCondLst>
                                            <p:cond delay="0"/>
                                          </p:stCondLst>
                                        </p:cTn>
                                        <p:tgtEl>
                                          <p:spTgt spid="48"/>
                                        </p:tgtEl>
                                        <p:attrNameLst>
                                          <p:attrName>style.visibility</p:attrName>
                                        </p:attrNameLst>
                                      </p:cBhvr>
                                      <p:to>
                                        <p:strVal val="visible"/>
                                      </p:to>
                                    </p:set>
                                    <p:animEffect transition="in" filter="dissolve">
                                      <p:cBhvr>
                                        <p:cTn id="15" dur="1000"/>
                                        <p:tgtEl>
                                          <p:spTgt spid="48"/>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grpId="0" nodeType="clickEffect">
                                  <p:stCondLst>
                                    <p:cond delay="0"/>
                                  </p:stCondLst>
                                  <p:childTnLst>
                                    <p:set>
                                      <p:cBhvr>
                                        <p:cTn id="19" dur="1" fill="hold">
                                          <p:stCondLst>
                                            <p:cond delay="0"/>
                                          </p:stCondLst>
                                        </p:cTn>
                                        <p:tgtEl>
                                          <p:spTgt spid="59"/>
                                        </p:tgtEl>
                                        <p:attrNameLst>
                                          <p:attrName>style.visibility</p:attrName>
                                        </p:attrNameLst>
                                      </p:cBhvr>
                                      <p:to>
                                        <p:strVal val="visible"/>
                                      </p:to>
                                    </p:set>
                                    <p:animEffect transition="in" filter="dissolve">
                                      <p:cBhvr>
                                        <p:cTn id="20" dur="1000"/>
                                        <p:tgtEl>
                                          <p:spTgt spid="59"/>
                                        </p:tgtEl>
                                      </p:cBhvr>
                                    </p:animEffect>
                                  </p:childTnLst>
                                </p:cTn>
                              </p:par>
                            </p:childTnLst>
                          </p:cTn>
                        </p:par>
                      </p:childTnLst>
                    </p:cTn>
                  </p:par>
                  <p:par>
                    <p:cTn id="21" fill="hold">
                      <p:stCondLst>
                        <p:cond delay="indefinite"/>
                      </p:stCondLst>
                      <p:childTnLst>
                        <p:par>
                          <p:cTn id="22" fill="hold">
                            <p:stCondLst>
                              <p:cond delay="0"/>
                            </p:stCondLst>
                            <p:childTnLst>
                              <p:par>
                                <p:cTn id="23" presetID="22" presetClass="entr" presetSubtype="1" fill="hold" grpId="0" nodeType="clickEffect">
                                  <p:stCondLst>
                                    <p:cond delay="0"/>
                                  </p:stCondLst>
                                  <p:childTnLst>
                                    <p:set>
                                      <p:cBhvr>
                                        <p:cTn id="24" dur="1" fill="hold">
                                          <p:stCondLst>
                                            <p:cond delay="0"/>
                                          </p:stCondLst>
                                        </p:cTn>
                                        <p:tgtEl>
                                          <p:spTgt spid="47"/>
                                        </p:tgtEl>
                                        <p:attrNameLst>
                                          <p:attrName>style.visibility</p:attrName>
                                        </p:attrNameLst>
                                      </p:cBhvr>
                                      <p:to>
                                        <p:strVal val="visible"/>
                                      </p:to>
                                    </p:set>
                                    <p:animEffect transition="in" filter="wipe(up)">
                                      <p:cBhvr>
                                        <p:cTn id="25" dur="1000"/>
                                        <p:tgtEl>
                                          <p:spTgt spid="47"/>
                                        </p:tgtEl>
                                      </p:cBhvr>
                                    </p:animEffect>
                                  </p:childTnLst>
                                </p:cTn>
                              </p:par>
                            </p:childTnLst>
                          </p:cTn>
                        </p:par>
                      </p:childTnLst>
                    </p:cTn>
                  </p:par>
                  <p:par>
                    <p:cTn id="26" fill="hold">
                      <p:stCondLst>
                        <p:cond delay="indefinite"/>
                      </p:stCondLst>
                      <p:childTnLst>
                        <p:par>
                          <p:cTn id="27" fill="hold">
                            <p:stCondLst>
                              <p:cond delay="0"/>
                            </p:stCondLst>
                            <p:childTnLst>
                              <p:par>
                                <p:cTn id="28" presetID="22" presetClass="entr" presetSubtype="1" fill="hold" nodeType="clickEffect">
                                  <p:stCondLst>
                                    <p:cond delay="0"/>
                                  </p:stCondLst>
                                  <p:childTnLst>
                                    <p:set>
                                      <p:cBhvr>
                                        <p:cTn id="29" dur="1" fill="hold">
                                          <p:stCondLst>
                                            <p:cond delay="0"/>
                                          </p:stCondLst>
                                        </p:cTn>
                                        <p:tgtEl>
                                          <p:spTgt spid="11"/>
                                        </p:tgtEl>
                                        <p:attrNameLst>
                                          <p:attrName>style.visibility</p:attrName>
                                        </p:attrNameLst>
                                      </p:cBhvr>
                                      <p:to>
                                        <p:strVal val="visible"/>
                                      </p:to>
                                    </p:set>
                                    <p:animEffect transition="in" filter="wipe(up)">
                                      <p:cBhvr>
                                        <p:cTn id="30" dur="1000"/>
                                        <p:tgtEl>
                                          <p:spTgt spid="11"/>
                                        </p:tgtEl>
                                      </p:cBhvr>
                                    </p:animEffect>
                                  </p:childTnLst>
                                </p:cTn>
                              </p:par>
                              <p:par>
                                <p:cTn id="31" presetID="22" presetClass="entr" presetSubtype="1" fill="hold" grpId="0" nodeType="withEffect">
                                  <p:stCondLst>
                                    <p:cond delay="250"/>
                                  </p:stCondLst>
                                  <p:childTnLst>
                                    <p:set>
                                      <p:cBhvr>
                                        <p:cTn id="32" dur="1" fill="hold">
                                          <p:stCondLst>
                                            <p:cond delay="0"/>
                                          </p:stCondLst>
                                        </p:cTn>
                                        <p:tgtEl>
                                          <p:spTgt spid="58"/>
                                        </p:tgtEl>
                                        <p:attrNameLst>
                                          <p:attrName>style.visibility</p:attrName>
                                        </p:attrNameLst>
                                      </p:cBhvr>
                                      <p:to>
                                        <p:strVal val="visible"/>
                                      </p:to>
                                    </p:set>
                                    <p:animEffect transition="in" filter="wipe(up)">
                                      <p:cBhvr>
                                        <p:cTn id="33" dur="1000"/>
                                        <p:tgtEl>
                                          <p:spTgt spid="58"/>
                                        </p:tgtEl>
                                      </p:cBhvr>
                                    </p:animEffect>
                                  </p:childTnLst>
                                </p:cTn>
                              </p:par>
                            </p:childTnLst>
                          </p:cTn>
                        </p:par>
                        <p:par>
                          <p:cTn id="34" fill="hold">
                            <p:stCondLst>
                              <p:cond delay="1250"/>
                            </p:stCondLst>
                            <p:childTnLst>
                              <p:par>
                                <p:cTn id="35" presetID="22" presetClass="entr" presetSubtype="1" fill="hold" nodeType="afterEffect">
                                  <p:stCondLst>
                                    <p:cond delay="0"/>
                                  </p:stCondLst>
                                  <p:childTnLst>
                                    <p:set>
                                      <p:cBhvr>
                                        <p:cTn id="36" dur="1" fill="hold">
                                          <p:stCondLst>
                                            <p:cond delay="0"/>
                                          </p:stCondLst>
                                        </p:cTn>
                                        <p:tgtEl>
                                          <p:spTgt spid="67"/>
                                        </p:tgtEl>
                                        <p:attrNameLst>
                                          <p:attrName>style.visibility</p:attrName>
                                        </p:attrNameLst>
                                      </p:cBhvr>
                                      <p:to>
                                        <p:strVal val="visible"/>
                                      </p:to>
                                    </p:set>
                                    <p:animEffect transition="in" filter="wipe(up)">
                                      <p:cBhvr>
                                        <p:cTn id="37" dur="1000"/>
                                        <p:tgtEl>
                                          <p:spTgt spid="67"/>
                                        </p:tgtEl>
                                      </p:cBhvr>
                                    </p:animEffect>
                                  </p:childTnLst>
                                </p:cTn>
                              </p:par>
                            </p:childTnLst>
                          </p:cTn>
                        </p:par>
                      </p:childTnLst>
                    </p:cTn>
                  </p:par>
                  <p:par>
                    <p:cTn id="38" fill="hold">
                      <p:stCondLst>
                        <p:cond delay="indefinite"/>
                      </p:stCondLst>
                      <p:childTnLst>
                        <p:par>
                          <p:cTn id="39" fill="hold">
                            <p:stCondLst>
                              <p:cond delay="0"/>
                            </p:stCondLst>
                            <p:childTnLst>
                              <p:par>
                                <p:cTn id="40" presetID="9" presetClass="entr" presetSubtype="0" fill="hold" grpId="0" nodeType="clickEffect">
                                  <p:stCondLst>
                                    <p:cond delay="0"/>
                                  </p:stCondLst>
                                  <p:childTnLst>
                                    <p:set>
                                      <p:cBhvr>
                                        <p:cTn id="41" dur="1" fill="hold">
                                          <p:stCondLst>
                                            <p:cond delay="0"/>
                                          </p:stCondLst>
                                        </p:cTn>
                                        <p:tgtEl>
                                          <p:spTgt spid="80"/>
                                        </p:tgtEl>
                                        <p:attrNameLst>
                                          <p:attrName>style.visibility</p:attrName>
                                        </p:attrNameLst>
                                      </p:cBhvr>
                                      <p:to>
                                        <p:strVal val="visible"/>
                                      </p:to>
                                    </p:set>
                                    <p:animEffect transition="in" filter="dissolve">
                                      <p:cBhvr>
                                        <p:cTn id="42" dur="1000"/>
                                        <p:tgtEl>
                                          <p:spTgt spid="80"/>
                                        </p:tgtEl>
                                      </p:cBhvr>
                                    </p:animEffect>
                                  </p:childTnLst>
                                </p:cTn>
                              </p:par>
                            </p:childTnLst>
                          </p:cTn>
                        </p:par>
                      </p:childTnLst>
                    </p:cTn>
                  </p:par>
                  <p:par>
                    <p:cTn id="43" fill="hold">
                      <p:stCondLst>
                        <p:cond delay="indefinite"/>
                      </p:stCondLst>
                      <p:childTnLst>
                        <p:par>
                          <p:cTn id="44" fill="hold">
                            <p:stCondLst>
                              <p:cond delay="0"/>
                            </p:stCondLst>
                            <p:childTnLst>
                              <p:par>
                                <p:cTn id="45" presetID="22" presetClass="entr" presetSubtype="1" fill="hold" nodeType="clickEffect">
                                  <p:stCondLst>
                                    <p:cond delay="0"/>
                                  </p:stCondLst>
                                  <p:childTnLst>
                                    <p:set>
                                      <p:cBhvr>
                                        <p:cTn id="46" dur="1" fill="hold">
                                          <p:stCondLst>
                                            <p:cond delay="0"/>
                                          </p:stCondLst>
                                        </p:cTn>
                                        <p:tgtEl>
                                          <p:spTgt spid="6"/>
                                        </p:tgtEl>
                                        <p:attrNameLst>
                                          <p:attrName>style.visibility</p:attrName>
                                        </p:attrNameLst>
                                      </p:cBhvr>
                                      <p:to>
                                        <p:strVal val="visible"/>
                                      </p:to>
                                    </p:set>
                                    <p:animEffect transition="in" filter="wipe(up)">
                                      <p:cBhvr>
                                        <p:cTn id="47" dur="1500"/>
                                        <p:tgtEl>
                                          <p:spTgt spid="6"/>
                                        </p:tgtEl>
                                      </p:cBhvr>
                                    </p:animEffect>
                                  </p:childTnLst>
                                </p:cTn>
                              </p:par>
                            </p:childTnLst>
                          </p:cTn>
                        </p:par>
                      </p:childTnLst>
                    </p:cTn>
                  </p:par>
                  <p:par>
                    <p:cTn id="48" fill="hold">
                      <p:stCondLst>
                        <p:cond delay="indefinite"/>
                      </p:stCondLst>
                      <p:childTnLst>
                        <p:par>
                          <p:cTn id="49" fill="hold">
                            <p:stCondLst>
                              <p:cond delay="0"/>
                            </p:stCondLst>
                            <p:childTnLst>
                              <p:par>
                                <p:cTn id="50" presetID="9" presetClass="entr" presetSubtype="0" fill="hold" nodeType="clickEffect">
                                  <p:stCondLst>
                                    <p:cond delay="0"/>
                                  </p:stCondLst>
                                  <p:childTnLst>
                                    <p:set>
                                      <p:cBhvr>
                                        <p:cTn id="51" dur="1" fill="hold">
                                          <p:stCondLst>
                                            <p:cond delay="0"/>
                                          </p:stCondLst>
                                        </p:cTn>
                                        <p:tgtEl>
                                          <p:spTgt spid="8"/>
                                        </p:tgtEl>
                                        <p:attrNameLst>
                                          <p:attrName>style.visibility</p:attrName>
                                        </p:attrNameLst>
                                      </p:cBhvr>
                                      <p:to>
                                        <p:strVal val="visible"/>
                                      </p:to>
                                    </p:set>
                                    <p:animEffect transition="in" filter="dissolve">
                                      <p:cBhvr>
                                        <p:cTn id="52" dur="1000"/>
                                        <p:tgtEl>
                                          <p:spTgt spid="8"/>
                                        </p:tgtEl>
                                      </p:cBhvr>
                                    </p:animEffect>
                                  </p:childTnLst>
                                </p:cTn>
                              </p:par>
                            </p:childTnLst>
                          </p:cTn>
                        </p:par>
                      </p:childTnLst>
                    </p:cTn>
                  </p:par>
                  <p:par>
                    <p:cTn id="53" fill="hold">
                      <p:stCondLst>
                        <p:cond delay="indefinite"/>
                      </p:stCondLst>
                      <p:childTnLst>
                        <p:par>
                          <p:cTn id="54" fill="hold">
                            <p:stCondLst>
                              <p:cond delay="0"/>
                            </p:stCondLst>
                            <p:childTnLst>
                              <p:par>
                                <p:cTn id="55" presetID="9" presetClass="exit" presetSubtype="0" fill="hold" nodeType="clickEffect">
                                  <p:stCondLst>
                                    <p:cond delay="0"/>
                                  </p:stCondLst>
                                  <p:childTnLst>
                                    <p:animEffect transition="out" filter="dissolve">
                                      <p:cBhvr>
                                        <p:cTn id="56" dur="1000"/>
                                        <p:tgtEl>
                                          <p:spTgt spid="46"/>
                                        </p:tgtEl>
                                      </p:cBhvr>
                                    </p:animEffect>
                                    <p:set>
                                      <p:cBhvr>
                                        <p:cTn id="57" dur="1" fill="hold">
                                          <p:stCondLst>
                                            <p:cond delay="999"/>
                                          </p:stCondLst>
                                        </p:cTn>
                                        <p:tgtEl>
                                          <p:spTgt spid="46"/>
                                        </p:tgtEl>
                                        <p:attrNameLst>
                                          <p:attrName>style.visibility</p:attrName>
                                        </p:attrNameLst>
                                      </p:cBhvr>
                                      <p:to>
                                        <p:strVal val="hidden"/>
                                      </p:to>
                                    </p:set>
                                  </p:childTnLst>
                                </p:cTn>
                              </p:par>
                              <p:par>
                                <p:cTn id="58" presetID="9" presetClass="exit" presetSubtype="0" fill="hold" grpId="1" nodeType="withEffect">
                                  <p:stCondLst>
                                    <p:cond delay="0"/>
                                  </p:stCondLst>
                                  <p:childTnLst>
                                    <p:animEffect transition="out" filter="dissolve">
                                      <p:cBhvr>
                                        <p:cTn id="59" dur="1000"/>
                                        <p:tgtEl>
                                          <p:spTgt spid="49"/>
                                        </p:tgtEl>
                                      </p:cBhvr>
                                    </p:animEffect>
                                    <p:set>
                                      <p:cBhvr>
                                        <p:cTn id="60" dur="1" fill="hold">
                                          <p:stCondLst>
                                            <p:cond delay="999"/>
                                          </p:stCondLst>
                                        </p:cTn>
                                        <p:tgtEl>
                                          <p:spTgt spid="49"/>
                                        </p:tgtEl>
                                        <p:attrNameLst>
                                          <p:attrName>style.visibility</p:attrName>
                                        </p:attrNameLst>
                                      </p:cBhvr>
                                      <p:to>
                                        <p:strVal val="hidden"/>
                                      </p:to>
                                    </p:set>
                                  </p:childTnLst>
                                </p:cTn>
                              </p:par>
                              <p:par>
                                <p:cTn id="61" presetID="9" presetClass="exit" presetSubtype="0" fill="hold" grpId="1" nodeType="withEffect">
                                  <p:stCondLst>
                                    <p:cond delay="0"/>
                                  </p:stCondLst>
                                  <p:childTnLst>
                                    <p:animEffect transition="out" filter="dissolve">
                                      <p:cBhvr>
                                        <p:cTn id="62" dur="1000"/>
                                        <p:tgtEl>
                                          <p:spTgt spid="48"/>
                                        </p:tgtEl>
                                      </p:cBhvr>
                                    </p:animEffect>
                                    <p:set>
                                      <p:cBhvr>
                                        <p:cTn id="63" dur="1" fill="hold">
                                          <p:stCondLst>
                                            <p:cond delay="999"/>
                                          </p:stCondLst>
                                        </p:cTn>
                                        <p:tgtEl>
                                          <p:spTgt spid="48"/>
                                        </p:tgtEl>
                                        <p:attrNameLst>
                                          <p:attrName>style.visibility</p:attrName>
                                        </p:attrNameLst>
                                      </p:cBhvr>
                                      <p:to>
                                        <p:strVal val="hidden"/>
                                      </p:to>
                                    </p:set>
                                  </p:childTnLst>
                                </p:cTn>
                              </p:par>
                              <p:par>
                                <p:cTn id="64" presetID="9" presetClass="exit" presetSubtype="0" fill="hold" grpId="1" nodeType="withEffect">
                                  <p:stCondLst>
                                    <p:cond delay="0"/>
                                  </p:stCondLst>
                                  <p:childTnLst>
                                    <p:animEffect transition="out" filter="dissolve">
                                      <p:cBhvr>
                                        <p:cTn id="65" dur="1000"/>
                                        <p:tgtEl>
                                          <p:spTgt spid="47"/>
                                        </p:tgtEl>
                                      </p:cBhvr>
                                    </p:animEffect>
                                    <p:set>
                                      <p:cBhvr>
                                        <p:cTn id="66" dur="1" fill="hold">
                                          <p:stCondLst>
                                            <p:cond delay="999"/>
                                          </p:stCondLst>
                                        </p:cTn>
                                        <p:tgtEl>
                                          <p:spTgt spid="47"/>
                                        </p:tgtEl>
                                        <p:attrNameLst>
                                          <p:attrName>style.visibility</p:attrName>
                                        </p:attrNameLst>
                                      </p:cBhvr>
                                      <p:to>
                                        <p:strVal val="hidden"/>
                                      </p:to>
                                    </p:set>
                                  </p:childTnLst>
                                </p:cTn>
                              </p:par>
                              <p:par>
                                <p:cTn id="67" presetID="9" presetClass="exit" presetSubtype="0" fill="hold" nodeType="withEffect">
                                  <p:stCondLst>
                                    <p:cond delay="0"/>
                                  </p:stCondLst>
                                  <p:childTnLst>
                                    <p:animEffect transition="out" filter="dissolve">
                                      <p:cBhvr>
                                        <p:cTn id="68" dur="1000"/>
                                        <p:tgtEl>
                                          <p:spTgt spid="11"/>
                                        </p:tgtEl>
                                      </p:cBhvr>
                                    </p:animEffect>
                                    <p:set>
                                      <p:cBhvr>
                                        <p:cTn id="69" dur="1" fill="hold">
                                          <p:stCondLst>
                                            <p:cond delay="999"/>
                                          </p:stCondLst>
                                        </p:cTn>
                                        <p:tgtEl>
                                          <p:spTgt spid="11"/>
                                        </p:tgtEl>
                                        <p:attrNameLst>
                                          <p:attrName>style.visibility</p:attrName>
                                        </p:attrNameLst>
                                      </p:cBhvr>
                                      <p:to>
                                        <p:strVal val="hidden"/>
                                      </p:to>
                                    </p:set>
                                  </p:childTnLst>
                                </p:cTn>
                              </p:par>
                              <p:par>
                                <p:cTn id="70" presetID="9" presetClass="exit" presetSubtype="0" fill="hold" grpId="1" nodeType="withEffect">
                                  <p:stCondLst>
                                    <p:cond delay="0"/>
                                  </p:stCondLst>
                                  <p:childTnLst>
                                    <p:animEffect transition="out" filter="dissolve">
                                      <p:cBhvr>
                                        <p:cTn id="71" dur="1000"/>
                                        <p:tgtEl>
                                          <p:spTgt spid="58"/>
                                        </p:tgtEl>
                                      </p:cBhvr>
                                    </p:animEffect>
                                    <p:set>
                                      <p:cBhvr>
                                        <p:cTn id="72" dur="1" fill="hold">
                                          <p:stCondLst>
                                            <p:cond delay="999"/>
                                          </p:stCondLst>
                                        </p:cTn>
                                        <p:tgtEl>
                                          <p:spTgt spid="58"/>
                                        </p:tgtEl>
                                        <p:attrNameLst>
                                          <p:attrName>style.visibility</p:attrName>
                                        </p:attrNameLst>
                                      </p:cBhvr>
                                      <p:to>
                                        <p:strVal val="hidden"/>
                                      </p:to>
                                    </p:set>
                                  </p:childTnLst>
                                </p:cTn>
                              </p:par>
                            </p:childTnLst>
                          </p:cTn>
                        </p:par>
                        <p:par>
                          <p:cTn id="73" fill="hold">
                            <p:stCondLst>
                              <p:cond delay="1000"/>
                            </p:stCondLst>
                            <p:childTnLst>
                              <p:par>
                                <p:cTn id="74" presetID="9" presetClass="entr" presetSubtype="0" fill="hold" nodeType="afterEffect">
                                  <p:stCondLst>
                                    <p:cond delay="0"/>
                                  </p:stCondLst>
                                  <p:childTnLst>
                                    <p:set>
                                      <p:cBhvr>
                                        <p:cTn id="75" dur="1" fill="hold">
                                          <p:stCondLst>
                                            <p:cond delay="0"/>
                                          </p:stCondLst>
                                        </p:cTn>
                                        <p:tgtEl>
                                          <p:spTgt spid="4780"/>
                                        </p:tgtEl>
                                        <p:attrNameLst>
                                          <p:attrName>style.visibility</p:attrName>
                                        </p:attrNameLst>
                                      </p:cBhvr>
                                      <p:to>
                                        <p:strVal val="visible"/>
                                      </p:to>
                                    </p:set>
                                    <p:animEffect transition="in" filter="dissolve">
                                      <p:cBhvr>
                                        <p:cTn id="76" dur="1500"/>
                                        <p:tgtEl>
                                          <p:spTgt spid="4780"/>
                                        </p:tgtEl>
                                      </p:cBhvr>
                                    </p:animEffect>
                                  </p:childTnLst>
                                </p:cTn>
                              </p:par>
                            </p:childTnLst>
                          </p:cTn>
                        </p:par>
                      </p:childTnLst>
                    </p:cTn>
                  </p:par>
                  <p:par>
                    <p:cTn id="77" fill="hold">
                      <p:stCondLst>
                        <p:cond delay="indefinite"/>
                      </p:stCondLst>
                      <p:childTnLst>
                        <p:par>
                          <p:cTn id="78" fill="hold">
                            <p:stCondLst>
                              <p:cond delay="0"/>
                            </p:stCondLst>
                            <p:childTnLst>
                              <p:par>
                                <p:cTn id="79" presetID="9" presetClass="entr" presetSubtype="0" fill="hold" grpId="0" nodeType="clickEffect">
                                  <p:stCondLst>
                                    <p:cond delay="0"/>
                                  </p:stCondLst>
                                  <p:childTnLst>
                                    <p:set>
                                      <p:cBhvr>
                                        <p:cTn id="80" dur="1" fill="hold">
                                          <p:stCondLst>
                                            <p:cond delay="0"/>
                                          </p:stCondLst>
                                        </p:cTn>
                                        <p:tgtEl>
                                          <p:spTgt spid="4782"/>
                                        </p:tgtEl>
                                        <p:attrNameLst>
                                          <p:attrName>style.visibility</p:attrName>
                                        </p:attrNameLst>
                                      </p:cBhvr>
                                      <p:to>
                                        <p:strVal val="visible"/>
                                      </p:to>
                                    </p:set>
                                    <p:animEffect transition="in" filter="dissolve">
                                      <p:cBhvr>
                                        <p:cTn id="81" dur="1000"/>
                                        <p:tgtEl>
                                          <p:spTgt spid="4782"/>
                                        </p:tgtEl>
                                      </p:cBhvr>
                                    </p:animEffect>
                                  </p:childTnLst>
                                </p:cTn>
                              </p:par>
                            </p:childTnLst>
                          </p:cTn>
                        </p:par>
                        <p:par>
                          <p:cTn id="82" fill="hold">
                            <p:stCondLst>
                              <p:cond delay="1000"/>
                            </p:stCondLst>
                            <p:childTnLst>
                              <p:par>
                                <p:cTn id="83" presetID="9" presetClass="entr" presetSubtype="0" fill="hold" nodeType="afterEffect">
                                  <p:stCondLst>
                                    <p:cond delay="300"/>
                                  </p:stCondLst>
                                  <p:childTnLst>
                                    <p:set>
                                      <p:cBhvr>
                                        <p:cTn id="84" dur="1" fill="hold">
                                          <p:stCondLst>
                                            <p:cond delay="0"/>
                                          </p:stCondLst>
                                        </p:cTn>
                                        <p:tgtEl>
                                          <p:spTgt spid="4778"/>
                                        </p:tgtEl>
                                        <p:attrNameLst>
                                          <p:attrName>style.visibility</p:attrName>
                                        </p:attrNameLst>
                                      </p:cBhvr>
                                      <p:to>
                                        <p:strVal val="visible"/>
                                      </p:to>
                                    </p:set>
                                    <p:animEffect transition="in" filter="dissolve">
                                      <p:cBhvr>
                                        <p:cTn id="85" dur="1000"/>
                                        <p:tgtEl>
                                          <p:spTgt spid="4778"/>
                                        </p:tgtEl>
                                      </p:cBhvr>
                                    </p:animEffect>
                                  </p:childTnLst>
                                </p:cTn>
                              </p:par>
                            </p:childTnLst>
                          </p:cTn>
                        </p:par>
                      </p:childTnLst>
                    </p:cTn>
                  </p:par>
                  <p:par>
                    <p:cTn id="86" fill="hold">
                      <p:stCondLst>
                        <p:cond delay="indefinite"/>
                      </p:stCondLst>
                      <p:childTnLst>
                        <p:par>
                          <p:cTn id="87" fill="hold">
                            <p:stCondLst>
                              <p:cond delay="0"/>
                            </p:stCondLst>
                            <p:childTnLst>
                              <p:par>
                                <p:cTn id="88" presetID="9" presetClass="entr" presetSubtype="0" fill="hold" nodeType="clickEffect">
                                  <p:stCondLst>
                                    <p:cond delay="0"/>
                                  </p:stCondLst>
                                  <p:childTnLst>
                                    <p:set>
                                      <p:cBhvr>
                                        <p:cTn id="89" dur="1" fill="hold">
                                          <p:stCondLst>
                                            <p:cond delay="0"/>
                                          </p:stCondLst>
                                        </p:cTn>
                                        <p:tgtEl>
                                          <p:spTgt spid="68"/>
                                        </p:tgtEl>
                                        <p:attrNameLst>
                                          <p:attrName>style.visibility</p:attrName>
                                        </p:attrNameLst>
                                      </p:cBhvr>
                                      <p:to>
                                        <p:strVal val="visible"/>
                                      </p:to>
                                    </p:set>
                                    <p:animEffect transition="in" filter="dissolve">
                                      <p:cBhvr>
                                        <p:cTn id="90" dur="1000"/>
                                        <p:tgtEl>
                                          <p:spTgt spid="68"/>
                                        </p:tgtEl>
                                      </p:cBhvr>
                                    </p:animEffect>
                                  </p:childTnLst>
                                </p:cTn>
                              </p:par>
                            </p:childTnLst>
                          </p:cTn>
                        </p:par>
                      </p:childTnLst>
                    </p:cTn>
                  </p:par>
                  <p:par>
                    <p:cTn id="91" fill="hold">
                      <p:stCondLst>
                        <p:cond delay="indefinite"/>
                      </p:stCondLst>
                      <p:childTnLst>
                        <p:par>
                          <p:cTn id="92" fill="hold">
                            <p:stCondLst>
                              <p:cond delay="0"/>
                            </p:stCondLst>
                            <p:childTnLst>
                              <p:par>
                                <p:cTn id="93" presetID="22" presetClass="entr" presetSubtype="8" fill="hold" nodeType="clickEffect">
                                  <p:stCondLst>
                                    <p:cond delay="0"/>
                                  </p:stCondLst>
                                  <p:childTnLst>
                                    <p:set>
                                      <p:cBhvr>
                                        <p:cTn id="94" dur="1" fill="hold">
                                          <p:stCondLst>
                                            <p:cond delay="0"/>
                                          </p:stCondLst>
                                        </p:cTn>
                                        <p:tgtEl>
                                          <p:spTgt spid="9"/>
                                        </p:tgtEl>
                                        <p:attrNameLst>
                                          <p:attrName>style.visibility</p:attrName>
                                        </p:attrNameLst>
                                      </p:cBhvr>
                                      <p:to>
                                        <p:strVal val="visible"/>
                                      </p:to>
                                    </p:set>
                                    <p:animEffect transition="in" filter="wipe(left)">
                                      <p:cBhvr>
                                        <p:cTn id="95" dur="1000"/>
                                        <p:tgtEl>
                                          <p:spTgt spid="9"/>
                                        </p:tgtEl>
                                      </p:cBhvr>
                                    </p:animEffect>
                                  </p:childTnLst>
                                </p:cTn>
                              </p:par>
                            </p:childTnLst>
                          </p:cTn>
                        </p:par>
                        <p:par>
                          <p:cTn id="96" fill="hold">
                            <p:stCondLst>
                              <p:cond delay="1000"/>
                            </p:stCondLst>
                            <p:childTnLst>
                              <p:par>
                                <p:cTn id="97" presetID="22" presetClass="entr" presetSubtype="8" fill="hold" nodeType="afterEffect">
                                  <p:stCondLst>
                                    <p:cond delay="250"/>
                                  </p:stCondLst>
                                  <p:childTnLst>
                                    <p:set>
                                      <p:cBhvr>
                                        <p:cTn id="98" dur="1" fill="hold">
                                          <p:stCondLst>
                                            <p:cond delay="0"/>
                                          </p:stCondLst>
                                        </p:cTn>
                                        <p:tgtEl>
                                          <p:spTgt spid="10"/>
                                        </p:tgtEl>
                                        <p:attrNameLst>
                                          <p:attrName>style.visibility</p:attrName>
                                        </p:attrNameLst>
                                      </p:cBhvr>
                                      <p:to>
                                        <p:strVal val="visible"/>
                                      </p:to>
                                    </p:set>
                                    <p:animEffect transition="in" filter="wipe(left)">
                                      <p:cBhvr>
                                        <p:cTn id="99" dur="1000"/>
                                        <p:tgtEl>
                                          <p:spTgt spid="10"/>
                                        </p:tgtEl>
                                      </p:cBhvr>
                                    </p:animEffect>
                                  </p:childTnLst>
                                </p:cTn>
                              </p:par>
                            </p:childTnLst>
                          </p:cTn>
                        </p:par>
                      </p:childTnLst>
                    </p:cTn>
                  </p:par>
                  <p:par>
                    <p:cTn id="100" fill="hold">
                      <p:stCondLst>
                        <p:cond delay="indefinite"/>
                      </p:stCondLst>
                      <p:childTnLst>
                        <p:par>
                          <p:cTn id="101" fill="hold">
                            <p:stCondLst>
                              <p:cond delay="0"/>
                            </p:stCondLst>
                            <p:childTnLst>
                              <p:par>
                                <p:cTn id="102" presetID="9" presetClass="entr" presetSubtype="0" fill="hold" grpId="0" nodeType="clickEffect">
                                  <p:stCondLst>
                                    <p:cond delay="0"/>
                                  </p:stCondLst>
                                  <p:childTnLst>
                                    <p:set>
                                      <p:cBhvr>
                                        <p:cTn id="103" dur="1" fill="hold">
                                          <p:stCondLst>
                                            <p:cond delay="0"/>
                                          </p:stCondLst>
                                        </p:cTn>
                                        <p:tgtEl>
                                          <p:spTgt spid="4781"/>
                                        </p:tgtEl>
                                        <p:attrNameLst>
                                          <p:attrName>style.visibility</p:attrName>
                                        </p:attrNameLst>
                                      </p:cBhvr>
                                      <p:to>
                                        <p:strVal val="visible"/>
                                      </p:to>
                                    </p:set>
                                    <p:animEffect transition="in" filter="dissolve">
                                      <p:cBhvr>
                                        <p:cTn id="104" dur="1000"/>
                                        <p:tgtEl>
                                          <p:spTgt spid="4781"/>
                                        </p:tgtEl>
                                      </p:cBhvr>
                                    </p:animEffect>
                                  </p:childTnLst>
                                </p:cTn>
                              </p:par>
                            </p:childTnLst>
                          </p:cTn>
                        </p:par>
                        <p:par>
                          <p:cTn id="105" fill="hold">
                            <p:stCondLst>
                              <p:cond delay="1000"/>
                            </p:stCondLst>
                            <p:childTnLst>
                              <p:par>
                                <p:cTn id="106" presetID="9" presetClass="entr" presetSubtype="0" fill="hold" nodeType="afterEffect">
                                  <p:stCondLst>
                                    <p:cond delay="300"/>
                                  </p:stCondLst>
                                  <p:childTnLst>
                                    <p:set>
                                      <p:cBhvr>
                                        <p:cTn id="107" dur="1" fill="hold">
                                          <p:stCondLst>
                                            <p:cond delay="0"/>
                                          </p:stCondLst>
                                        </p:cTn>
                                        <p:tgtEl>
                                          <p:spTgt spid="4777"/>
                                        </p:tgtEl>
                                        <p:attrNameLst>
                                          <p:attrName>style.visibility</p:attrName>
                                        </p:attrNameLst>
                                      </p:cBhvr>
                                      <p:to>
                                        <p:strVal val="visible"/>
                                      </p:to>
                                    </p:set>
                                    <p:animEffect transition="in" filter="dissolve">
                                      <p:cBhvr>
                                        <p:cTn id="108" dur="1000"/>
                                        <p:tgtEl>
                                          <p:spTgt spid="4777"/>
                                        </p:tgtEl>
                                      </p:cBhvr>
                                    </p:animEffect>
                                  </p:childTnLst>
                                </p:cTn>
                              </p:par>
                            </p:childTnLst>
                          </p:cTn>
                        </p:par>
                      </p:childTnLst>
                    </p:cTn>
                  </p:par>
                  <p:par>
                    <p:cTn id="109" fill="hold">
                      <p:stCondLst>
                        <p:cond delay="indefinite"/>
                      </p:stCondLst>
                      <p:childTnLst>
                        <p:par>
                          <p:cTn id="110" fill="hold">
                            <p:stCondLst>
                              <p:cond delay="0"/>
                            </p:stCondLst>
                            <p:childTnLst>
                              <p:par>
                                <p:cTn id="111" presetID="9" presetClass="entr" presetSubtype="0" fill="hold" nodeType="clickEffect">
                                  <p:stCondLst>
                                    <p:cond delay="0"/>
                                  </p:stCondLst>
                                  <p:childTnLst>
                                    <p:set>
                                      <p:cBhvr>
                                        <p:cTn id="112" dur="1" fill="hold">
                                          <p:stCondLst>
                                            <p:cond delay="0"/>
                                          </p:stCondLst>
                                        </p:cTn>
                                        <p:tgtEl>
                                          <p:spTgt spid="66"/>
                                        </p:tgtEl>
                                        <p:attrNameLst>
                                          <p:attrName>style.visibility</p:attrName>
                                        </p:attrNameLst>
                                      </p:cBhvr>
                                      <p:to>
                                        <p:strVal val="visible"/>
                                      </p:to>
                                    </p:set>
                                    <p:animEffect transition="in" filter="dissolve">
                                      <p:cBhvr>
                                        <p:cTn id="113" dur="1500"/>
                                        <p:tgtEl>
                                          <p:spTgt spid="66"/>
                                        </p:tgtEl>
                                      </p:cBhvr>
                                    </p:animEffect>
                                  </p:childTnLst>
                                </p:cTn>
                              </p:par>
                            </p:childTnLst>
                          </p:cTn>
                        </p:par>
                      </p:childTnLst>
                    </p:cTn>
                  </p:par>
                  <p:par>
                    <p:cTn id="114" fill="hold">
                      <p:stCondLst>
                        <p:cond delay="indefinite"/>
                      </p:stCondLst>
                      <p:childTnLst>
                        <p:par>
                          <p:cTn id="115" fill="hold">
                            <p:stCondLst>
                              <p:cond delay="0"/>
                            </p:stCondLst>
                            <p:childTnLst>
                              <p:par>
                                <p:cTn id="116" presetID="9" presetClass="entr" presetSubtype="0" fill="hold" nodeType="clickEffect">
                                  <p:stCondLst>
                                    <p:cond delay="0"/>
                                  </p:stCondLst>
                                  <p:childTnLst>
                                    <p:set>
                                      <p:cBhvr>
                                        <p:cTn id="117" dur="1" fill="hold">
                                          <p:stCondLst>
                                            <p:cond delay="0"/>
                                          </p:stCondLst>
                                        </p:cTn>
                                        <p:tgtEl>
                                          <p:spTgt spid="4"/>
                                        </p:tgtEl>
                                        <p:attrNameLst>
                                          <p:attrName>style.visibility</p:attrName>
                                        </p:attrNameLst>
                                      </p:cBhvr>
                                      <p:to>
                                        <p:strVal val="visible"/>
                                      </p:to>
                                    </p:set>
                                    <p:animEffect transition="in" filter="dissolve">
                                      <p:cBhvr>
                                        <p:cTn id="118" dur="1000"/>
                                        <p:tgtEl>
                                          <p:spTgt spid="4"/>
                                        </p:tgtEl>
                                      </p:cBhvr>
                                    </p:animEffect>
                                  </p:childTnLst>
                                </p:cTn>
                              </p:par>
                            </p:childTnLst>
                          </p:cTn>
                        </p:par>
                      </p:childTnLst>
                    </p:cTn>
                  </p:par>
                  <p:par>
                    <p:cTn id="119" fill="hold">
                      <p:stCondLst>
                        <p:cond delay="indefinite"/>
                      </p:stCondLst>
                      <p:childTnLst>
                        <p:par>
                          <p:cTn id="120" fill="hold">
                            <p:stCondLst>
                              <p:cond delay="0"/>
                            </p:stCondLst>
                            <p:childTnLst>
                              <p:par>
                                <p:cTn id="121" presetID="9" presetClass="entr" presetSubtype="0" fill="hold" nodeType="clickEffect">
                                  <p:stCondLst>
                                    <p:cond delay="0"/>
                                  </p:stCondLst>
                                  <p:childTnLst>
                                    <p:set>
                                      <p:cBhvr>
                                        <p:cTn id="122" dur="1" fill="hold">
                                          <p:stCondLst>
                                            <p:cond delay="0"/>
                                          </p:stCondLst>
                                        </p:cTn>
                                        <p:tgtEl>
                                          <p:spTgt spid="2"/>
                                        </p:tgtEl>
                                        <p:attrNameLst>
                                          <p:attrName>style.visibility</p:attrName>
                                        </p:attrNameLst>
                                      </p:cBhvr>
                                      <p:to>
                                        <p:strVal val="visible"/>
                                      </p:to>
                                    </p:set>
                                    <p:animEffect transition="in" filter="dissolve">
                                      <p:cBhvr>
                                        <p:cTn id="123" dur="1000"/>
                                        <p:tgtEl>
                                          <p:spTgt spid="2"/>
                                        </p:tgtEl>
                                      </p:cBhvr>
                                    </p:animEffect>
                                  </p:childTnLst>
                                </p:cTn>
                              </p:par>
                            </p:childTnLst>
                          </p:cTn>
                        </p:par>
                      </p:childTnLst>
                    </p:cTn>
                  </p:par>
                  <p:par>
                    <p:cTn id="124" fill="hold">
                      <p:stCondLst>
                        <p:cond delay="indefinite"/>
                      </p:stCondLst>
                      <p:childTnLst>
                        <p:par>
                          <p:cTn id="125" fill="hold">
                            <p:stCondLst>
                              <p:cond delay="0"/>
                            </p:stCondLst>
                            <p:childTnLst>
                              <p:par>
                                <p:cTn id="126" presetID="22" presetClass="entr" presetSubtype="1" fill="hold" nodeType="clickEffect">
                                  <p:stCondLst>
                                    <p:cond delay="0"/>
                                  </p:stCondLst>
                                  <p:childTnLst>
                                    <p:set>
                                      <p:cBhvr>
                                        <p:cTn id="127" dur="1" fill="hold">
                                          <p:stCondLst>
                                            <p:cond delay="0"/>
                                          </p:stCondLst>
                                        </p:cTn>
                                        <p:tgtEl>
                                          <p:spTgt spid="7"/>
                                        </p:tgtEl>
                                        <p:attrNameLst>
                                          <p:attrName>style.visibility</p:attrName>
                                        </p:attrNameLst>
                                      </p:cBhvr>
                                      <p:to>
                                        <p:strVal val="visible"/>
                                      </p:to>
                                    </p:set>
                                    <p:animEffect transition="in" filter="wipe(up)">
                                      <p:cBhvr>
                                        <p:cTn id="128" dur="1500"/>
                                        <p:tgtEl>
                                          <p:spTgt spid="7"/>
                                        </p:tgtEl>
                                      </p:cBhvr>
                                    </p:animEffect>
                                  </p:childTnLst>
                                </p:cTn>
                              </p:par>
                            </p:childTnLst>
                          </p:cTn>
                        </p:par>
                        <p:par>
                          <p:cTn id="129" fill="hold">
                            <p:stCondLst>
                              <p:cond delay="1500"/>
                            </p:stCondLst>
                            <p:childTnLst>
                              <p:par>
                                <p:cTn id="130" presetID="22" presetClass="entr" presetSubtype="1" fill="hold" nodeType="afterEffect">
                                  <p:stCondLst>
                                    <p:cond delay="750"/>
                                  </p:stCondLst>
                                  <p:childTnLst>
                                    <p:set>
                                      <p:cBhvr>
                                        <p:cTn id="131" dur="1" fill="hold">
                                          <p:stCondLst>
                                            <p:cond delay="0"/>
                                          </p:stCondLst>
                                        </p:cTn>
                                        <p:tgtEl>
                                          <p:spTgt spid="85"/>
                                        </p:tgtEl>
                                        <p:attrNameLst>
                                          <p:attrName>style.visibility</p:attrName>
                                        </p:attrNameLst>
                                      </p:cBhvr>
                                      <p:to>
                                        <p:strVal val="visible"/>
                                      </p:to>
                                    </p:set>
                                    <p:animEffect transition="in" filter="wipe(up)">
                                      <p:cBhvr>
                                        <p:cTn id="132" dur="1250"/>
                                        <p:tgtEl>
                                          <p:spTgt spid="8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8" grpId="0" animBg="1"/>
      <p:bldP spid="48" grpId="1" animBg="1"/>
      <p:bldP spid="49" grpId="0" animBg="1"/>
      <p:bldP spid="49" grpId="1" animBg="1"/>
      <p:bldP spid="59" grpId="0"/>
      <p:bldP spid="80" grpId="0"/>
      <p:bldP spid="4781" grpId="0" animBg="1"/>
      <p:bldP spid="4782" grpId="0" animBg="1"/>
      <p:bldP spid="58" grpId="0"/>
      <p:bldP spid="58" grpId="1"/>
      <p:bldP spid="47" grpId="0" animBg="1"/>
      <p:bldP spid="47" grpId="1" animBg="1"/>
    </p:bld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0" y="-247650"/>
            <a:ext cx="9144000" cy="1143000"/>
          </a:xfrm>
        </p:spPr>
        <p:txBody>
          <a:bodyPr/>
          <a:lstStyle/>
          <a:p>
            <a:r>
              <a:rPr lang="en-US" sz="2600" dirty="0" smtClean="0"/>
              <a:t>Vaccine Strategies Utilizing Displayed </a:t>
            </a:r>
            <a:r>
              <a:rPr lang="en-US" sz="2600" dirty="0" err="1" smtClean="0"/>
              <a:t>Inoviral</a:t>
            </a:r>
            <a:r>
              <a:rPr lang="en-US" sz="2600" dirty="0" smtClean="0"/>
              <a:t> Vectors</a:t>
            </a:r>
            <a:endParaRPr lang="el-GR" sz="2600" dirty="0"/>
          </a:p>
        </p:txBody>
      </p:sp>
      <p:sp>
        <p:nvSpPr>
          <p:cNvPr id="5552" name="Rectangle 5551"/>
          <p:cNvSpPr/>
          <p:nvPr/>
        </p:nvSpPr>
        <p:spPr>
          <a:xfrm>
            <a:off x="460174" y="1214480"/>
            <a:ext cx="1512168" cy="504056"/>
          </a:xfrm>
          <a:prstGeom prst="rect">
            <a:avLst/>
          </a:prstGeom>
          <a:noFill/>
          <a:ln w="3175"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en-US" sz="1400" b="1" kern="0" dirty="0" smtClean="0">
                <a:latin typeface="+mn-lt"/>
                <a:ea typeface="Arial Unicode MS" panose="020B0604020202020204" pitchFamily="34" charset="-128"/>
                <a:cs typeface="Arial Unicode MS" panose="020B0604020202020204" pitchFamily="34" charset="-128"/>
              </a:rPr>
              <a:t>Ff.g8</a:t>
            </a:r>
            <a:endParaRPr kumimoji="0" lang="en-US" sz="1400" b="1" i="0" u="none" strike="noStrike" kern="0" cap="none" spc="0" normalizeH="0" baseline="0" noProof="0" dirty="0" smtClean="0">
              <a:ln>
                <a:noFill/>
              </a:ln>
              <a:effectLst/>
              <a:uLnTx/>
              <a:uFillTx/>
              <a:latin typeface="+mn-lt"/>
              <a:ea typeface="Arial Unicode MS" panose="020B0604020202020204" pitchFamily="34" charset="-128"/>
              <a:cs typeface="Arial Unicode MS" panose="020B0604020202020204" pitchFamily="34" charset="-128"/>
            </a:endParaRPr>
          </a:p>
        </p:txBody>
      </p:sp>
      <p:sp>
        <p:nvSpPr>
          <p:cNvPr id="2777" name="Rectangle 2776"/>
          <p:cNvSpPr/>
          <p:nvPr/>
        </p:nvSpPr>
        <p:spPr>
          <a:xfrm>
            <a:off x="460174" y="2633190"/>
            <a:ext cx="1512168" cy="504056"/>
          </a:xfrm>
          <a:prstGeom prst="rect">
            <a:avLst/>
          </a:prstGeom>
          <a:noFill/>
          <a:ln w="3175"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en-US" sz="1400" b="1" kern="0" dirty="0" smtClean="0">
                <a:latin typeface="+mn-lt"/>
                <a:ea typeface="Arial Unicode MS" panose="020B0604020202020204" pitchFamily="34" charset="-128"/>
                <a:cs typeface="Arial Unicode MS" panose="020B0604020202020204" pitchFamily="34" charset="-128"/>
              </a:rPr>
              <a:t>Ff.g8.m</a:t>
            </a:r>
            <a:endParaRPr kumimoji="0" lang="en-US" sz="1400" b="1" i="0" u="none" strike="noStrike" kern="0" cap="none" spc="0" normalizeH="0" baseline="0" noProof="0" dirty="0" smtClean="0">
              <a:ln>
                <a:noFill/>
              </a:ln>
              <a:effectLst/>
              <a:uLnTx/>
              <a:uFillTx/>
              <a:latin typeface="+mn-lt"/>
              <a:ea typeface="Arial Unicode MS" panose="020B0604020202020204" pitchFamily="34" charset="-128"/>
              <a:cs typeface="Arial Unicode MS" panose="020B0604020202020204" pitchFamily="34" charset="-128"/>
            </a:endParaRPr>
          </a:p>
        </p:txBody>
      </p:sp>
      <p:sp>
        <p:nvSpPr>
          <p:cNvPr id="2778" name="Rectangle 2777"/>
          <p:cNvSpPr/>
          <p:nvPr/>
        </p:nvSpPr>
        <p:spPr>
          <a:xfrm>
            <a:off x="460174" y="4051900"/>
            <a:ext cx="1512168" cy="504056"/>
          </a:xfrm>
          <a:prstGeom prst="rect">
            <a:avLst/>
          </a:prstGeom>
          <a:noFill/>
          <a:ln w="3175"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en-US" sz="1400" b="1" kern="0" dirty="0" smtClean="0">
                <a:latin typeface="+mn-lt"/>
                <a:ea typeface="Arial Unicode MS" panose="020B0604020202020204" pitchFamily="34" charset="-128"/>
                <a:cs typeface="Arial Unicode MS" panose="020B0604020202020204" pitchFamily="34" charset="-128"/>
              </a:rPr>
              <a:t>Ff.g3</a:t>
            </a:r>
            <a:endParaRPr kumimoji="0" lang="en-US" sz="1400" b="1" i="0" u="none" strike="noStrike" kern="0" cap="none" spc="0" normalizeH="0" baseline="0" noProof="0" dirty="0" smtClean="0">
              <a:ln>
                <a:noFill/>
              </a:ln>
              <a:effectLst/>
              <a:uLnTx/>
              <a:uFillTx/>
              <a:latin typeface="+mn-lt"/>
              <a:ea typeface="Arial Unicode MS" panose="020B0604020202020204" pitchFamily="34" charset="-128"/>
              <a:cs typeface="Arial Unicode MS" panose="020B0604020202020204" pitchFamily="34" charset="-128"/>
            </a:endParaRPr>
          </a:p>
        </p:txBody>
      </p:sp>
      <p:sp>
        <p:nvSpPr>
          <p:cNvPr id="2779" name="Rectangle 2778"/>
          <p:cNvSpPr/>
          <p:nvPr/>
        </p:nvSpPr>
        <p:spPr>
          <a:xfrm>
            <a:off x="460174" y="5470611"/>
            <a:ext cx="1512168" cy="504056"/>
          </a:xfrm>
          <a:prstGeom prst="rect">
            <a:avLst/>
          </a:prstGeom>
          <a:noFill/>
          <a:ln w="3175"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en-US" sz="1400" b="1" kern="0" dirty="0" smtClean="0">
                <a:latin typeface="+mn-lt"/>
                <a:ea typeface="Arial Unicode MS" panose="020B0604020202020204" pitchFamily="34" charset="-128"/>
                <a:cs typeface="Arial Unicode MS" panose="020B0604020202020204" pitchFamily="34" charset="-128"/>
              </a:rPr>
              <a:t>Ff.g3.m</a:t>
            </a:r>
            <a:endParaRPr kumimoji="0" lang="en-US" sz="1400" b="1" i="0" u="none" strike="noStrike" kern="0" cap="none" spc="0" normalizeH="0" baseline="0" noProof="0" dirty="0" smtClean="0">
              <a:ln>
                <a:noFill/>
              </a:ln>
              <a:effectLst/>
              <a:uLnTx/>
              <a:uFillTx/>
              <a:latin typeface="+mn-lt"/>
              <a:ea typeface="Arial Unicode MS" panose="020B0604020202020204" pitchFamily="34" charset="-128"/>
              <a:cs typeface="Arial Unicode MS" panose="020B0604020202020204" pitchFamily="34" charset="-128"/>
            </a:endParaRPr>
          </a:p>
        </p:txBody>
      </p:sp>
      <p:pic>
        <p:nvPicPr>
          <p:cNvPr id="2050" name="Picture 2"/>
          <p:cNvPicPr>
            <a:picLocks noChangeAspect="1" noChangeArrowheads="1"/>
          </p:cNvPicPr>
          <p:nvPr/>
        </p:nvPicPr>
        <p:blipFill>
          <a:blip r:embed="rId2" cstate="print">
            <a:extLst>
              <a:ext uri="{28A0092B-C50C-407E-A947-70E740481C1C}">
                <a14:useLocalDpi xmlns="" xmlns:a14="http://schemas.microsoft.com/office/drawing/2010/main"/>
              </a:ext>
            </a:extLst>
          </a:blip>
          <a:srcRect/>
          <a:stretch>
            <a:fillRect/>
          </a:stretch>
        </p:blipFill>
        <p:spPr bwMode="auto">
          <a:xfrm>
            <a:off x="1994640" y="775920"/>
            <a:ext cx="5318002" cy="137507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pic>
      <p:pic>
        <p:nvPicPr>
          <p:cNvPr id="3" name="Picture 3"/>
          <p:cNvPicPr>
            <a:picLocks noChangeAspect="1" noChangeArrowheads="1"/>
          </p:cNvPicPr>
          <p:nvPr/>
        </p:nvPicPr>
        <p:blipFill>
          <a:blip r:embed="rId3" cstate="print">
            <a:extLst>
              <a:ext uri="{28A0092B-C50C-407E-A947-70E740481C1C}">
                <a14:useLocalDpi xmlns="" xmlns:a14="http://schemas.microsoft.com/office/drawing/2010/main"/>
              </a:ext>
            </a:extLst>
          </a:blip>
          <a:srcRect/>
          <a:stretch>
            <a:fillRect/>
          </a:stretch>
        </p:blipFill>
        <p:spPr bwMode="auto">
          <a:xfrm>
            <a:off x="1994640" y="2140980"/>
            <a:ext cx="5325927" cy="137507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pic>
      <p:pic>
        <p:nvPicPr>
          <p:cNvPr id="4" name="Picture 4"/>
          <p:cNvPicPr>
            <a:picLocks noChangeAspect="1" noChangeArrowheads="1"/>
          </p:cNvPicPr>
          <p:nvPr/>
        </p:nvPicPr>
        <p:blipFill>
          <a:blip r:embed="rId4" cstate="print">
            <a:extLst>
              <a:ext uri="{28A0092B-C50C-407E-A947-70E740481C1C}">
                <a14:useLocalDpi xmlns="" xmlns:a14="http://schemas.microsoft.com/office/drawing/2010/main"/>
              </a:ext>
            </a:extLst>
          </a:blip>
          <a:srcRect/>
          <a:stretch>
            <a:fillRect/>
          </a:stretch>
        </p:blipFill>
        <p:spPr bwMode="auto">
          <a:xfrm>
            <a:off x="1994640" y="3506040"/>
            <a:ext cx="5318002" cy="142658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pic>
      <p:pic>
        <p:nvPicPr>
          <p:cNvPr id="5" name="Picture 5"/>
          <p:cNvPicPr>
            <a:picLocks noChangeAspect="1" noChangeArrowheads="1"/>
          </p:cNvPicPr>
          <p:nvPr/>
        </p:nvPicPr>
        <p:blipFill>
          <a:blip r:embed="rId5" cstate="print">
            <a:extLst>
              <a:ext uri="{28A0092B-C50C-407E-A947-70E740481C1C}">
                <a14:useLocalDpi xmlns="" xmlns:a14="http://schemas.microsoft.com/office/drawing/2010/main"/>
              </a:ext>
            </a:extLst>
          </a:blip>
          <a:srcRect/>
          <a:stretch>
            <a:fillRect/>
          </a:stretch>
        </p:blipFill>
        <p:spPr bwMode="auto">
          <a:xfrm>
            <a:off x="1994640" y="4922615"/>
            <a:ext cx="5318002" cy="1616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pic>
    </p:spTree>
    <p:extLst>
      <p:ext uri="{BB962C8B-B14F-4D97-AF65-F5344CB8AC3E}">
        <p14:creationId xmlns="" xmlns:p14="http://schemas.microsoft.com/office/powerpoint/2010/main" val="113356436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5552"/>
                                        </p:tgtEl>
                                        <p:attrNameLst>
                                          <p:attrName>style.visibility</p:attrName>
                                        </p:attrNameLst>
                                      </p:cBhvr>
                                      <p:to>
                                        <p:strVal val="visible"/>
                                      </p:to>
                                    </p:set>
                                    <p:animEffect transition="in" filter="dissolve">
                                      <p:cBhvr>
                                        <p:cTn id="7" dur="1000"/>
                                        <p:tgtEl>
                                          <p:spTgt spid="5552"/>
                                        </p:tgtEl>
                                      </p:cBhvr>
                                    </p:animEffect>
                                  </p:childTnLst>
                                </p:cTn>
                              </p:par>
                              <p:par>
                                <p:cTn id="8" presetID="9" presetClass="entr" presetSubtype="0" fill="hold" nodeType="withEffect">
                                  <p:stCondLst>
                                    <p:cond delay="0"/>
                                  </p:stCondLst>
                                  <p:childTnLst>
                                    <p:set>
                                      <p:cBhvr>
                                        <p:cTn id="9" dur="1" fill="hold">
                                          <p:stCondLst>
                                            <p:cond delay="0"/>
                                          </p:stCondLst>
                                        </p:cTn>
                                        <p:tgtEl>
                                          <p:spTgt spid="2050"/>
                                        </p:tgtEl>
                                        <p:attrNameLst>
                                          <p:attrName>style.visibility</p:attrName>
                                        </p:attrNameLst>
                                      </p:cBhvr>
                                      <p:to>
                                        <p:strVal val="visible"/>
                                      </p:to>
                                    </p:set>
                                    <p:animEffect transition="in" filter="dissolve">
                                      <p:cBhvr>
                                        <p:cTn id="10" dur="1250"/>
                                        <p:tgtEl>
                                          <p:spTgt spid="2050"/>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grpId="0" nodeType="clickEffect">
                                  <p:stCondLst>
                                    <p:cond delay="0"/>
                                  </p:stCondLst>
                                  <p:childTnLst>
                                    <p:set>
                                      <p:cBhvr>
                                        <p:cTn id="14" dur="1" fill="hold">
                                          <p:stCondLst>
                                            <p:cond delay="0"/>
                                          </p:stCondLst>
                                        </p:cTn>
                                        <p:tgtEl>
                                          <p:spTgt spid="2777"/>
                                        </p:tgtEl>
                                        <p:attrNameLst>
                                          <p:attrName>style.visibility</p:attrName>
                                        </p:attrNameLst>
                                      </p:cBhvr>
                                      <p:to>
                                        <p:strVal val="visible"/>
                                      </p:to>
                                    </p:set>
                                    <p:animEffect transition="in" filter="dissolve">
                                      <p:cBhvr>
                                        <p:cTn id="15" dur="1000"/>
                                        <p:tgtEl>
                                          <p:spTgt spid="2777"/>
                                        </p:tgtEl>
                                      </p:cBhvr>
                                    </p:animEffect>
                                  </p:childTnLst>
                                </p:cTn>
                              </p:par>
                              <p:par>
                                <p:cTn id="16" presetID="9" presetClass="entr" presetSubtype="0" fill="hold" nodeType="withEffect">
                                  <p:stCondLst>
                                    <p:cond delay="0"/>
                                  </p:stCondLst>
                                  <p:childTnLst>
                                    <p:set>
                                      <p:cBhvr>
                                        <p:cTn id="17" dur="1" fill="hold">
                                          <p:stCondLst>
                                            <p:cond delay="0"/>
                                          </p:stCondLst>
                                        </p:cTn>
                                        <p:tgtEl>
                                          <p:spTgt spid="3"/>
                                        </p:tgtEl>
                                        <p:attrNameLst>
                                          <p:attrName>style.visibility</p:attrName>
                                        </p:attrNameLst>
                                      </p:cBhvr>
                                      <p:to>
                                        <p:strVal val="visible"/>
                                      </p:to>
                                    </p:set>
                                    <p:animEffect transition="in" filter="dissolve">
                                      <p:cBhvr>
                                        <p:cTn id="18" dur="1250"/>
                                        <p:tgtEl>
                                          <p:spTgt spid="3"/>
                                        </p:tgtEl>
                                      </p:cBhvr>
                                    </p:animEffect>
                                  </p:childTnLst>
                                </p:cTn>
                              </p:par>
                            </p:childTnLst>
                          </p:cTn>
                        </p:par>
                      </p:childTnLst>
                    </p:cTn>
                  </p:par>
                  <p:par>
                    <p:cTn id="19" fill="hold">
                      <p:stCondLst>
                        <p:cond delay="indefinite"/>
                      </p:stCondLst>
                      <p:childTnLst>
                        <p:par>
                          <p:cTn id="20" fill="hold">
                            <p:stCondLst>
                              <p:cond delay="0"/>
                            </p:stCondLst>
                            <p:childTnLst>
                              <p:par>
                                <p:cTn id="21" presetID="9" presetClass="entr" presetSubtype="0" fill="hold" grpId="0" nodeType="clickEffect">
                                  <p:stCondLst>
                                    <p:cond delay="0"/>
                                  </p:stCondLst>
                                  <p:childTnLst>
                                    <p:set>
                                      <p:cBhvr>
                                        <p:cTn id="22" dur="1" fill="hold">
                                          <p:stCondLst>
                                            <p:cond delay="0"/>
                                          </p:stCondLst>
                                        </p:cTn>
                                        <p:tgtEl>
                                          <p:spTgt spid="2778"/>
                                        </p:tgtEl>
                                        <p:attrNameLst>
                                          <p:attrName>style.visibility</p:attrName>
                                        </p:attrNameLst>
                                      </p:cBhvr>
                                      <p:to>
                                        <p:strVal val="visible"/>
                                      </p:to>
                                    </p:set>
                                    <p:animEffect transition="in" filter="dissolve">
                                      <p:cBhvr>
                                        <p:cTn id="23" dur="1000"/>
                                        <p:tgtEl>
                                          <p:spTgt spid="2778"/>
                                        </p:tgtEl>
                                      </p:cBhvr>
                                    </p:animEffect>
                                  </p:childTnLst>
                                </p:cTn>
                              </p:par>
                              <p:par>
                                <p:cTn id="24" presetID="9" presetClass="entr" presetSubtype="0" fill="hold" nodeType="withEffect">
                                  <p:stCondLst>
                                    <p:cond delay="0"/>
                                  </p:stCondLst>
                                  <p:childTnLst>
                                    <p:set>
                                      <p:cBhvr>
                                        <p:cTn id="25" dur="1" fill="hold">
                                          <p:stCondLst>
                                            <p:cond delay="0"/>
                                          </p:stCondLst>
                                        </p:cTn>
                                        <p:tgtEl>
                                          <p:spTgt spid="4"/>
                                        </p:tgtEl>
                                        <p:attrNameLst>
                                          <p:attrName>style.visibility</p:attrName>
                                        </p:attrNameLst>
                                      </p:cBhvr>
                                      <p:to>
                                        <p:strVal val="visible"/>
                                      </p:to>
                                    </p:set>
                                    <p:animEffect transition="in" filter="dissolve">
                                      <p:cBhvr>
                                        <p:cTn id="26" dur="1250"/>
                                        <p:tgtEl>
                                          <p:spTgt spid="4"/>
                                        </p:tgtEl>
                                      </p:cBhvr>
                                    </p:animEffect>
                                  </p:childTnLst>
                                </p:cTn>
                              </p:par>
                            </p:childTnLst>
                          </p:cTn>
                        </p:par>
                      </p:childTnLst>
                    </p:cTn>
                  </p:par>
                  <p:par>
                    <p:cTn id="27" fill="hold">
                      <p:stCondLst>
                        <p:cond delay="indefinite"/>
                      </p:stCondLst>
                      <p:childTnLst>
                        <p:par>
                          <p:cTn id="28" fill="hold">
                            <p:stCondLst>
                              <p:cond delay="0"/>
                            </p:stCondLst>
                            <p:childTnLst>
                              <p:par>
                                <p:cTn id="29" presetID="9" presetClass="entr" presetSubtype="0" fill="hold" grpId="0" nodeType="clickEffect">
                                  <p:stCondLst>
                                    <p:cond delay="0"/>
                                  </p:stCondLst>
                                  <p:childTnLst>
                                    <p:set>
                                      <p:cBhvr>
                                        <p:cTn id="30" dur="1" fill="hold">
                                          <p:stCondLst>
                                            <p:cond delay="0"/>
                                          </p:stCondLst>
                                        </p:cTn>
                                        <p:tgtEl>
                                          <p:spTgt spid="2779"/>
                                        </p:tgtEl>
                                        <p:attrNameLst>
                                          <p:attrName>style.visibility</p:attrName>
                                        </p:attrNameLst>
                                      </p:cBhvr>
                                      <p:to>
                                        <p:strVal val="visible"/>
                                      </p:to>
                                    </p:set>
                                    <p:animEffect transition="in" filter="dissolve">
                                      <p:cBhvr>
                                        <p:cTn id="31" dur="1000"/>
                                        <p:tgtEl>
                                          <p:spTgt spid="2779"/>
                                        </p:tgtEl>
                                      </p:cBhvr>
                                    </p:animEffect>
                                  </p:childTnLst>
                                </p:cTn>
                              </p:par>
                              <p:par>
                                <p:cTn id="32" presetID="9" presetClass="entr" presetSubtype="0" fill="hold" nodeType="withEffect">
                                  <p:stCondLst>
                                    <p:cond delay="0"/>
                                  </p:stCondLst>
                                  <p:childTnLst>
                                    <p:set>
                                      <p:cBhvr>
                                        <p:cTn id="33" dur="1" fill="hold">
                                          <p:stCondLst>
                                            <p:cond delay="0"/>
                                          </p:stCondLst>
                                        </p:cTn>
                                        <p:tgtEl>
                                          <p:spTgt spid="5"/>
                                        </p:tgtEl>
                                        <p:attrNameLst>
                                          <p:attrName>style.visibility</p:attrName>
                                        </p:attrNameLst>
                                      </p:cBhvr>
                                      <p:to>
                                        <p:strVal val="visible"/>
                                      </p:to>
                                    </p:set>
                                    <p:animEffect transition="in" filter="dissolve">
                                      <p:cBhvr>
                                        <p:cTn id="34" dur="125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552" grpId="0"/>
      <p:bldP spid="2777" grpId="0"/>
      <p:bldP spid="2778" grpId="0"/>
      <p:bldP spid="2779" grpId="0"/>
    </p:bld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304800" y="-76200"/>
            <a:ext cx="8582025" cy="1143000"/>
          </a:xfrm>
        </p:spPr>
        <p:txBody>
          <a:bodyPr/>
          <a:lstStyle/>
          <a:p>
            <a:r>
              <a:rPr lang="en-US" sz="2800" dirty="0" err="1"/>
              <a:t>Inovirus</a:t>
            </a:r>
            <a:r>
              <a:rPr lang="en-US" sz="2800" dirty="0"/>
              <a:t>-Based Vaccines Against </a:t>
            </a:r>
            <a:r>
              <a:rPr lang="en-US" sz="2800" dirty="0" smtClean="0"/>
              <a:t>HIV-1</a:t>
            </a:r>
            <a:endParaRPr lang="el-GR" sz="2800" dirty="0"/>
          </a:p>
        </p:txBody>
      </p:sp>
      <p:graphicFrame>
        <p:nvGraphicFramePr>
          <p:cNvPr id="4" name="Content Placeholder 3"/>
          <p:cNvGraphicFramePr>
            <a:graphicFrameLocks noGrp="1"/>
          </p:cNvGraphicFramePr>
          <p:nvPr>
            <p:ph idx="1"/>
            <p:extLst>
              <p:ext uri="{D42A27DB-BD31-4B8C-83A1-F6EECF244321}">
                <p14:modId xmlns="" xmlns:p14="http://schemas.microsoft.com/office/powerpoint/2010/main" val="1094984083"/>
              </p:ext>
            </p:extLst>
          </p:nvPr>
        </p:nvGraphicFramePr>
        <p:xfrm>
          <a:off x="161925" y="955303"/>
          <a:ext cx="8810625" cy="5382695"/>
        </p:xfrm>
        <a:graphic>
          <a:graphicData uri="http://schemas.openxmlformats.org/drawingml/2006/table">
            <a:tbl>
              <a:tblPr>
                <a:tableStyleId>{5C22544A-7EE6-4342-B048-85BDC9FD1C3A}</a:tableStyleId>
              </a:tblPr>
              <a:tblGrid>
                <a:gridCol w="854075"/>
                <a:gridCol w="1146629"/>
                <a:gridCol w="1117600"/>
                <a:gridCol w="1422400"/>
                <a:gridCol w="1546740"/>
                <a:gridCol w="1080345"/>
                <a:gridCol w="1642836"/>
              </a:tblGrid>
              <a:tr h="1352468">
                <a:tc>
                  <a:txBody>
                    <a:bodyPr/>
                    <a:lstStyle/>
                    <a:p>
                      <a:pPr algn="ctr">
                        <a:spcAft>
                          <a:spcPts val="0"/>
                        </a:spcAft>
                      </a:pPr>
                      <a:r>
                        <a:rPr lang="en-US" sz="1100" b="1" i="1" dirty="0" smtClean="0">
                          <a:solidFill>
                            <a:schemeClr val="tx1"/>
                          </a:solidFill>
                          <a:effectLst/>
                          <a:latin typeface="+mn-lt"/>
                          <a:ea typeface="Times New Roman"/>
                        </a:rPr>
                        <a:t>Pathogens</a:t>
                      </a:r>
                      <a:endParaRPr lang="el-GR" sz="1100" b="1" dirty="0">
                        <a:solidFill>
                          <a:schemeClr val="tx1"/>
                        </a:solidFill>
                        <a:effectLst/>
                        <a:latin typeface="+mn-lt"/>
                        <a:ea typeface="Times New Roman"/>
                      </a:endParaRPr>
                    </a:p>
                  </a:txBody>
                  <a:tcPr marL="68580" marR="68580" marT="0" marB="0" anchor="ctr">
                    <a:lnL w="12700" cmpd="sng">
                      <a:noFill/>
                    </a:lnL>
                    <a:lnR w="12700" cmpd="sng">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spcAft>
                          <a:spcPts val="0"/>
                        </a:spcAft>
                      </a:pPr>
                      <a:r>
                        <a:rPr lang="en-US" sz="1100" b="1" i="1" dirty="0" err="1">
                          <a:solidFill>
                            <a:schemeClr val="tx1"/>
                          </a:solidFill>
                          <a:effectLst/>
                          <a:latin typeface="+mn-lt"/>
                          <a:ea typeface="Times New Roman"/>
                        </a:rPr>
                        <a:t>Inoviral</a:t>
                      </a:r>
                      <a:r>
                        <a:rPr lang="en-US" sz="1100" b="1" i="1" dirty="0">
                          <a:solidFill>
                            <a:schemeClr val="tx1"/>
                          </a:solidFill>
                          <a:effectLst/>
                          <a:latin typeface="+mn-lt"/>
                          <a:ea typeface="Times New Roman"/>
                        </a:rPr>
                        <a:t> vector</a:t>
                      </a:r>
                      <a:r>
                        <a:rPr lang="en-US" sz="1100" b="1" i="1" baseline="30000" dirty="0">
                          <a:solidFill>
                            <a:schemeClr val="tx1"/>
                          </a:solidFill>
                          <a:effectLst/>
                          <a:latin typeface="+mn-lt"/>
                          <a:ea typeface="Times New Roman"/>
                        </a:rPr>
                        <a:t> </a:t>
                      </a:r>
                      <a:endParaRPr lang="el-GR" sz="1100" b="1" dirty="0">
                        <a:solidFill>
                          <a:schemeClr val="tx1"/>
                        </a:solidFill>
                        <a:effectLst/>
                        <a:latin typeface="+mn-lt"/>
                        <a:ea typeface="Times New Roman"/>
                      </a:endParaRPr>
                    </a:p>
                  </a:txBody>
                  <a:tcPr marL="68580" marR="68580" marT="0" marB="0" anchor="ctr">
                    <a:lnL w="12700" cmpd="sng">
                      <a:noFill/>
                    </a:lnL>
                    <a:lnR w="12700" cmpd="sng">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spcAft>
                          <a:spcPts val="0"/>
                        </a:spcAft>
                      </a:pPr>
                      <a:r>
                        <a:rPr lang="en-US" sz="1100" b="1" i="1" dirty="0" smtClean="0">
                          <a:solidFill>
                            <a:schemeClr val="tx1"/>
                          </a:solidFill>
                          <a:effectLst/>
                          <a:latin typeface="+mn-lt"/>
                          <a:ea typeface="Times New Roman"/>
                        </a:rPr>
                        <a:t>Antigen</a:t>
                      </a:r>
                      <a:endParaRPr lang="el-GR" sz="1100" b="1" dirty="0">
                        <a:solidFill>
                          <a:schemeClr val="tx1"/>
                        </a:solidFill>
                        <a:effectLst/>
                        <a:latin typeface="+mn-lt"/>
                        <a:ea typeface="Times New Roman"/>
                      </a:endParaRPr>
                    </a:p>
                  </a:txBody>
                  <a:tcPr marL="68580" marR="68580" marT="0" marB="0" anchor="ctr">
                    <a:lnL w="12700" cmpd="sng">
                      <a:noFill/>
                    </a:lnL>
                    <a:lnR w="12700" cmpd="sng">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spcAft>
                          <a:spcPts val="0"/>
                        </a:spcAft>
                      </a:pPr>
                      <a:r>
                        <a:rPr lang="en-US" sz="1100" b="1" i="1" dirty="0">
                          <a:solidFill>
                            <a:schemeClr val="tx1"/>
                          </a:solidFill>
                          <a:effectLst/>
                          <a:latin typeface="+mn-lt"/>
                          <a:ea typeface="Times New Roman"/>
                        </a:rPr>
                        <a:t>Study Animal Model</a:t>
                      </a:r>
                      <a:endParaRPr lang="el-GR" sz="1100" b="1" dirty="0">
                        <a:solidFill>
                          <a:schemeClr val="tx1"/>
                        </a:solidFill>
                        <a:effectLst/>
                        <a:latin typeface="+mn-lt"/>
                        <a:ea typeface="Times New Roman"/>
                      </a:endParaRPr>
                    </a:p>
                  </a:txBody>
                  <a:tcPr marL="68580" marR="68580" marT="0" marB="0" anchor="ctr">
                    <a:lnL w="12700" cmpd="sng">
                      <a:noFill/>
                    </a:lnL>
                    <a:lnR w="12700" cmpd="sng">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spcAft>
                          <a:spcPts val="0"/>
                        </a:spcAft>
                      </a:pPr>
                      <a:r>
                        <a:rPr lang="en-US" sz="1100" b="1" i="1" dirty="0">
                          <a:solidFill>
                            <a:schemeClr val="tx1"/>
                          </a:solidFill>
                          <a:effectLst/>
                          <a:latin typeface="+mn-lt"/>
                          <a:ea typeface="Times New Roman"/>
                        </a:rPr>
                        <a:t>Type of Immune Response</a:t>
                      </a:r>
                      <a:endParaRPr lang="el-GR" sz="1100" b="1" dirty="0">
                        <a:solidFill>
                          <a:schemeClr val="tx1"/>
                        </a:solidFill>
                        <a:effectLst/>
                        <a:latin typeface="+mn-lt"/>
                        <a:ea typeface="Times New Roman"/>
                      </a:endParaRPr>
                    </a:p>
                  </a:txBody>
                  <a:tcPr marL="68580" marR="68580" marT="0" marB="0" anchor="ctr">
                    <a:lnL w="12700" cmpd="sng">
                      <a:noFill/>
                    </a:lnL>
                    <a:lnR w="12700" cmpd="sng">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spcAft>
                          <a:spcPts val="0"/>
                        </a:spcAft>
                      </a:pPr>
                      <a:r>
                        <a:rPr lang="en-US" sz="1100" b="1" i="1" dirty="0">
                          <a:solidFill>
                            <a:schemeClr val="tx1"/>
                          </a:solidFill>
                          <a:effectLst/>
                          <a:latin typeface="+mn-lt"/>
                          <a:ea typeface="Times New Roman"/>
                        </a:rPr>
                        <a:t>Protection of Vaccinated Animals Against Challenge with the </a:t>
                      </a:r>
                      <a:r>
                        <a:rPr lang="en-US" sz="1100" b="1" i="1" dirty="0" smtClean="0">
                          <a:solidFill>
                            <a:schemeClr val="tx1"/>
                          </a:solidFill>
                          <a:effectLst/>
                          <a:latin typeface="+mn-lt"/>
                          <a:ea typeface="Times New Roman"/>
                        </a:rPr>
                        <a:t>Pathogen</a:t>
                      </a:r>
                      <a:endParaRPr lang="el-GR" sz="1100" b="1" dirty="0">
                        <a:solidFill>
                          <a:schemeClr val="tx1"/>
                        </a:solidFill>
                        <a:effectLst/>
                        <a:latin typeface="+mn-lt"/>
                        <a:ea typeface="Times New Roman"/>
                      </a:endParaRPr>
                    </a:p>
                  </a:txBody>
                  <a:tcPr marL="68580" marR="68580" marT="0" marB="0" anchor="ctr">
                    <a:lnL w="12700" cmpd="sng">
                      <a:noFill/>
                    </a:lnL>
                    <a:lnR w="12700" cmpd="sng">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spcAft>
                          <a:spcPts val="0"/>
                        </a:spcAft>
                      </a:pPr>
                      <a:r>
                        <a:rPr lang="en-US" sz="1100" b="1" i="1" dirty="0" smtClean="0">
                          <a:solidFill>
                            <a:schemeClr val="tx1"/>
                          </a:solidFill>
                          <a:effectLst/>
                          <a:latin typeface="+mn-lt"/>
                          <a:ea typeface="Times New Roman"/>
                        </a:rPr>
                        <a:t>References</a:t>
                      </a:r>
                      <a:endParaRPr lang="el-GR" sz="1100" b="1" dirty="0">
                        <a:solidFill>
                          <a:schemeClr val="tx1"/>
                        </a:solidFill>
                        <a:effectLst/>
                        <a:latin typeface="+mn-lt"/>
                        <a:ea typeface="Times New Roman"/>
                      </a:endParaRPr>
                    </a:p>
                  </a:txBody>
                  <a:tcPr marL="68580" marR="68580" marT="0" marB="0" anchor="ctr">
                    <a:lnL w="12700" cmpd="sng">
                      <a:noFill/>
                    </a:lnL>
                    <a:lnR w="12700" cmpd="sng">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r>
              <a:tr h="296187">
                <a:tc>
                  <a:txBody>
                    <a:bodyPr/>
                    <a:lstStyle/>
                    <a:p>
                      <a:pPr algn="ctr">
                        <a:spcAft>
                          <a:spcPts val="0"/>
                        </a:spcAft>
                      </a:pPr>
                      <a:r>
                        <a:rPr lang="en-US" sz="1100" dirty="0">
                          <a:solidFill>
                            <a:schemeClr val="tx1"/>
                          </a:solidFill>
                          <a:effectLst/>
                          <a:latin typeface="+mn-lt"/>
                          <a:ea typeface="Times New Roman"/>
                        </a:rPr>
                        <a:t>HIV-1</a:t>
                      </a:r>
                      <a:endParaRPr lang="el-GR" sz="1100" dirty="0">
                        <a:solidFill>
                          <a:schemeClr val="tx1"/>
                        </a:solidFill>
                        <a:effectLst/>
                        <a:latin typeface="+mn-lt"/>
                        <a:ea typeface="Times New Roman"/>
                      </a:endParaRPr>
                    </a:p>
                  </a:txBody>
                  <a:tcPr marL="68580" marR="68580" marT="0" marB="0"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spcAft>
                          <a:spcPts val="0"/>
                        </a:spcAft>
                      </a:pPr>
                      <a:r>
                        <a:rPr lang="en-US" sz="1100">
                          <a:solidFill>
                            <a:schemeClr val="tx1"/>
                          </a:solidFill>
                          <a:effectLst/>
                          <a:latin typeface="+mn-lt"/>
                          <a:ea typeface="Times New Roman"/>
                        </a:rPr>
                        <a:t>Fd.g3</a:t>
                      </a:r>
                      <a:endParaRPr lang="el-GR" sz="1100">
                        <a:solidFill>
                          <a:schemeClr val="tx1"/>
                        </a:solidFill>
                        <a:effectLst/>
                        <a:latin typeface="+mn-lt"/>
                        <a:ea typeface="Times New Roman"/>
                      </a:endParaRPr>
                    </a:p>
                  </a:txBody>
                  <a:tcPr marL="68580" marR="68580" marT="0" marB="0"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spcAft>
                          <a:spcPts val="0"/>
                        </a:spcAft>
                      </a:pPr>
                      <a:r>
                        <a:rPr lang="en-US" sz="1100">
                          <a:solidFill>
                            <a:schemeClr val="tx1"/>
                          </a:solidFill>
                          <a:effectLst/>
                          <a:latin typeface="+mn-lt"/>
                          <a:ea typeface="Times New Roman"/>
                        </a:rPr>
                        <a:t>gp120</a:t>
                      </a:r>
                      <a:endParaRPr lang="el-GR" sz="1100">
                        <a:solidFill>
                          <a:schemeClr val="tx1"/>
                        </a:solidFill>
                        <a:effectLst/>
                        <a:latin typeface="+mn-lt"/>
                        <a:ea typeface="Times New Roman"/>
                      </a:endParaRPr>
                    </a:p>
                  </a:txBody>
                  <a:tcPr marL="68580" marR="68580" marT="0" marB="0"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spcAft>
                          <a:spcPts val="0"/>
                        </a:spcAft>
                      </a:pPr>
                      <a:r>
                        <a:rPr lang="en-US" sz="1100">
                          <a:solidFill>
                            <a:schemeClr val="tx1"/>
                          </a:solidFill>
                          <a:effectLst/>
                          <a:latin typeface="+mn-lt"/>
                          <a:ea typeface="Times New Roman"/>
                        </a:rPr>
                        <a:t>Rabbits</a:t>
                      </a:r>
                      <a:endParaRPr lang="el-GR" sz="1100">
                        <a:solidFill>
                          <a:schemeClr val="tx1"/>
                        </a:solidFill>
                        <a:effectLst/>
                        <a:latin typeface="+mn-lt"/>
                        <a:ea typeface="Times New Roman"/>
                      </a:endParaRPr>
                    </a:p>
                  </a:txBody>
                  <a:tcPr marL="68580" marR="68580" marT="0" marB="0"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spcAft>
                          <a:spcPts val="0"/>
                        </a:spcAft>
                      </a:pPr>
                      <a:r>
                        <a:rPr lang="en-US" sz="1100">
                          <a:solidFill>
                            <a:schemeClr val="tx1"/>
                          </a:solidFill>
                          <a:effectLst/>
                          <a:latin typeface="+mn-lt"/>
                          <a:ea typeface="Times New Roman"/>
                        </a:rPr>
                        <a:t>Specific humoral</a:t>
                      </a:r>
                      <a:endParaRPr lang="el-GR" sz="1100">
                        <a:solidFill>
                          <a:schemeClr val="tx1"/>
                        </a:solidFill>
                        <a:effectLst/>
                        <a:latin typeface="+mn-lt"/>
                        <a:ea typeface="Times New Roman"/>
                      </a:endParaRPr>
                    </a:p>
                  </a:txBody>
                  <a:tcPr marL="68580" marR="68580" marT="0" marB="0"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spcAft>
                          <a:spcPts val="0"/>
                        </a:spcAft>
                      </a:pPr>
                      <a:r>
                        <a:rPr lang="en-US" sz="1100">
                          <a:solidFill>
                            <a:schemeClr val="tx1"/>
                          </a:solidFill>
                          <a:effectLst/>
                          <a:latin typeface="+mn-lt"/>
                          <a:ea typeface="Times New Roman"/>
                        </a:rPr>
                        <a:t>ND</a:t>
                      </a:r>
                      <a:endParaRPr lang="el-GR" sz="1100">
                        <a:solidFill>
                          <a:schemeClr val="tx1"/>
                        </a:solidFill>
                        <a:effectLst/>
                        <a:latin typeface="+mn-lt"/>
                        <a:ea typeface="Times New Roman"/>
                      </a:endParaRPr>
                    </a:p>
                  </a:txBody>
                  <a:tcPr marL="68580" marR="68580" marT="0" marB="0"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spcAft>
                          <a:spcPts val="0"/>
                        </a:spcAft>
                      </a:pPr>
                      <a:r>
                        <a:rPr lang="en-US" sz="1100">
                          <a:solidFill>
                            <a:schemeClr val="tx1"/>
                          </a:solidFill>
                          <a:effectLst/>
                          <a:latin typeface="+mn-lt"/>
                          <a:ea typeface="Times New Roman"/>
                        </a:rPr>
                        <a:t>Keller </a:t>
                      </a:r>
                      <a:r>
                        <a:rPr lang="en-US" sz="1100" i="1">
                          <a:solidFill>
                            <a:schemeClr val="tx1"/>
                          </a:solidFill>
                          <a:effectLst/>
                          <a:latin typeface="+mn-lt"/>
                          <a:ea typeface="Times New Roman"/>
                        </a:rPr>
                        <a:t>et. al</a:t>
                      </a:r>
                      <a:r>
                        <a:rPr lang="en-US" sz="1100">
                          <a:solidFill>
                            <a:schemeClr val="tx1"/>
                          </a:solidFill>
                          <a:effectLst/>
                          <a:latin typeface="+mn-lt"/>
                          <a:ea typeface="Times New Roman"/>
                        </a:rPr>
                        <a:t>., 1993 </a:t>
                      </a:r>
                      <a:endParaRPr lang="el-GR" sz="1100">
                        <a:solidFill>
                          <a:schemeClr val="tx1"/>
                        </a:solidFill>
                        <a:effectLst/>
                        <a:latin typeface="+mn-lt"/>
                        <a:ea typeface="Times New Roman"/>
                      </a:endParaRPr>
                    </a:p>
                  </a:txBody>
                  <a:tcPr marL="68580" marR="68580" marT="0" marB="0"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r>
              <a:tr h="296187">
                <a:tc>
                  <a:txBody>
                    <a:bodyPr/>
                    <a:lstStyle/>
                    <a:p>
                      <a:pPr algn="ctr">
                        <a:spcAft>
                          <a:spcPts val="0"/>
                        </a:spcAft>
                      </a:pPr>
                      <a:r>
                        <a:rPr lang="en-US" sz="1100">
                          <a:solidFill>
                            <a:schemeClr val="tx1"/>
                          </a:solidFill>
                          <a:effectLst/>
                          <a:latin typeface="+mn-lt"/>
                          <a:ea typeface="Times New Roman"/>
                        </a:rPr>
                        <a:t>HIV-1</a:t>
                      </a:r>
                      <a:endParaRPr lang="el-GR" sz="1100">
                        <a:solidFill>
                          <a:schemeClr val="tx1"/>
                        </a:solidFill>
                        <a:effectLst/>
                        <a:latin typeface="+mn-lt"/>
                        <a:ea typeface="Times New Roman"/>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spcAft>
                          <a:spcPts val="0"/>
                        </a:spcAft>
                      </a:pPr>
                      <a:r>
                        <a:rPr lang="en-US" sz="1100" dirty="0">
                          <a:solidFill>
                            <a:schemeClr val="tx1"/>
                          </a:solidFill>
                          <a:effectLst/>
                          <a:latin typeface="+mn-lt"/>
                          <a:ea typeface="Times New Roman"/>
                        </a:rPr>
                        <a:t>M13.g8.m</a:t>
                      </a:r>
                      <a:endParaRPr lang="el-GR" sz="1100" dirty="0">
                        <a:solidFill>
                          <a:schemeClr val="tx1"/>
                        </a:solidFill>
                        <a:effectLst/>
                        <a:latin typeface="+mn-lt"/>
                        <a:ea typeface="Times New Roman"/>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spcAft>
                          <a:spcPts val="0"/>
                        </a:spcAft>
                      </a:pPr>
                      <a:r>
                        <a:rPr lang="en-US" sz="1100" dirty="0">
                          <a:solidFill>
                            <a:schemeClr val="tx1"/>
                          </a:solidFill>
                          <a:effectLst/>
                          <a:latin typeface="+mn-lt"/>
                          <a:ea typeface="Times New Roman"/>
                        </a:rPr>
                        <a:t>Unknown</a:t>
                      </a:r>
                      <a:endParaRPr lang="el-GR" sz="1100" dirty="0">
                        <a:solidFill>
                          <a:schemeClr val="tx1"/>
                        </a:solidFill>
                        <a:effectLst/>
                        <a:latin typeface="+mn-lt"/>
                        <a:ea typeface="Times New Roman"/>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spcAft>
                          <a:spcPts val="0"/>
                        </a:spcAft>
                      </a:pPr>
                      <a:r>
                        <a:rPr lang="en-US" sz="1100">
                          <a:solidFill>
                            <a:schemeClr val="tx1"/>
                          </a:solidFill>
                          <a:effectLst/>
                          <a:latin typeface="+mn-lt"/>
                          <a:ea typeface="Times New Roman"/>
                        </a:rPr>
                        <a:t>Mice</a:t>
                      </a:r>
                      <a:endParaRPr lang="el-GR" sz="1100">
                        <a:solidFill>
                          <a:schemeClr val="tx1"/>
                        </a:solidFill>
                        <a:effectLst/>
                        <a:latin typeface="+mn-lt"/>
                        <a:ea typeface="Times New Roman"/>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spcAft>
                          <a:spcPts val="0"/>
                        </a:spcAft>
                      </a:pPr>
                      <a:r>
                        <a:rPr lang="en-US" sz="1100">
                          <a:solidFill>
                            <a:schemeClr val="tx1"/>
                          </a:solidFill>
                          <a:effectLst/>
                          <a:latin typeface="+mn-lt"/>
                          <a:ea typeface="Times New Roman"/>
                        </a:rPr>
                        <a:t>Specific humoral</a:t>
                      </a:r>
                      <a:endParaRPr lang="el-GR" sz="1100">
                        <a:solidFill>
                          <a:schemeClr val="tx1"/>
                        </a:solidFill>
                        <a:effectLst/>
                        <a:latin typeface="+mn-lt"/>
                        <a:ea typeface="Times New Roman"/>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spcAft>
                          <a:spcPts val="0"/>
                        </a:spcAft>
                      </a:pPr>
                      <a:r>
                        <a:rPr lang="en-US" sz="1100">
                          <a:solidFill>
                            <a:schemeClr val="tx1"/>
                          </a:solidFill>
                          <a:effectLst/>
                          <a:latin typeface="+mn-lt"/>
                          <a:ea typeface="Times New Roman"/>
                        </a:rPr>
                        <a:t>ND</a:t>
                      </a:r>
                      <a:endParaRPr lang="el-GR" sz="1100">
                        <a:solidFill>
                          <a:schemeClr val="tx1"/>
                        </a:solidFill>
                        <a:effectLst/>
                        <a:latin typeface="+mn-lt"/>
                        <a:ea typeface="Times New Roman"/>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spcAft>
                          <a:spcPts val="0"/>
                        </a:spcAft>
                      </a:pPr>
                      <a:r>
                        <a:rPr lang="en-US" sz="1100">
                          <a:solidFill>
                            <a:schemeClr val="tx1"/>
                          </a:solidFill>
                          <a:effectLst/>
                          <a:latin typeface="+mn-lt"/>
                          <a:ea typeface="Times New Roman"/>
                        </a:rPr>
                        <a:t>Scala </a:t>
                      </a:r>
                      <a:r>
                        <a:rPr lang="en-US" sz="1100" i="1">
                          <a:solidFill>
                            <a:schemeClr val="tx1"/>
                          </a:solidFill>
                          <a:effectLst/>
                          <a:latin typeface="+mn-lt"/>
                          <a:ea typeface="Times New Roman"/>
                        </a:rPr>
                        <a:t>et. al</a:t>
                      </a:r>
                      <a:r>
                        <a:rPr lang="en-US" sz="1100">
                          <a:solidFill>
                            <a:schemeClr val="tx1"/>
                          </a:solidFill>
                          <a:effectLst/>
                          <a:latin typeface="+mn-lt"/>
                          <a:ea typeface="Times New Roman"/>
                        </a:rPr>
                        <a:t>., 1999 </a:t>
                      </a:r>
                      <a:endParaRPr lang="el-GR" sz="1100">
                        <a:solidFill>
                          <a:schemeClr val="tx1"/>
                        </a:solidFill>
                        <a:effectLst/>
                        <a:latin typeface="+mn-lt"/>
                        <a:ea typeface="Times New Roman"/>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r>
              <a:tr h="515444">
                <a:tc>
                  <a:txBody>
                    <a:bodyPr/>
                    <a:lstStyle/>
                    <a:p>
                      <a:pPr algn="ctr">
                        <a:spcAft>
                          <a:spcPts val="0"/>
                        </a:spcAft>
                      </a:pPr>
                      <a:r>
                        <a:rPr lang="en-US" sz="1100">
                          <a:solidFill>
                            <a:schemeClr val="tx1"/>
                          </a:solidFill>
                          <a:effectLst/>
                          <a:latin typeface="+mn-lt"/>
                          <a:ea typeface="Times New Roman"/>
                        </a:rPr>
                        <a:t>HIV-1</a:t>
                      </a:r>
                      <a:endParaRPr lang="el-GR" sz="1100">
                        <a:solidFill>
                          <a:schemeClr val="tx1"/>
                        </a:solidFill>
                        <a:effectLst/>
                        <a:latin typeface="+mn-lt"/>
                        <a:ea typeface="Times New Roman"/>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spcAft>
                          <a:spcPts val="0"/>
                        </a:spcAft>
                      </a:pPr>
                      <a:r>
                        <a:rPr lang="en-US" sz="1100" dirty="0">
                          <a:solidFill>
                            <a:schemeClr val="tx1"/>
                          </a:solidFill>
                          <a:effectLst/>
                          <a:latin typeface="+mn-lt"/>
                          <a:ea typeface="Times New Roman"/>
                        </a:rPr>
                        <a:t>Fd.g8.m</a:t>
                      </a:r>
                      <a:endParaRPr lang="el-GR" sz="1100" dirty="0">
                        <a:solidFill>
                          <a:schemeClr val="tx1"/>
                        </a:solidFill>
                        <a:effectLst/>
                        <a:latin typeface="+mn-lt"/>
                        <a:ea typeface="Times New Roman"/>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spcAft>
                          <a:spcPts val="0"/>
                        </a:spcAft>
                      </a:pPr>
                      <a:r>
                        <a:rPr lang="en-US" sz="1100" dirty="0">
                          <a:solidFill>
                            <a:schemeClr val="tx1"/>
                          </a:solidFill>
                          <a:effectLst/>
                          <a:latin typeface="+mn-lt"/>
                          <a:ea typeface="Times New Roman"/>
                        </a:rPr>
                        <a:t>gp120</a:t>
                      </a:r>
                      <a:endParaRPr lang="el-GR" sz="1100" dirty="0">
                        <a:solidFill>
                          <a:schemeClr val="tx1"/>
                        </a:solidFill>
                        <a:effectLst/>
                        <a:latin typeface="+mn-lt"/>
                        <a:ea typeface="Times New Roman"/>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spcAft>
                          <a:spcPts val="0"/>
                        </a:spcAft>
                      </a:pPr>
                      <a:r>
                        <a:rPr lang="en-US" sz="1100">
                          <a:solidFill>
                            <a:schemeClr val="tx1"/>
                          </a:solidFill>
                          <a:effectLst/>
                          <a:latin typeface="+mn-lt"/>
                          <a:ea typeface="Times New Roman"/>
                        </a:rPr>
                        <a:t>Mice, Rabbits</a:t>
                      </a:r>
                      <a:endParaRPr lang="el-GR" sz="1100">
                        <a:solidFill>
                          <a:schemeClr val="tx1"/>
                        </a:solidFill>
                        <a:effectLst/>
                        <a:latin typeface="+mn-lt"/>
                        <a:ea typeface="Times New Roman"/>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spcAft>
                          <a:spcPts val="0"/>
                        </a:spcAft>
                      </a:pPr>
                      <a:r>
                        <a:rPr lang="en-US" sz="1100">
                          <a:solidFill>
                            <a:schemeClr val="tx1"/>
                          </a:solidFill>
                          <a:effectLst/>
                          <a:latin typeface="+mn-lt"/>
                          <a:ea typeface="Times New Roman"/>
                        </a:rPr>
                        <a:t>Non-specific humoral</a:t>
                      </a:r>
                      <a:endParaRPr lang="el-GR" sz="1100">
                        <a:solidFill>
                          <a:schemeClr val="tx1"/>
                        </a:solidFill>
                        <a:effectLst/>
                        <a:latin typeface="+mn-lt"/>
                        <a:ea typeface="Times New Roman"/>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spcAft>
                          <a:spcPts val="0"/>
                        </a:spcAft>
                      </a:pPr>
                      <a:r>
                        <a:rPr lang="en-US" sz="1100">
                          <a:solidFill>
                            <a:schemeClr val="tx1"/>
                          </a:solidFill>
                          <a:effectLst/>
                          <a:latin typeface="+mn-lt"/>
                          <a:ea typeface="Times New Roman"/>
                        </a:rPr>
                        <a:t>ND</a:t>
                      </a:r>
                      <a:endParaRPr lang="el-GR" sz="1100">
                        <a:solidFill>
                          <a:schemeClr val="tx1"/>
                        </a:solidFill>
                        <a:effectLst/>
                        <a:latin typeface="+mn-lt"/>
                        <a:ea typeface="Times New Roman"/>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spcAft>
                          <a:spcPts val="0"/>
                        </a:spcAft>
                      </a:pPr>
                      <a:r>
                        <a:rPr lang="en-US" sz="1100">
                          <a:solidFill>
                            <a:schemeClr val="tx1"/>
                          </a:solidFill>
                          <a:effectLst/>
                          <a:latin typeface="+mn-lt"/>
                          <a:ea typeface="Times New Roman"/>
                        </a:rPr>
                        <a:t>Zwick </a:t>
                      </a:r>
                      <a:r>
                        <a:rPr lang="en-US" sz="1100" i="1">
                          <a:solidFill>
                            <a:schemeClr val="tx1"/>
                          </a:solidFill>
                          <a:effectLst/>
                          <a:latin typeface="+mn-lt"/>
                          <a:ea typeface="Times New Roman"/>
                        </a:rPr>
                        <a:t>et. al</a:t>
                      </a:r>
                      <a:r>
                        <a:rPr lang="en-US" sz="1100">
                          <a:solidFill>
                            <a:schemeClr val="tx1"/>
                          </a:solidFill>
                          <a:effectLst/>
                          <a:latin typeface="+mn-lt"/>
                          <a:ea typeface="Times New Roman"/>
                        </a:rPr>
                        <a:t>., 2001 </a:t>
                      </a:r>
                      <a:endParaRPr lang="el-GR" sz="1100">
                        <a:solidFill>
                          <a:schemeClr val="tx1"/>
                        </a:solidFill>
                        <a:effectLst/>
                        <a:latin typeface="+mn-lt"/>
                        <a:ea typeface="Times New Roman"/>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r>
              <a:tr h="452875">
                <a:tc>
                  <a:txBody>
                    <a:bodyPr/>
                    <a:lstStyle/>
                    <a:p>
                      <a:pPr algn="ctr">
                        <a:spcAft>
                          <a:spcPts val="0"/>
                        </a:spcAft>
                      </a:pPr>
                      <a:r>
                        <a:rPr lang="en-US" sz="1100">
                          <a:solidFill>
                            <a:schemeClr val="tx1"/>
                          </a:solidFill>
                          <a:effectLst/>
                          <a:latin typeface="+mn-lt"/>
                          <a:ea typeface="Times New Roman"/>
                        </a:rPr>
                        <a:t>HIV-1</a:t>
                      </a:r>
                      <a:endParaRPr lang="el-GR" sz="1100">
                        <a:solidFill>
                          <a:schemeClr val="tx1"/>
                        </a:solidFill>
                        <a:effectLst/>
                        <a:latin typeface="+mn-lt"/>
                        <a:ea typeface="Times New Roman"/>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spcAft>
                          <a:spcPts val="0"/>
                        </a:spcAft>
                      </a:pPr>
                      <a:r>
                        <a:rPr lang="en-US" sz="1100" dirty="0">
                          <a:solidFill>
                            <a:schemeClr val="tx1"/>
                          </a:solidFill>
                          <a:effectLst/>
                          <a:latin typeface="+mn-lt"/>
                          <a:ea typeface="Times New Roman"/>
                        </a:rPr>
                        <a:t>M13.g8.m</a:t>
                      </a:r>
                      <a:endParaRPr lang="el-GR" sz="1100" dirty="0">
                        <a:solidFill>
                          <a:schemeClr val="tx1"/>
                        </a:solidFill>
                        <a:effectLst/>
                        <a:latin typeface="+mn-lt"/>
                        <a:ea typeface="Times New Roman"/>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spcAft>
                          <a:spcPts val="0"/>
                        </a:spcAft>
                      </a:pPr>
                      <a:r>
                        <a:rPr lang="en-US" sz="1100">
                          <a:solidFill>
                            <a:schemeClr val="tx1"/>
                          </a:solidFill>
                          <a:effectLst/>
                          <a:latin typeface="+mn-lt"/>
                          <a:ea typeface="Times New Roman"/>
                        </a:rPr>
                        <a:t>Unknown</a:t>
                      </a:r>
                      <a:endParaRPr lang="el-GR" sz="1100">
                        <a:solidFill>
                          <a:schemeClr val="tx1"/>
                        </a:solidFill>
                        <a:effectLst/>
                        <a:latin typeface="+mn-lt"/>
                        <a:ea typeface="Times New Roman"/>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spcAft>
                          <a:spcPts val="0"/>
                        </a:spcAft>
                      </a:pPr>
                      <a:r>
                        <a:rPr lang="en-US" sz="1100" dirty="0">
                          <a:solidFill>
                            <a:schemeClr val="tx1"/>
                          </a:solidFill>
                          <a:effectLst/>
                          <a:latin typeface="+mn-lt"/>
                          <a:ea typeface="Times New Roman"/>
                        </a:rPr>
                        <a:t>Rhesus macaques</a:t>
                      </a:r>
                      <a:endParaRPr lang="el-GR" sz="1100" dirty="0">
                        <a:solidFill>
                          <a:schemeClr val="tx1"/>
                        </a:solidFill>
                        <a:effectLst/>
                        <a:latin typeface="+mn-lt"/>
                        <a:ea typeface="Times New Roman"/>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spcAft>
                          <a:spcPts val="0"/>
                        </a:spcAft>
                      </a:pPr>
                      <a:r>
                        <a:rPr lang="en-US" sz="1100">
                          <a:solidFill>
                            <a:schemeClr val="tx1"/>
                          </a:solidFill>
                          <a:effectLst/>
                          <a:latin typeface="+mn-lt"/>
                          <a:ea typeface="Times New Roman"/>
                        </a:rPr>
                        <a:t>Specific humoral</a:t>
                      </a:r>
                      <a:endParaRPr lang="el-GR" sz="1100">
                        <a:solidFill>
                          <a:schemeClr val="tx1"/>
                        </a:solidFill>
                        <a:effectLst/>
                        <a:latin typeface="+mn-lt"/>
                        <a:ea typeface="Times New Roman"/>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spcAft>
                          <a:spcPts val="0"/>
                        </a:spcAft>
                      </a:pPr>
                      <a:r>
                        <a:rPr lang="en-US" sz="1100">
                          <a:solidFill>
                            <a:schemeClr val="tx1"/>
                          </a:solidFill>
                          <a:effectLst/>
                          <a:latin typeface="+mn-lt"/>
                          <a:ea typeface="Times New Roman"/>
                        </a:rPr>
                        <a:t>Partial</a:t>
                      </a:r>
                      <a:endParaRPr lang="el-GR" sz="1100">
                        <a:solidFill>
                          <a:schemeClr val="tx1"/>
                        </a:solidFill>
                        <a:effectLst/>
                        <a:latin typeface="+mn-lt"/>
                        <a:ea typeface="Times New Roman"/>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spcAft>
                          <a:spcPts val="0"/>
                        </a:spcAft>
                      </a:pPr>
                      <a:r>
                        <a:rPr lang="en-US" sz="1100" dirty="0">
                          <a:solidFill>
                            <a:schemeClr val="tx1"/>
                          </a:solidFill>
                          <a:effectLst/>
                          <a:latin typeface="+mn-lt"/>
                          <a:ea typeface="Times New Roman"/>
                        </a:rPr>
                        <a:t>Chen </a:t>
                      </a:r>
                      <a:r>
                        <a:rPr lang="en-US" sz="1100" i="1" dirty="0">
                          <a:solidFill>
                            <a:schemeClr val="tx1"/>
                          </a:solidFill>
                          <a:effectLst/>
                          <a:latin typeface="+mn-lt"/>
                          <a:ea typeface="Times New Roman"/>
                        </a:rPr>
                        <a:t>et. al</a:t>
                      </a:r>
                      <a:r>
                        <a:rPr lang="en-US" sz="1100" dirty="0">
                          <a:solidFill>
                            <a:schemeClr val="tx1"/>
                          </a:solidFill>
                          <a:effectLst/>
                          <a:latin typeface="+mn-lt"/>
                          <a:ea typeface="Times New Roman"/>
                        </a:rPr>
                        <a:t>., 2001 </a:t>
                      </a:r>
                      <a:endParaRPr lang="el-GR" sz="1100" dirty="0">
                        <a:solidFill>
                          <a:schemeClr val="tx1"/>
                        </a:solidFill>
                        <a:effectLst/>
                        <a:latin typeface="+mn-lt"/>
                        <a:ea typeface="Times New Roman"/>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r>
              <a:tr h="296187">
                <a:tc>
                  <a:txBody>
                    <a:bodyPr/>
                    <a:lstStyle/>
                    <a:p>
                      <a:pPr algn="ctr">
                        <a:spcAft>
                          <a:spcPts val="0"/>
                        </a:spcAft>
                      </a:pPr>
                      <a:r>
                        <a:rPr lang="en-US" sz="1100">
                          <a:solidFill>
                            <a:schemeClr val="tx1"/>
                          </a:solidFill>
                          <a:effectLst/>
                          <a:latin typeface="+mn-lt"/>
                          <a:ea typeface="Times New Roman"/>
                        </a:rPr>
                        <a:t>HIV-1</a:t>
                      </a:r>
                      <a:endParaRPr lang="el-GR" sz="1100">
                        <a:solidFill>
                          <a:schemeClr val="tx1"/>
                        </a:solidFill>
                        <a:effectLst/>
                        <a:latin typeface="+mn-lt"/>
                        <a:ea typeface="Times New Roman"/>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spcAft>
                          <a:spcPts val="0"/>
                        </a:spcAft>
                      </a:pPr>
                      <a:r>
                        <a:rPr lang="en-US" sz="1100">
                          <a:solidFill>
                            <a:schemeClr val="tx1"/>
                          </a:solidFill>
                          <a:effectLst/>
                          <a:latin typeface="+mn-lt"/>
                          <a:ea typeface="Times New Roman"/>
                        </a:rPr>
                        <a:t>Fd.g3</a:t>
                      </a:r>
                      <a:endParaRPr lang="el-GR" sz="1100">
                        <a:solidFill>
                          <a:schemeClr val="tx1"/>
                        </a:solidFill>
                        <a:effectLst/>
                        <a:latin typeface="+mn-lt"/>
                        <a:ea typeface="Times New Roman"/>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spcAft>
                          <a:spcPts val="0"/>
                        </a:spcAft>
                      </a:pPr>
                      <a:r>
                        <a:rPr lang="en-US" sz="1100">
                          <a:solidFill>
                            <a:schemeClr val="tx1"/>
                          </a:solidFill>
                          <a:effectLst/>
                          <a:latin typeface="+mn-lt"/>
                          <a:ea typeface="Times New Roman"/>
                        </a:rPr>
                        <a:t>gp120</a:t>
                      </a:r>
                      <a:endParaRPr lang="el-GR" sz="1100">
                        <a:solidFill>
                          <a:schemeClr val="tx1"/>
                        </a:solidFill>
                        <a:effectLst/>
                        <a:latin typeface="+mn-lt"/>
                        <a:ea typeface="Times New Roman"/>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spcAft>
                          <a:spcPts val="0"/>
                        </a:spcAft>
                      </a:pPr>
                      <a:r>
                        <a:rPr lang="en-US" sz="1100" dirty="0">
                          <a:solidFill>
                            <a:schemeClr val="tx1"/>
                          </a:solidFill>
                          <a:effectLst/>
                          <a:latin typeface="+mn-lt"/>
                          <a:ea typeface="Times New Roman"/>
                        </a:rPr>
                        <a:t>Mice</a:t>
                      </a:r>
                      <a:endParaRPr lang="el-GR" sz="1100" dirty="0">
                        <a:solidFill>
                          <a:schemeClr val="tx1"/>
                        </a:solidFill>
                        <a:effectLst/>
                        <a:latin typeface="+mn-lt"/>
                        <a:ea typeface="Times New Roman"/>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spcAft>
                          <a:spcPts val="0"/>
                        </a:spcAft>
                      </a:pPr>
                      <a:r>
                        <a:rPr lang="en-US" sz="1100">
                          <a:solidFill>
                            <a:schemeClr val="tx1"/>
                          </a:solidFill>
                          <a:effectLst/>
                          <a:latin typeface="+mn-lt"/>
                          <a:ea typeface="Times New Roman"/>
                        </a:rPr>
                        <a:t>Specific humoral</a:t>
                      </a:r>
                      <a:endParaRPr lang="el-GR" sz="1100">
                        <a:solidFill>
                          <a:schemeClr val="tx1"/>
                        </a:solidFill>
                        <a:effectLst/>
                        <a:latin typeface="+mn-lt"/>
                        <a:ea typeface="Times New Roman"/>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spcAft>
                          <a:spcPts val="0"/>
                        </a:spcAft>
                      </a:pPr>
                      <a:r>
                        <a:rPr lang="en-US" sz="1100">
                          <a:solidFill>
                            <a:schemeClr val="tx1"/>
                          </a:solidFill>
                          <a:effectLst/>
                          <a:latin typeface="+mn-lt"/>
                          <a:ea typeface="Times New Roman"/>
                        </a:rPr>
                        <a:t>ND</a:t>
                      </a:r>
                      <a:endParaRPr lang="el-GR" sz="1100">
                        <a:solidFill>
                          <a:schemeClr val="tx1"/>
                        </a:solidFill>
                        <a:effectLst/>
                        <a:latin typeface="+mn-lt"/>
                        <a:ea typeface="Times New Roman"/>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spcAft>
                          <a:spcPts val="0"/>
                        </a:spcAft>
                      </a:pPr>
                      <a:r>
                        <a:rPr lang="en-US" sz="1100">
                          <a:solidFill>
                            <a:schemeClr val="tx1"/>
                          </a:solidFill>
                          <a:effectLst/>
                          <a:latin typeface="+mn-lt"/>
                          <a:ea typeface="Times New Roman"/>
                        </a:rPr>
                        <a:t>Dorgham </a:t>
                      </a:r>
                      <a:r>
                        <a:rPr lang="en-US" sz="1100" i="1">
                          <a:solidFill>
                            <a:schemeClr val="tx1"/>
                          </a:solidFill>
                          <a:effectLst/>
                          <a:latin typeface="+mn-lt"/>
                          <a:ea typeface="Times New Roman"/>
                        </a:rPr>
                        <a:t>et. al</a:t>
                      </a:r>
                      <a:r>
                        <a:rPr lang="en-US" sz="1100">
                          <a:solidFill>
                            <a:schemeClr val="tx1"/>
                          </a:solidFill>
                          <a:effectLst/>
                          <a:latin typeface="+mn-lt"/>
                          <a:ea typeface="Times New Roman"/>
                        </a:rPr>
                        <a:t>., 2005 </a:t>
                      </a:r>
                      <a:endParaRPr lang="el-GR" sz="1100">
                        <a:solidFill>
                          <a:schemeClr val="tx1"/>
                        </a:solidFill>
                        <a:effectLst/>
                        <a:latin typeface="+mn-lt"/>
                        <a:ea typeface="Times New Roman"/>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r>
              <a:tr h="296187">
                <a:tc>
                  <a:txBody>
                    <a:bodyPr/>
                    <a:lstStyle/>
                    <a:p>
                      <a:pPr algn="ctr">
                        <a:spcAft>
                          <a:spcPts val="0"/>
                        </a:spcAft>
                      </a:pPr>
                      <a:r>
                        <a:rPr lang="en-US" sz="1100">
                          <a:solidFill>
                            <a:schemeClr val="tx1"/>
                          </a:solidFill>
                          <a:effectLst/>
                          <a:latin typeface="+mn-lt"/>
                          <a:ea typeface="Times New Roman"/>
                        </a:rPr>
                        <a:t>HIV-1</a:t>
                      </a:r>
                      <a:endParaRPr lang="el-GR" sz="1100">
                        <a:solidFill>
                          <a:schemeClr val="tx1"/>
                        </a:solidFill>
                        <a:effectLst/>
                        <a:latin typeface="+mn-lt"/>
                        <a:ea typeface="Times New Roman"/>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spcAft>
                          <a:spcPts val="0"/>
                        </a:spcAft>
                      </a:pPr>
                      <a:r>
                        <a:rPr lang="en-US" sz="1100">
                          <a:solidFill>
                            <a:schemeClr val="tx1"/>
                          </a:solidFill>
                          <a:effectLst/>
                          <a:latin typeface="+mn-lt"/>
                          <a:ea typeface="Times New Roman"/>
                        </a:rPr>
                        <a:t>M13.g3</a:t>
                      </a:r>
                      <a:endParaRPr lang="el-GR" sz="1100">
                        <a:solidFill>
                          <a:schemeClr val="tx1"/>
                        </a:solidFill>
                        <a:effectLst/>
                        <a:latin typeface="+mn-lt"/>
                        <a:ea typeface="Times New Roman"/>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spcAft>
                          <a:spcPts val="0"/>
                        </a:spcAft>
                      </a:pPr>
                      <a:r>
                        <a:rPr lang="en-US" sz="1100">
                          <a:solidFill>
                            <a:schemeClr val="tx1"/>
                          </a:solidFill>
                          <a:effectLst/>
                          <a:latin typeface="+mn-lt"/>
                          <a:ea typeface="Times New Roman"/>
                        </a:rPr>
                        <a:t>gp120</a:t>
                      </a:r>
                      <a:endParaRPr lang="el-GR" sz="1100">
                        <a:solidFill>
                          <a:schemeClr val="tx1"/>
                        </a:solidFill>
                        <a:effectLst/>
                        <a:latin typeface="+mn-lt"/>
                        <a:ea typeface="Times New Roman"/>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spcAft>
                          <a:spcPts val="0"/>
                        </a:spcAft>
                      </a:pPr>
                      <a:r>
                        <a:rPr lang="en-US" sz="1100">
                          <a:solidFill>
                            <a:schemeClr val="tx1"/>
                          </a:solidFill>
                          <a:effectLst/>
                          <a:latin typeface="+mn-lt"/>
                          <a:ea typeface="Times New Roman"/>
                        </a:rPr>
                        <a:t>Rabbits</a:t>
                      </a:r>
                      <a:endParaRPr lang="el-GR" sz="1100">
                        <a:solidFill>
                          <a:schemeClr val="tx1"/>
                        </a:solidFill>
                        <a:effectLst/>
                        <a:latin typeface="+mn-lt"/>
                        <a:ea typeface="Times New Roman"/>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spcAft>
                          <a:spcPts val="0"/>
                        </a:spcAft>
                      </a:pPr>
                      <a:r>
                        <a:rPr lang="en-US" sz="1100" dirty="0">
                          <a:solidFill>
                            <a:schemeClr val="tx1"/>
                          </a:solidFill>
                          <a:effectLst/>
                          <a:latin typeface="+mn-lt"/>
                          <a:ea typeface="Times New Roman"/>
                        </a:rPr>
                        <a:t>Specific humoral</a:t>
                      </a:r>
                      <a:endParaRPr lang="el-GR" sz="1100" dirty="0">
                        <a:solidFill>
                          <a:schemeClr val="tx1"/>
                        </a:solidFill>
                        <a:effectLst/>
                        <a:latin typeface="+mn-lt"/>
                        <a:ea typeface="Times New Roman"/>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spcAft>
                          <a:spcPts val="0"/>
                        </a:spcAft>
                      </a:pPr>
                      <a:r>
                        <a:rPr lang="en-US" sz="1100">
                          <a:solidFill>
                            <a:schemeClr val="tx1"/>
                          </a:solidFill>
                          <a:effectLst/>
                          <a:latin typeface="+mn-lt"/>
                          <a:ea typeface="Times New Roman"/>
                        </a:rPr>
                        <a:t>ND</a:t>
                      </a:r>
                      <a:endParaRPr lang="el-GR" sz="1100">
                        <a:solidFill>
                          <a:schemeClr val="tx1"/>
                        </a:solidFill>
                        <a:effectLst/>
                        <a:latin typeface="+mn-lt"/>
                        <a:ea typeface="Times New Roman"/>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spcAft>
                          <a:spcPts val="0"/>
                        </a:spcAft>
                      </a:pPr>
                      <a:r>
                        <a:rPr lang="en-US" sz="1100">
                          <a:solidFill>
                            <a:schemeClr val="tx1"/>
                          </a:solidFill>
                          <a:effectLst/>
                          <a:latin typeface="+mn-lt"/>
                          <a:ea typeface="Times New Roman"/>
                        </a:rPr>
                        <a:t>Wilkinson </a:t>
                      </a:r>
                      <a:r>
                        <a:rPr lang="en-US" sz="1100" i="1">
                          <a:solidFill>
                            <a:schemeClr val="tx1"/>
                          </a:solidFill>
                          <a:effectLst/>
                          <a:latin typeface="+mn-lt"/>
                          <a:ea typeface="Times New Roman"/>
                        </a:rPr>
                        <a:t>et. al</a:t>
                      </a:r>
                      <a:r>
                        <a:rPr lang="en-US" sz="1100">
                          <a:solidFill>
                            <a:schemeClr val="tx1"/>
                          </a:solidFill>
                          <a:effectLst/>
                          <a:latin typeface="+mn-lt"/>
                          <a:ea typeface="Times New Roman"/>
                        </a:rPr>
                        <a:t>., 2007 </a:t>
                      </a:r>
                      <a:endParaRPr lang="el-GR" sz="1100">
                        <a:solidFill>
                          <a:schemeClr val="tx1"/>
                        </a:solidFill>
                        <a:effectLst/>
                        <a:latin typeface="+mn-lt"/>
                        <a:ea typeface="Times New Roman"/>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r>
              <a:tr h="384671">
                <a:tc>
                  <a:txBody>
                    <a:bodyPr/>
                    <a:lstStyle/>
                    <a:p>
                      <a:pPr algn="ctr">
                        <a:spcAft>
                          <a:spcPts val="0"/>
                        </a:spcAft>
                      </a:pPr>
                      <a:r>
                        <a:rPr lang="en-US" sz="1100">
                          <a:solidFill>
                            <a:schemeClr val="tx1"/>
                          </a:solidFill>
                          <a:effectLst/>
                          <a:latin typeface="+mn-lt"/>
                          <a:ea typeface="Times New Roman"/>
                        </a:rPr>
                        <a:t>HIV-1</a:t>
                      </a:r>
                      <a:endParaRPr lang="el-GR" sz="1100">
                        <a:solidFill>
                          <a:schemeClr val="tx1"/>
                        </a:solidFill>
                        <a:effectLst/>
                        <a:latin typeface="+mn-lt"/>
                        <a:ea typeface="Times New Roman"/>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spcAft>
                          <a:spcPts val="0"/>
                        </a:spcAft>
                      </a:pPr>
                      <a:r>
                        <a:rPr lang="en-US" sz="1100" dirty="0">
                          <a:solidFill>
                            <a:schemeClr val="tx1"/>
                          </a:solidFill>
                          <a:effectLst/>
                          <a:latin typeface="+mn-lt"/>
                          <a:ea typeface="Times New Roman"/>
                        </a:rPr>
                        <a:t>M13.g3</a:t>
                      </a:r>
                      <a:endParaRPr lang="el-GR" sz="1100" dirty="0">
                        <a:solidFill>
                          <a:schemeClr val="tx1"/>
                        </a:solidFill>
                        <a:effectLst/>
                        <a:latin typeface="+mn-lt"/>
                        <a:ea typeface="Times New Roman"/>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spcAft>
                          <a:spcPts val="0"/>
                        </a:spcAft>
                      </a:pPr>
                      <a:r>
                        <a:rPr lang="en-US" sz="1100">
                          <a:solidFill>
                            <a:schemeClr val="tx1"/>
                          </a:solidFill>
                          <a:effectLst/>
                          <a:latin typeface="+mn-lt"/>
                          <a:ea typeface="Times New Roman"/>
                        </a:rPr>
                        <a:t>Unknown</a:t>
                      </a:r>
                      <a:endParaRPr lang="el-GR" sz="1100">
                        <a:solidFill>
                          <a:schemeClr val="tx1"/>
                        </a:solidFill>
                        <a:effectLst/>
                        <a:latin typeface="+mn-lt"/>
                        <a:ea typeface="Times New Roman"/>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spcAft>
                          <a:spcPts val="0"/>
                        </a:spcAft>
                      </a:pPr>
                      <a:r>
                        <a:rPr lang="en-US" sz="1100">
                          <a:solidFill>
                            <a:schemeClr val="tx1"/>
                          </a:solidFill>
                          <a:effectLst/>
                          <a:latin typeface="+mn-lt"/>
                          <a:ea typeface="Times New Roman"/>
                        </a:rPr>
                        <a:t>Mice</a:t>
                      </a:r>
                      <a:endParaRPr lang="el-GR" sz="1100">
                        <a:solidFill>
                          <a:schemeClr val="tx1"/>
                        </a:solidFill>
                        <a:effectLst/>
                        <a:latin typeface="+mn-lt"/>
                        <a:ea typeface="Times New Roman"/>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spcAft>
                          <a:spcPts val="0"/>
                        </a:spcAft>
                      </a:pPr>
                      <a:r>
                        <a:rPr lang="en-US" sz="1100">
                          <a:solidFill>
                            <a:schemeClr val="tx1"/>
                          </a:solidFill>
                          <a:effectLst/>
                          <a:latin typeface="+mn-lt"/>
                          <a:ea typeface="Times New Roman"/>
                        </a:rPr>
                        <a:t>Specific humoral</a:t>
                      </a:r>
                      <a:endParaRPr lang="el-GR" sz="1100">
                        <a:solidFill>
                          <a:schemeClr val="tx1"/>
                        </a:solidFill>
                        <a:effectLst/>
                        <a:latin typeface="+mn-lt"/>
                        <a:ea typeface="Times New Roman"/>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spcAft>
                          <a:spcPts val="0"/>
                        </a:spcAft>
                      </a:pPr>
                      <a:r>
                        <a:rPr lang="en-US" sz="1100" dirty="0">
                          <a:solidFill>
                            <a:schemeClr val="tx1"/>
                          </a:solidFill>
                          <a:effectLst/>
                          <a:latin typeface="+mn-lt"/>
                          <a:ea typeface="Times New Roman"/>
                        </a:rPr>
                        <a:t>ND</a:t>
                      </a:r>
                      <a:endParaRPr lang="el-GR" sz="1100" dirty="0">
                        <a:solidFill>
                          <a:schemeClr val="tx1"/>
                        </a:solidFill>
                        <a:effectLst/>
                        <a:latin typeface="+mn-lt"/>
                        <a:ea typeface="Times New Roman"/>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spcAft>
                          <a:spcPts val="0"/>
                        </a:spcAft>
                      </a:pPr>
                      <a:r>
                        <a:rPr lang="en-US" sz="1100">
                          <a:solidFill>
                            <a:schemeClr val="tx1"/>
                          </a:solidFill>
                          <a:effectLst/>
                          <a:latin typeface="+mn-lt"/>
                          <a:ea typeface="Times New Roman"/>
                        </a:rPr>
                        <a:t>Rodriguez </a:t>
                      </a:r>
                      <a:r>
                        <a:rPr lang="en-US" sz="1100" i="1">
                          <a:solidFill>
                            <a:schemeClr val="tx1"/>
                          </a:solidFill>
                          <a:effectLst/>
                          <a:latin typeface="+mn-lt"/>
                          <a:ea typeface="Times New Roman"/>
                        </a:rPr>
                        <a:t>et. al</a:t>
                      </a:r>
                      <a:r>
                        <a:rPr lang="en-US" sz="1100">
                          <a:solidFill>
                            <a:schemeClr val="tx1"/>
                          </a:solidFill>
                          <a:effectLst/>
                          <a:latin typeface="+mn-lt"/>
                          <a:ea typeface="Times New Roman"/>
                        </a:rPr>
                        <a:t>., 2007 </a:t>
                      </a:r>
                      <a:endParaRPr lang="el-GR" sz="1100">
                        <a:solidFill>
                          <a:schemeClr val="tx1"/>
                        </a:solidFill>
                        <a:effectLst/>
                        <a:latin typeface="+mn-lt"/>
                        <a:ea typeface="Times New Roman"/>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r>
              <a:tr h="296187">
                <a:tc>
                  <a:txBody>
                    <a:bodyPr/>
                    <a:lstStyle/>
                    <a:p>
                      <a:pPr algn="ctr">
                        <a:spcAft>
                          <a:spcPts val="0"/>
                        </a:spcAft>
                      </a:pPr>
                      <a:r>
                        <a:rPr lang="en-US" sz="1100">
                          <a:solidFill>
                            <a:schemeClr val="tx1"/>
                          </a:solidFill>
                          <a:effectLst/>
                          <a:latin typeface="+mn-lt"/>
                          <a:ea typeface="Times New Roman"/>
                        </a:rPr>
                        <a:t>HIV-1</a:t>
                      </a:r>
                      <a:endParaRPr lang="el-GR" sz="1100">
                        <a:solidFill>
                          <a:schemeClr val="tx1"/>
                        </a:solidFill>
                        <a:effectLst/>
                        <a:latin typeface="+mn-lt"/>
                        <a:ea typeface="Times New Roman"/>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spcAft>
                          <a:spcPts val="0"/>
                        </a:spcAft>
                      </a:pPr>
                      <a:r>
                        <a:rPr lang="en-US" sz="1100">
                          <a:solidFill>
                            <a:schemeClr val="tx1"/>
                          </a:solidFill>
                          <a:effectLst/>
                          <a:latin typeface="+mn-lt"/>
                          <a:ea typeface="Times New Roman"/>
                        </a:rPr>
                        <a:t>M13.g3</a:t>
                      </a:r>
                      <a:endParaRPr lang="el-GR" sz="1100">
                        <a:solidFill>
                          <a:schemeClr val="tx1"/>
                        </a:solidFill>
                        <a:effectLst/>
                        <a:latin typeface="+mn-lt"/>
                        <a:ea typeface="Times New Roman"/>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spcAft>
                          <a:spcPts val="0"/>
                        </a:spcAft>
                      </a:pPr>
                      <a:r>
                        <a:rPr lang="en-US" sz="1100">
                          <a:solidFill>
                            <a:schemeClr val="tx1"/>
                          </a:solidFill>
                          <a:effectLst/>
                          <a:latin typeface="+mn-lt"/>
                          <a:ea typeface="Times New Roman"/>
                        </a:rPr>
                        <a:t>Unknown</a:t>
                      </a:r>
                      <a:endParaRPr lang="el-GR" sz="1100">
                        <a:solidFill>
                          <a:schemeClr val="tx1"/>
                        </a:solidFill>
                        <a:effectLst/>
                        <a:latin typeface="+mn-lt"/>
                        <a:ea typeface="Times New Roman"/>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spcAft>
                          <a:spcPts val="0"/>
                        </a:spcAft>
                      </a:pPr>
                      <a:r>
                        <a:rPr lang="en-US" sz="1100">
                          <a:solidFill>
                            <a:schemeClr val="tx1"/>
                          </a:solidFill>
                          <a:effectLst/>
                          <a:latin typeface="+mn-lt"/>
                          <a:ea typeface="Times New Roman"/>
                        </a:rPr>
                        <a:t>Mice</a:t>
                      </a:r>
                      <a:endParaRPr lang="el-GR" sz="1100">
                        <a:solidFill>
                          <a:schemeClr val="tx1"/>
                        </a:solidFill>
                        <a:effectLst/>
                        <a:latin typeface="+mn-lt"/>
                        <a:ea typeface="Times New Roman"/>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spcAft>
                          <a:spcPts val="0"/>
                        </a:spcAft>
                      </a:pPr>
                      <a:r>
                        <a:rPr lang="en-US" sz="1100">
                          <a:solidFill>
                            <a:schemeClr val="tx1"/>
                          </a:solidFill>
                          <a:effectLst/>
                          <a:latin typeface="+mn-lt"/>
                          <a:ea typeface="Times New Roman"/>
                        </a:rPr>
                        <a:t>Specific humoral</a:t>
                      </a:r>
                      <a:endParaRPr lang="el-GR" sz="1100">
                        <a:solidFill>
                          <a:schemeClr val="tx1"/>
                        </a:solidFill>
                        <a:effectLst/>
                        <a:latin typeface="+mn-lt"/>
                        <a:ea typeface="Times New Roman"/>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spcAft>
                          <a:spcPts val="0"/>
                        </a:spcAft>
                      </a:pPr>
                      <a:r>
                        <a:rPr lang="en-US" sz="1100" dirty="0">
                          <a:solidFill>
                            <a:schemeClr val="tx1"/>
                          </a:solidFill>
                          <a:effectLst/>
                          <a:latin typeface="+mn-lt"/>
                          <a:ea typeface="Times New Roman"/>
                        </a:rPr>
                        <a:t>ND</a:t>
                      </a:r>
                      <a:endParaRPr lang="el-GR" sz="1100" dirty="0">
                        <a:solidFill>
                          <a:schemeClr val="tx1"/>
                        </a:solidFill>
                        <a:effectLst/>
                        <a:latin typeface="+mn-lt"/>
                        <a:ea typeface="Times New Roman"/>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spcAft>
                          <a:spcPts val="0"/>
                        </a:spcAft>
                      </a:pPr>
                      <a:r>
                        <a:rPr lang="en-US" sz="1100">
                          <a:solidFill>
                            <a:schemeClr val="tx1"/>
                          </a:solidFill>
                          <a:effectLst/>
                          <a:latin typeface="+mn-lt"/>
                          <a:ea typeface="Times New Roman"/>
                        </a:rPr>
                        <a:t>Humbert </a:t>
                      </a:r>
                      <a:r>
                        <a:rPr lang="en-US" sz="1100" i="1">
                          <a:solidFill>
                            <a:schemeClr val="tx1"/>
                          </a:solidFill>
                          <a:effectLst/>
                          <a:latin typeface="+mn-lt"/>
                          <a:ea typeface="Times New Roman"/>
                        </a:rPr>
                        <a:t>et. al</a:t>
                      </a:r>
                      <a:r>
                        <a:rPr lang="en-US" sz="1100">
                          <a:solidFill>
                            <a:schemeClr val="tx1"/>
                          </a:solidFill>
                          <a:effectLst/>
                          <a:latin typeface="+mn-lt"/>
                          <a:ea typeface="Times New Roman"/>
                        </a:rPr>
                        <a:t>., 2007 </a:t>
                      </a:r>
                      <a:endParaRPr lang="el-GR" sz="1100">
                        <a:solidFill>
                          <a:schemeClr val="tx1"/>
                        </a:solidFill>
                        <a:effectLst/>
                        <a:latin typeface="+mn-lt"/>
                        <a:ea typeface="Times New Roman"/>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r>
              <a:tr h="296187">
                <a:tc>
                  <a:txBody>
                    <a:bodyPr/>
                    <a:lstStyle/>
                    <a:p>
                      <a:pPr algn="ctr">
                        <a:spcAft>
                          <a:spcPts val="0"/>
                        </a:spcAft>
                      </a:pPr>
                      <a:r>
                        <a:rPr lang="en-US" sz="1100">
                          <a:solidFill>
                            <a:schemeClr val="tx1"/>
                          </a:solidFill>
                          <a:effectLst/>
                          <a:latin typeface="+mn-lt"/>
                          <a:ea typeface="Times New Roman"/>
                        </a:rPr>
                        <a:t>HIV-1</a:t>
                      </a:r>
                      <a:endParaRPr lang="el-GR" sz="1100">
                        <a:solidFill>
                          <a:schemeClr val="tx1"/>
                        </a:solidFill>
                        <a:effectLst/>
                        <a:latin typeface="+mn-lt"/>
                        <a:ea typeface="Times New Roman"/>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spcAft>
                          <a:spcPts val="0"/>
                        </a:spcAft>
                      </a:pPr>
                      <a:r>
                        <a:rPr lang="en-US" sz="1100">
                          <a:solidFill>
                            <a:schemeClr val="tx1"/>
                          </a:solidFill>
                          <a:effectLst/>
                          <a:latin typeface="+mn-lt"/>
                          <a:ea typeface="Times New Roman"/>
                        </a:rPr>
                        <a:t>M13.g3</a:t>
                      </a:r>
                      <a:endParaRPr lang="el-GR" sz="1100">
                        <a:solidFill>
                          <a:schemeClr val="tx1"/>
                        </a:solidFill>
                        <a:effectLst/>
                        <a:latin typeface="+mn-lt"/>
                        <a:ea typeface="Times New Roman"/>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spcAft>
                          <a:spcPts val="0"/>
                        </a:spcAft>
                      </a:pPr>
                      <a:r>
                        <a:rPr lang="en-US" sz="1100">
                          <a:solidFill>
                            <a:schemeClr val="tx1"/>
                          </a:solidFill>
                          <a:effectLst/>
                          <a:latin typeface="+mn-lt"/>
                          <a:ea typeface="Times New Roman"/>
                        </a:rPr>
                        <a:t>Unknown</a:t>
                      </a:r>
                      <a:endParaRPr lang="el-GR" sz="1100">
                        <a:solidFill>
                          <a:schemeClr val="tx1"/>
                        </a:solidFill>
                        <a:effectLst/>
                        <a:latin typeface="+mn-lt"/>
                        <a:ea typeface="Times New Roman"/>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spcAft>
                          <a:spcPts val="0"/>
                        </a:spcAft>
                      </a:pPr>
                      <a:r>
                        <a:rPr lang="en-US" sz="1100">
                          <a:solidFill>
                            <a:schemeClr val="tx1"/>
                          </a:solidFill>
                          <a:effectLst/>
                          <a:latin typeface="+mn-lt"/>
                          <a:ea typeface="Times New Roman"/>
                        </a:rPr>
                        <a:t>Mice</a:t>
                      </a:r>
                      <a:endParaRPr lang="el-GR" sz="1100">
                        <a:solidFill>
                          <a:schemeClr val="tx1"/>
                        </a:solidFill>
                        <a:effectLst/>
                        <a:latin typeface="+mn-lt"/>
                        <a:ea typeface="Times New Roman"/>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spcAft>
                          <a:spcPts val="0"/>
                        </a:spcAft>
                      </a:pPr>
                      <a:r>
                        <a:rPr lang="en-US" sz="1100">
                          <a:solidFill>
                            <a:schemeClr val="tx1"/>
                          </a:solidFill>
                          <a:effectLst/>
                          <a:latin typeface="+mn-lt"/>
                          <a:ea typeface="Times New Roman"/>
                        </a:rPr>
                        <a:t>Specific humoral</a:t>
                      </a:r>
                      <a:endParaRPr lang="el-GR" sz="1100">
                        <a:solidFill>
                          <a:schemeClr val="tx1"/>
                        </a:solidFill>
                        <a:effectLst/>
                        <a:latin typeface="+mn-lt"/>
                        <a:ea typeface="Times New Roman"/>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spcAft>
                          <a:spcPts val="0"/>
                        </a:spcAft>
                      </a:pPr>
                      <a:r>
                        <a:rPr lang="en-US" sz="1100" dirty="0">
                          <a:solidFill>
                            <a:schemeClr val="tx1"/>
                          </a:solidFill>
                          <a:effectLst/>
                          <a:latin typeface="+mn-lt"/>
                          <a:ea typeface="Times New Roman"/>
                        </a:rPr>
                        <a:t>ND</a:t>
                      </a:r>
                      <a:endParaRPr lang="el-GR" sz="1100" dirty="0">
                        <a:solidFill>
                          <a:schemeClr val="tx1"/>
                        </a:solidFill>
                        <a:effectLst/>
                        <a:latin typeface="+mn-lt"/>
                        <a:ea typeface="Times New Roman"/>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spcAft>
                          <a:spcPts val="0"/>
                        </a:spcAft>
                      </a:pPr>
                      <a:r>
                        <a:rPr lang="en-US" sz="1100" dirty="0" err="1">
                          <a:solidFill>
                            <a:schemeClr val="tx1"/>
                          </a:solidFill>
                          <a:effectLst/>
                          <a:latin typeface="+mn-lt"/>
                          <a:ea typeface="Times New Roman"/>
                        </a:rPr>
                        <a:t>Humbert</a:t>
                      </a:r>
                      <a:r>
                        <a:rPr lang="en-US" sz="1100" dirty="0">
                          <a:solidFill>
                            <a:schemeClr val="tx1"/>
                          </a:solidFill>
                          <a:effectLst/>
                          <a:latin typeface="+mn-lt"/>
                          <a:ea typeface="Times New Roman"/>
                        </a:rPr>
                        <a:t> </a:t>
                      </a:r>
                      <a:r>
                        <a:rPr lang="en-US" sz="1100" i="1" dirty="0">
                          <a:solidFill>
                            <a:schemeClr val="tx1"/>
                          </a:solidFill>
                          <a:effectLst/>
                          <a:latin typeface="+mn-lt"/>
                          <a:ea typeface="Times New Roman"/>
                        </a:rPr>
                        <a:t>et. al</a:t>
                      </a:r>
                      <a:r>
                        <a:rPr lang="en-US" sz="1100" dirty="0">
                          <a:solidFill>
                            <a:schemeClr val="tx1"/>
                          </a:solidFill>
                          <a:effectLst/>
                          <a:latin typeface="+mn-lt"/>
                          <a:ea typeface="Times New Roman"/>
                        </a:rPr>
                        <a:t>., 2008 </a:t>
                      </a:r>
                      <a:endParaRPr lang="el-GR" sz="1100" dirty="0">
                        <a:solidFill>
                          <a:schemeClr val="tx1"/>
                        </a:solidFill>
                        <a:effectLst/>
                        <a:latin typeface="+mn-lt"/>
                        <a:ea typeface="Times New Roman"/>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r>
              <a:tr h="515444">
                <a:tc>
                  <a:txBody>
                    <a:bodyPr/>
                    <a:lstStyle/>
                    <a:p>
                      <a:pPr algn="ctr">
                        <a:spcAft>
                          <a:spcPts val="0"/>
                        </a:spcAft>
                      </a:pPr>
                      <a:r>
                        <a:rPr lang="en-US" sz="1100">
                          <a:solidFill>
                            <a:schemeClr val="tx1"/>
                          </a:solidFill>
                          <a:effectLst/>
                          <a:latin typeface="+mn-lt"/>
                          <a:ea typeface="Times New Roman"/>
                        </a:rPr>
                        <a:t>HIV-1</a:t>
                      </a:r>
                      <a:endParaRPr lang="el-GR" sz="1100">
                        <a:solidFill>
                          <a:schemeClr val="tx1"/>
                        </a:solidFill>
                        <a:effectLst/>
                        <a:latin typeface="+mn-lt"/>
                        <a:ea typeface="Times New Roman"/>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spcAft>
                          <a:spcPts val="0"/>
                        </a:spcAft>
                      </a:pPr>
                      <a:r>
                        <a:rPr lang="en-US" sz="1100">
                          <a:solidFill>
                            <a:schemeClr val="tx1"/>
                          </a:solidFill>
                          <a:effectLst/>
                          <a:latin typeface="+mn-lt"/>
                          <a:ea typeface="Times New Roman"/>
                        </a:rPr>
                        <a:t>Fd.g8.m</a:t>
                      </a:r>
                      <a:endParaRPr lang="el-GR" sz="1100">
                        <a:solidFill>
                          <a:schemeClr val="tx1"/>
                        </a:solidFill>
                        <a:effectLst/>
                        <a:latin typeface="+mn-lt"/>
                        <a:ea typeface="Times New Roman"/>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spcAft>
                          <a:spcPts val="0"/>
                        </a:spcAft>
                      </a:pPr>
                      <a:r>
                        <a:rPr lang="en-US" sz="1100">
                          <a:solidFill>
                            <a:schemeClr val="tx1"/>
                          </a:solidFill>
                          <a:effectLst/>
                          <a:latin typeface="+mn-lt"/>
                          <a:ea typeface="Times New Roman"/>
                        </a:rPr>
                        <a:t>Carbohydrates</a:t>
                      </a:r>
                      <a:endParaRPr lang="el-GR" sz="1100">
                        <a:solidFill>
                          <a:schemeClr val="tx1"/>
                        </a:solidFill>
                        <a:effectLst/>
                        <a:latin typeface="+mn-lt"/>
                        <a:ea typeface="Times New Roman"/>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spcAft>
                          <a:spcPts val="0"/>
                        </a:spcAft>
                      </a:pPr>
                      <a:r>
                        <a:rPr lang="en-US" sz="1100">
                          <a:solidFill>
                            <a:schemeClr val="tx1"/>
                          </a:solidFill>
                          <a:effectLst/>
                          <a:latin typeface="+mn-lt"/>
                          <a:ea typeface="Times New Roman"/>
                        </a:rPr>
                        <a:t>Rabbits</a:t>
                      </a:r>
                      <a:endParaRPr lang="el-GR" sz="1100">
                        <a:solidFill>
                          <a:schemeClr val="tx1"/>
                        </a:solidFill>
                        <a:effectLst/>
                        <a:latin typeface="+mn-lt"/>
                        <a:ea typeface="Times New Roman"/>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spcAft>
                          <a:spcPts val="0"/>
                        </a:spcAft>
                      </a:pPr>
                      <a:r>
                        <a:rPr lang="en-US" sz="1100">
                          <a:solidFill>
                            <a:schemeClr val="tx1"/>
                          </a:solidFill>
                          <a:effectLst/>
                          <a:latin typeface="+mn-lt"/>
                          <a:ea typeface="Times New Roman"/>
                        </a:rPr>
                        <a:t>Non-specific humoral</a:t>
                      </a:r>
                      <a:endParaRPr lang="el-GR" sz="1100">
                        <a:solidFill>
                          <a:schemeClr val="tx1"/>
                        </a:solidFill>
                        <a:effectLst/>
                        <a:latin typeface="+mn-lt"/>
                        <a:ea typeface="Times New Roman"/>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spcAft>
                          <a:spcPts val="0"/>
                        </a:spcAft>
                      </a:pPr>
                      <a:r>
                        <a:rPr lang="en-US" sz="1100">
                          <a:solidFill>
                            <a:schemeClr val="tx1"/>
                          </a:solidFill>
                          <a:effectLst/>
                          <a:latin typeface="+mn-lt"/>
                          <a:ea typeface="Times New Roman"/>
                        </a:rPr>
                        <a:t>ND</a:t>
                      </a:r>
                      <a:endParaRPr lang="el-GR" sz="1100">
                        <a:solidFill>
                          <a:schemeClr val="tx1"/>
                        </a:solidFill>
                        <a:effectLst/>
                        <a:latin typeface="+mn-lt"/>
                        <a:ea typeface="Times New Roman"/>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spcAft>
                          <a:spcPts val="0"/>
                        </a:spcAft>
                      </a:pPr>
                      <a:r>
                        <a:rPr lang="en-US" sz="1100" dirty="0">
                          <a:solidFill>
                            <a:schemeClr val="tx1"/>
                          </a:solidFill>
                          <a:effectLst/>
                          <a:latin typeface="+mn-lt"/>
                          <a:ea typeface="Times New Roman"/>
                        </a:rPr>
                        <a:t>Menendez </a:t>
                      </a:r>
                      <a:r>
                        <a:rPr lang="en-US" sz="1100" i="1" dirty="0">
                          <a:solidFill>
                            <a:schemeClr val="tx1"/>
                          </a:solidFill>
                          <a:effectLst/>
                          <a:latin typeface="+mn-lt"/>
                          <a:ea typeface="Times New Roman"/>
                        </a:rPr>
                        <a:t>et. al</a:t>
                      </a:r>
                      <a:r>
                        <a:rPr lang="en-US" sz="1100" dirty="0">
                          <a:solidFill>
                            <a:schemeClr val="tx1"/>
                          </a:solidFill>
                          <a:effectLst/>
                          <a:latin typeface="+mn-lt"/>
                          <a:ea typeface="Times New Roman"/>
                        </a:rPr>
                        <a:t>., 2008 </a:t>
                      </a:r>
                      <a:endParaRPr lang="el-GR" sz="1100" dirty="0">
                        <a:solidFill>
                          <a:schemeClr val="tx1"/>
                        </a:solidFill>
                        <a:effectLst/>
                        <a:latin typeface="+mn-lt"/>
                        <a:ea typeface="Times New Roman"/>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r>
              <a:tr h="384671">
                <a:tc>
                  <a:txBody>
                    <a:bodyPr/>
                    <a:lstStyle/>
                    <a:p>
                      <a:pPr algn="ctr">
                        <a:spcAft>
                          <a:spcPts val="0"/>
                        </a:spcAft>
                      </a:pPr>
                      <a:r>
                        <a:rPr lang="en-US" sz="1100">
                          <a:solidFill>
                            <a:schemeClr val="tx1"/>
                          </a:solidFill>
                          <a:effectLst/>
                          <a:latin typeface="+mn-lt"/>
                          <a:ea typeface="Times New Roman"/>
                        </a:rPr>
                        <a:t>HIV-1</a:t>
                      </a:r>
                      <a:endParaRPr lang="el-GR" sz="1100">
                        <a:solidFill>
                          <a:schemeClr val="tx1"/>
                        </a:solidFill>
                        <a:effectLst/>
                        <a:latin typeface="+mn-lt"/>
                        <a:ea typeface="Times New Roman"/>
                      </a:endParaRPr>
                    </a:p>
                  </a:txBody>
                  <a:tcPr marL="68580" marR="68580" marT="0" marB="0" anchor="ctr">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spcAft>
                          <a:spcPts val="0"/>
                        </a:spcAft>
                      </a:pPr>
                      <a:r>
                        <a:rPr lang="en-US" sz="1100">
                          <a:solidFill>
                            <a:schemeClr val="tx1"/>
                          </a:solidFill>
                          <a:effectLst/>
                          <a:latin typeface="+mn-lt"/>
                          <a:ea typeface="Times New Roman"/>
                        </a:rPr>
                        <a:t>M13.g3</a:t>
                      </a:r>
                      <a:endParaRPr lang="el-GR" sz="1100">
                        <a:solidFill>
                          <a:schemeClr val="tx1"/>
                        </a:solidFill>
                        <a:effectLst/>
                        <a:latin typeface="+mn-lt"/>
                        <a:ea typeface="Times New Roman"/>
                      </a:endParaRPr>
                    </a:p>
                  </a:txBody>
                  <a:tcPr marL="68580" marR="68580" marT="0" marB="0" anchor="ctr">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spcAft>
                          <a:spcPts val="0"/>
                        </a:spcAft>
                      </a:pPr>
                      <a:r>
                        <a:rPr lang="en-US" sz="1100">
                          <a:solidFill>
                            <a:schemeClr val="tx1"/>
                          </a:solidFill>
                          <a:effectLst/>
                          <a:latin typeface="+mn-lt"/>
                          <a:ea typeface="Times New Roman"/>
                        </a:rPr>
                        <a:t>gp41</a:t>
                      </a:r>
                      <a:endParaRPr lang="el-GR" sz="1100">
                        <a:solidFill>
                          <a:schemeClr val="tx1"/>
                        </a:solidFill>
                        <a:effectLst/>
                        <a:latin typeface="+mn-lt"/>
                        <a:ea typeface="Times New Roman"/>
                      </a:endParaRPr>
                    </a:p>
                  </a:txBody>
                  <a:tcPr marL="68580" marR="68580" marT="0" marB="0" anchor="ctr">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spcAft>
                          <a:spcPts val="0"/>
                        </a:spcAft>
                      </a:pPr>
                      <a:r>
                        <a:rPr lang="en-US" sz="1100">
                          <a:solidFill>
                            <a:schemeClr val="tx1"/>
                          </a:solidFill>
                          <a:effectLst/>
                          <a:latin typeface="+mn-lt"/>
                          <a:ea typeface="Times New Roman"/>
                        </a:rPr>
                        <a:t>Mice, Rabbits</a:t>
                      </a:r>
                      <a:endParaRPr lang="el-GR" sz="1100">
                        <a:solidFill>
                          <a:schemeClr val="tx1"/>
                        </a:solidFill>
                        <a:effectLst/>
                        <a:latin typeface="+mn-lt"/>
                        <a:ea typeface="Times New Roman"/>
                      </a:endParaRPr>
                    </a:p>
                  </a:txBody>
                  <a:tcPr marL="68580" marR="68580" marT="0" marB="0" anchor="ctr">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spcAft>
                          <a:spcPts val="0"/>
                        </a:spcAft>
                      </a:pPr>
                      <a:r>
                        <a:rPr lang="en-US" sz="1100">
                          <a:solidFill>
                            <a:schemeClr val="tx1"/>
                          </a:solidFill>
                          <a:effectLst/>
                          <a:latin typeface="+mn-lt"/>
                          <a:ea typeface="Times New Roman"/>
                        </a:rPr>
                        <a:t>Specific humoral</a:t>
                      </a:r>
                      <a:endParaRPr lang="el-GR" sz="1100">
                        <a:solidFill>
                          <a:schemeClr val="tx1"/>
                        </a:solidFill>
                        <a:effectLst/>
                        <a:latin typeface="+mn-lt"/>
                        <a:ea typeface="Times New Roman"/>
                      </a:endParaRPr>
                    </a:p>
                  </a:txBody>
                  <a:tcPr marL="68580" marR="68580" marT="0" marB="0" anchor="ctr">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spcAft>
                          <a:spcPts val="0"/>
                        </a:spcAft>
                      </a:pPr>
                      <a:r>
                        <a:rPr lang="en-US" sz="1100">
                          <a:solidFill>
                            <a:schemeClr val="tx1"/>
                          </a:solidFill>
                          <a:effectLst/>
                          <a:latin typeface="+mn-lt"/>
                          <a:ea typeface="Times New Roman"/>
                        </a:rPr>
                        <a:t>ND</a:t>
                      </a:r>
                      <a:endParaRPr lang="el-GR" sz="1100">
                        <a:solidFill>
                          <a:schemeClr val="tx1"/>
                        </a:solidFill>
                        <a:effectLst/>
                        <a:latin typeface="+mn-lt"/>
                        <a:ea typeface="Times New Roman"/>
                      </a:endParaRPr>
                    </a:p>
                  </a:txBody>
                  <a:tcPr marL="68580" marR="68580" marT="0" marB="0" anchor="ctr">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spcAft>
                          <a:spcPts val="0"/>
                        </a:spcAft>
                      </a:pPr>
                      <a:r>
                        <a:rPr lang="en-US" sz="1100" dirty="0">
                          <a:solidFill>
                            <a:schemeClr val="tx1"/>
                          </a:solidFill>
                          <a:effectLst/>
                          <a:latin typeface="+mn-lt"/>
                          <a:ea typeface="Times New Roman"/>
                        </a:rPr>
                        <a:t>Rodriguez </a:t>
                      </a:r>
                      <a:r>
                        <a:rPr lang="en-US" sz="1100" i="1" dirty="0">
                          <a:solidFill>
                            <a:schemeClr val="tx1"/>
                          </a:solidFill>
                          <a:effectLst/>
                          <a:latin typeface="+mn-lt"/>
                          <a:ea typeface="Times New Roman"/>
                        </a:rPr>
                        <a:t>et. al</a:t>
                      </a:r>
                      <a:r>
                        <a:rPr lang="en-US" sz="1100" dirty="0">
                          <a:solidFill>
                            <a:schemeClr val="tx1"/>
                          </a:solidFill>
                          <a:effectLst/>
                          <a:latin typeface="+mn-lt"/>
                          <a:ea typeface="Times New Roman"/>
                        </a:rPr>
                        <a:t>., 2011 </a:t>
                      </a:r>
                      <a:endParaRPr lang="el-GR" sz="1100" dirty="0">
                        <a:solidFill>
                          <a:schemeClr val="tx1"/>
                        </a:solidFill>
                        <a:effectLst/>
                        <a:latin typeface="+mn-lt"/>
                        <a:ea typeface="Times New Roman"/>
                      </a:endParaRPr>
                    </a:p>
                  </a:txBody>
                  <a:tcPr marL="68580" marR="68580" marT="0" marB="0" anchor="ctr">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r>
            </a:tbl>
          </a:graphicData>
        </a:graphic>
      </p:graphicFrame>
    </p:spTree>
    <p:extLst>
      <p:ext uri="{BB962C8B-B14F-4D97-AF65-F5344CB8AC3E}">
        <p14:creationId xmlns="" xmlns:p14="http://schemas.microsoft.com/office/powerpoint/2010/main" val="39534081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dissolve">
                                      <p:cBhvr>
                                        <p:cTn id="7" dur="125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66700" y="-38100"/>
            <a:ext cx="8743950" cy="1143000"/>
          </a:xfrm>
        </p:spPr>
        <p:txBody>
          <a:bodyPr/>
          <a:lstStyle/>
          <a:p>
            <a:r>
              <a:rPr lang="en-US" sz="2800" dirty="0" err="1"/>
              <a:t>Inovirus</a:t>
            </a:r>
            <a:r>
              <a:rPr lang="en-US" sz="2800" dirty="0"/>
              <a:t>-Based Vaccines </a:t>
            </a:r>
            <a:r>
              <a:rPr lang="en-US" sz="2800" dirty="0" smtClean="0"/>
              <a:t>Against </a:t>
            </a:r>
            <a:r>
              <a:rPr lang="en-US" sz="2800" dirty="0"/>
              <a:t>Pathogens Causing Infectious Diseases</a:t>
            </a:r>
            <a:r>
              <a:rPr lang="en-US" sz="2800" dirty="0" smtClean="0"/>
              <a:t> </a:t>
            </a:r>
            <a:endParaRPr lang="el-GR" sz="2800" dirty="0"/>
          </a:p>
        </p:txBody>
      </p:sp>
      <p:graphicFrame>
        <p:nvGraphicFramePr>
          <p:cNvPr id="4" name="Content Placeholder 3"/>
          <p:cNvGraphicFramePr>
            <a:graphicFrameLocks noGrp="1"/>
          </p:cNvGraphicFramePr>
          <p:nvPr>
            <p:ph idx="1"/>
            <p:extLst>
              <p:ext uri="{D42A27DB-BD31-4B8C-83A1-F6EECF244321}">
                <p14:modId xmlns="" xmlns:p14="http://schemas.microsoft.com/office/powerpoint/2010/main" val="3066817030"/>
              </p:ext>
            </p:extLst>
          </p:nvPr>
        </p:nvGraphicFramePr>
        <p:xfrm>
          <a:off x="152400" y="1131207"/>
          <a:ext cx="8867775" cy="5429249"/>
        </p:xfrm>
        <a:graphic>
          <a:graphicData uri="http://schemas.openxmlformats.org/drawingml/2006/table">
            <a:tbl>
              <a:tblPr>
                <a:tableStyleId>{5C22544A-7EE6-4342-B048-85BDC9FD1C3A}</a:tableStyleId>
              </a:tblPr>
              <a:tblGrid>
                <a:gridCol w="1479607"/>
                <a:gridCol w="762850"/>
                <a:gridCol w="1939018"/>
                <a:gridCol w="628650"/>
                <a:gridCol w="1316805"/>
                <a:gridCol w="1073970"/>
                <a:gridCol w="1666875"/>
              </a:tblGrid>
              <a:tr h="1458156">
                <a:tc>
                  <a:txBody>
                    <a:bodyPr/>
                    <a:lstStyle/>
                    <a:p>
                      <a:pPr algn="ctr">
                        <a:spcAft>
                          <a:spcPts val="0"/>
                        </a:spcAft>
                      </a:pPr>
                      <a:r>
                        <a:rPr lang="en-US" sz="1100" b="1" i="1" dirty="0">
                          <a:solidFill>
                            <a:schemeClr val="tx1"/>
                          </a:solidFill>
                          <a:effectLst/>
                        </a:rPr>
                        <a:t>Pathogens </a:t>
                      </a:r>
                      <a:endParaRPr lang="el-GR" sz="1100" b="1" i="1" dirty="0">
                        <a:solidFill>
                          <a:schemeClr val="tx1"/>
                        </a:solidFill>
                        <a:effectLst/>
                        <a:latin typeface="Times New Roman"/>
                        <a:ea typeface="Times New Roman"/>
                      </a:endParaRPr>
                    </a:p>
                  </a:txBody>
                  <a:tcPr marL="45720" marR="45720" marT="0" marB="0" anchor="ctr">
                    <a:lnL w="12700" cmpd="sng">
                      <a:noFill/>
                    </a:lnL>
                    <a:lnR w="12700" cmpd="sng">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spcAft>
                          <a:spcPts val="0"/>
                        </a:spcAft>
                      </a:pPr>
                      <a:r>
                        <a:rPr lang="en-US" sz="1100" b="1" i="1" dirty="0" err="1">
                          <a:solidFill>
                            <a:schemeClr val="tx1"/>
                          </a:solidFill>
                          <a:effectLst/>
                        </a:rPr>
                        <a:t>Inoviral</a:t>
                      </a:r>
                      <a:r>
                        <a:rPr lang="en-US" sz="1100" b="1" i="1" dirty="0">
                          <a:solidFill>
                            <a:schemeClr val="tx1"/>
                          </a:solidFill>
                          <a:effectLst/>
                        </a:rPr>
                        <a:t> vector</a:t>
                      </a:r>
                      <a:r>
                        <a:rPr lang="en-US" sz="1100" b="1" i="1" baseline="30000" dirty="0">
                          <a:solidFill>
                            <a:schemeClr val="tx1"/>
                          </a:solidFill>
                          <a:effectLst/>
                        </a:rPr>
                        <a:t> b</a:t>
                      </a:r>
                      <a:endParaRPr lang="el-GR" sz="1100" b="1" i="1" dirty="0">
                        <a:solidFill>
                          <a:schemeClr val="tx1"/>
                        </a:solidFill>
                        <a:effectLst/>
                        <a:latin typeface="Times New Roman"/>
                        <a:ea typeface="Times New Roman"/>
                      </a:endParaRPr>
                    </a:p>
                  </a:txBody>
                  <a:tcPr marL="45720" marR="45720" marT="0" marB="0" anchor="ctr">
                    <a:lnL w="12700" cmpd="sng">
                      <a:noFill/>
                    </a:lnL>
                    <a:lnR w="12700" cmpd="sng">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spcAft>
                          <a:spcPts val="0"/>
                        </a:spcAft>
                      </a:pPr>
                      <a:r>
                        <a:rPr lang="en-US" sz="1100" b="1" i="1" dirty="0">
                          <a:solidFill>
                            <a:schemeClr val="tx1"/>
                          </a:solidFill>
                          <a:effectLst/>
                        </a:rPr>
                        <a:t>Antigen</a:t>
                      </a:r>
                      <a:r>
                        <a:rPr lang="en-US" sz="1100" b="1" i="1" baseline="30000" dirty="0">
                          <a:solidFill>
                            <a:schemeClr val="tx1"/>
                          </a:solidFill>
                          <a:effectLst/>
                        </a:rPr>
                        <a:t> </a:t>
                      </a:r>
                      <a:endParaRPr lang="el-GR" sz="1100" b="1" i="1" dirty="0">
                        <a:solidFill>
                          <a:schemeClr val="tx1"/>
                        </a:solidFill>
                        <a:effectLst/>
                        <a:latin typeface="Times New Roman"/>
                        <a:ea typeface="Times New Roman"/>
                      </a:endParaRPr>
                    </a:p>
                  </a:txBody>
                  <a:tcPr marL="45720" marR="45720" marT="0" marB="0" anchor="ctr">
                    <a:lnL w="12700" cmpd="sng">
                      <a:noFill/>
                    </a:lnL>
                    <a:lnR w="12700" cmpd="sng">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spcAft>
                          <a:spcPts val="0"/>
                        </a:spcAft>
                      </a:pPr>
                      <a:r>
                        <a:rPr lang="en-US" sz="1100" b="1" i="1" dirty="0">
                          <a:solidFill>
                            <a:schemeClr val="tx1"/>
                          </a:solidFill>
                          <a:effectLst/>
                        </a:rPr>
                        <a:t>Study Animal Model</a:t>
                      </a:r>
                      <a:endParaRPr lang="el-GR" sz="1100" b="1" i="1" dirty="0">
                        <a:solidFill>
                          <a:schemeClr val="tx1"/>
                        </a:solidFill>
                        <a:effectLst/>
                        <a:latin typeface="Times New Roman"/>
                        <a:ea typeface="Times New Roman"/>
                      </a:endParaRPr>
                    </a:p>
                  </a:txBody>
                  <a:tcPr marL="45720" marR="45720" marT="0" marB="0" anchor="ctr">
                    <a:lnL w="12700" cmpd="sng">
                      <a:noFill/>
                    </a:lnL>
                    <a:lnR w="12700" cmpd="sng">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spcAft>
                          <a:spcPts val="0"/>
                        </a:spcAft>
                      </a:pPr>
                      <a:r>
                        <a:rPr lang="en-US" sz="1100" b="1" i="1" dirty="0">
                          <a:solidFill>
                            <a:schemeClr val="tx1"/>
                          </a:solidFill>
                          <a:effectLst/>
                        </a:rPr>
                        <a:t>Type of Immune Response</a:t>
                      </a:r>
                      <a:endParaRPr lang="el-GR" sz="1100" b="1" i="1" dirty="0">
                        <a:solidFill>
                          <a:schemeClr val="tx1"/>
                        </a:solidFill>
                        <a:effectLst/>
                        <a:latin typeface="Times New Roman"/>
                        <a:ea typeface="Times New Roman"/>
                      </a:endParaRPr>
                    </a:p>
                  </a:txBody>
                  <a:tcPr marL="45720" marR="45720" marT="0" marB="0" anchor="ctr">
                    <a:lnL w="12700" cmpd="sng">
                      <a:noFill/>
                    </a:lnL>
                    <a:lnR w="12700" cmpd="sng">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spcAft>
                          <a:spcPts val="0"/>
                        </a:spcAft>
                      </a:pPr>
                      <a:r>
                        <a:rPr lang="en-US" sz="1100" b="1" i="1" dirty="0">
                          <a:solidFill>
                            <a:schemeClr val="tx1"/>
                          </a:solidFill>
                          <a:effectLst/>
                        </a:rPr>
                        <a:t>Protection of Vaccinated Animals Against Challenge with the Pathogen</a:t>
                      </a:r>
                      <a:r>
                        <a:rPr lang="en-US" sz="1100" b="1" i="1" baseline="30000" dirty="0">
                          <a:solidFill>
                            <a:schemeClr val="tx1"/>
                          </a:solidFill>
                          <a:effectLst/>
                        </a:rPr>
                        <a:t> </a:t>
                      </a:r>
                      <a:endParaRPr lang="el-GR" sz="1100" b="1" i="1" dirty="0">
                        <a:solidFill>
                          <a:schemeClr val="tx1"/>
                        </a:solidFill>
                        <a:effectLst/>
                        <a:latin typeface="Times New Roman"/>
                        <a:ea typeface="Times New Roman"/>
                      </a:endParaRPr>
                    </a:p>
                  </a:txBody>
                  <a:tcPr marL="45720" marR="45720" marT="0" marB="0" anchor="ctr">
                    <a:lnL w="12700" cmpd="sng">
                      <a:noFill/>
                    </a:lnL>
                    <a:lnR w="12700" cmpd="sng">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spcAft>
                          <a:spcPts val="0"/>
                        </a:spcAft>
                      </a:pPr>
                      <a:r>
                        <a:rPr lang="en-US" sz="1100" b="1" i="1" dirty="0">
                          <a:solidFill>
                            <a:schemeClr val="tx1"/>
                          </a:solidFill>
                          <a:effectLst/>
                        </a:rPr>
                        <a:t>         References</a:t>
                      </a:r>
                      <a:endParaRPr lang="el-GR" sz="1100" b="1" i="1" dirty="0">
                        <a:solidFill>
                          <a:schemeClr val="tx1"/>
                        </a:solidFill>
                        <a:effectLst/>
                        <a:latin typeface="Times New Roman"/>
                        <a:ea typeface="Times New Roman"/>
                      </a:endParaRPr>
                    </a:p>
                  </a:txBody>
                  <a:tcPr marL="45720" marR="45720" marT="0" marB="0" anchor="ctr">
                    <a:lnL w="12700" cmpd="sng">
                      <a:noFill/>
                    </a:lnL>
                    <a:lnR w="12700" cmpd="sng">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r>
              <a:tr h="378199">
                <a:tc>
                  <a:txBody>
                    <a:bodyPr/>
                    <a:lstStyle/>
                    <a:p>
                      <a:pPr algn="ctr">
                        <a:spcAft>
                          <a:spcPts val="0"/>
                        </a:spcAft>
                      </a:pPr>
                      <a:r>
                        <a:rPr lang="en-US" sz="1100" kern="1200" dirty="0">
                          <a:solidFill>
                            <a:schemeClr val="tx1"/>
                          </a:solidFill>
                          <a:effectLst/>
                          <a:latin typeface="+mn-lt"/>
                          <a:ea typeface="Times New Roman"/>
                          <a:cs typeface="+mn-cs"/>
                        </a:rPr>
                        <a:t> </a:t>
                      </a:r>
                      <a:endParaRPr lang="el-GR" sz="1100" kern="1200" dirty="0">
                        <a:solidFill>
                          <a:schemeClr val="tx1"/>
                        </a:solidFill>
                        <a:effectLst/>
                        <a:latin typeface="+mn-lt"/>
                        <a:ea typeface="Times New Roman"/>
                        <a:cs typeface="+mn-cs"/>
                      </a:endParaRPr>
                    </a:p>
                    <a:p>
                      <a:pPr algn="ctr">
                        <a:spcAft>
                          <a:spcPts val="0"/>
                        </a:spcAft>
                      </a:pPr>
                      <a:r>
                        <a:rPr lang="en-US" sz="1100" b="1" u="sng" kern="1200" dirty="0">
                          <a:solidFill>
                            <a:schemeClr val="tx1"/>
                          </a:solidFill>
                          <a:effectLst/>
                          <a:latin typeface="+mn-lt"/>
                          <a:ea typeface="Times New Roman"/>
                          <a:cs typeface="+mn-cs"/>
                        </a:rPr>
                        <a:t>Viral</a:t>
                      </a:r>
                      <a:endParaRPr lang="el-GR" sz="1100" b="1" u="sng" kern="1200" dirty="0">
                        <a:solidFill>
                          <a:schemeClr val="tx1"/>
                        </a:solidFill>
                        <a:effectLst/>
                        <a:latin typeface="+mn-lt"/>
                        <a:ea typeface="Times New Roman"/>
                        <a:cs typeface="+mn-cs"/>
                      </a:endParaRPr>
                    </a:p>
                  </a:txBody>
                  <a:tcPr marL="68580" marR="68580" marT="0" marB="0"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spcAft>
                          <a:spcPts val="0"/>
                        </a:spcAft>
                      </a:pPr>
                      <a:r>
                        <a:rPr lang="en-US" sz="1100" kern="1200" dirty="0">
                          <a:solidFill>
                            <a:schemeClr val="tx1"/>
                          </a:solidFill>
                          <a:effectLst/>
                          <a:latin typeface="+mn-lt"/>
                          <a:ea typeface="Times New Roman"/>
                          <a:cs typeface="+mn-cs"/>
                        </a:rPr>
                        <a:t> </a:t>
                      </a:r>
                      <a:endParaRPr lang="el-GR" sz="1100" kern="1200" dirty="0">
                        <a:solidFill>
                          <a:schemeClr val="tx1"/>
                        </a:solidFill>
                        <a:effectLst/>
                        <a:latin typeface="+mn-lt"/>
                        <a:ea typeface="Times New Roman"/>
                        <a:cs typeface="+mn-cs"/>
                      </a:endParaRPr>
                    </a:p>
                  </a:txBody>
                  <a:tcPr marL="68580" marR="68580" marT="0" marB="0"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spcAft>
                          <a:spcPts val="0"/>
                        </a:spcAft>
                      </a:pPr>
                      <a:r>
                        <a:rPr lang="en-US" sz="1100" kern="1200">
                          <a:solidFill>
                            <a:schemeClr val="tx1"/>
                          </a:solidFill>
                          <a:effectLst/>
                          <a:latin typeface="+mn-lt"/>
                          <a:ea typeface="Times New Roman"/>
                          <a:cs typeface="+mn-cs"/>
                        </a:rPr>
                        <a:t> </a:t>
                      </a:r>
                      <a:endParaRPr lang="el-GR" sz="1100" kern="1200">
                        <a:solidFill>
                          <a:schemeClr val="tx1"/>
                        </a:solidFill>
                        <a:effectLst/>
                        <a:latin typeface="+mn-lt"/>
                        <a:ea typeface="Times New Roman"/>
                        <a:cs typeface="+mn-cs"/>
                      </a:endParaRPr>
                    </a:p>
                  </a:txBody>
                  <a:tcPr marL="68580" marR="68580" marT="0" marB="0"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spcAft>
                          <a:spcPts val="0"/>
                        </a:spcAft>
                      </a:pPr>
                      <a:r>
                        <a:rPr lang="en-US" sz="1100" kern="1200">
                          <a:solidFill>
                            <a:schemeClr val="tx1"/>
                          </a:solidFill>
                          <a:effectLst/>
                          <a:latin typeface="+mn-lt"/>
                          <a:ea typeface="Times New Roman"/>
                          <a:cs typeface="+mn-cs"/>
                        </a:rPr>
                        <a:t> </a:t>
                      </a:r>
                      <a:endParaRPr lang="el-GR" sz="1100" kern="1200">
                        <a:solidFill>
                          <a:schemeClr val="tx1"/>
                        </a:solidFill>
                        <a:effectLst/>
                        <a:latin typeface="+mn-lt"/>
                        <a:ea typeface="Times New Roman"/>
                        <a:cs typeface="+mn-cs"/>
                      </a:endParaRPr>
                    </a:p>
                  </a:txBody>
                  <a:tcPr marL="68580" marR="68580" marT="0" marB="0"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spcAft>
                          <a:spcPts val="0"/>
                        </a:spcAft>
                      </a:pPr>
                      <a:r>
                        <a:rPr lang="en-US" sz="1100" kern="1200">
                          <a:solidFill>
                            <a:schemeClr val="tx1"/>
                          </a:solidFill>
                          <a:effectLst/>
                          <a:latin typeface="+mn-lt"/>
                          <a:ea typeface="Times New Roman"/>
                          <a:cs typeface="+mn-cs"/>
                        </a:rPr>
                        <a:t> </a:t>
                      </a:r>
                      <a:endParaRPr lang="el-GR" sz="1100" kern="1200">
                        <a:solidFill>
                          <a:schemeClr val="tx1"/>
                        </a:solidFill>
                        <a:effectLst/>
                        <a:latin typeface="+mn-lt"/>
                        <a:ea typeface="Times New Roman"/>
                        <a:cs typeface="+mn-cs"/>
                      </a:endParaRPr>
                    </a:p>
                  </a:txBody>
                  <a:tcPr marL="68580" marR="68580" marT="0" marB="0"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spcAft>
                          <a:spcPts val="0"/>
                        </a:spcAft>
                      </a:pPr>
                      <a:r>
                        <a:rPr lang="en-US" sz="1100" kern="1200">
                          <a:solidFill>
                            <a:schemeClr val="tx1"/>
                          </a:solidFill>
                          <a:effectLst/>
                          <a:latin typeface="+mn-lt"/>
                          <a:ea typeface="Times New Roman"/>
                          <a:cs typeface="+mn-cs"/>
                        </a:rPr>
                        <a:t> </a:t>
                      </a:r>
                      <a:endParaRPr lang="el-GR" sz="1100" kern="1200">
                        <a:solidFill>
                          <a:schemeClr val="tx1"/>
                        </a:solidFill>
                        <a:effectLst/>
                        <a:latin typeface="+mn-lt"/>
                        <a:ea typeface="Times New Roman"/>
                        <a:cs typeface="+mn-cs"/>
                      </a:endParaRPr>
                    </a:p>
                  </a:txBody>
                  <a:tcPr marL="68580" marR="68580" marT="0" marB="0"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spcAft>
                          <a:spcPts val="0"/>
                        </a:spcAft>
                      </a:pPr>
                      <a:r>
                        <a:rPr lang="en-US" sz="1100" kern="1200">
                          <a:solidFill>
                            <a:schemeClr val="tx1"/>
                          </a:solidFill>
                          <a:effectLst/>
                          <a:latin typeface="+mn-lt"/>
                          <a:ea typeface="Times New Roman"/>
                          <a:cs typeface="+mn-cs"/>
                        </a:rPr>
                        <a:t> </a:t>
                      </a:r>
                      <a:endParaRPr lang="el-GR" sz="1100" kern="1200">
                        <a:solidFill>
                          <a:schemeClr val="tx1"/>
                        </a:solidFill>
                        <a:effectLst/>
                        <a:latin typeface="+mn-lt"/>
                        <a:ea typeface="Times New Roman"/>
                        <a:cs typeface="+mn-cs"/>
                      </a:endParaRPr>
                    </a:p>
                  </a:txBody>
                  <a:tcPr marL="68580" marR="68580" marT="0" marB="0"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r>
              <a:tr h="189100">
                <a:tc>
                  <a:txBody>
                    <a:bodyPr/>
                    <a:lstStyle/>
                    <a:p>
                      <a:pPr algn="ctr">
                        <a:spcAft>
                          <a:spcPts val="0"/>
                        </a:spcAft>
                      </a:pPr>
                      <a:r>
                        <a:rPr lang="en-US" sz="1100" kern="1200" dirty="0">
                          <a:solidFill>
                            <a:schemeClr val="tx1"/>
                          </a:solidFill>
                          <a:effectLst/>
                          <a:latin typeface="+mn-lt"/>
                          <a:ea typeface="Times New Roman"/>
                          <a:cs typeface="+mn-cs"/>
                        </a:rPr>
                        <a:t>HBV</a:t>
                      </a:r>
                      <a:endParaRPr lang="el-GR" sz="1100" kern="1200" dirty="0">
                        <a:solidFill>
                          <a:schemeClr val="tx1"/>
                        </a:solidFill>
                        <a:effectLst/>
                        <a:latin typeface="+mn-lt"/>
                        <a:ea typeface="Times New Roman"/>
                        <a:cs typeface="+mn-cs"/>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spcAft>
                          <a:spcPts val="0"/>
                        </a:spcAft>
                      </a:pPr>
                      <a:r>
                        <a:rPr lang="en-US" sz="1100" kern="1200">
                          <a:solidFill>
                            <a:schemeClr val="tx1"/>
                          </a:solidFill>
                          <a:effectLst/>
                          <a:latin typeface="+mn-lt"/>
                          <a:ea typeface="Times New Roman"/>
                          <a:cs typeface="+mn-cs"/>
                        </a:rPr>
                        <a:t>F1.g8.m</a:t>
                      </a:r>
                      <a:endParaRPr lang="el-GR" sz="1100" kern="1200">
                        <a:solidFill>
                          <a:schemeClr val="tx1"/>
                        </a:solidFill>
                        <a:effectLst/>
                        <a:latin typeface="+mn-lt"/>
                        <a:ea typeface="Times New Roman"/>
                        <a:cs typeface="+mn-cs"/>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spcAft>
                          <a:spcPts val="0"/>
                        </a:spcAft>
                      </a:pPr>
                      <a:r>
                        <a:rPr lang="en-US" sz="1100" kern="1200" dirty="0">
                          <a:solidFill>
                            <a:schemeClr val="tx1"/>
                          </a:solidFill>
                          <a:effectLst/>
                          <a:latin typeface="+mn-lt"/>
                          <a:ea typeface="Times New Roman"/>
                          <a:cs typeface="+mn-cs"/>
                        </a:rPr>
                        <a:t>Hepatitis B Surface Antigen</a:t>
                      </a:r>
                      <a:endParaRPr lang="el-GR" sz="1100" kern="1200" dirty="0">
                        <a:solidFill>
                          <a:schemeClr val="tx1"/>
                        </a:solidFill>
                        <a:effectLst/>
                        <a:latin typeface="+mn-lt"/>
                        <a:ea typeface="Times New Roman"/>
                        <a:cs typeface="+mn-cs"/>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spcAft>
                          <a:spcPts val="0"/>
                        </a:spcAft>
                      </a:pPr>
                      <a:r>
                        <a:rPr lang="en-US" sz="1100" kern="1200" dirty="0">
                          <a:solidFill>
                            <a:schemeClr val="tx1"/>
                          </a:solidFill>
                          <a:effectLst/>
                          <a:latin typeface="+mn-lt"/>
                          <a:ea typeface="Times New Roman"/>
                          <a:cs typeface="+mn-cs"/>
                        </a:rPr>
                        <a:t>Mice</a:t>
                      </a:r>
                      <a:endParaRPr lang="el-GR" sz="1100" kern="1200" dirty="0">
                        <a:solidFill>
                          <a:schemeClr val="tx1"/>
                        </a:solidFill>
                        <a:effectLst/>
                        <a:latin typeface="+mn-lt"/>
                        <a:ea typeface="Times New Roman"/>
                        <a:cs typeface="+mn-cs"/>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spcAft>
                          <a:spcPts val="0"/>
                        </a:spcAft>
                      </a:pPr>
                      <a:r>
                        <a:rPr lang="en-US" sz="1100" kern="1200" dirty="0">
                          <a:solidFill>
                            <a:schemeClr val="tx1"/>
                          </a:solidFill>
                          <a:effectLst/>
                          <a:latin typeface="+mn-lt"/>
                          <a:ea typeface="Times New Roman"/>
                          <a:cs typeface="+mn-cs"/>
                        </a:rPr>
                        <a:t>Specific humoral</a:t>
                      </a:r>
                      <a:endParaRPr lang="el-GR" sz="1100" kern="1200" dirty="0">
                        <a:solidFill>
                          <a:schemeClr val="tx1"/>
                        </a:solidFill>
                        <a:effectLst/>
                        <a:latin typeface="+mn-lt"/>
                        <a:ea typeface="Times New Roman"/>
                        <a:cs typeface="+mn-cs"/>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spcAft>
                          <a:spcPts val="0"/>
                        </a:spcAft>
                      </a:pPr>
                      <a:r>
                        <a:rPr lang="en-US" sz="1100" kern="1200">
                          <a:solidFill>
                            <a:schemeClr val="tx1"/>
                          </a:solidFill>
                          <a:effectLst/>
                          <a:latin typeface="+mn-lt"/>
                          <a:ea typeface="Times New Roman"/>
                          <a:cs typeface="+mn-cs"/>
                        </a:rPr>
                        <a:t>ND</a:t>
                      </a:r>
                      <a:endParaRPr lang="el-GR" sz="1100" kern="1200">
                        <a:solidFill>
                          <a:schemeClr val="tx1"/>
                        </a:solidFill>
                        <a:effectLst/>
                        <a:latin typeface="+mn-lt"/>
                        <a:ea typeface="Times New Roman"/>
                        <a:cs typeface="+mn-cs"/>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spcAft>
                          <a:spcPts val="0"/>
                        </a:spcAft>
                      </a:pPr>
                      <a:r>
                        <a:rPr lang="en-US" sz="1100" kern="1200">
                          <a:solidFill>
                            <a:schemeClr val="tx1"/>
                          </a:solidFill>
                          <a:effectLst/>
                          <a:latin typeface="+mn-lt"/>
                          <a:ea typeface="Times New Roman"/>
                          <a:cs typeface="+mn-cs"/>
                        </a:rPr>
                        <a:t>Folgori et. al., 1994 </a:t>
                      </a:r>
                      <a:endParaRPr lang="el-GR" sz="1100" kern="1200">
                        <a:solidFill>
                          <a:schemeClr val="tx1"/>
                        </a:solidFill>
                        <a:effectLst/>
                        <a:latin typeface="+mn-lt"/>
                        <a:ea typeface="Times New Roman"/>
                        <a:cs typeface="+mn-cs"/>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r>
              <a:tr h="378199">
                <a:tc>
                  <a:txBody>
                    <a:bodyPr/>
                    <a:lstStyle/>
                    <a:p>
                      <a:pPr algn="ctr">
                        <a:spcAft>
                          <a:spcPts val="0"/>
                        </a:spcAft>
                      </a:pPr>
                      <a:r>
                        <a:rPr lang="en-US" sz="1100" kern="1200">
                          <a:solidFill>
                            <a:schemeClr val="tx1"/>
                          </a:solidFill>
                          <a:effectLst/>
                          <a:latin typeface="+mn-lt"/>
                          <a:ea typeface="Times New Roman"/>
                          <a:cs typeface="+mn-cs"/>
                        </a:rPr>
                        <a:t>HBV</a:t>
                      </a:r>
                      <a:endParaRPr lang="el-GR" sz="1100" kern="1200">
                        <a:solidFill>
                          <a:schemeClr val="tx1"/>
                        </a:solidFill>
                        <a:effectLst/>
                        <a:latin typeface="+mn-lt"/>
                        <a:ea typeface="Times New Roman"/>
                        <a:cs typeface="+mn-cs"/>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spcAft>
                          <a:spcPts val="0"/>
                        </a:spcAft>
                      </a:pPr>
                      <a:r>
                        <a:rPr lang="en-US" sz="1100" kern="1200">
                          <a:solidFill>
                            <a:schemeClr val="tx1"/>
                          </a:solidFill>
                          <a:effectLst/>
                          <a:latin typeface="+mn-lt"/>
                          <a:ea typeface="Times New Roman"/>
                          <a:cs typeface="+mn-cs"/>
                        </a:rPr>
                        <a:t>M13.g8.m</a:t>
                      </a:r>
                      <a:endParaRPr lang="el-GR" sz="1100" kern="1200">
                        <a:solidFill>
                          <a:schemeClr val="tx1"/>
                        </a:solidFill>
                        <a:effectLst/>
                        <a:latin typeface="+mn-lt"/>
                        <a:ea typeface="Times New Roman"/>
                        <a:cs typeface="+mn-cs"/>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spcAft>
                          <a:spcPts val="0"/>
                        </a:spcAft>
                      </a:pPr>
                      <a:r>
                        <a:rPr lang="en-US" sz="1100" kern="1200">
                          <a:solidFill>
                            <a:schemeClr val="tx1"/>
                          </a:solidFill>
                          <a:effectLst/>
                          <a:latin typeface="+mn-lt"/>
                          <a:ea typeface="Times New Roman"/>
                          <a:cs typeface="+mn-cs"/>
                        </a:rPr>
                        <a:t>Hepatitis B Surface Antigen</a:t>
                      </a:r>
                      <a:endParaRPr lang="el-GR" sz="1100" kern="1200">
                        <a:solidFill>
                          <a:schemeClr val="tx1"/>
                        </a:solidFill>
                        <a:effectLst/>
                        <a:latin typeface="+mn-lt"/>
                        <a:ea typeface="Times New Roman"/>
                        <a:cs typeface="+mn-cs"/>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spcAft>
                          <a:spcPts val="0"/>
                        </a:spcAft>
                      </a:pPr>
                      <a:r>
                        <a:rPr lang="en-US" sz="1100" kern="1200">
                          <a:solidFill>
                            <a:schemeClr val="tx1"/>
                          </a:solidFill>
                          <a:effectLst/>
                          <a:latin typeface="+mn-lt"/>
                          <a:ea typeface="Times New Roman"/>
                          <a:cs typeface="+mn-cs"/>
                        </a:rPr>
                        <a:t>Mice</a:t>
                      </a:r>
                      <a:endParaRPr lang="el-GR" sz="1100" kern="1200">
                        <a:solidFill>
                          <a:schemeClr val="tx1"/>
                        </a:solidFill>
                        <a:effectLst/>
                        <a:latin typeface="+mn-lt"/>
                        <a:ea typeface="Times New Roman"/>
                        <a:cs typeface="+mn-cs"/>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spcAft>
                          <a:spcPts val="0"/>
                        </a:spcAft>
                      </a:pPr>
                      <a:r>
                        <a:rPr lang="en-US" sz="1100" kern="1200" dirty="0">
                          <a:solidFill>
                            <a:schemeClr val="tx1"/>
                          </a:solidFill>
                          <a:effectLst/>
                          <a:latin typeface="+mn-lt"/>
                          <a:ea typeface="Times New Roman"/>
                          <a:cs typeface="+mn-cs"/>
                        </a:rPr>
                        <a:t>Specific cellular</a:t>
                      </a:r>
                      <a:endParaRPr lang="el-GR" sz="1100" kern="1200" dirty="0">
                        <a:solidFill>
                          <a:schemeClr val="tx1"/>
                        </a:solidFill>
                        <a:effectLst/>
                        <a:latin typeface="+mn-lt"/>
                        <a:ea typeface="Times New Roman"/>
                        <a:cs typeface="+mn-cs"/>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spcAft>
                          <a:spcPts val="0"/>
                        </a:spcAft>
                      </a:pPr>
                      <a:r>
                        <a:rPr lang="en-US" sz="1100" kern="1200" dirty="0">
                          <a:solidFill>
                            <a:schemeClr val="tx1"/>
                          </a:solidFill>
                          <a:effectLst/>
                          <a:latin typeface="+mn-lt"/>
                          <a:ea typeface="Times New Roman"/>
                          <a:cs typeface="+mn-cs"/>
                        </a:rPr>
                        <a:t>ND</a:t>
                      </a:r>
                      <a:endParaRPr lang="el-GR" sz="1100" kern="1200" dirty="0">
                        <a:solidFill>
                          <a:schemeClr val="tx1"/>
                        </a:solidFill>
                        <a:effectLst/>
                        <a:latin typeface="+mn-lt"/>
                        <a:ea typeface="Times New Roman"/>
                        <a:cs typeface="+mn-cs"/>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spcAft>
                          <a:spcPts val="0"/>
                        </a:spcAft>
                      </a:pPr>
                      <a:r>
                        <a:rPr lang="en-US" sz="1100" kern="1200" dirty="0">
                          <a:solidFill>
                            <a:schemeClr val="tx1"/>
                          </a:solidFill>
                          <a:effectLst/>
                          <a:latin typeface="+mn-lt"/>
                          <a:ea typeface="Times New Roman"/>
                          <a:cs typeface="+mn-cs"/>
                        </a:rPr>
                        <a:t>Wan et. al., 2001 </a:t>
                      </a:r>
                      <a:endParaRPr lang="el-GR" sz="1100" kern="1200" dirty="0">
                        <a:solidFill>
                          <a:schemeClr val="tx1"/>
                        </a:solidFill>
                        <a:effectLst/>
                        <a:latin typeface="+mn-lt"/>
                        <a:ea typeface="Times New Roman"/>
                        <a:cs typeface="+mn-cs"/>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r>
              <a:tr h="189100">
                <a:tc>
                  <a:txBody>
                    <a:bodyPr/>
                    <a:lstStyle/>
                    <a:p>
                      <a:pPr marL="0" algn="ctr" defTabSz="914400" rtl="0" eaLnBrk="1" latinLnBrk="0" hangingPunct="1">
                        <a:spcAft>
                          <a:spcPts val="0"/>
                        </a:spcAft>
                      </a:pPr>
                      <a:r>
                        <a:rPr lang="en-US" sz="1100" kern="1200" dirty="0">
                          <a:solidFill>
                            <a:schemeClr val="tx1"/>
                          </a:solidFill>
                          <a:effectLst/>
                          <a:latin typeface="+mn-lt"/>
                          <a:ea typeface="Times New Roman"/>
                          <a:cs typeface="+mn-cs"/>
                        </a:rPr>
                        <a:t>HPV</a:t>
                      </a:r>
                      <a:endParaRPr lang="el-GR" sz="1100" kern="1200" dirty="0">
                        <a:solidFill>
                          <a:schemeClr val="tx1"/>
                        </a:solidFill>
                        <a:effectLst/>
                        <a:latin typeface="+mn-lt"/>
                        <a:ea typeface="Times New Roman"/>
                        <a:cs typeface="+mn-cs"/>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marL="0" algn="ctr" defTabSz="914400" rtl="0" eaLnBrk="1" latinLnBrk="0" hangingPunct="1">
                        <a:spcAft>
                          <a:spcPts val="0"/>
                        </a:spcAft>
                      </a:pPr>
                      <a:r>
                        <a:rPr lang="en-US" sz="1100" kern="1200">
                          <a:solidFill>
                            <a:schemeClr val="tx1"/>
                          </a:solidFill>
                          <a:effectLst/>
                          <a:latin typeface="+mn-lt"/>
                          <a:ea typeface="Times New Roman"/>
                          <a:cs typeface="+mn-cs"/>
                        </a:rPr>
                        <a:t>Fd.g8.m</a:t>
                      </a:r>
                      <a:endParaRPr lang="el-GR" sz="1100" kern="1200">
                        <a:solidFill>
                          <a:schemeClr val="tx1"/>
                        </a:solidFill>
                        <a:effectLst/>
                        <a:latin typeface="+mn-lt"/>
                        <a:ea typeface="Times New Roman"/>
                        <a:cs typeface="+mn-cs"/>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marL="0" algn="ctr" defTabSz="914400" rtl="0" eaLnBrk="1" latinLnBrk="0" hangingPunct="1">
                        <a:spcAft>
                          <a:spcPts val="0"/>
                        </a:spcAft>
                      </a:pPr>
                      <a:r>
                        <a:rPr lang="en-US" sz="1100" kern="1200">
                          <a:solidFill>
                            <a:schemeClr val="tx1"/>
                          </a:solidFill>
                          <a:effectLst/>
                          <a:latin typeface="+mn-lt"/>
                          <a:ea typeface="Times New Roman"/>
                          <a:cs typeface="+mn-cs"/>
                        </a:rPr>
                        <a:t>E7</a:t>
                      </a:r>
                      <a:endParaRPr lang="el-GR" sz="1100" kern="1200">
                        <a:solidFill>
                          <a:schemeClr val="tx1"/>
                        </a:solidFill>
                        <a:effectLst/>
                        <a:latin typeface="+mn-lt"/>
                        <a:ea typeface="Times New Roman"/>
                        <a:cs typeface="+mn-cs"/>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marL="0" algn="ctr" defTabSz="914400" rtl="0" eaLnBrk="1" latinLnBrk="0" hangingPunct="1">
                        <a:spcAft>
                          <a:spcPts val="0"/>
                        </a:spcAft>
                      </a:pPr>
                      <a:r>
                        <a:rPr lang="en-US" sz="1100" kern="1200">
                          <a:solidFill>
                            <a:schemeClr val="tx1"/>
                          </a:solidFill>
                          <a:effectLst/>
                          <a:latin typeface="+mn-lt"/>
                          <a:ea typeface="Times New Roman"/>
                          <a:cs typeface="+mn-cs"/>
                        </a:rPr>
                        <a:t>Mice</a:t>
                      </a:r>
                      <a:endParaRPr lang="el-GR" sz="1100" kern="1200">
                        <a:solidFill>
                          <a:schemeClr val="tx1"/>
                        </a:solidFill>
                        <a:effectLst/>
                        <a:latin typeface="+mn-lt"/>
                        <a:ea typeface="Times New Roman"/>
                        <a:cs typeface="+mn-cs"/>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marL="0" algn="ctr" defTabSz="914400" rtl="0" eaLnBrk="1" latinLnBrk="0" hangingPunct="1">
                        <a:spcAft>
                          <a:spcPts val="0"/>
                        </a:spcAft>
                      </a:pPr>
                      <a:r>
                        <a:rPr lang="en-US" sz="1100" kern="1200">
                          <a:solidFill>
                            <a:schemeClr val="tx1"/>
                          </a:solidFill>
                          <a:effectLst/>
                          <a:latin typeface="+mn-lt"/>
                          <a:ea typeface="Times New Roman"/>
                          <a:cs typeface="+mn-cs"/>
                        </a:rPr>
                        <a:t>Specific humoral</a:t>
                      </a:r>
                      <a:endParaRPr lang="el-GR" sz="1100" kern="1200">
                        <a:solidFill>
                          <a:schemeClr val="tx1"/>
                        </a:solidFill>
                        <a:effectLst/>
                        <a:latin typeface="+mn-lt"/>
                        <a:ea typeface="Times New Roman"/>
                        <a:cs typeface="+mn-cs"/>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marL="0" algn="ctr" defTabSz="914400" rtl="0" eaLnBrk="1" latinLnBrk="0" hangingPunct="1">
                        <a:spcAft>
                          <a:spcPts val="0"/>
                        </a:spcAft>
                      </a:pPr>
                      <a:r>
                        <a:rPr lang="en-US" sz="1100" kern="1200">
                          <a:solidFill>
                            <a:schemeClr val="tx1"/>
                          </a:solidFill>
                          <a:effectLst/>
                          <a:latin typeface="+mn-lt"/>
                          <a:ea typeface="Times New Roman"/>
                          <a:cs typeface="+mn-cs"/>
                        </a:rPr>
                        <a:t>ND</a:t>
                      </a:r>
                      <a:endParaRPr lang="el-GR" sz="1100" kern="1200">
                        <a:solidFill>
                          <a:schemeClr val="tx1"/>
                        </a:solidFill>
                        <a:effectLst/>
                        <a:latin typeface="+mn-lt"/>
                        <a:ea typeface="Times New Roman"/>
                        <a:cs typeface="+mn-cs"/>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marL="0" algn="ctr" defTabSz="914400" rtl="0" eaLnBrk="1" latinLnBrk="0" hangingPunct="1">
                        <a:spcAft>
                          <a:spcPts val="0"/>
                        </a:spcAft>
                      </a:pPr>
                      <a:r>
                        <a:rPr lang="en-US" sz="1100" kern="1200">
                          <a:solidFill>
                            <a:schemeClr val="tx1"/>
                          </a:solidFill>
                          <a:effectLst/>
                          <a:latin typeface="+mn-lt"/>
                          <a:ea typeface="Times New Roman"/>
                          <a:cs typeface="+mn-cs"/>
                        </a:rPr>
                        <a:t>Lidqvist et. al., 2008 </a:t>
                      </a:r>
                      <a:endParaRPr lang="el-GR" sz="1100" kern="1200">
                        <a:solidFill>
                          <a:schemeClr val="tx1"/>
                        </a:solidFill>
                        <a:effectLst/>
                        <a:latin typeface="+mn-lt"/>
                        <a:ea typeface="Times New Roman"/>
                        <a:cs typeface="+mn-cs"/>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r>
              <a:tr h="189100">
                <a:tc>
                  <a:txBody>
                    <a:bodyPr/>
                    <a:lstStyle/>
                    <a:p>
                      <a:pPr marL="0" algn="ctr" defTabSz="914400" rtl="0" eaLnBrk="1" latinLnBrk="0" hangingPunct="1">
                        <a:spcAft>
                          <a:spcPts val="0"/>
                        </a:spcAft>
                      </a:pPr>
                      <a:r>
                        <a:rPr lang="en-US" sz="1100" kern="1200" dirty="0">
                          <a:solidFill>
                            <a:schemeClr val="tx1"/>
                          </a:solidFill>
                          <a:effectLst/>
                          <a:latin typeface="+mn-lt"/>
                          <a:ea typeface="Times New Roman"/>
                          <a:cs typeface="+mn-cs"/>
                        </a:rPr>
                        <a:t>HSV-2</a:t>
                      </a:r>
                      <a:endParaRPr lang="el-GR" sz="1100" kern="1200" dirty="0">
                        <a:solidFill>
                          <a:schemeClr val="tx1"/>
                        </a:solidFill>
                        <a:effectLst/>
                        <a:latin typeface="+mn-lt"/>
                        <a:ea typeface="Times New Roman"/>
                        <a:cs typeface="+mn-cs"/>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marL="0" algn="ctr" defTabSz="914400" rtl="0" eaLnBrk="1" latinLnBrk="0" hangingPunct="1">
                        <a:spcAft>
                          <a:spcPts val="0"/>
                        </a:spcAft>
                      </a:pPr>
                      <a:r>
                        <a:rPr lang="en-US" sz="1100" kern="1200">
                          <a:solidFill>
                            <a:schemeClr val="tx1"/>
                          </a:solidFill>
                          <a:effectLst/>
                          <a:latin typeface="+mn-lt"/>
                          <a:ea typeface="Times New Roman"/>
                          <a:cs typeface="+mn-cs"/>
                        </a:rPr>
                        <a:t>Fd.g8.m</a:t>
                      </a:r>
                      <a:endParaRPr lang="el-GR" sz="1100" kern="1200">
                        <a:solidFill>
                          <a:schemeClr val="tx1"/>
                        </a:solidFill>
                        <a:effectLst/>
                        <a:latin typeface="+mn-lt"/>
                        <a:ea typeface="Times New Roman"/>
                        <a:cs typeface="+mn-cs"/>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marL="0" algn="ctr" defTabSz="914400" rtl="0" eaLnBrk="1" latinLnBrk="0" hangingPunct="1">
                        <a:spcAft>
                          <a:spcPts val="0"/>
                        </a:spcAft>
                      </a:pPr>
                      <a:r>
                        <a:rPr lang="en-US" sz="1100" kern="1200">
                          <a:solidFill>
                            <a:schemeClr val="tx1"/>
                          </a:solidFill>
                          <a:effectLst/>
                          <a:latin typeface="+mn-lt"/>
                          <a:ea typeface="Times New Roman"/>
                          <a:cs typeface="+mn-cs"/>
                        </a:rPr>
                        <a:t>Glycoprotein G2</a:t>
                      </a:r>
                      <a:endParaRPr lang="el-GR" sz="1100" kern="1200">
                        <a:solidFill>
                          <a:schemeClr val="tx1"/>
                        </a:solidFill>
                        <a:effectLst/>
                        <a:latin typeface="+mn-lt"/>
                        <a:ea typeface="Times New Roman"/>
                        <a:cs typeface="+mn-cs"/>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marL="0" algn="ctr" defTabSz="914400" rtl="0" eaLnBrk="1" latinLnBrk="0" hangingPunct="1">
                        <a:spcAft>
                          <a:spcPts val="0"/>
                        </a:spcAft>
                      </a:pPr>
                      <a:r>
                        <a:rPr lang="en-US" sz="1100" kern="1200">
                          <a:solidFill>
                            <a:schemeClr val="tx1"/>
                          </a:solidFill>
                          <a:effectLst/>
                          <a:latin typeface="+mn-lt"/>
                          <a:ea typeface="Times New Roman"/>
                          <a:cs typeface="+mn-cs"/>
                        </a:rPr>
                        <a:t>Mice</a:t>
                      </a:r>
                      <a:endParaRPr lang="el-GR" sz="1100" kern="1200">
                        <a:solidFill>
                          <a:schemeClr val="tx1"/>
                        </a:solidFill>
                        <a:effectLst/>
                        <a:latin typeface="+mn-lt"/>
                        <a:ea typeface="Times New Roman"/>
                        <a:cs typeface="+mn-cs"/>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marL="0" algn="ctr" defTabSz="914400" rtl="0" eaLnBrk="1" latinLnBrk="0" hangingPunct="1">
                        <a:spcAft>
                          <a:spcPts val="0"/>
                        </a:spcAft>
                      </a:pPr>
                      <a:r>
                        <a:rPr lang="en-US" sz="1100" kern="1200">
                          <a:solidFill>
                            <a:schemeClr val="tx1"/>
                          </a:solidFill>
                          <a:effectLst/>
                          <a:latin typeface="+mn-lt"/>
                          <a:ea typeface="Times New Roman"/>
                          <a:cs typeface="+mn-cs"/>
                        </a:rPr>
                        <a:t>Specific humoral</a:t>
                      </a:r>
                      <a:endParaRPr lang="el-GR" sz="1100" kern="1200">
                        <a:solidFill>
                          <a:schemeClr val="tx1"/>
                        </a:solidFill>
                        <a:effectLst/>
                        <a:latin typeface="+mn-lt"/>
                        <a:ea typeface="Times New Roman"/>
                        <a:cs typeface="+mn-cs"/>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marL="0" algn="ctr" defTabSz="914400" rtl="0" eaLnBrk="1" latinLnBrk="0" hangingPunct="1">
                        <a:spcAft>
                          <a:spcPts val="0"/>
                        </a:spcAft>
                      </a:pPr>
                      <a:r>
                        <a:rPr lang="en-US" sz="1100" kern="1200">
                          <a:solidFill>
                            <a:schemeClr val="tx1"/>
                          </a:solidFill>
                          <a:effectLst/>
                          <a:latin typeface="+mn-lt"/>
                          <a:ea typeface="Times New Roman"/>
                          <a:cs typeface="+mn-cs"/>
                        </a:rPr>
                        <a:t>Significant </a:t>
                      </a:r>
                      <a:endParaRPr lang="el-GR" sz="1100" kern="1200">
                        <a:solidFill>
                          <a:schemeClr val="tx1"/>
                        </a:solidFill>
                        <a:effectLst/>
                        <a:latin typeface="+mn-lt"/>
                        <a:ea typeface="Times New Roman"/>
                        <a:cs typeface="+mn-cs"/>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marL="0" algn="ctr" defTabSz="914400" rtl="0" eaLnBrk="1" latinLnBrk="0" hangingPunct="1">
                        <a:spcAft>
                          <a:spcPts val="0"/>
                        </a:spcAft>
                      </a:pPr>
                      <a:r>
                        <a:rPr lang="en-US" sz="1100" kern="1200">
                          <a:solidFill>
                            <a:schemeClr val="tx1"/>
                          </a:solidFill>
                          <a:effectLst/>
                          <a:latin typeface="+mn-lt"/>
                          <a:ea typeface="Times New Roman"/>
                          <a:cs typeface="+mn-cs"/>
                        </a:rPr>
                        <a:t>Grabowska et. al., 2000 </a:t>
                      </a:r>
                      <a:endParaRPr lang="el-GR" sz="1100" kern="1200">
                        <a:solidFill>
                          <a:schemeClr val="tx1"/>
                        </a:solidFill>
                        <a:effectLst/>
                        <a:latin typeface="+mn-lt"/>
                        <a:ea typeface="Times New Roman"/>
                        <a:cs typeface="+mn-cs"/>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r>
              <a:tr h="189100">
                <a:tc>
                  <a:txBody>
                    <a:bodyPr/>
                    <a:lstStyle/>
                    <a:p>
                      <a:pPr marL="0" algn="ctr" defTabSz="914400" rtl="0" eaLnBrk="1" latinLnBrk="0" hangingPunct="1">
                        <a:spcAft>
                          <a:spcPts val="0"/>
                        </a:spcAft>
                      </a:pPr>
                      <a:r>
                        <a:rPr lang="en-US" sz="1100" kern="1200" dirty="0">
                          <a:solidFill>
                            <a:schemeClr val="tx1"/>
                          </a:solidFill>
                          <a:effectLst/>
                          <a:latin typeface="+mn-lt"/>
                          <a:ea typeface="Times New Roman"/>
                          <a:cs typeface="+mn-cs"/>
                        </a:rPr>
                        <a:t>Influenza A</a:t>
                      </a:r>
                      <a:endParaRPr lang="el-GR" sz="1100" kern="1200" dirty="0">
                        <a:solidFill>
                          <a:schemeClr val="tx1"/>
                        </a:solidFill>
                        <a:effectLst/>
                        <a:latin typeface="+mn-lt"/>
                        <a:ea typeface="Times New Roman"/>
                        <a:cs typeface="+mn-cs"/>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marL="0" algn="ctr" defTabSz="914400" rtl="0" eaLnBrk="1" latinLnBrk="0" hangingPunct="1">
                        <a:spcAft>
                          <a:spcPts val="0"/>
                        </a:spcAft>
                      </a:pPr>
                      <a:r>
                        <a:rPr lang="en-US" sz="1100" kern="1200">
                          <a:solidFill>
                            <a:schemeClr val="tx1"/>
                          </a:solidFill>
                          <a:effectLst/>
                          <a:latin typeface="+mn-lt"/>
                          <a:ea typeface="Times New Roman"/>
                          <a:cs typeface="+mn-cs"/>
                        </a:rPr>
                        <a:t>M13.g3</a:t>
                      </a:r>
                      <a:endParaRPr lang="el-GR" sz="1100" kern="1200">
                        <a:solidFill>
                          <a:schemeClr val="tx1"/>
                        </a:solidFill>
                        <a:effectLst/>
                        <a:latin typeface="+mn-lt"/>
                        <a:ea typeface="Times New Roman"/>
                        <a:cs typeface="+mn-cs"/>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marL="0" algn="ctr" defTabSz="914400" rtl="0" eaLnBrk="1" latinLnBrk="0" hangingPunct="1">
                        <a:spcAft>
                          <a:spcPts val="0"/>
                        </a:spcAft>
                      </a:pPr>
                      <a:r>
                        <a:rPr lang="en-US" sz="1100" kern="1200">
                          <a:solidFill>
                            <a:schemeClr val="tx1"/>
                          </a:solidFill>
                          <a:effectLst/>
                          <a:latin typeface="+mn-lt"/>
                          <a:ea typeface="Times New Roman"/>
                          <a:cs typeface="+mn-cs"/>
                        </a:rPr>
                        <a:t>Haemagglutinin Antigen</a:t>
                      </a:r>
                      <a:endParaRPr lang="el-GR" sz="1100" kern="1200">
                        <a:solidFill>
                          <a:schemeClr val="tx1"/>
                        </a:solidFill>
                        <a:effectLst/>
                        <a:latin typeface="+mn-lt"/>
                        <a:ea typeface="Times New Roman"/>
                        <a:cs typeface="+mn-cs"/>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marL="0" algn="ctr" defTabSz="914400" rtl="0" eaLnBrk="1" latinLnBrk="0" hangingPunct="1">
                        <a:spcAft>
                          <a:spcPts val="0"/>
                        </a:spcAft>
                      </a:pPr>
                      <a:r>
                        <a:rPr lang="en-US" sz="1100" kern="1200">
                          <a:solidFill>
                            <a:schemeClr val="tx1"/>
                          </a:solidFill>
                          <a:effectLst/>
                          <a:latin typeface="+mn-lt"/>
                          <a:ea typeface="Times New Roman"/>
                          <a:cs typeface="+mn-cs"/>
                        </a:rPr>
                        <a:t>Mice</a:t>
                      </a:r>
                      <a:endParaRPr lang="el-GR" sz="1100" kern="1200">
                        <a:solidFill>
                          <a:schemeClr val="tx1"/>
                        </a:solidFill>
                        <a:effectLst/>
                        <a:latin typeface="+mn-lt"/>
                        <a:ea typeface="Times New Roman"/>
                        <a:cs typeface="+mn-cs"/>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marL="0" algn="ctr" defTabSz="914400" rtl="0" eaLnBrk="1" latinLnBrk="0" hangingPunct="1">
                        <a:spcAft>
                          <a:spcPts val="0"/>
                        </a:spcAft>
                      </a:pPr>
                      <a:r>
                        <a:rPr lang="en-US" sz="1100" kern="1200">
                          <a:solidFill>
                            <a:schemeClr val="tx1"/>
                          </a:solidFill>
                          <a:effectLst/>
                          <a:latin typeface="+mn-lt"/>
                          <a:ea typeface="Times New Roman"/>
                          <a:cs typeface="+mn-cs"/>
                        </a:rPr>
                        <a:t>Specific humoral</a:t>
                      </a:r>
                      <a:endParaRPr lang="el-GR" sz="1100" kern="1200">
                        <a:solidFill>
                          <a:schemeClr val="tx1"/>
                        </a:solidFill>
                        <a:effectLst/>
                        <a:latin typeface="+mn-lt"/>
                        <a:ea typeface="Times New Roman"/>
                        <a:cs typeface="+mn-cs"/>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marL="0" algn="ctr" defTabSz="914400" rtl="0" eaLnBrk="1" latinLnBrk="0" hangingPunct="1">
                        <a:spcAft>
                          <a:spcPts val="0"/>
                        </a:spcAft>
                      </a:pPr>
                      <a:r>
                        <a:rPr lang="en-US" sz="1100" kern="1200">
                          <a:solidFill>
                            <a:schemeClr val="tx1"/>
                          </a:solidFill>
                          <a:effectLst/>
                          <a:latin typeface="+mn-lt"/>
                          <a:ea typeface="Times New Roman"/>
                          <a:cs typeface="+mn-cs"/>
                        </a:rPr>
                        <a:t>Significant</a:t>
                      </a:r>
                      <a:endParaRPr lang="el-GR" sz="1100" kern="1200">
                        <a:solidFill>
                          <a:schemeClr val="tx1"/>
                        </a:solidFill>
                        <a:effectLst/>
                        <a:latin typeface="+mn-lt"/>
                        <a:ea typeface="Times New Roman"/>
                        <a:cs typeface="+mn-cs"/>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marL="0" algn="ctr" defTabSz="914400" rtl="0" eaLnBrk="1" latinLnBrk="0" hangingPunct="1">
                        <a:spcAft>
                          <a:spcPts val="0"/>
                        </a:spcAft>
                      </a:pPr>
                      <a:r>
                        <a:rPr lang="en-US" sz="1100" kern="1200">
                          <a:solidFill>
                            <a:schemeClr val="tx1"/>
                          </a:solidFill>
                          <a:effectLst/>
                          <a:latin typeface="+mn-lt"/>
                          <a:ea typeface="Times New Roman"/>
                          <a:cs typeface="+mn-cs"/>
                        </a:rPr>
                        <a:t>Zhong et. al., 2011 </a:t>
                      </a:r>
                      <a:endParaRPr lang="el-GR" sz="1100" kern="1200">
                        <a:solidFill>
                          <a:schemeClr val="tx1"/>
                        </a:solidFill>
                        <a:effectLst/>
                        <a:latin typeface="+mn-lt"/>
                        <a:ea typeface="Times New Roman"/>
                        <a:cs typeface="+mn-cs"/>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r>
              <a:tr h="567299">
                <a:tc>
                  <a:txBody>
                    <a:bodyPr/>
                    <a:lstStyle/>
                    <a:p>
                      <a:pPr marL="0" algn="ctr" defTabSz="914400" rtl="0" eaLnBrk="1" latinLnBrk="0" hangingPunct="1">
                        <a:spcAft>
                          <a:spcPts val="0"/>
                        </a:spcAft>
                      </a:pPr>
                      <a:r>
                        <a:rPr lang="en-US" sz="1100" kern="1200">
                          <a:solidFill>
                            <a:schemeClr val="tx1"/>
                          </a:solidFill>
                          <a:effectLst/>
                          <a:latin typeface="+mn-lt"/>
                          <a:ea typeface="Times New Roman"/>
                          <a:cs typeface="+mn-cs"/>
                        </a:rPr>
                        <a:t>Neurotropic Murine Coronavirus</a:t>
                      </a:r>
                      <a:endParaRPr lang="el-GR" sz="1100" kern="1200">
                        <a:solidFill>
                          <a:schemeClr val="tx1"/>
                        </a:solidFill>
                        <a:effectLst/>
                        <a:latin typeface="+mn-lt"/>
                        <a:ea typeface="Times New Roman"/>
                        <a:cs typeface="+mn-cs"/>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marL="0" algn="ctr" defTabSz="914400" rtl="0" eaLnBrk="1" latinLnBrk="0" hangingPunct="1">
                        <a:spcAft>
                          <a:spcPts val="0"/>
                        </a:spcAft>
                      </a:pPr>
                      <a:r>
                        <a:rPr lang="en-US" sz="1100" kern="1200" dirty="0">
                          <a:solidFill>
                            <a:schemeClr val="tx1"/>
                          </a:solidFill>
                          <a:effectLst/>
                          <a:latin typeface="+mn-lt"/>
                          <a:ea typeface="Times New Roman"/>
                          <a:cs typeface="+mn-cs"/>
                        </a:rPr>
                        <a:t>Fd.g8.m</a:t>
                      </a:r>
                      <a:endParaRPr lang="el-GR" sz="1100" kern="1200" dirty="0">
                        <a:solidFill>
                          <a:schemeClr val="tx1"/>
                        </a:solidFill>
                        <a:effectLst/>
                        <a:latin typeface="+mn-lt"/>
                        <a:ea typeface="Times New Roman"/>
                        <a:cs typeface="+mn-cs"/>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marL="0" algn="ctr" defTabSz="914400" rtl="0" eaLnBrk="1" latinLnBrk="0" hangingPunct="1">
                        <a:spcAft>
                          <a:spcPts val="0"/>
                        </a:spcAft>
                      </a:pPr>
                      <a:r>
                        <a:rPr lang="en-US" sz="1100" kern="1200" dirty="0">
                          <a:solidFill>
                            <a:schemeClr val="tx1"/>
                          </a:solidFill>
                          <a:effectLst/>
                          <a:latin typeface="+mn-lt"/>
                          <a:ea typeface="Times New Roman"/>
                          <a:cs typeface="+mn-cs"/>
                        </a:rPr>
                        <a:t>Surface Glycoprotein</a:t>
                      </a:r>
                      <a:endParaRPr lang="el-GR" sz="1100" kern="1200" dirty="0">
                        <a:solidFill>
                          <a:schemeClr val="tx1"/>
                        </a:solidFill>
                        <a:effectLst/>
                        <a:latin typeface="+mn-lt"/>
                        <a:ea typeface="Times New Roman"/>
                        <a:cs typeface="+mn-cs"/>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marL="0" algn="ctr" defTabSz="914400" rtl="0" eaLnBrk="1" latinLnBrk="0" hangingPunct="1">
                        <a:spcAft>
                          <a:spcPts val="0"/>
                        </a:spcAft>
                      </a:pPr>
                      <a:r>
                        <a:rPr lang="en-US" sz="1100" kern="1200">
                          <a:solidFill>
                            <a:schemeClr val="tx1"/>
                          </a:solidFill>
                          <a:effectLst/>
                          <a:latin typeface="+mn-lt"/>
                          <a:ea typeface="Times New Roman"/>
                          <a:cs typeface="+mn-cs"/>
                        </a:rPr>
                        <a:t>Mice</a:t>
                      </a:r>
                      <a:endParaRPr lang="el-GR" sz="1100" kern="1200">
                        <a:solidFill>
                          <a:schemeClr val="tx1"/>
                        </a:solidFill>
                        <a:effectLst/>
                        <a:latin typeface="+mn-lt"/>
                        <a:ea typeface="Times New Roman"/>
                        <a:cs typeface="+mn-cs"/>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marL="0" algn="ctr" defTabSz="914400" rtl="0" eaLnBrk="1" latinLnBrk="0" hangingPunct="1">
                        <a:spcAft>
                          <a:spcPts val="0"/>
                        </a:spcAft>
                      </a:pPr>
                      <a:r>
                        <a:rPr lang="en-US" sz="1100" kern="1200">
                          <a:solidFill>
                            <a:schemeClr val="tx1"/>
                          </a:solidFill>
                          <a:effectLst/>
                          <a:latin typeface="+mn-lt"/>
                          <a:ea typeface="Times New Roman"/>
                          <a:cs typeface="+mn-cs"/>
                        </a:rPr>
                        <a:t>Specific humoral</a:t>
                      </a:r>
                      <a:endParaRPr lang="el-GR" sz="1100" kern="1200">
                        <a:solidFill>
                          <a:schemeClr val="tx1"/>
                        </a:solidFill>
                        <a:effectLst/>
                        <a:latin typeface="+mn-lt"/>
                        <a:ea typeface="Times New Roman"/>
                        <a:cs typeface="+mn-cs"/>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marL="0" algn="ctr" defTabSz="914400" rtl="0" eaLnBrk="1" latinLnBrk="0" hangingPunct="1">
                        <a:spcAft>
                          <a:spcPts val="0"/>
                        </a:spcAft>
                      </a:pPr>
                      <a:r>
                        <a:rPr lang="en-US" sz="1100" kern="1200">
                          <a:solidFill>
                            <a:schemeClr val="tx1"/>
                          </a:solidFill>
                          <a:effectLst/>
                          <a:latin typeface="+mn-lt"/>
                          <a:ea typeface="Times New Roman"/>
                          <a:cs typeface="+mn-cs"/>
                        </a:rPr>
                        <a:t>Partial</a:t>
                      </a:r>
                      <a:endParaRPr lang="el-GR" sz="1100" kern="1200">
                        <a:solidFill>
                          <a:schemeClr val="tx1"/>
                        </a:solidFill>
                        <a:effectLst/>
                        <a:latin typeface="+mn-lt"/>
                        <a:ea typeface="Times New Roman"/>
                        <a:cs typeface="+mn-cs"/>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marL="0" algn="ctr" defTabSz="914400" rtl="0" eaLnBrk="1" latinLnBrk="0" hangingPunct="1">
                        <a:spcAft>
                          <a:spcPts val="0"/>
                        </a:spcAft>
                      </a:pPr>
                      <a:r>
                        <a:rPr lang="en-US" sz="1100" kern="1200">
                          <a:solidFill>
                            <a:schemeClr val="tx1"/>
                          </a:solidFill>
                          <a:effectLst/>
                          <a:latin typeface="+mn-lt"/>
                          <a:ea typeface="Times New Roman"/>
                          <a:cs typeface="+mn-cs"/>
                        </a:rPr>
                        <a:t>Yu et. al., 2000 </a:t>
                      </a:r>
                      <a:endParaRPr lang="el-GR" sz="1100" kern="1200">
                        <a:solidFill>
                          <a:schemeClr val="tx1"/>
                        </a:solidFill>
                        <a:effectLst/>
                        <a:latin typeface="+mn-lt"/>
                        <a:ea typeface="Times New Roman"/>
                        <a:cs typeface="+mn-cs"/>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r>
              <a:tr h="189100">
                <a:tc>
                  <a:txBody>
                    <a:bodyPr/>
                    <a:lstStyle/>
                    <a:p>
                      <a:pPr marL="0" algn="ctr" defTabSz="914400" rtl="0" eaLnBrk="1" latinLnBrk="0" hangingPunct="1">
                        <a:spcAft>
                          <a:spcPts val="0"/>
                        </a:spcAft>
                      </a:pPr>
                      <a:r>
                        <a:rPr lang="en-US" sz="1100" kern="1200">
                          <a:solidFill>
                            <a:schemeClr val="tx1"/>
                          </a:solidFill>
                          <a:effectLst/>
                          <a:latin typeface="+mn-lt"/>
                          <a:ea typeface="Times New Roman"/>
                          <a:cs typeface="+mn-cs"/>
                        </a:rPr>
                        <a:t>Rabies virus</a:t>
                      </a:r>
                      <a:endParaRPr lang="el-GR" sz="1100" kern="1200">
                        <a:solidFill>
                          <a:schemeClr val="tx1"/>
                        </a:solidFill>
                        <a:effectLst/>
                        <a:latin typeface="+mn-lt"/>
                        <a:ea typeface="Times New Roman"/>
                        <a:cs typeface="+mn-cs"/>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marL="0" algn="ctr" defTabSz="914400" rtl="0" eaLnBrk="1" latinLnBrk="0" hangingPunct="1">
                        <a:spcAft>
                          <a:spcPts val="0"/>
                        </a:spcAft>
                      </a:pPr>
                      <a:r>
                        <a:rPr lang="en-US" sz="1100" kern="1200">
                          <a:solidFill>
                            <a:schemeClr val="tx1"/>
                          </a:solidFill>
                          <a:effectLst/>
                          <a:latin typeface="+mn-lt"/>
                          <a:ea typeface="Times New Roman"/>
                          <a:cs typeface="+mn-cs"/>
                        </a:rPr>
                        <a:t>M13.g3</a:t>
                      </a:r>
                      <a:endParaRPr lang="el-GR" sz="1100" kern="1200">
                        <a:solidFill>
                          <a:schemeClr val="tx1"/>
                        </a:solidFill>
                        <a:effectLst/>
                        <a:latin typeface="+mn-lt"/>
                        <a:ea typeface="Times New Roman"/>
                        <a:cs typeface="+mn-cs"/>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marL="0" algn="ctr" defTabSz="914400" rtl="0" eaLnBrk="1" latinLnBrk="0" hangingPunct="1">
                        <a:spcAft>
                          <a:spcPts val="0"/>
                        </a:spcAft>
                      </a:pPr>
                      <a:r>
                        <a:rPr lang="en-US" sz="1100" kern="1200" dirty="0">
                          <a:solidFill>
                            <a:schemeClr val="tx1"/>
                          </a:solidFill>
                          <a:effectLst/>
                          <a:latin typeface="+mn-lt"/>
                          <a:ea typeface="Times New Roman"/>
                          <a:cs typeface="+mn-cs"/>
                        </a:rPr>
                        <a:t>Rabies Viral Glycoprotein </a:t>
                      </a:r>
                      <a:endParaRPr lang="el-GR" sz="1100" kern="1200" dirty="0">
                        <a:solidFill>
                          <a:schemeClr val="tx1"/>
                        </a:solidFill>
                        <a:effectLst/>
                        <a:latin typeface="+mn-lt"/>
                        <a:ea typeface="Times New Roman"/>
                        <a:cs typeface="+mn-cs"/>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marL="0" algn="ctr" defTabSz="914400" rtl="0" eaLnBrk="1" latinLnBrk="0" hangingPunct="1">
                        <a:spcAft>
                          <a:spcPts val="0"/>
                        </a:spcAft>
                      </a:pPr>
                      <a:r>
                        <a:rPr lang="en-US" sz="1100" kern="1200">
                          <a:solidFill>
                            <a:schemeClr val="tx1"/>
                          </a:solidFill>
                          <a:effectLst/>
                          <a:latin typeface="+mn-lt"/>
                          <a:ea typeface="Times New Roman"/>
                          <a:cs typeface="+mn-cs"/>
                        </a:rPr>
                        <a:t>Mice</a:t>
                      </a:r>
                      <a:endParaRPr lang="el-GR" sz="1100" kern="1200">
                        <a:solidFill>
                          <a:schemeClr val="tx1"/>
                        </a:solidFill>
                        <a:effectLst/>
                        <a:latin typeface="+mn-lt"/>
                        <a:ea typeface="Times New Roman"/>
                        <a:cs typeface="+mn-cs"/>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marL="0" algn="ctr" defTabSz="914400" rtl="0" eaLnBrk="1" latinLnBrk="0" hangingPunct="1">
                        <a:spcAft>
                          <a:spcPts val="0"/>
                        </a:spcAft>
                      </a:pPr>
                      <a:r>
                        <a:rPr lang="en-US" sz="1100" kern="1200">
                          <a:solidFill>
                            <a:schemeClr val="tx1"/>
                          </a:solidFill>
                          <a:effectLst/>
                          <a:latin typeface="+mn-lt"/>
                          <a:ea typeface="Times New Roman"/>
                          <a:cs typeface="+mn-cs"/>
                        </a:rPr>
                        <a:t>Specific humoral</a:t>
                      </a:r>
                      <a:endParaRPr lang="el-GR" sz="1100" kern="1200">
                        <a:solidFill>
                          <a:schemeClr val="tx1"/>
                        </a:solidFill>
                        <a:effectLst/>
                        <a:latin typeface="+mn-lt"/>
                        <a:ea typeface="Times New Roman"/>
                        <a:cs typeface="+mn-cs"/>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marL="0" algn="ctr" defTabSz="914400" rtl="0" eaLnBrk="1" latinLnBrk="0" hangingPunct="1">
                        <a:spcAft>
                          <a:spcPts val="0"/>
                        </a:spcAft>
                      </a:pPr>
                      <a:r>
                        <a:rPr lang="en-US" sz="1100" kern="1200">
                          <a:solidFill>
                            <a:schemeClr val="tx1"/>
                          </a:solidFill>
                          <a:effectLst/>
                          <a:latin typeface="+mn-lt"/>
                          <a:ea typeface="Times New Roman"/>
                          <a:cs typeface="+mn-cs"/>
                        </a:rPr>
                        <a:t>ND</a:t>
                      </a:r>
                      <a:endParaRPr lang="el-GR" sz="1100" kern="1200">
                        <a:solidFill>
                          <a:schemeClr val="tx1"/>
                        </a:solidFill>
                        <a:effectLst/>
                        <a:latin typeface="+mn-lt"/>
                        <a:ea typeface="Times New Roman"/>
                        <a:cs typeface="+mn-cs"/>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marL="0" algn="ctr" defTabSz="914400" rtl="0" eaLnBrk="1" latinLnBrk="0" hangingPunct="1">
                        <a:spcAft>
                          <a:spcPts val="0"/>
                        </a:spcAft>
                      </a:pPr>
                      <a:r>
                        <a:rPr lang="en-US" sz="1100" kern="1200">
                          <a:solidFill>
                            <a:schemeClr val="tx1"/>
                          </a:solidFill>
                          <a:effectLst/>
                          <a:latin typeface="+mn-lt"/>
                          <a:ea typeface="Times New Roman"/>
                          <a:cs typeface="+mn-cs"/>
                        </a:rPr>
                        <a:t>Huimel et. al., 2009 </a:t>
                      </a:r>
                      <a:endParaRPr lang="el-GR" sz="1100" kern="1200">
                        <a:solidFill>
                          <a:schemeClr val="tx1"/>
                        </a:solidFill>
                        <a:effectLst/>
                        <a:latin typeface="+mn-lt"/>
                        <a:ea typeface="Times New Roman"/>
                        <a:cs typeface="+mn-cs"/>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r>
              <a:tr h="189100">
                <a:tc>
                  <a:txBody>
                    <a:bodyPr/>
                    <a:lstStyle/>
                    <a:p>
                      <a:pPr marL="0" algn="ctr" defTabSz="914400" rtl="0" eaLnBrk="1" latinLnBrk="0" hangingPunct="1">
                        <a:spcAft>
                          <a:spcPts val="0"/>
                        </a:spcAft>
                      </a:pPr>
                      <a:r>
                        <a:rPr lang="en-US" sz="1100" kern="1200">
                          <a:solidFill>
                            <a:schemeClr val="tx1"/>
                          </a:solidFill>
                          <a:effectLst/>
                          <a:latin typeface="+mn-lt"/>
                          <a:ea typeface="Times New Roman"/>
                          <a:cs typeface="+mn-cs"/>
                        </a:rPr>
                        <a:t>RSV</a:t>
                      </a:r>
                      <a:endParaRPr lang="el-GR" sz="1100" kern="1200">
                        <a:solidFill>
                          <a:schemeClr val="tx1"/>
                        </a:solidFill>
                        <a:effectLst/>
                        <a:latin typeface="+mn-lt"/>
                        <a:ea typeface="Times New Roman"/>
                        <a:cs typeface="+mn-cs"/>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marL="0" algn="ctr" defTabSz="914400" rtl="0" eaLnBrk="1" latinLnBrk="0" hangingPunct="1">
                        <a:spcAft>
                          <a:spcPts val="0"/>
                        </a:spcAft>
                      </a:pPr>
                      <a:r>
                        <a:rPr lang="en-US" sz="1100" kern="1200">
                          <a:solidFill>
                            <a:schemeClr val="tx1"/>
                          </a:solidFill>
                          <a:effectLst/>
                          <a:latin typeface="+mn-lt"/>
                          <a:ea typeface="Times New Roman"/>
                          <a:cs typeface="+mn-cs"/>
                        </a:rPr>
                        <a:t>Fd.g3</a:t>
                      </a:r>
                      <a:endParaRPr lang="el-GR" sz="1100" kern="1200">
                        <a:solidFill>
                          <a:schemeClr val="tx1"/>
                        </a:solidFill>
                        <a:effectLst/>
                        <a:latin typeface="+mn-lt"/>
                        <a:ea typeface="Times New Roman"/>
                        <a:cs typeface="+mn-cs"/>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marL="0" algn="ctr" defTabSz="914400" rtl="0" eaLnBrk="1" latinLnBrk="0" hangingPunct="1">
                        <a:spcAft>
                          <a:spcPts val="0"/>
                        </a:spcAft>
                      </a:pPr>
                      <a:r>
                        <a:rPr lang="en-US" sz="1100" kern="1200">
                          <a:solidFill>
                            <a:schemeClr val="tx1"/>
                          </a:solidFill>
                          <a:effectLst/>
                          <a:latin typeface="+mn-lt"/>
                          <a:ea typeface="Times New Roman"/>
                          <a:cs typeface="+mn-cs"/>
                        </a:rPr>
                        <a:t>Glycoprotein G</a:t>
                      </a:r>
                      <a:endParaRPr lang="el-GR" sz="1100" kern="1200">
                        <a:solidFill>
                          <a:schemeClr val="tx1"/>
                        </a:solidFill>
                        <a:effectLst/>
                        <a:latin typeface="+mn-lt"/>
                        <a:ea typeface="Times New Roman"/>
                        <a:cs typeface="+mn-cs"/>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marL="0" algn="ctr" defTabSz="914400" rtl="0" eaLnBrk="1" latinLnBrk="0" hangingPunct="1">
                        <a:spcAft>
                          <a:spcPts val="0"/>
                        </a:spcAft>
                      </a:pPr>
                      <a:r>
                        <a:rPr lang="en-US" sz="1100" kern="1200">
                          <a:solidFill>
                            <a:schemeClr val="tx1"/>
                          </a:solidFill>
                          <a:effectLst/>
                          <a:latin typeface="+mn-lt"/>
                          <a:ea typeface="Times New Roman"/>
                          <a:cs typeface="+mn-cs"/>
                        </a:rPr>
                        <a:t>Mice</a:t>
                      </a:r>
                      <a:endParaRPr lang="el-GR" sz="1100" kern="1200">
                        <a:solidFill>
                          <a:schemeClr val="tx1"/>
                        </a:solidFill>
                        <a:effectLst/>
                        <a:latin typeface="+mn-lt"/>
                        <a:ea typeface="Times New Roman"/>
                        <a:cs typeface="+mn-cs"/>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marL="0" algn="ctr" defTabSz="914400" rtl="0" eaLnBrk="1" latinLnBrk="0" hangingPunct="1">
                        <a:spcAft>
                          <a:spcPts val="0"/>
                        </a:spcAft>
                      </a:pPr>
                      <a:r>
                        <a:rPr lang="en-US" sz="1100" kern="1200">
                          <a:solidFill>
                            <a:schemeClr val="tx1"/>
                          </a:solidFill>
                          <a:effectLst/>
                          <a:latin typeface="+mn-lt"/>
                          <a:ea typeface="Times New Roman"/>
                          <a:cs typeface="+mn-cs"/>
                        </a:rPr>
                        <a:t>Specific humoral</a:t>
                      </a:r>
                      <a:endParaRPr lang="el-GR" sz="1100" kern="1200">
                        <a:solidFill>
                          <a:schemeClr val="tx1"/>
                        </a:solidFill>
                        <a:effectLst/>
                        <a:latin typeface="+mn-lt"/>
                        <a:ea typeface="Times New Roman"/>
                        <a:cs typeface="+mn-cs"/>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marL="0" algn="ctr" defTabSz="914400" rtl="0" eaLnBrk="1" latinLnBrk="0" hangingPunct="1">
                        <a:spcAft>
                          <a:spcPts val="0"/>
                        </a:spcAft>
                      </a:pPr>
                      <a:r>
                        <a:rPr lang="en-US" sz="1100" kern="1200">
                          <a:solidFill>
                            <a:schemeClr val="tx1"/>
                          </a:solidFill>
                          <a:effectLst/>
                          <a:latin typeface="+mn-lt"/>
                          <a:ea typeface="Times New Roman"/>
                          <a:cs typeface="+mn-cs"/>
                        </a:rPr>
                        <a:t>Complete</a:t>
                      </a:r>
                      <a:endParaRPr lang="el-GR" sz="1100" kern="1200">
                        <a:solidFill>
                          <a:schemeClr val="tx1"/>
                        </a:solidFill>
                        <a:effectLst/>
                        <a:latin typeface="+mn-lt"/>
                        <a:ea typeface="Times New Roman"/>
                        <a:cs typeface="+mn-cs"/>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marL="0" algn="ctr" defTabSz="914400" rtl="0" eaLnBrk="1" latinLnBrk="0" hangingPunct="1">
                        <a:spcAft>
                          <a:spcPts val="0"/>
                        </a:spcAft>
                      </a:pPr>
                      <a:r>
                        <a:rPr lang="en-US" sz="1100" kern="1200">
                          <a:solidFill>
                            <a:schemeClr val="tx1"/>
                          </a:solidFill>
                          <a:effectLst/>
                          <a:latin typeface="+mn-lt"/>
                          <a:ea typeface="Times New Roman"/>
                          <a:cs typeface="+mn-cs"/>
                        </a:rPr>
                        <a:t>Bastien et. al., 1997 </a:t>
                      </a:r>
                      <a:endParaRPr lang="el-GR" sz="1100" kern="1200">
                        <a:solidFill>
                          <a:schemeClr val="tx1"/>
                        </a:solidFill>
                        <a:effectLst/>
                        <a:latin typeface="+mn-lt"/>
                        <a:ea typeface="Times New Roman"/>
                        <a:cs typeface="+mn-cs"/>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r>
              <a:tr h="378199">
                <a:tc>
                  <a:txBody>
                    <a:bodyPr/>
                    <a:lstStyle/>
                    <a:p>
                      <a:pPr marL="0" algn="ctr" defTabSz="914400" rtl="0" eaLnBrk="1" latinLnBrk="0" hangingPunct="1">
                        <a:spcAft>
                          <a:spcPts val="0"/>
                        </a:spcAft>
                      </a:pPr>
                      <a:r>
                        <a:rPr lang="en-US" sz="1100" kern="1200" dirty="0">
                          <a:solidFill>
                            <a:schemeClr val="tx1"/>
                          </a:solidFill>
                          <a:effectLst/>
                          <a:latin typeface="+mn-lt"/>
                          <a:ea typeface="Times New Roman"/>
                          <a:cs typeface="+mn-cs"/>
                        </a:rPr>
                        <a:t> </a:t>
                      </a:r>
                      <a:endParaRPr lang="el-GR" sz="1100" kern="1200" dirty="0">
                        <a:solidFill>
                          <a:schemeClr val="tx1"/>
                        </a:solidFill>
                        <a:effectLst/>
                        <a:latin typeface="+mn-lt"/>
                        <a:ea typeface="Times New Roman"/>
                        <a:cs typeface="+mn-cs"/>
                      </a:endParaRPr>
                    </a:p>
                    <a:p>
                      <a:pPr marL="0" algn="ctr" defTabSz="914400" rtl="0" eaLnBrk="1" latinLnBrk="0" hangingPunct="1">
                        <a:spcAft>
                          <a:spcPts val="0"/>
                        </a:spcAft>
                      </a:pPr>
                      <a:r>
                        <a:rPr lang="en-US" sz="1100" b="1" u="sng" kern="1200" dirty="0">
                          <a:solidFill>
                            <a:schemeClr val="tx1"/>
                          </a:solidFill>
                          <a:effectLst/>
                          <a:latin typeface="+mn-lt"/>
                          <a:ea typeface="Times New Roman"/>
                          <a:cs typeface="+mn-cs"/>
                        </a:rPr>
                        <a:t>Protozoan</a:t>
                      </a:r>
                      <a:endParaRPr lang="el-GR" sz="1100" b="1" u="sng" kern="1200" dirty="0">
                        <a:solidFill>
                          <a:schemeClr val="tx1"/>
                        </a:solidFill>
                        <a:effectLst/>
                        <a:latin typeface="+mn-lt"/>
                        <a:ea typeface="Times New Roman"/>
                        <a:cs typeface="+mn-cs"/>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marL="0" algn="ctr" defTabSz="914400" rtl="0" eaLnBrk="1" latinLnBrk="0" hangingPunct="1">
                        <a:spcAft>
                          <a:spcPts val="0"/>
                        </a:spcAft>
                      </a:pPr>
                      <a:r>
                        <a:rPr lang="en-US" sz="1100" kern="1200">
                          <a:solidFill>
                            <a:schemeClr val="tx1"/>
                          </a:solidFill>
                          <a:effectLst/>
                          <a:latin typeface="+mn-lt"/>
                          <a:ea typeface="Times New Roman"/>
                          <a:cs typeface="+mn-cs"/>
                        </a:rPr>
                        <a:t> </a:t>
                      </a:r>
                      <a:endParaRPr lang="el-GR" sz="1100" kern="1200">
                        <a:solidFill>
                          <a:schemeClr val="tx1"/>
                        </a:solidFill>
                        <a:effectLst/>
                        <a:latin typeface="+mn-lt"/>
                        <a:ea typeface="Times New Roman"/>
                        <a:cs typeface="+mn-cs"/>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marL="0" algn="ctr" defTabSz="914400" rtl="0" eaLnBrk="1" latinLnBrk="0" hangingPunct="1">
                        <a:spcAft>
                          <a:spcPts val="0"/>
                        </a:spcAft>
                      </a:pPr>
                      <a:r>
                        <a:rPr lang="en-US" sz="1100" kern="1200" dirty="0">
                          <a:solidFill>
                            <a:schemeClr val="tx1"/>
                          </a:solidFill>
                          <a:effectLst/>
                          <a:latin typeface="+mn-lt"/>
                          <a:ea typeface="Times New Roman"/>
                          <a:cs typeface="+mn-cs"/>
                        </a:rPr>
                        <a:t> </a:t>
                      </a:r>
                      <a:endParaRPr lang="el-GR" sz="1100" kern="1200" dirty="0">
                        <a:solidFill>
                          <a:schemeClr val="tx1"/>
                        </a:solidFill>
                        <a:effectLst/>
                        <a:latin typeface="+mn-lt"/>
                        <a:ea typeface="Times New Roman"/>
                        <a:cs typeface="+mn-cs"/>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marL="0" algn="ctr" defTabSz="914400" rtl="0" eaLnBrk="1" latinLnBrk="0" hangingPunct="1">
                        <a:spcAft>
                          <a:spcPts val="0"/>
                        </a:spcAft>
                      </a:pPr>
                      <a:r>
                        <a:rPr lang="en-US" sz="1100" kern="1200">
                          <a:solidFill>
                            <a:schemeClr val="tx1"/>
                          </a:solidFill>
                          <a:effectLst/>
                          <a:latin typeface="+mn-lt"/>
                          <a:ea typeface="Times New Roman"/>
                          <a:cs typeface="+mn-cs"/>
                        </a:rPr>
                        <a:t> </a:t>
                      </a:r>
                      <a:endParaRPr lang="el-GR" sz="1100" kern="1200">
                        <a:solidFill>
                          <a:schemeClr val="tx1"/>
                        </a:solidFill>
                        <a:effectLst/>
                        <a:latin typeface="+mn-lt"/>
                        <a:ea typeface="Times New Roman"/>
                        <a:cs typeface="+mn-cs"/>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marL="0" algn="ctr" defTabSz="914400" rtl="0" eaLnBrk="1" latinLnBrk="0" hangingPunct="1">
                        <a:spcAft>
                          <a:spcPts val="0"/>
                        </a:spcAft>
                      </a:pPr>
                      <a:r>
                        <a:rPr lang="en-US" sz="1100" kern="1200">
                          <a:solidFill>
                            <a:schemeClr val="tx1"/>
                          </a:solidFill>
                          <a:effectLst/>
                          <a:latin typeface="+mn-lt"/>
                          <a:ea typeface="Times New Roman"/>
                          <a:cs typeface="+mn-cs"/>
                        </a:rPr>
                        <a:t> </a:t>
                      </a:r>
                      <a:endParaRPr lang="el-GR" sz="1100" kern="1200">
                        <a:solidFill>
                          <a:schemeClr val="tx1"/>
                        </a:solidFill>
                        <a:effectLst/>
                        <a:latin typeface="+mn-lt"/>
                        <a:ea typeface="Times New Roman"/>
                        <a:cs typeface="+mn-cs"/>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marL="0" algn="ctr" defTabSz="914400" rtl="0" eaLnBrk="1" latinLnBrk="0" hangingPunct="1">
                        <a:spcAft>
                          <a:spcPts val="0"/>
                        </a:spcAft>
                      </a:pPr>
                      <a:r>
                        <a:rPr lang="en-US" sz="1100" kern="1200">
                          <a:solidFill>
                            <a:schemeClr val="tx1"/>
                          </a:solidFill>
                          <a:effectLst/>
                          <a:latin typeface="+mn-lt"/>
                          <a:ea typeface="Times New Roman"/>
                          <a:cs typeface="+mn-cs"/>
                        </a:rPr>
                        <a:t> </a:t>
                      </a:r>
                      <a:endParaRPr lang="el-GR" sz="1100" kern="1200">
                        <a:solidFill>
                          <a:schemeClr val="tx1"/>
                        </a:solidFill>
                        <a:effectLst/>
                        <a:latin typeface="+mn-lt"/>
                        <a:ea typeface="Times New Roman"/>
                        <a:cs typeface="+mn-cs"/>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marL="0" algn="ctr" defTabSz="914400" rtl="0" eaLnBrk="1" latinLnBrk="0" hangingPunct="1">
                        <a:spcAft>
                          <a:spcPts val="0"/>
                        </a:spcAft>
                      </a:pPr>
                      <a:r>
                        <a:rPr lang="en-US" sz="1100" kern="1200">
                          <a:solidFill>
                            <a:schemeClr val="tx1"/>
                          </a:solidFill>
                          <a:effectLst/>
                          <a:latin typeface="+mn-lt"/>
                          <a:ea typeface="Times New Roman"/>
                          <a:cs typeface="+mn-cs"/>
                        </a:rPr>
                        <a:t> </a:t>
                      </a:r>
                      <a:endParaRPr lang="el-GR" sz="1100" kern="1200">
                        <a:solidFill>
                          <a:schemeClr val="tx1"/>
                        </a:solidFill>
                        <a:effectLst/>
                        <a:latin typeface="+mn-lt"/>
                        <a:ea typeface="Times New Roman"/>
                        <a:cs typeface="+mn-cs"/>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r>
              <a:tr h="378199">
                <a:tc>
                  <a:txBody>
                    <a:bodyPr/>
                    <a:lstStyle/>
                    <a:p>
                      <a:pPr marL="0" algn="ctr" defTabSz="914400" rtl="0" eaLnBrk="1" latinLnBrk="0" hangingPunct="1">
                        <a:spcAft>
                          <a:spcPts val="0"/>
                        </a:spcAft>
                      </a:pPr>
                      <a:r>
                        <a:rPr lang="en-US" sz="1100" kern="1200">
                          <a:solidFill>
                            <a:schemeClr val="tx1"/>
                          </a:solidFill>
                          <a:effectLst/>
                          <a:latin typeface="+mn-lt"/>
                          <a:ea typeface="Times New Roman"/>
                          <a:cs typeface="+mn-cs"/>
                        </a:rPr>
                        <a:t>Plasmodium falciparum</a:t>
                      </a:r>
                      <a:endParaRPr lang="el-GR" sz="1100" kern="1200">
                        <a:solidFill>
                          <a:schemeClr val="tx1"/>
                        </a:solidFill>
                        <a:effectLst/>
                        <a:latin typeface="+mn-lt"/>
                        <a:ea typeface="Times New Roman"/>
                        <a:cs typeface="+mn-cs"/>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marL="0" algn="ctr" defTabSz="914400" rtl="0" eaLnBrk="1" latinLnBrk="0" hangingPunct="1">
                        <a:spcAft>
                          <a:spcPts val="0"/>
                        </a:spcAft>
                      </a:pPr>
                      <a:r>
                        <a:rPr lang="en-US" sz="1100" kern="1200">
                          <a:solidFill>
                            <a:schemeClr val="tx1"/>
                          </a:solidFill>
                          <a:effectLst/>
                          <a:latin typeface="+mn-lt"/>
                          <a:ea typeface="Times New Roman"/>
                          <a:cs typeface="+mn-cs"/>
                        </a:rPr>
                        <a:t>Fd.g3</a:t>
                      </a:r>
                      <a:endParaRPr lang="el-GR" sz="1100" kern="1200">
                        <a:solidFill>
                          <a:schemeClr val="tx1"/>
                        </a:solidFill>
                        <a:effectLst/>
                        <a:latin typeface="+mn-lt"/>
                        <a:ea typeface="Times New Roman"/>
                        <a:cs typeface="+mn-cs"/>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marL="0" algn="ctr" defTabSz="914400" rtl="0" eaLnBrk="1" latinLnBrk="0" hangingPunct="1">
                        <a:spcAft>
                          <a:spcPts val="0"/>
                        </a:spcAft>
                      </a:pPr>
                      <a:r>
                        <a:rPr lang="en-US" sz="1100" kern="1200">
                          <a:solidFill>
                            <a:schemeClr val="tx1"/>
                          </a:solidFill>
                          <a:effectLst/>
                          <a:latin typeface="+mn-lt"/>
                          <a:ea typeface="Times New Roman"/>
                          <a:cs typeface="+mn-cs"/>
                        </a:rPr>
                        <a:t>CSP </a:t>
                      </a:r>
                      <a:endParaRPr lang="el-GR" sz="1100" kern="1200">
                        <a:solidFill>
                          <a:schemeClr val="tx1"/>
                        </a:solidFill>
                        <a:effectLst/>
                        <a:latin typeface="+mn-lt"/>
                        <a:ea typeface="Times New Roman"/>
                        <a:cs typeface="+mn-cs"/>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marL="0" algn="ctr" defTabSz="914400" rtl="0" eaLnBrk="1" latinLnBrk="0" hangingPunct="1">
                        <a:spcAft>
                          <a:spcPts val="0"/>
                        </a:spcAft>
                      </a:pPr>
                      <a:r>
                        <a:rPr lang="en-US" sz="1100" kern="1200" dirty="0">
                          <a:solidFill>
                            <a:schemeClr val="tx1"/>
                          </a:solidFill>
                          <a:effectLst/>
                          <a:latin typeface="+mn-lt"/>
                          <a:ea typeface="Times New Roman"/>
                          <a:cs typeface="+mn-cs"/>
                        </a:rPr>
                        <a:t>Mice, Rabbits</a:t>
                      </a:r>
                      <a:endParaRPr lang="el-GR" sz="1100" kern="1200" dirty="0">
                        <a:solidFill>
                          <a:schemeClr val="tx1"/>
                        </a:solidFill>
                        <a:effectLst/>
                        <a:latin typeface="+mn-lt"/>
                        <a:ea typeface="Times New Roman"/>
                        <a:cs typeface="+mn-cs"/>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marL="0" algn="ctr" defTabSz="914400" rtl="0" eaLnBrk="1" latinLnBrk="0" hangingPunct="1">
                        <a:spcAft>
                          <a:spcPts val="0"/>
                        </a:spcAft>
                      </a:pPr>
                      <a:r>
                        <a:rPr lang="en-US" sz="1100" kern="1200" dirty="0">
                          <a:solidFill>
                            <a:schemeClr val="tx1"/>
                          </a:solidFill>
                          <a:effectLst/>
                          <a:latin typeface="+mn-lt"/>
                          <a:ea typeface="Times New Roman"/>
                          <a:cs typeface="+mn-cs"/>
                        </a:rPr>
                        <a:t>Specific humoral</a:t>
                      </a:r>
                      <a:endParaRPr lang="el-GR" sz="1100" kern="1200" dirty="0">
                        <a:solidFill>
                          <a:schemeClr val="tx1"/>
                        </a:solidFill>
                        <a:effectLst/>
                        <a:latin typeface="+mn-lt"/>
                        <a:ea typeface="Times New Roman"/>
                        <a:cs typeface="+mn-cs"/>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marL="0" algn="ctr" defTabSz="914400" rtl="0" eaLnBrk="1" latinLnBrk="0" hangingPunct="1">
                        <a:spcAft>
                          <a:spcPts val="0"/>
                        </a:spcAft>
                      </a:pPr>
                      <a:r>
                        <a:rPr lang="en-US" sz="1100" kern="1200">
                          <a:solidFill>
                            <a:schemeClr val="tx1"/>
                          </a:solidFill>
                          <a:effectLst/>
                          <a:latin typeface="+mn-lt"/>
                          <a:ea typeface="Times New Roman"/>
                          <a:cs typeface="+mn-cs"/>
                        </a:rPr>
                        <a:t>ND</a:t>
                      </a:r>
                      <a:endParaRPr lang="el-GR" sz="1100" kern="1200">
                        <a:solidFill>
                          <a:schemeClr val="tx1"/>
                        </a:solidFill>
                        <a:effectLst/>
                        <a:latin typeface="+mn-lt"/>
                        <a:ea typeface="Times New Roman"/>
                        <a:cs typeface="+mn-cs"/>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marL="0" algn="ctr" defTabSz="914400" rtl="0" eaLnBrk="1" latinLnBrk="0" hangingPunct="1">
                        <a:spcAft>
                          <a:spcPts val="0"/>
                        </a:spcAft>
                      </a:pPr>
                      <a:r>
                        <a:rPr lang="en-US" sz="1100" kern="1200">
                          <a:solidFill>
                            <a:schemeClr val="tx1"/>
                          </a:solidFill>
                          <a:effectLst/>
                          <a:latin typeface="+mn-lt"/>
                          <a:ea typeface="Times New Roman"/>
                          <a:cs typeface="+mn-cs"/>
                        </a:rPr>
                        <a:t>Stoute et. al., 1995 </a:t>
                      </a:r>
                      <a:endParaRPr lang="el-GR" sz="1100" kern="1200">
                        <a:solidFill>
                          <a:schemeClr val="tx1"/>
                        </a:solidFill>
                        <a:effectLst/>
                        <a:latin typeface="+mn-lt"/>
                        <a:ea typeface="Times New Roman"/>
                        <a:cs typeface="+mn-cs"/>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r>
              <a:tr h="378199">
                <a:tc>
                  <a:txBody>
                    <a:bodyPr/>
                    <a:lstStyle/>
                    <a:p>
                      <a:pPr marL="0" algn="ctr" defTabSz="914400" rtl="0" eaLnBrk="1" latinLnBrk="0" hangingPunct="1">
                        <a:spcAft>
                          <a:spcPts val="0"/>
                        </a:spcAft>
                      </a:pPr>
                      <a:r>
                        <a:rPr lang="en-US" sz="1100" kern="1200">
                          <a:solidFill>
                            <a:schemeClr val="tx1"/>
                          </a:solidFill>
                          <a:effectLst/>
                          <a:latin typeface="+mn-lt"/>
                          <a:ea typeface="Times New Roman"/>
                          <a:cs typeface="+mn-cs"/>
                        </a:rPr>
                        <a:t>Plasmodium falciparum</a:t>
                      </a:r>
                      <a:endParaRPr lang="el-GR" sz="1100" kern="1200">
                        <a:solidFill>
                          <a:schemeClr val="tx1"/>
                        </a:solidFill>
                        <a:effectLst/>
                        <a:latin typeface="+mn-lt"/>
                        <a:ea typeface="Times New Roman"/>
                        <a:cs typeface="+mn-cs"/>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marL="0" algn="ctr" defTabSz="914400" rtl="0" eaLnBrk="1" latinLnBrk="0" hangingPunct="1">
                        <a:spcAft>
                          <a:spcPts val="0"/>
                        </a:spcAft>
                      </a:pPr>
                      <a:r>
                        <a:rPr lang="en-US" sz="1100" kern="1200">
                          <a:solidFill>
                            <a:schemeClr val="tx1"/>
                          </a:solidFill>
                          <a:effectLst/>
                          <a:latin typeface="+mn-lt"/>
                          <a:ea typeface="Times New Roman"/>
                          <a:cs typeface="+mn-cs"/>
                        </a:rPr>
                        <a:t>F1.g3</a:t>
                      </a:r>
                      <a:endParaRPr lang="el-GR" sz="1100" kern="1200">
                        <a:solidFill>
                          <a:schemeClr val="tx1"/>
                        </a:solidFill>
                        <a:effectLst/>
                        <a:latin typeface="+mn-lt"/>
                        <a:ea typeface="Times New Roman"/>
                        <a:cs typeface="+mn-cs"/>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marL="0" algn="ctr" defTabSz="914400" rtl="0" eaLnBrk="1" latinLnBrk="0" hangingPunct="1">
                        <a:spcAft>
                          <a:spcPts val="0"/>
                        </a:spcAft>
                      </a:pPr>
                      <a:r>
                        <a:rPr lang="en-US" sz="1100" kern="1200">
                          <a:solidFill>
                            <a:schemeClr val="tx1"/>
                          </a:solidFill>
                          <a:effectLst/>
                          <a:latin typeface="+mn-lt"/>
                          <a:ea typeface="Times New Roman"/>
                          <a:cs typeface="+mn-cs"/>
                        </a:rPr>
                        <a:t>CSP</a:t>
                      </a:r>
                      <a:endParaRPr lang="el-GR" sz="1100" kern="1200">
                        <a:solidFill>
                          <a:schemeClr val="tx1"/>
                        </a:solidFill>
                        <a:effectLst/>
                        <a:latin typeface="+mn-lt"/>
                        <a:ea typeface="Times New Roman"/>
                        <a:cs typeface="+mn-cs"/>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marL="0" algn="ctr" defTabSz="914400" rtl="0" eaLnBrk="1" latinLnBrk="0" hangingPunct="1">
                        <a:spcAft>
                          <a:spcPts val="0"/>
                        </a:spcAft>
                      </a:pPr>
                      <a:r>
                        <a:rPr lang="en-US" sz="1100" kern="1200">
                          <a:solidFill>
                            <a:schemeClr val="tx1"/>
                          </a:solidFill>
                          <a:effectLst/>
                          <a:latin typeface="+mn-lt"/>
                          <a:ea typeface="Times New Roman"/>
                          <a:cs typeface="+mn-cs"/>
                        </a:rPr>
                        <a:t>Mice, Rabbits</a:t>
                      </a:r>
                      <a:endParaRPr lang="el-GR" sz="1100" kern="1200">
                        <a:solidFill>
                          <a:schemeClr val="tx1"/>
                        </a:solidFill>
                        <a:effectLst/>
                        <a:latin typeface="+mn-lt"/>
                        <a:ea typeface="Times New Roman"/>
                        <a:cs typeface="+mn-cs"/>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marL="0" algn="ctr" defTabSz="914400" rtl="0" eaLnBrk="1" latinLnBrk="0" hangingPunct="1">
                        <a:spcAft>
                          <a:spcPts val="0"/>
                        </a:spcAft>
                      </a:pPr>
                      <a:r>
                        <a:rPr lang="en-US" sz="1100" kern="1200" dirty="0">
                          <a:solidFill>
                            <a:schemeClr val="tx1"/>
                          </a:solidFill>
                          <a:effectLst/>
                          <a:latin typeface="+mn-lt"/>
                          <a:ea typeface="Times New Roman"/>
                          <a:cs typeface="+mn-cs"/>
                        </a:rPr>
                        <a:t>Specific humoral</a:t>
                      </a:r>
                      <a:endParaRPr lang="el-GR" sz="1100" kern="1200" dirty="0">
                        <a:solidFill>
                          <a:schemeClr val="tx1"/>
                        </a:solidFill>
                        <a:effectLst/>
                        <a:latin typeface="+mn-lt"/>
                        <a:ea typeface="Times New Roman"/>
                        <a:cs typeface="+mn-cs"/>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marL="0" algn="ctr" defTabSz="914400" rtl="0" eaLnBrk="1" latinLnBrk="0" hangingPunct="1">
                        <a:spcAft>
                          <a:spcPts val="0"/>
                        </a:spcAft>
                      </a:pPr>
                      <a:r>
                        <a:rPr lang="en-US" sz="1100" kern="1200">
                          <a:solidFill>
                            <a:schemeClr val="tx1"/>
                          </a:solidFill>
                          <a:effectLst/>
                          <a:latin typeface="+mn-lt"/>
                          <a:ea typeface="Times New Roman"/>
                          <a:cs typeface="+mn-cs"/>
                        </a:rPr>
                        <a:t>ND</a:t>
                      </a:r>
                      <a:endParaRPr lang="el-GR" sz="1100" kern="1200">
                        <a:solidFill>
                          <a:schemeClr val="tx1"/>
                        </a:solidFill>
                        <a:effectLst/>
                        <a:latin typeface="+mn-lt"/>
                        <a:ea typeface="Times New Roman"/>
                        <a:cs typeface="+mn-cs"/>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marL="0" algn="ctr" defTabSz="914400" rtl="0" eaLnBrk="1" latinLnBrk="0" hangingPunct="1">
                        <a:spcAft>
                          <a:spcPts val="0"/>
                        </a:spcAft>
                      </a:pPr>
                      <a:r>
                        <a:rPr lang="en-US" sz="1100" kern="1200">
                          <a:solidFill>
                            <a:schemeClr val="tx1"/>
                          </a:solidFill>
                          <a:effectLst/>
                          <a:latin typeface="+mn-lt"/>
                          <a:ea typeface="Times New Roman"/>
                          <a:cs typeface="+mn-cs"/>
                        </a:rPr>
                        <a:t>de la Cruz et. al., 1988 </a:t>
                      </a:r>
                      <a:endParaRPr lang="el-GR" sz="1100" kern="1200">
                        <a:solidFill>
                          <a:schemeClr val="tx1"/>
                        </a:solidFill>
                        <a:effectLst/>
                        <a:latin typeface="+mn-lt"/>
                        <a:ea typeface="Times New Roman"/>
                        <a:cs typeface="+mn-cs"/>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r>
              <a:tr h="378199">
                <a:tc>
                  <a:txBody>
                    <a:bodyPr/>
                    <a:lstStyle/>
                    <a:p>
                      <a:pPr marL="0" algn="ctr" defTabSz="914400" rtl="0" eaLnBrk="1" latinLnBrk="0" hangingPunct="1">
                        <a:spcAft>
                          <a:spcPts val="0"/>
                        </a:spcAft>
                      </a:pPr>
                      <a:r>
                        <a:rPr lang="en-US" sz="1100" kern="1200">
                          <a:solidFill>
                            <a:schemeClr val="tx1"/>
                          </a:solidFill>
                          <a:effectLst/>
                          <a:latin typeface="+mn-lt"/>
                          <a:ea typeface="Times New Roman"/>
                          <a:cs typeface="+mn-cs"/>
                        </a:rPr>
                        <a:t>Plasmodium falciparum</a:t>
                      </a:r>
                      <a:endParaRPr lang="el-GR" sz="1100" kern="1200">
                        <a:solidFill>
                          <a:schemeClr val="tx1"/>
                        </a:solidFill>
                        <a:effectLst/>
                        <a:latin typeface="+mn-lt"/>
                        <a:ea typeface="Times New Roman"/>
                        <a:cs typeface="+mn-cs"/>
                      </a:endParaRPr>
                    </a:p>
                  </a:txBody>
                  <a:tcPr marL="68580" marR="68580" marT="0" marB="0" anchor="ctr">
                    <a:lnL w="12700" cmpd="sng">
                      <a:noFill/>
                    </a:lnL>
                    <a:lnR w="12700" cmpd="sng">
                      <a:noFill/>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latinLnBrk="0" hangingPunct="1">
                        <a:spcAft>
                          <a:spcPts val="0"/>
                        </a:spcAft>
                      </a:pPr>
                      <a:r>
                        <a:rPr lang="en-US" sz="1100" kern="1200">
                          <a:solidFill>
                            <a:schemeClr val="tx1"/>
                          </a:solidFill>
                          <a:effectLst/>
                          <a:latin typeface="+mn-lt"/>
                          <a:ea typeface="Times New Roman"/>
                          <a:cs typeface="+mn-cs"/>
                        </a:rPr>
                        <a:t>F1.g8.m</a:t>
                      </a:r>
                      <a:endParaRPr lang="el-GR" sz="1100" kern="1200">
                        <a:solidFill>
                          <a:schemeClr val="tx1"/>
                        </a:solidFill>
                        <a:effectLst/>
                        <a:latin typeface="+mn-lt"/>
                        <a:ea typeface="Times New Roman"/>
                        <a:cs typeface="+mn-cs"/>
                      </a:endParaRPr>
                    </a:p>
                  </a:txBody>
                  <a:tcPr marL="68580" marR="68580" marT="0" marB="0" anchor="ctr">
                    <a:lnL w="12700" cmpd="sng">
                      <a:noFill/>
                    </a:lnL>
                    <a:lnR w="12700" cmpd="sng">
                      <a:noFill/>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latinLnBrk="0" hangingPunct="1">
                        <a:spcAft>
                          <a:spcPts val="0"/>
                        </a:spcAft>
                      </a:pPr>
                      <a:r>
                        <a:rPr lang="en-US" sz="1100" kern="1200">
                          <a:solidFill>
                            <a:schemeClr val="tx1"/>
                          </a:solidFill>
                          <a:effectLst/>
                          <a:latin typeface="+mn-lt"/>
                          <a:ea typeface="Times New Roman"/>
                          <a:cs typeface="+mn-cs"/>
                        </a:rPr>
                        <a:t>CSP</a:t>
                      </a:r>
                      <a:endParaRPr lang="el-GR" sz="1100" kern="1200">
                        <a:solidFill>
                          <a:schemeClr val="tx1"/>
                        </a:solidFill>
                        <a:effectLst/>
                        <a:latin typeface="+mn-lt"/>
                        <a:ea typeface="Times New Roman"/>
                        <a:cs typeface="+mn-cs"/>
                      </a:endParaRPr>
                    </a:p>
                  </a:txBody>
                  <a:tcPr marL="68580" marR="68580" marT="0" marB="0" anchor="ctr">
                    <a:lnL w="12700" cmpd="sng">
                      <a:noFill/>
                    </a:lnL>
                    <a:lnR w="12700" cmpd="sng">
                      <a:noFill/>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latinLnBrk="0" hangingPunct="1">
                        <a:spcAft>
                          <a:spcPts val="0"/>
                        </a:spcAft>
                      </a:pPr>
                      <a:r>
                        <a:rPr lang="en-US" sz="1100" kern="1200">
                          <a:solidFill>
                            <a:schemeClr val="tx1"/>
                          </a:solidFill>
                          <a:effectLst/>
                          <a:latin typeface="+mn-lt"/>
                          <a:ea typeface="Times New Roman"/>
                          <a:cs typeface="+mn-cs"/>
                        </a:rPr>
                        <a:t>Rabbits</a:t>
                      </a:r>
                      <a:endParaRPr lang="el-GR" sz="1100" kern="1200">
                        <a:solidFill>
                          <a:schemeClr val="tx1"/>
                        </a:solidFill>
                        <a:effectLst/>
                        <a:latin typeface="+mn-lt"/>
                        <a:ea typeface="Times New Roman"/>
                        <a:cs typeface="+mn-cs"/>
                      </a:endParaRPr>
                    </a:p>
                  </a:txBody>
                  <a:tcPr marL="68580" marR="68580" marT="0" marB="0" anchor="ctr">
                    <a:lnL w="12700" cmpd="sng">
                      <a:noFill/>
                    </a:lnL>
                    <a:lnR w="12700" cmpd="sng">
                      <a:noFill/>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latinLnBrk="0" hangingPunct="1">
                        <a:spcAft>
                          <a:spcPts val="0"/>
                        </a:spcAft>
                      </a:pPr>
                      <a:r>
                        <a:rPr lang="en-US" sz="1100" kern="1200" dirty="0">
                          <a:solidFill>
                            <a:schemeClr val="tx1"/>
                          </a:solidFill>
                          <a:effectLst/>
                          <a:latin typeface="+mn-lt"/>
                          <a:ea typeface="Times New Roman"/>
                          <a:cs typeface="+mn-cs"/>
                        </a:rPr>
                        <a:t>Specific humoral</a:t>
                      </a:r>
                      <a:endParaRPr lang="el-GR" sz="1100" kern="1200" dirty="0">
                        <a:solidFill>
                          <a:schemeClr val="tx1"/>
                        </a:solidFill>
                        <a:effectLst/>
                        <a:latin typeface="+mn-lt"/>
                        <a:ea typeface="Times New Roman"/>
                        <a:cs typeface="+mn-cs"/>
                      </a:endParaRPr>
                    </a:p>
                  </a:txBody>
                  <a:tcPr marL="68580" marR="68580" marT="0" marB="0" anchor="ctr">
                    <a:lnL w="12700" cmpd="sng">
                      <a:noFill/>
                    </a:lnL>
                    <a:lnR w="12700" cmpd="sng">
                      <a:noFill/>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latinLnBrk="0" hangingPunct="1">
                        <a:spcAft>
                          <a:spcPts val="0"/>
                        </a:spcAft>
                      </a:pPr>
                      <a:r>
                        <a:rPr lang="en-US" sz="1100" kern="1200" dirty="0">
                          <a:solidFill>
                            <a:schemeClr val="tx1"/>
                          </a:solidFill>
                          <a:effectLst/>
                          <a:latin typeface="+mn-lt"/>
                          <a:ea typeface="Times New Roman"/>
                          <a:cs typeface="+mn-cs"/>
                        </a:rPr>
                        <a:t>ND</a:t>
                      </a:r>
                      <a:endParaRPr lang="el-GR" sz="1100" kern="1200" dirty="0">
                        <a:solidFill>
                          <a:schemeClr val="tx1"/>
                        </a:solidFill>
                        <a:effectLst/>
                        <a:latin typeface="+mn-lt"/>
                        <a:ea typeface="Times New Roman"/>
                        <a:cs typeface="+mn-cs"/>
                      </a:endParaRPr>
                    </a:p>
                  </a:txBody>
                  <a:tcPr marL="68580" marR="68580" marT="0" marB="0" anchor="ctr">
                    <a:lnL w="12700" cmpd="sng">
                      <a:noFill/>
                    </a:lnL>
                    <a:lnR w="12700" cmpd="sng">
                      <a:noFill/>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latinLnBrk="0" hangingPunct="1">
                        <a:spcAft>
                          <a:spcPts val="0"/>
                        </a:spcAft>
                      </a:pPr>
                      <a:r>
                        <a:rPr lang="en-US" sz="1100" kern="1200" dirty="0">
                          <a:solidFill>
                            <a:schemeClr val="tx1"/>
                          </a:solidFill>
                          <a:effectLst/>
                          <a:latin typeface="+mn-lt"/>
                          <a:ea typeface="Times New Roman"/>
                          <a:cs typeface="+mn-cs"/>
                        </a:rPr>
                        <a:t>Greenwood et. al., 1991</a:t>
                      </a:r>
                      <a:endParaRPr lang="el-GR" sz="1100" kern="1200" dirty="0">
                        <a:solidFill>
                          <a:schemeClr val="tx1"/>
                        </a:solidFill>
                        <a:effectLst/>
                        <a:latin typeface="+mn-lt"/>
                        <a:ea typeface="Times New Roman"/>
                        <a:cs typeface="+mn-cs"/>
                      </a:endParaRPr>
                    </a:p>
                  </a:txBody>
                  <a:tcPr marL="68580" marR="68580" marT="0" marB="0" anchor="ctr">
                    <a:lnL w="12700" cmpd="sng">
                      <a:noFill/>
                    </a:lnL>
                    <a:lnR w="12700" cmpd="sng">
                      <a:noFill/>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r>
            </a:tbl>
          </a:graphicData>
        </a:graphic>
      </p:graphicFrame>
    </p:spTree>
    <p:extLst>
      <p:ext uri="{BB962C8B-B14F-4D97-AF65-F5344CB8AC3E}">
        <p14:creationId xmlns="" xmlns:p14="http://schemas.microsoft.com/office/powerpoint/2010/main" val="417147787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dissolve">
                                      <p:cBhvr>
                                        <p:cTn id="7" dur="125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66700" y="-38100"/>
            <a:ext cx="8743950" cy="1143000"/>
          </a:xfrm>
        </p:spPr>
        <p:txBody>
          <a:bodyPr/>
          <a:lstStyle/>
          <a:p>
            <a:r>
              <a:rPr lang="en-US" sz="2800" dirty="0" err="1"/>
              <a:t>Inovirus</a:t>
            </a:r>
            <a:r>
              <a:rPr lang="en-US" sz="2800" dirty="0"/>
              <a:t>-Based Vaccines </a:t>
            </a:r>
            <a:r>
              <a:rPr lang="en-US" sz="2800" dirty="0" smtClean="0"/>
              <a:t>Against </a:t>
            </a:r>
            <a:r>
              <a:rPr lang="en-US" sz="2800" dirty="0"/>
              <a:t>Pathogens Causing Infectious Diseases</a:t>
            </a:r>
            <a:r>
              <a:rPr lang="en-US" sz="2800" dirty="0" smtClean="0"/>
              <a:t> </a:t>
            </a:r>
            <a:endParaRPr lang="el-GR" sz="2800" dirty="0"/>
          </a:p>
        </p:txBody>
      </p:sp>
      <p:graphicFrame>
        <p:nvGraphicFramePr>
          <p:cNvPr id="4" name="Content Placeholder 3"/>
          <p:cNvGraphicFramePr>
            <a:graphicFrameLocks noGrp="1"/>
          </p:cNvGraphicFramePr>
          <p:nvPr>
            <p:ph idx="1"/>
            <p:extLst>
              <p:ext uri="{D42A27DB-BD31-4B8C-83A1-F6EECF244321}">
                <p14:modId xmlns="" xmlns:p14="http://schemas.microsoft.com/office/powerpoint/2010/main" val="2920765424"/>
              </p:ext>
            </p:extLst>
          </p:nvPr>
        </p:nvGraphicFramePr>
        <p:xfrm>
          <a:off x="203199" y="1131207"/>
          <a:ext cx="8650515" cy="5559880"/>
        </p:xfrm>
        <a:graphic>
          <a:graphicData uri="http://schemas.openxmlformats.org/drawingml/2006/table">
            <a:tbl>
              <a:tblPr>
                <a:tableStyleId>{5C22544A-7EE6-4342-B048-85BDC9FD1C3A}</a:tableStyleId>
              </a:tblPr>
              <a:tblGrid>
                <a:gridCol w="1443357"/>
                <a:gridCol w="864415"/>
                <a:gridCol w="1771257"/>
                <a:gridCol w="613248"/>
                <a:gridCol w="1284544"/>
                <a:gridCol w="1047658"/>
                <a:gridCol w="1626036"/>
              </a:tblGrid>
              <a:tr h="1351973">
                <a:tc>
                  <a:txBody>
                    <a:bodyPr/>
                    <a:lstStyle/>
                    <a:p>
                      <a:pPr algn="ctr">
                        <a:spcAft>
                          <a:spcPts val="0"/>
                        </a:spcAft>
                      </a:pPr>
                      <a:r>
                        <a:rPr lang="en-US" sz="1100" b="1" i="1" dirty="0" smtClean="0">
                          <a:solidFill>
                            <a:schemeClr val="tx1"/>
                          </a:solidFill>
                          <a:effectLst/>
                        </a:rPr>
                        <a:t>Pathogens</a:t>
                      </a:r>
                      <a:endParaRPr lang="el-GR" sz="1100" b="1" i="1" dirty="0">
                        <a:solidFill>
                          <a:schemeClr val="tx1"/>
                        </a:solidFill>
                        <a:effectLst/>
                        <a:latin typeface="Times New Roman"/>
                        <a:ea typeface="Times New Roman"/>
                      </a:endParaRPr>
                    </a:p>
                  </a:txBody>
                  <a:tcPr marL="45720" marR="45720" marT="0" marB="0" anchor="ctr">
                    <a:lnL w="12700" cmpd="sng">
                      <a:noFill/>
                    </a:lnL>
                    <a:lnR w="12700" cmpd="sng">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spcAft>
                          <a:spcPts val="0"/>
                        </a:spcAft>
                      </a:pPr>
                      <a:r>
                        <a:rPr lang="en-US" sz="1100" b="1" i="1" dirty="0" err="1">
                          <a:solidFill>
                            <a:schemeClr val="tx1"/>
                          </a:solidFill>
                          <a:effectLst/>
                        </a:rPr>
                        <a:t>Inoviral</a:t>
                      </a:r>
                      <a:r>
                        <a:rPr lang="en-US" sz="1100" b="1" i="1" dirty="0">
                          <a:solidFill>
                            <a:schemeClr val="tx1"/>
                          </a:solidFill>
                          <a:effectLst/>
                        </a:rPr>
                        <a:t> vector</a:t>
                      </a:r>
                      <a:r>
                        <a:rPr lang="en-US" sz="1100" b="1" i="1" baseline="30000" dirty="0">
                          <a:solidFill>
                            <a:schemeClr val="tx1"/>
                          </a:solidFill>
                          <a:effectLst/>
                        </a:rPr>
                        <a:t> b</a:t>
                      </a:r>
                      <a:endParaRPr lang="el-GR" sz="1100" b="1" i="1" dirty="0">
                        <a:solidFill>
                          <a:schemeClr val="tx1"/>
                        </a:solidFill>
                        <a:effectLst/>
                        <a:latin typeface="Times New Roman"/>
                        <a:ea typeface="Times New Roman"/>
                      </a:endParaRPr>
                    </a:p>
                  </a:txBody>
                  <a:tcPr marL="45720" marR="45720" marT="0" marB="0" anchor="ctr">
                    <a:lnL w="12700" cmpd="sng">
                      <a:noFill/>
                    </a:lnL>
                    <a:lnR w="12700" cmpd="sng">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spcAft>
                          <a:spcPts val="0"/>
                        </a:spcAft>
                      </a:pPr>
                      <a:r>
                        <a:rPr lang="en-US" sz="1100" b="1" i="1" dirty="0" smtClean="0">
                          <a:solidFill>
                            <a:schemeClr val="tx1"/>
                          </a:solidFill>
                          <a:effectLst/>
                        </a:rPr>
                        <a:t>Antigen</a:t>
                      </a:r>
                      <a:endParaRPr lang="el-GR" sz="1100" b="1" i="1" dirty="0">
                        <a:solidFill>
                          <a:schemeClr val="tx1"/>
                        </a:solidFill>
                        <a:effectLst/>
                        <a:latin typeface="Times New Roman"/>
                        <a:ea typeface="Times New Roman"/>
                      </a:endParaRPr>
                    </a:p>
                  </a:txBody>
                  <a:tcPr marL="45720" marR="45720" marT="0" marB="0" anchor="ctr">
                    <a:lnL w="12700" cmpd="sng">
                      <a:noFill/>
                    </a:lnL>
                    <a:lnR w="12700" cmpd="sng">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spcAft>
                          <a:spcPts val="0"/>
                        </a:spcAft>
                      </a:pPr>
                      <a:r>
                        <a:rPr lang="en-US" sz="1100" b="1" i="1" dirty="0">
                          <a:solidFill>
                            <a:schemeClr val="tx1"/>
                          </a:solidFill>
                          <a:effectLst/>
                        </a:rPr>
                        <a:t>Study Animal Model</a:t>
                      </a:r>
                      <a:endParaRPr lang="el-GR" sz="1100" b="1" i="1" dirty="0">
                        <a:solidFill>
                          <a:schemeClr val="tx1"/>
                        </a:solidFill>
                        <a:effectLst/>
                        <a:latin typeface="Times New Roman"/>
                        <a:ea typeface="Times New Roman"/>
                      </a:endParaRPr>
                    </a:p>
                  </a:txBody>
                  <a:tcPr marL="45720" marR="45720" marT="0" marB="0" anchor="ctr">
                    <a:lnL w="12700" cmpd="sng">
                      <a:noFill/>
                    </a:lnL>
                    <a:lnR w="12700" cmpd="sng">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spcAft>
                          <a:spcPts val="0"/>
                        </a:spcAft>
                      </a:pPr>
                      <a:r>
                        <a:rPr lang="en-US" sz="1100" b="1" i="1" dirty="0">
                          <a:solidFill>
                            <a:schemeClr val="tx1"/>
                          </a:solidFill>
                          <a:effectLst/>
                        </a:rPr>
                        <a:t>Type of Immune Response</a:t>
                      </a:r>
                      <a:endParaRPr lang="el-GR" sz="1100" b="1" i="1" dirty="0">
                        <a:solidFill>
                          <a:schemeClr val="tx1"/>
                        </a:solidFill>
                        <a:effectLst/>
                        <a:latin typeface="Times New Roman"/>
                        <a:ea typeface="Times New Roman"/>
                      </a:endParaRPr>
                    </a:p>
                  </a:txBody>
                  <a:tcPr marL="45720" marR="45720" marT="0" marB="0" anchor="ctr">
                    <a:lnL w="12700" cmpd="sng">
                      <a:noFill/>
                    </a:lnL>
                    <a:lnR w="12700" cmpd="sng">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spcAft>
                          <a:spcPts val="0"/>
                        </a:spcAft>
                      </a:pPr>
                      <a:r>
                        <a:rPr lang="en-US" sz="1100" b="1" i="1" dirty="0">
                          <a:solidFill>
                            <a:schemeClr val="tx1"/>
                          </a:solidFill>
                          <a:effectLst/>
                        </a:rPr>
                        <a:t>Protection of Vaccinated Animals Against Challenge with the </a:t>
                      </a:r>
                      <a:r>
                        <a:rPr lang="en-US" sz="1100" b="1" i="1" dirty="0" smtClean="0">
                          <a:solidFill>
                            <a:schemeClr val="tx1"/>
                          </a:solidFill>
                          <a:effectLst/>
                        </a:rPr>
                        <a:t>Pathogen</a:t>
                      </a:r>
                      <a:endParaRPr lang="el-GR" sz="1100" b="1" i="1" dirty="0">
                        <a:solidFill>
                          <a:schemeClr val="tx1"/>
                        </a:solidFill>
                        <a:effectLst/>
                        <a:latin typeface="Times New Roman"/>
                        <a:ea typeface="Times New Roman"/>
                      </a:endParaRPr>
                    </a:p>
                  </a:txBody>
                  <a:tcPr marL="45720" marR="45720" marT="0" marB="0" anchor="ctr">
                    <a:lnL w="12700" cmpd="sng">
                      <a:noFill/>
                    </a:lnL>
                    <a:lnR w="12700" cmpd="sng">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spcAft>
                          <a:spcPts val="0"/>
                        </a:spcAft>
                      </a:pPr>
                      <a:r>
                        <a:rPr lang="en-US" sz="1100" b="1" i="1" dirty="0">
                          <a:solidFill>
                            <a:schemeClr val="tx1"/>
                          </a:solidFill>
                          <a:effectLst/>
                        </a:rPr>
                        <a:t>         References</a:t>
                      </a:r>
                      <a:endParaRPr lang="el-GR" sz="1100" b="1" i="1" dirty="0">
                        <a:solidFill>
                          <a:schemeClr val="tx1"/>
                        </a:solidFill>
                        <a:effectLst/>
                        <a:latin typeface="Times New Roman"/>
                        <a:ea typeface="Times New Roman"/>
                      </a:endParaRPr>
                    </a:p>
                  </a:txBody>
                  <a:tcPr marL="45720" marR="45720" marT="0" marB="0" anchor="ctr">
                    <a:lnL w="12700" cmpd="sng">
                      <a:noFill/>
                    </a:lnL>
                    <a:lnR w="12700" cmpd="sng">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r>
              <a:tr h="350659">
                <a:tc>
                  <a:txBody>
                    <a:bodyPr/>
                    <a:lstStyle/>
                    <a:p>
                      <a:pPr algn="ctr">
                        <a:spcAft>
                          <a:spcPts val="0"/>
                        </a:spcAft>
                      </a:pPr>
                      <a:r>
                        <a:rPr lang="en-US" sz="1100" kern="1200" dirty="0">
                          <a:solidFill>
                            <a:schemeClr val="tx1"/>
                          </a:solidFill>
                          <a:effectLst/>
                          <a:latin typeface="+mn-lt"/>
                          <a:ea typeface="Times New Roman"/>
                          <a:cs typeface="+mn-cs"/>
                        </a:rPr>
                        <a:t> </a:t>
                      </a:r>
                      <a:endParaRPr lang="el-GR" sz="1100" kern="1200" dirty="0">
                        <a:solidFill>
                          <a:schemeClr val="tx1"/>
                        </a:solidFill>
                        <a:effectLst/>
                        <a:latin typeface="+mn-lt"/>
                        <a:ea typeface="Times New Roman"/>
                        <a:cs typeface="+mn-cs"/>
                      </a:endParaRPr>
                    </a:p>
                    <a:p>
                      <a:pPr algn="ctr">
                        <a:spcAft>
                          <a:spcPts val="0"/>
                        </a:spcAft>
                      </a:pPr>
                      <a:r>
                        <a:rPr lang="en-US" sz="1100" b="1" u="sng" kern="1200" dirty="0">
                          <a:solidFill>
                            <a:schemeClr val="tx1"/>
                          </a:solidFill>
                          <a:effectLst/>
                          <a:latin typeface="+mn-lt"/>
                          <a:ea typeface="Times New Roman"/>
                          <a:cs typeface="+mn-cs"/>
                        </a:rPr>
                        <a:t>Fungal</a:t>
                      </a:r>
                      <a:endParaRPr lang="el-GR" sz="1100" b="1" u="sng" kern="1200" dirty="0">
                        <a:solidFill>
                          <a:schemeClr val="tx1"/>
                        </a:solidFill>
                        <a:effectLst/>
                        <a:latin typeface="+mn-lt"/>
                        <a:ea typeface="Times New Roman"/>
                        <a:cs typeface="+mn-cs"/>
                      </a:endParaRPr>
                    </a:p>
                  </a:txBody>
                  <a:tcPr marL="68580" marR="68580" marT="0" marB="0"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spcAft>
                          <a:spcPts val="0"/>
                        </a:spcAft>
                      </a:pPr>
                      <a:r>
                        <a:rPr lang="en-US" sz="1100" kern="1200">
                          <a:solidFill>
                            <a:schemeClr val="tx1"/>
                          </a:solidFill>
                          <a:effectLst/>
                          <a:latin typeface="+mn-lt"/>
                          <a:ea typeface="Times New Roman"/>
                          <a:cs typeface="+mn-cs"/>
                        </a:rPr>
                        <a:t> </a:t>
                      </a:r>
                      <a:endParaRPr lang="el-GR" sz="1100" kern="1200">
                        <a:solidFill>
                          <a:schemeClr val="tx1"/>
                        </a:solidFill>
                        <a:effectLst/>
                        <a:latin typeface="+mn-lt"/>
                        <a:ea typeface="Times New Roman"/>
                        <a:cs typeface="+mn-cs"/>
                      </a:endParaRPr>
                    </a:p>
                  </a:txBody>
                  <a:tcPr marL="68580" marR="68580" marT="0" marB="0"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spcAft>
                          <a:spcPts val="0"/>
                        </a:spcAft>
                      </a:pPr>
                      <a:r>
                        <a:rPr lang="en-US" sz="1100" kern="1200">
                          <a:solidFill>
                            <a:schemeClr val="tx1"/>
                          </a:solidFill>
                          <a:effectLst/>
                          <a:latin typeface="+mn-lt"/>
                          <a:ea typeface="Times New Roman"/>
                          <a:cs typeface="+mn-cs"/>
                        </a:rPr>
                        <a:t> </a:t>
                      </a:r>
                      <a:endParaRPr lang="el-GR" sz="1100" kern="1200">
                        <a:solidFill>
                          <a:schemeClr val="tx1"/>
                        </a:solidFill>
                        <a:effectLst/>
                        <a:latin typeface="+mn-lt"/>
                        <a:ea typeface="Times New Roman"/>
                        <a:cs typeface="+mn-cs"/>
                      </a:endParaRPr>
                    </a:p>
                  </a:txBody>
                  <a:tcPr marL="68580" marR="68580" marT="0" marB="0"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spcAft>
                          <a:spcPts val="0"/>
                        </a:spcAft>
                      </a:pPr>
                      <a:r>
                        <a:rPr lang="en-US" sz="1100" kern="1200">
                          <a:solidFill>
                            <a:schemeClr val="tx1"/>
                          </a:solidFill>
                          <a:effectLst/>
                          <a:latin typeface="+mn-lt"/>
                          <a:ea typeface="Times New Roman"/>
                          <a:cs typeface="+mn-cs"/>
                        </a:rPr>
                        <a:t> </a:t>
                      </a:r>
                      <a:endParaRPr lang="el-GR" sz="1100" kern="1200">
                        <a:solidFill>
                          <a:schemeClr val="tx1"/>
                        </a:solidFill>
                        <a:effectLst/>
                        <a:latin typeface="+mn-lt"/>
                        <a:ea typeface="Times New Roman"/>
                        <a:cs typeface="+mn-cs"/>
                      </a:endParaRPr>
                    </a:p>
                  </a:txBody>
                  <a:tcPr marL="68580" marR="68580" marT="0" marB="0"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spcAft>
                          <a:spcPts val="0"/>
                        </a:spcAft>
                      </a:pPr>
                      <a:r>
                        <a:rPr lang="en-US" sz="1100" kern="1200">
                          <a:solidFill>
                            <a:schemeClr val="tx1"/>
                          </a:solidFill>
                          <a:effectLst/>
                          <a:latin typeface="+mn-lt"/>
                          <a:ea typeface="Times New Roman"/>
                          <a:cs typeface="+mn-cs"/>
                        </a:rPr>
                        <a:t> </a:t>
                      </a:r>
                      <a:endParaRPr lang="el-GR" sz="1100" kern="1200">
                        <a:solidFill>
                          <a:schemeClr val="tx1"/>
                        </a:solidFill>
                        <a:effectLst/>
                        <a:latin typeface="+mn-lt"/>
                        <a:ea typeface="Times New Roman"/>
                        <a:cs typeface="+mn-cs"/>
                      </a:endParaRPr>
                    </a:p>
                  </a:txBody>
                  <a:tcPr marL="68580" marR="68580" marT="0" marB="0"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spcAft>
                          <a:spcPts val="0"/>
                        </a:spcAft>
                      </a:pPr>
                      <a:r>
                        <a:rPr lang="en-US" sz="1100" kern="1200">
                          <a:solidFill>
                            <a:schemeClr val="tx1"/>
                          </a:solidFill>
                          <a:effectLst/>
                          <a:latin typeface="+mn-lt"/>
                          <a:ea typeface="Times New Roman"/>
                          <a:cs typeface="+mn-cs"/>
                        </a:rPr>
                        <a:t> </a:t>
                      </a:r>
                      <a:endParaRPr lang="el-GR" sz="1100" kern="1200">
                        <a:solidFill>
                          <a:schemeClr val="tx1"/>
                        </a:solidFill>
                        <a:effectLst/>
                        <a:latin typeface="+mn-lt"/>
                        <a:ea typeface="Times New Roman"/>
                        <a:cs typeface="+mn-cs"/>
                      </a:endParaRPr>
                    </a:p>
                  </a:txBody>
                  <a:tcPr marL="68580" marR="68580" marT="0" marB="0"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spcAft>
                          <a:spcPts val="0"/>
                        </a:spcAft>
                      </a:pPr>
                      <a:r>
                        <a:rPr lang="en-US" sz="1100" kern="1200">
                          <a:solidFill>
                            <a:schemeClr val="tx1"/>
                          </a:solidFill>
                          <a:effectLst/>
                          <a:latin typeface="+mn-lt"/>
                          <a:ea typeface="Times New Roman"/>
                          <a:cs typeface="+mn-cs"/>
                        </a:rPr>
                        <a:t> </a:t>
                      </a:r>
                      <a:endParaRPr lang="el-GR" sz="1100" kern="1200">
                        <a:solidFill>
                          <a:schemeClr val="tx1"/>
                        </a:solidFill>
                        <a:effectLst/>
                        <a:latin typeface="+mn-lt"/>
                        <a:ea typeface="Times New Roman"/>
                        <a:cs typeface="+mn-cs"/>
                      </a:endParaRPr>
                    </a:p>
                  </a:txBody>
                  <a:tcPr marL="68580" marR="68580" marT="0" marB="0"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r>
              <a:tr h="350659">
                <a:tc>
                  <a:txBody>
                    <a:bodyPr/>
                    <a:lstStyle/>
                    <a:p>
                      <a:pPr algn="ctr">
                        <a:spcAft>
                          <a:spcPts val="0"/>
                        </a:spcAft>
                      </a:pPr>
                      <a:r>
                        <a:rPr lang="en-US" sz="1100" i="1" kern="1200" dirty="0">
                          <a:solidFill>
                            <a:schemeClr val="tx1"/>
                          </a:solidFill>
                          <a:effectLst/>
                          <a:latin typeface="+mn-lt"/>
                          <a:ea typeface="Times New Roman"/>
                          <a:cs typeface="+mn-cs"/>
                        </a:rPr>
                        <a:t>Candida </a:t>
                      </a:r>
                      <a:r>
                        <a:rPr lang="en-US" sz="1100" i="1" kern="1200" dirty="0" err="1">
                          <a:solidFill>
                            <a:schemeClr val="tx1"/>
                          </a:solidFill>
                          <a:effectLst/>
                          <a:latin typeface="+mn-lt"/>
                          <a:ea typeface="Times New Roman"/>
                          <a:cs typeface="+mn-cs"/>
                        </a:rPr>
                        <a:t>albicans</a:t>
                      </a:r>
                      <a:r>
                        <a:rPr lang="en-US" sz="1100" i="1" kern="1200" dirty="0">
                          <a:solidFill>
                            <a:schemeClr val="tx1"/>
                          </a:solidFill>
                          <a:effectLst/>
                          <a:latin typeface="+mn-lt"/>
                          <a:ea typeface="Times New Roman"/>
                          <a:cs typeface="+mn-cs"/>
                        </a:rPr>
                        <a:t> </a:t>
                      </a:r>
                      <a:endParaRPr lang="el-GR" sz="1100" i="1" kern="1200" dirty="0">
                        <a:solidFill>
                          <a:schemeClr val="tx1"/>
                        </a:solidFill>
                        <a:effectLst/>
                        <a:latin typeface="+mn-lt"/>
                        <a:ea typeface="Times New Roman"/>
                        <a:cs typeface="+mn-cs"/>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spcAft>
                          <a:spcPts val="0"/>
                        </a:spcAft>
                      </a:pPr>
                      <a:r>
                        <a:rPr lang="en-US" sz="1100" kern="1200" dirty="0">
                          <a:solidFill>
                            <a:schemeClr val="tx1"/>
                          </a:solidFill>
                          <a:effectLst/>
                          <a:latin typeface="+mn-lt"/>
                          <a:ea typeface="Times New Roman"/>
                          <a:cs typeface="+mn-cs"/>
                        </a:rPr>
                        <a:t>Fd.g8.m</a:t>
                      </a:r>
                      <a:endParaRPr lang="el-GR" sz="1100" kern="1200" dirty="0">
                        <a:solidFill>
                          <a:schemeClr val="tx1"/>
                        </a:solidFill>
                        <a:effectLst/>
                        <a:latin typeface="+mn-lt"/>
                        <a:ea typeface="Times New Roman"/>
                        <a:cs typeface="+mn-cs"/>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spcAft>
                          <a:spcPts val="0"/>
                        </a:spcAft>
                      </a:pPr>
                      <a:r>
                        <a:rPr lang="en-US" sz="1100" kern="1200">
                          <a:solidFill>
                            <a:schemeClr val="tx1"/>
                          </a:solidFill>
                          <a:effectLst/>
                          <a:latin typeface="+mn-lt"/>
                          <a:ea typeface="Times New Roman"/>
                          <a:cs typeface="+mn-cs"/>
                        </a:rPr>
                        <a:t>Heat Shock Protein 90</a:t>
                      </a:r>
                      <a:endParaRPr lang="el-GR" sz="1100" kern="1200">
                        <a:solidFill>
                          <a:schemeClr val="tx1"/>
                        </a:solidFill>
                        <a:effectLst/>
                        <a:latin typeface="+mn-lt"/>
                        <a:ea typeface="Times New Roman"/>
                        <a:cs typeface="+mn-cs"/>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spcAft>
                          <a:spcPts val="0"/>
                        </a:spcAft>
                      </a:pPr>
                      <a:r>
                        <a:rPr lang="en-US" sz="1100" kern="1200">
                          <a:solidFill>
                            <a:schemeClr val="tx1"/>
                          </a:solidFill>
                          <a:effectLst/>
                          <a:latin typeface="+mn-lt"/>
                          <a:ea typeface="Times New Roman"/>
                          <a:cs typeface="+mn-cs"/>
                        </a:rPr>
                        <a:t>Mice</a:t>
                      </a:r>
                      <a:endParaRPr lang="el-GR" sz="1100" kern="1200">
                        <a:solidFill>
                          <a:schemeClr val="tx1"/>
                        </a:solidFill>
                        <a:effectLst/>
                        <a:latin typeface="+mn-lt"/>
                        <a:ea typeface="Times New Roman"/>
                        <a:cs typeface="+mn-cs"/>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spcAft>
                          <a:spcPts val="0"/>
                        </a:spcAft>
                      </a:pPr>
                      <a:r>
                        <a:rPr lang="en-US" sz="1100" kern="1200">
                          <a:solidFill>
                            <a:schemeClr val="tx1"/>
                          </a:solidFill>
                          <a:effectLst/>
                          <a:latin typeface="+mn-lt"/>
                          <a:ea typeface="Times New Roman"/>
                          <a:cs typeface="+mn-cs"/>
                        </a:rPr>
                        <a:t>Specific humoral and cellular  </a:t>
                      </a:r>
                      <a:endParaRPr lang="el-GR" sz="1100" kern="1200">
                        <a:solidFill>
                          <a:schemeClr val="tx1"/>
                        </a:solidFill>
                        <a:effectLst/>
                        <a:latin typeface="+mn-lt"/>
                        <a:ea typeface="Times New Roman"/>
                        <a:cs typeface="+mn-cs"/>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spcAft>
                          <a:spcPts val="0"/>
                        </a:spcAft>
                      </a:pPr>
                      <a:r>
                        <a:rPr lang="en-US" sz="1100" kern="1200">
                          <a:solidFill>
                            <a:schemeClr val="tx1"/>
                          </a:solidFill>
                          <a:effectLst/>
                          <a:latin typeface="+mn-lt"/>
                          <a:ea typeface="Times New Roman"/>
                          <a:cs typeface="+mn-cs"/>
                        </a:rPr>
                        <a:t>Partial</a:t>
                      </a:r>
                      <a:endParaRPr lang="el-GR" sz="1100" kern="1200">
                        <a:solidFill>
                          <a:schemeClr val="tx1"/>
                        </a:solidFill>
                        <a:effectLst/>
                        <a:latin typeface="+mn-lt"/>
                        <a:ea typeface="Times New Roman"/>
                        <a:cs typeface="+mn-cs"/>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spcAft>
                          <a:spcPts val="0"/>
                        </a:spcAft>
                      </a:pPr>
                      <a:r>
                        <a:rPr lang="en-US" sz="1100" kern="1200">
                          <a:solidFill>
                            <a:schemeClr val="tx1"/>
                          </a:solidFill>
                          <a:effectLst/>
                          <a:latin typeface="+mn-lt"/>
                          <a:ea typeface="Times New Roman"/>
                          <a:cs typeface="+mn-cs"/>
                        </a:rPr>
                        <a:t>Yang et. al., 2005 </a:t>
                      </a:r>
                      <a:endParaRPr lang="el-GR" sz="1100" kern="1200">
                        <a:solidFill>
                          <a:schemeClr val="tx1"/>
                        </a:solidFill>
                        <a:effectLst/>
                        <a:latin typeface="+mn-lt"/>
                        <a:ea typeface="Times New Roman"/>
                        <a:cs typeface="+mn-cs"/>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r>
              <a:tr h="350659">
                <a:tc>
                  <a:txBody>
                    <a:bodyPr/>
                    <a:lstStyle/>
                    <a:p>
                      <a:pPr algn="ctr">
                        <a:spcAft>
                          <a:spcPts val="0"/>
                        </a:spcAft>
                      </a:pPr>
                      <a:r>
                        <a:rPr lang="en-US" sz="1100" i="1" kern="1200" dirty="0">
                          <a:solidFill>
                            <a:schemeClr val="tx1"/>
                          </a:solidFill>
                          <a:effectLst/>
                          <a:latin typeface="+mn-lt"/>
                          <a:ea typeface="Times New Roman"/>
                          <a:cs typeface="+mn-cs"/>
                        </a:rPr>
                        <a:t>Candida </a:t>
                      </a:r>
                      <a:r>
                        <a:rPr lang="en-US" sz="1100" i="1" kern="1200" dirty="0" err="1">
                          <a:solidFill>
                            <a:schemeClr val="tx1"/>
                          </a:solidFill>
                          <a:effectLst/>
                          <a:latin typeface="+mn-lt"/>
                          <a:ea typeface="Times New Roman"/>
                          <a:cs typeface="+mn-cs"/>
                        </a:rPr>
                        <a:t>albicans</a:t>
                      </a:r>
                      <a:r>
                        <a:rPr lang="en-US" sz="1100" i="1" kern="1200" dirty="0">
                          <a:solidFill>
                            <a:schemeClr val="tx1"/>
                          </a:solidFill>
                          <a:effectLst/>
                          <a:latin typeface="+mn-lt"/>
                          <a:ea typeface="Times New Roman"/>
                          <a:cs typeface="+mn-cs"/>
                        </a:rPr>
                        <a:t> </a:t>
                      </a:r>
                      <a:endParaRPr lang="el-GR" sz="1100" i="1" kern="1200" dirty="0">
                        <a:solidFill>
                          <a:schemeClr val="tx1"/>
                        </a:solidFill>
                        <a:effectLst/>
                        <a:latin typeface="+mn-lt"/>
                        <a:ea typeface="Times New Roman"/>
                        <a:cs typeface="+mn-cs"/>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spcAft>
                          <a:spcPts val="0"/>
                        </a:spcAft>
                      </a:pPr>
                      <a:r>
                        <a:rPr lang="en-US" sz="1100" kern="1200" dirty="0">
                          <a:solidFill>
                            <a:schemeClr val="tx1"/>
                          </a:solidFill>
                          <a:effectLst/>
                          <a:latin typeface="+mn-lt"/>
                          <a:ea typeface="Times New Roman"/>
                          <a:cs typeface="+mn-cs"/>
                        </a:rPr>
                        <a:t>Fd.g8.m</a:t>
                      </a:r>
                      <a:endParaRPr lang="el-GR" sz="1100" kern="1200" dirty="0">
                        <a:solidFill>
                          <a:schemeClr val="tx1"/>
                        </a:solidFill>
                        <a:effectLst/>
                        <a:latin typeface="+mn-lt"/>
                        <a:ea typeface="Times New Roman"/>
                        <a:cs typeface="+mn-cs"/>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spcAft>
                          <a:spcPts val="0"/>
                        </a:spcAft>
                      </a:pPr>
                      <a:r>
                        <a:rPr lang="en-US" sz="1100" kern="1200" dirty="0">
                          <a:solidFill>
                            <a:schemeClr val="tx1"/>
                          </a:solidFill>
                          <a:effectLst/>
                          <a:latin typeface="+mn-lt"/>
                          <a:ea typeface="Times New Roman"/>
                          <a:cs typeface="+mn-cs"/>
                        </a:rPr>
                        <a:t>Heat Shock Protein 90</a:t>
                      </a:r>
                      <a:endParaRPr lang="el-GR" sz="1100" kern="1200" dirty="0">
                        <a:solidFill>
                          <a:schemeClr val="tx1"/>
                        </a:solidFill>
                        <a:effectLst/>
                        <a:latin typeface="+mn-lt"/>
                        <a:ea typeface="Times New Roman"/>
                        <a:cs typeface="+mn-cs"/>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spcAft>
                          <a:spcPts val="0"/>
                        </a:spcAft>
                      </a:pPr>
                      <a:r>
                        <a:rPr lang="en-US" sz="1100" kern="1200">
                          <a:solidFill>
                            <a:schemeClr val="tx1"/>
                          </a:solidFill>
                          <a:effectLst/>
                          <a:latin typeface="+mn-lt"/>
                          <a:ea typeface="Times New Roman"/>
                          <a:cs typeface="+mn-cs"/>
                        </a:rPr>
                        <a:t>Mice</a:t>
                      </a:r>
                      <a:endParaRPr lang="el-GR" sz="1100" kern="1200">
                        <a:solidFill>
                          <a:schemeClr val="tx1"/>
                        </a:solidFill>
                        <a:effectLst/>
                        <a:latin typeface="+mn-lt"/>
                        <a:ea typeface="Times New Roman"/>
                        <a:cs typeface="+mn-cs"/>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spcAft>
                          <a:spcPts val="0"/>
                        </a:spcAft>
                      </a:pPr>
                      <a:r>
                        <a:rPr lang="en-US" sz="1100" kern="1200">
                          <a:solidFill>
                            <a:schemeClr val="tx1"/>
                          </a:solidFill>
                          <a:effectLst/>
                          <a:latin typeface="+mn-lt"/>
                          <a:ea typeface="Times New Roman"/>
                          <a:cs typeface="+mn-cs"/>
                        </a:rPr>
                        <a:t>Specific humoral and cellular</a:t>
                      </a:r>
                      <a:endParaRPr lang="el-GR" sz="1100" kern="1200">
                        <a:solidFill>
                          <a:schemeClr val="tx1"/>
                        </a:solidFill>
                        <a:effectLst/>
                        <a:latin typeface="+mn-lt"/>
                        <a:ea typeface="Times New Roman"/>
                        <a:cs typeface="+mn-cs"/>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spcAft>
                          <a:spcPts val="0"/>
                        </a:spcAft>
                      </a:pPr>
                      <a:r>
                        <a:rPr lang="en-US" sz="1100" kern="1200">
                          <a:solidFill>
                            <a:schemeClr val="tx1"/>
                          </a:solidFill>
                          <a:effectLst/>
                          <a:latin typeface="+mn-lt"/>
                          <a:ea typeface="Times New Roman"/>
                          <a:cs typeface="+mn-cs"/>
                        </a:rPr>
                        <a:t>Partial</a:t>
                      </a:r>
                      <a:endParaRPr lang="el-GR" sz="1100" kern="1200">
                        <a:solidFill>
                          <a:schemeClr val="tx1"/>
                        </a:solidFill>
                        <a:effectLst/>
                        <a:latin typeface="+mn-lt"/>
                        <a:ea typeface="Times New Roman"/>
                        <a:cs typeface="+mn-cs"/>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spcAft>
                          <a:spcPts val="0"/>
                        </a:spcAft>
                      </a:pPr>
                      <a:r>
                        <a:rPr lang="en-US" sz="1100" kern="1200">
                          <a:solidFill>
                            <a:schemeClr val="tx1"/>
                          </a:solidFill>
                          <a:effectLst/>
                          <a:latin typeface="+mn-lt"/>
                          <a:ea typeface="Times New Roman"/>
                          <a:cs typeface="+mn-cs"/>
                        </a:rPr>
                        <a:t>Wang et. al., 2006 </a:t>
                      </a:r>
                      <a:endParaRPr lang="el-GR" sz="1100" kern="1200">
                        <a:solidFill>
                          <a:schemeClr val="tx1"/>
                        </a:solidFill>
                        <a:effectLst/>
                        <a:latin typeface="+mn-lt"/>
                        <a:ea typeface="Times New Roman"/>
                        <a:cs typeface="+mn-cs"/>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r>
              <a:tr h="525988">
                <a:tc>
                  <a:txBody>
                    <a:bodyPr/>
                    <a:lstStyle/>
                    <a:p>
                      <a:pPr algn="ctr">
                        <a:spcAft>
                          <a:spcPts val="0"/>
                        </a:spcAft>
                      </a:pPr>
                      <a:r>
                        <a:rPr lang="en-US" sz="1100" kern="1200" dirty="0">
                          <a:solidFill>
                            <a:schemeClr val="tx1"/>
                          </a:solidFill>
                          <a:effectLst/>
                          <a:latin typeface="+mn-lt"/>
                          <a:ea typeface="Times New Roman"/>
                          <a:cs typeface="+mn-cs"/>
                        </a:rPr>
                        <a:t> </a:t>
                      </a:r>
                      <a:endParaRPr lang="el-GR" sz="1100" kern="1200" dirty="0">
                        <a:solidFill>
                          <a:schemeClr val="tx1"/>
                        </a:solidFill>
                        <a:effectLst/>
                        <a:latin typeface="+mn-lt"/>
                        <a:ea typeface="Times New Roman"/>
                        <a:cs typeface="+mn-cs"/>
                      </a:endParaRPr>
                    </a:p>
                    <a:p>
                      <a:pPr algn="ctr">
                        <a:spcAft>
                          <a:spcPts val="0"/>
                        </a:spcAft>
                      </a:pPr>
                      <a:endParaRPr lang="el-GR" sz="1100" b="1" u="sng" kern="1200" dirty="0">
                        <a:solidFill>
                          <a:schemeClr val="tx1"/>
                        </a:solidFill>
                        <a:effectLst/>
                        <a:latin typeface="+mn-lt"/>
                        <a:ea typeface="Times New Roman"/>
                        <a:cs typeface="+mn-cs"/>
                      </a:endParaRPr>
                    </a:p>
                    <a:p>
                      <a:pPr algn="ctr">
                        <a:spcAft>
                          <a:spcPts val="0"/>
                        </a:spcAft>
                      </a:pPr>
                      <a:r>
                        <a:rPr lang="en-US" sz="1100" b="1" u="sng" kern="1200" dirty="0">
                          <a:solidFill>
                            <a:schemeClr val="tx1"/>
                          </a:solidFill>
                          <a:effectLst/>
                          <a:latin typeface="+mn-lt"/>
                          <a:ea typeface="Times New Roman"/>
                          <a:cs typeface="+mn-cs"/>
                        </a:rPr>
                        <a:t>Worm</a:t>
                      </a:r>
                      <a:endParaRPr lang="el-GR" sz="1100" b="1" u="sng" kern="1200" dirty="0">
                        <a:solidFill>
                          <a:schemeClr val="tx1"/>
                        </a:solidFill>
                        <a:effectLst/>
                        <a:latin typeface="+mn-lt"/>
                        <a:ea typeface="Times New Roman"/>
                        <a:cs typeface="+mn-cs"/>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spcAft>
                          <a:spcPts val="0"/>
                        </a:spcAft>
                      </a:pPr>
                      <a:r>
                        <a:rPr lang="en-US" sz="1100" kern="1200" dirty="0">
                          <a:solidFill>
                            <a:schemeClr val="tx1"/>
                          </a:solidFill>
                          <a:effectLst/>
                          <a:latin typeface="+mn-lt"/>
                          <a:ea typeface="Times New Roman"/>
                          <a:cs typeface="+mn-cs"/>
                        </a:rPr>
                        <a:t> </a:t>
                      </a:r>
                      <a:endParaRPr lang="el-GR" sz="1100" kern="1200" dirty="0">
                        <a:solidFill>
                          <a:schemeClr val="tx1"/>
                        </a:solidFill>
                        <a:effectLst/>
                        <a:latin typeface="+mn-lt"/>
                        <a:ea typeface="Times New Roman"/>
                        <a:cs typeface="+mn-cs"/>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spcAft>
                          <a:spcPts val="0"/>
                        </a:spcAft>
                      </a:pPr>
                      <a:r>
                        <a:rPr lang="en-US" sz="1100" kern="1200" dirty="0">
                          <a:solidFill>
                            <a:schemeClr val="tx1"/>
                          </a:solidFill>
                          <a:effectLst/>
                          <a:latin typeface="+mn-lt"/>
                          <a:ea typeface="Times New Roman"/>
                          <a:cs typeface="+mn-cs"/>
                        </a:rPr>
                        <a:t> </a:t>
                      </a:r>
                      <a:endParaRPr lang="el-GR" sz="1100" kern="1200" dirty="0">
                        <a:solidFill>
                          <a:schemeClr val="tx1"/>
                        </a:solidFill>
                        <a:effectLst/>
                        <a:latin typeface="+mn-lt"/>
                        <a:ea typeface="Times New Roman"/>
                        <a:cs typeface="+mn-cs"/>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spcAft>
                          <a:spcPts val="0"/>
                        </a:spcAft>
                      </a:pPr>
                      <a:r>
                        <a:rPr lang="en-US" sz="1100" kern="1200">
                          <a:solidFill>
                            <a:schemeClr val="tx1"/>
                          </a:solidFill>
                          <a:effectLst/>
                          <a:latin typeface="+mn-lt"/>
                          <a:ea typeface="Times New Roman"/>
                          <a:cs typeface="+mn-cs"/>
                        </a:rPr>
                        <a:t> </a:t>
                      </a:r>
                      <a:endParaRPr lang="el-GR" sz="1100" kern="1200">
                        <a:solidFill>
                          <a:schemeClr val="tx1"/>
                        </a:solidFill>
                        <a:effectLst/>
                        <a:latin typeface="+mn-lt"/>
                        <a:ea typeface="Times New Roman"/>
                        <a:cs typeface="+mn-cs"/>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spcAft>
                          <a:spcPts val="0"/>
                        </a:spcAft>
                      </a:pPr>
                      <a:r>
                        <a:rPr lang="en-US" sz="1100" kern="1200">
                          <a:solidFill>
                            <a:schemeClr val="tx1"/>
                          </a:solidFill>
                          <a:effectLst/>
                          <a:latin typeface="+mn-lt"/>
                          <a:ea typeface="Times New Roman"/>
                          <a:cs typeface="+mn-cs"/>
                        </a:rPr>
                        <a:t> </a:t>
                      </a:r>
                      <a:endParaRPr lang="el-GR" sz="1100" kern="1200">
                        <a:solidFill>
                          <a:schemeClr val="tx1"/>
                        </a:solidFill>
                        <a:effectLst/>
                        <a:latin typeface="+mn-lt"/>
                        <a:ea typeface="Times New Roman"/>
                        <a:cs typeface="+mn-cs"/>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spcAft>
                          <a:spcPts val="0"/>
                        </a:spcAft>
                      </a:pPr>
                      <a:r>
                        <a:rPr lang="en-US" sz="1100" kern="1200">
                          <a:solidFill>
                            <a:schemeClr val="tx1"/>
                          </a:solidFill>
                          <a:effectLst/>
                          <a:latin typeface="+mn-lt"/>
                          <a:ea typeface="Times New Roman"/>
                          <a:cs typeface="+mn-cs"/>
                        </a:rPr>
                        <a:t> </a:t>
                      </a:r>
                      <a:endParaRPr lang="el-GR" sz="1100" kern="1200">
                        <a:solidFill>
                          <a:schemeClr val="tx1"/>
                        </a:solidFill>
                        <a:effectLst/>
                        <a:latin typeface="+mn-lt"/>
                        <a:ea typeface="Times New Roman"/>
                        <a:cs typeface="+mn-cs"/>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spcAft>
                          <a:spcPts val="0"/>
                        </a:spcAft>
                      </a:pPr>
                      <a:r>
                        <a:rPr lang="en-US" sz="1100" kern="1200">
                          <a:solidFill>
                            <a:schemeClr val="tx1"/>
                          </a:solidFill>
                          <a:effectLst/>
                          <a:latin typeface="+mn-lt"/>
                          <a:ea typeface="Times New Roman"/>
                          <a:cs typeface="+mn-cs"/>
                        </a:rPr>
                        <a:t> </a:t>
                      </a:r>
                      <a:endParaRPr lang="el-GR" sz="1100" kern="1200">
                        <a:solidFill>
                          <a:schemeClr val="tx1"/>
                        </a:solidFill>
                        <a:effectLst/>
                        <a:latin typeface="+mn-lt"/>
                        <a:ea typeface="Times New Roman"/>
                        <a:cs typeface="+mn-cs"/>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r>
              <a:tr h="350659">
                <a:tc>
                  <a:txBody>
                    <a:bodyPr/>
                    <a:lstStyle/>
                    <a:p>
                      <a:pPr algn="ctr">
                        <a:spcAft>
                          <a:spcPts val="0"/>
                        </a:spcAft>
                      </a:pPr>
                      <a:r>
                        <a:rPr lang="en-US" sz="1100" i="1" kern="1200" dirty="0" err="1">
                          <a:solidFill>
                            <a:schemeClr val="tx1"/>
                          </a:solidFill>
                          <a:effectLst/>
                          <a:latin typeface="+mn-lt"/>
                          <a:ea typeface="Times New Roman"/>
                          <a:cs typeface="+mn-cs"/>
                        </a:rPr>
                        <a:t>Fasciola</a:t>
                      </a:r>
                      <a:r>
                        <a:rPr lang="en-US" sz="1100" i="1" kern="1200" dirty="0">
                          <a:solidFill>
                            <a:schemeClr val="tx1"/>
                          </a:solidFill>
                          <a:effectLst/>
                          <a:latin typeface="+mn-lt"/>
                          <a:ea typeface="Times New Roman"/>
                          <a:cs typeface="+mn-cs"/>
                        </a:rPr>
                        <a:t> hepatica</a:t>
                      </a:r>
                      <a:endParaRPr lang="el-GR" sz="1100" i="1" kern="1200" dirty="0">
                        <a:solidFill>
                          <a:schemeClr val="tx1"/>
                        </a:solidFill>
                        <a:effectLst/>
                        <a:latin typeface="+mn-lt"/>
                        <a:ea typeface="Times New Roman"/>
                        <a:cs typeface="+mn-cs"/>
                      </a:endParaRPr>
                    </a:p>
                  </a:txBody>
                  <a:tcPr marL="68580" marR="6858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spcAft>
                          <a:spcPts val="0"/>
                        </a:spcAft>
                      </a:pPr>
                      <a:r>
                        <a:rPr lang="en-US" sz="1100" kern="1200">
                          <a:solidFill>
                            <a:schemeClr val="tx1"/>
                          </a:solidFill>
                          <a:effectLst/>
                          <a:latin typeface="+mn-lt"/>
                          <a:ea typeface="Times New Roman"/>
                          <a:cs typeface="+mn-cs"/>
                        </a:rPr>
                        <a:t>M13.g3</a:t>
                      </a:r>
                      <a:endParaRPr lang="el-GR" sz="1100" kern="1200">
                        <a:solidFill>
                          <a:schemeClr val="tx1"/>
                        </a:solidFill>
                        <a:effectLst/>
                        <a:latin typeface="+mn-lt"/>
                        <a:ea typeface="Times New Roman"/>
                        <a:cs typeface="+mn-cs"/>
                      </a:endParaRPr>
                    </a:p>
                  </a:txBody>
                  <a:tcPr marL="68580" marR="6858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spcAft>
                          <a:spcPts val="0"/>
                        </a:spcAft>
                      </a:pPr>
                      <a:r>
                        <a:rPr lang="en-US" sz="1100" kern="1200">
                          <a:solidFill>
                            <a:schemeClr val="tx1"/>
                          </a:solidFill>
                          <a:effectLst/>
                          <a:latin typeface="+mn-lt"/>
                          <a:ea typeface="Times New Roman"/>
                          <a:cs typeface="+mn-cs"/>
                        </a:rPr>
                        <a:t>Cathepsin L</a:t>
                      </a:r>
                      <a:endParaRPr lang="el-GR" sz="1100" kern="1200">
                        <a:solidFill>
                          <a:schemeClr val="tx1"/>
                        </a:solidFill>
                        <a:effectLst/>
                        <a:latin typeface="+mn-lt"/>
                        <a:ea typeface="Times New Roman"/>
                        <a:cs typeface="+mn-cs"/>
                      </a:endParaRPr>
                    </a:p>
                  </a:txBody>
                  <a:tcPr marL="68580" marR="6858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spcAft>
                          <a:spcPts val="0"/>
                        </a:spcAft>
                      </a:pPr>
                      <a:r>
                        <a:rPr lang="en-US" sz="1100" kern="1200" dirty="0">
                          <a:solidFill>
                            <a:schemeClr val="tx1"/>
                          </a:solidFill>
                          <a:effectLst/>
                          <a:latin typeface="+mn-lt"/>
                          <a:ea typeface="Times New Roman"/>
                          <a:cs typeface="+mn-cs"/>
                        </a:rPr>
                        <a:t>Sheep</a:t>
                      </a:r>
                      <a:endParaRPr lang="el-GR" sz="1100" kern="1200" dirty="0">
                        <a:solidFill>
                          <a:schemeClr val="tx1"/>
                        </a:solidFill>
                        <a:effectLst/>
                        <a:latin typeface="+mn-lt"/>
                        <a:ea typeface="Times New Roman"/>
                        <a:cs typeface="+mn-cs"/>
                      </a:endParaRPr>
                    </a:p>
                  </a:txBody>
                  <a:tcPr marL="68580" marR="6858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spcAft>
                          <a:spcPts val="0"/>
                        </a:spcAft>
                      </a:pPr>
                      <a:r>
                        <a:rPr lang="en-US" sz="1100" kern="1200" dirty="0">
                          <a:solidFill>
                            <a:schemeClr val="tx1"/>
                          </a:solidFill>
                          <a:effectLst/>
                          <a:latin typeface="+mn-lt"/>
                          <a:ea typeface="Times New Roman"/>
                          <a:cs typeface="+mn-cs"/>
                        </a:rPr>
                        <a:t>Specific humoral</a:t>
                      </a:r>
                      <a:endParaRPr lang="el-GR" sz="1100" kern="1200" dirty="0">
                        <a:solidFill>
                          <a:schemeClr val="tx1"/>
                        </a:solidFill>
                        <a:effectLst/>
                        <a:latin typeface="+mn-lt"/>
                        <a:ea typeface="Times New Roman"/>
                        <a:cs typeface="+mn-cs"/>
                      </a:endParaRPr>
                    </a:p>
                  </a:txBody>
                  <a:tcPr marL="68580" marR="6858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spcAft>
                          <a:spcPts val="0"/>
                        </a:spcAft>
                      </a:pPr>
                      <a:r>
                        <a:rPr lang="en-US" sz="1100" kern="1200">
                          <a:solidFill>
                            <a:schemeClr val="tx1"/>
                          </a:solidFill>
                          <a:effectLst/>
                          <a:latin typeface="+mn-lt"/>
                          <a:ea typeface="Times New Roman"/>
                          <a:cs typeface="+mn-cs"/>
                        </a:rPr>
                        <a:t>Partial</a:t>
                      </a:r>
                      <a:endParaRPr lang="el-GR" sz="1100" kern="1200">
                        <a:solidFill>
                          <a:schemeClr val="tx1"/>
                        </a:solidFill>
                        <a:effectLst/>
                        <a:latin typeface="+mn-lt"/>
                        <a:ea typeface="Times New Roman"/>
                        <a:cs typeface="+mn-cs"/>
                      </a:endParaRPr>
                    </a:p>
                  </a:txBody>
                  <a:tcPr marL="68580" marR="6858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spcAft>
                          <a:spcPts val="0"/>
                        </a:spcAft>
                      </a:pPr>
                      <a:r>
                        <a:rPr lang="en-US" sz="1100" kern="1200">
                          <a:solidFill>
                            <a:schemeClr val="tx1"/>
                          </a:solidFill>
                          <a:effectLst/>
                          <a:latin typeface="+mn-lt"/>
                          <a:ea typeface="Times New Roman"/>
                          <a:cs typeface="+mn-cs"/>
                        </a:rPr>
                        <a:t>Villa-Mancera et. al.,  2008</a:t>
                      </a:r>
                      <a:endParaRPr lang="el-GR" sz="1100" kern="1200">
                        <a:solidFill>
                          <a:schemeClr val="tx1"/>
                        </a:solidFill>
                        <a:effectLst/>
                        <a:latin typeface="+mn-lt"/>
                        <a:ea typeface="Times New Roman"/>
                        <a:cs typeface="+mn-cs"/>
                      </a:endParaRPr>
                    </a:p>
                  </a:txBody>
                  <a:tcPr marL="68580" marR="6858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r>
              <a:tr h="350659">
                <a:tc>
                  <a:txBody>
                    <a:bodyPr/>
                    <a:lstStyle/>
                    <a:p>
                      <a:pPr algn="ctr">
                        <a:spcAft>
                          <a:spcPts val="0"/>
                        </a:spcAft>
                      </a:pPr>
                      <a:r>
                        <a:rPr lang="en-US" sz="1100" i="1" kern="1200" dirty="0" err="1">
                          <a:solidFill>
                            <a:schemeClr val="tx1"/>
                          </a:solidFill>
                          <a:effectLst/>
                          <a:latin typeface="+mn-lt"/>
                          <a:ea typeface="Times New Roman"/>
                          <a:cs typeface="+mn-cs"/>
                        </a:rPr>
                        <a:t>Schistosoma</a:t>
                      </a:r>
                      <a:r>
                        <a:rPr lang="en-US" sz="1100" i="1" kern="1200" dirty="0">
                          <a:solidFill>
                            <a:schemeClr val="tx1"/>
                          </a:solidFill>
                          <a:effectLst/>
                          <a:latin typeface="+mn-lt"/>
                          <a:ea typeface="Times New Roman"/>
                          <a:cs typeface="+mn-cs"/>
                        </a:rPr>
                        <a:t> </a:t>
                      </a:r>
                      <a:r>
                        <a:rPr lang="en-US" sz="1100" i="1" kern="1200" dirty="0" err="1">
                          <a:solidFill>
                            <a:schemeClr val="tx1"/>
                          </a:solidFill>
                          <a:effectLst/>
                          <a:latin typeface="+mn-lt"/>
                          <a:ea typeface="Times New Roman"/>
                          <a:cs typeface="+mn-cs"/>
                        </a:rPr>
                        <a:t>japonicum</a:t>
                      </a:r>
                      <a:endParaRPr lang="el-GR" sz="1100" i="1" kern="1200" dirty="0">
                        <a:solidFill>
                          <a:schemeClr val="tx1"/>
                        </a:solidFill>
                        <a:effectLst/>
                        <a:latin typeface="+mn-lt"/>
                        <a:ea typeface="Times New Roman"/>
                        <a:cs typeface="+mn-cs"/>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spcAft>
                          <a:spcPts val="0"/>
                        </a:spcAft>
                      </a:pPr>
                      <a:r>
                        <a:rPr lang="en-US" sz="1100" kern="1200">
                          <a:solidFill>
                            <a:schemeClr val="tx1"/>
                          </a:solidFill>
                          <a:effectLst/>
                          <a:latin typeface="+mn-lt"/>
                          <a:ea typeface="Times New Roman"/>
                          <a:cs typeface="+mn-cs"/>
                        </a:rPr>
                        <a:t>M13.g3</a:t>
                      </a:r>
                      <a:endParaRPr lang="el-GR" sz="1100" kern="1200">
                        <a:solidFill>
                          <a:schemeClr val="tx1"/>
                        </a:solidFill>
                        <a:effectLst/>
                        <a:latin typeface="+mn-lt"/>
                        <a:ea typeface="Times New Roman"/>
                        <a:cs typeface="+mn-cs"/>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spcAft>
                          <a:spcPts val="0"/>
                        </a:spcAft>
                      </a:pPr>
                      <a:r>
                        <a:rPr lang="en-US" sz="1100" kern="1200">
                          <a:solidFill>
                            <a:schemeClr val="tx1"/>
                          </a:solidFill>
                          <a:effectLst/>
                          <a:latin typeface="+mn-lt"/>
                          <a:ea typeface="Times New Roman"/>
                          <a:cs typeface="+mn-cs"/>
                        </a:rPr>
                        <a:t>Ferritin of Sj </a:t>
                      </a:r>
                      <a:endParaRPr lang="el-GR" sz="1100" kern="1200">
                        <a:solidFill>
                          <a:schemeClr val="tx1"/>
                        </a:solidFill>
                        <a:effectLst/>
                        <a:latin typeface="+mn-lt"/>
                        <a:ea typeface="Times New Roman"/>
                        <a:cs typeface="+mn-cs"/>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spcAft>
                          <a:spcPts val="0"/>
                        </a:spcAft>
                      </a:pPr>
                      <a:r>
                        <a:rPr lang="en-US" sz="1100" kern="1200">
                          <a:solidFill>
                            <a:schemeClr val="tx1"/>
                          </a:solidFill>
                          <a:effectLst/>
                          <a:latin typeface="+mn-lt"/>
                          <a:ea typeface="Times New Roman"/>
                          <a:cs typeface="+mn-cs"/>
                        </a:rPr>
                        <a:t>Mice</a:t>
                      </a:r>
                      <a:endParaRPr lang="el-GR" sz="1100" kern="1200">
                        <a:solidFill>
                          <a:schemeClr val="tx1"/>
                        </a:solidFill>
                        <a:effectLst/>
                        <a:latin typeface="+mn-lt"/>
                        <a:ea typeface="Times New Roman"/>
                        <a:cs typeface="+mn-cs"/>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spcAft>
                          <a:spcPts val="0"/>
                        </a:spcAft>
                      </a:pPr>
                      <a:r>
                        <a:rPr lang="en-US" sz="1100" kern="1200" dirty="0">
                          <a:solidFill>
                            <a:schemeClr val="tx1"/>
                          </a:solidFill>
                          <a:effectLst/>
                          <a:latin typeface="+mn-lt"/>
                          <a:ea typeface="Times New Roman"/>
                          <a:cs typeface="+mn-cs"/>
                        </a:rPr>
                        <a:t>Specific humoral</a:t>
                      </a:r>
                      <a:endParaRPr lang="el-GR" sz="1100" kern="1200" dirty="0">
                        <a:solidFill>
                          <a:schemeClr val="tx1"/>
                        </a:solidFill>
                        <a:effectLst/>
                        <a:latin typeface="+mn-lt"/>
                        <a:ea typeface="Times New Roman"/>
                        <a:cs typeface="+mn-cs"/>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spcAft>
                          <a:spcPts val="0"/>
                        </a:spcAft>
                      </a:pPr>
                      <a:r>
                        <a:rPr lang="en-US" sz="1100" kern="1200">
                          <a:solidFill>
                            <a:schemeClr val="tx1"/>
                          </a:solidFill>
                          <a:effectLst/>
                          <a:latin typeface="+mn-lt"/>
                          <a:ea typeface="Times New Roman"/>
                          <a:cs typeface="+mn-cs"/>
                        </a:rPr>
                        <a:t>Partial</a:t>
                      </a:r>
                      <a:endParaRPr lang="el-GR" sz="1100" kern="1200">
                        <a:solidFill>
                          <a:schemeClr val="tx1"/>
                        </a:solidFill>
                        <a:effectLst/>
                        <a:latin typeface="+mn-lt"/>
                        <a:ea typeface="Times New Roman"/>
                        <a:cs typeface="+mn-cs"/>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spcAft>
                          <a:spcPts val="0"/>
                        </a:spcAft>
                      </a:pPr>
                      <a:r>
                        <a:rPr lang="en-US" sz="1100" kern="1200">
                          <a:solidFill>
                            <a:schemeClr val="tx1"/>
                          </a:solidFill>
                          <a:effectLst/>
                          <a:latin typeface="+mn-lt"/>
                          <a:ea typeface="Times New Roman"/>
                          <a:cs typeface="+mn-cs"/>
                        </a:rPr>
                        <a:t>Tang et. al., 2004 </a:t>
                      </a:r>
                      <a:endParaRPr lang="el-GR" sz="1100" kern="1200">
                        <a:solidFill>
                          <a:schemeClr val="tx1"/>
                        </a:solidFill>
                        <a:effectLst/>
                        <a:latin typeface="+mn-lt"/>
                        <a:ea typeface="Times New Roman"/>
                        <a:cs typeface="+mn-cs"/>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r>
              <a:tr h="350659">
                <a:tc>
                  <a:txBody>
                    <a:bodyPr/>
                    <a:lstStyle/>
                    <a:p>
                      <a:pPr algn="ctr">
                        <a:spcAft>
                          <a:spcPts val="0"/>
                        </a:spcAft>
                      </a:pPr>
                      <a:r>
                        <a:rPr lang="en-US" sz="1100" i="1" kern="1200" dirty="0" err="1">
                          <a:solidFill>
                            <a:schemeClr val="tx1"/>
                          </a:solidFill>
                          <a:effectLst/>
                          <a:latin typeface="+mn-lt"/>
                          <a:ea typeface="Times New Roman"/>
                          <a:cs typeface="+mn-cs"/>
                        </a:rPr>
                        <a:t>Schistosoma</a:t>
                      </a:r>
                      <a:r>
                        <a:rPr lang="en-US" sz="1100" i="1" kern="1200" dirty="0">
                          <a:solidFill>
                            <a:schemeClr val="tx1"/>
                          </a:solidFill>
                          <a:effectLst/>
                          <a:latin typeface="+mn-lt"/>
                          <a:ea typeface="Times New Roman"/>
                          <a:cs typeface="+mn-cs"/>
                        </a:rPr>
                        <a:t> </a:t>
                      </a:r>
                      <a:r>
                        <a:rPr lang="en-US" sz="1100" i="1" kern="1200" dirty="0" err="1">
                          <a:solidFill>
                            <a:schemeClr val="tx1"/>
                          </a:solidFill>
                          <a:effectLst/>
                          <a:latin typeface="+mn-lt"/>
                          <a:ea typeface="Times New Roman"/>
                          <a:cs typeface="+mn-cs"/>
                        </a:rPr>
                        <a:t>japonicum</a:t>
                      </a:r>
                      <a:endParaRPr lang="el-GR" sz="1100" i="1" kern="1200" dirty="0">
                        <a:solidFill>
                          <a:schemeClr val="tx1"/>
                        </a:solidFill>
                        <a:effectLst/>
                        <a:latin typeface="+mn-lt"/>
                        <a:ea typeface="Times New Roman"/>
                        <a:cs typeface="+mn-cs"/>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spcAft>
                          <a:spcPts val="0"/>
                        </a:spcAft>
                      </a:pPr>
                      <a:r>
                        <a:rPr lang="en-US" sz="1100" kern="1200">
                          <a:solidFill>
                            <a:schemeClr val="tx1"/>
                          </a:solidFill>
                          <a:effectLst/>
                          <a:latin typeface="+mn-lt"/>
                          <a:ea typeface="Times New Roman"/>
                          <a:cs typeface="+mn-cs"/>
                        </a:rPr>
                        <a:t>M13.g3</a:t>
                      </a:r>
                      <a:endParaRPr lang="el-GR" sz="1100" kern="1200">
                        <a:solidFill>
                          <a:schemeClr val="tx1"/>
                        </a:solidFill>
                        <a:effectLst/>
                        <a:latin typeface="+mn-lt"/>
                        <a:ea typeface="Times New Roman"/>
                        <a:cs typeface="+mn-cs"/>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spcAft>
                          <a:spcPts val="0"/>
                        </a:spcAft>
                      </a:pPr>
                      <a:r>
                        <a:rPr lang="en-US" sz="1100" kern="1200">
                          <a:solidFill>
                            <a:schemeClr val="tx1"/>
                          </a:solidFill>
                          <a:effectLst/>
                          <a:latin typeface="+mn-lt"/>
                          <a:ea typeface="Times New Roman"/>
                          <a:cs typeface="+mn-cs"/>
                        </a:rPr>
                        <a:t> Epitope of mAb SSJ14</a:t>
                      </a:r>
                      <a:endParaRPr lang="el-GR" sz="1100" kern="1200">
                        <a:solidFill>
                          <a:schemeClr val="tx1"/>
                        </a:solidFill>
                        <a:effectLst/>
                        <a:latin typeface="+mn-lt"/>
                        <a:ea typeface="Times New Roman"/>
                        <a:cs typeface="+mn-cs"/>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spcAft>
                          <a:spcPts val="0"/>
                        </a:spcAft>
                      </a:pPr>
                      <a:r>
                        <a:rPr lang="en-US" sz="1100" kern="1200">
                          <a:solidFill>
                            <a:schemeClr val="tx1"/>
                          </a:solidFill>
                          <a:effectLst/>
                          <a:latin typeface="+mn-lt"/>
                          <a:ea typeface="Times New Roman"/>
                          <a:cs typeface="+mn-cs"/>
                        </a:rPr>
                        <a:t>Mice</a:t>
                      </a:r>
                      <a:endParaRPr lang="el-GR" sz="1100" kern="1200">
                        <a:solidFill>
                          <a:schemeClr val="tx1"/>
                        </a:solidFill>
                        <a:effectLst/>
                        <a:latin typeface="+mn-lt"/>
                        <a:ea typeface="Times New Roman"/>
                        <a:cs typeface="+mn-cs"/>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spcAft>
                          <a:spcPts val="0"/>
                        </a:spcAft>
                      </a:pPr>
                      <a:r>
                        <a:rPr lang="en-US" sz="1100" kern="1200" dirty="0">
                          <a:solidFill>
                            <a:schemeClr val="tx1"/>
                          </a:solidFill>
                          <a:effectLst/>
                          <a:latin typeface="+mn-lt"/>
                          <a:ea typeface="Times New Roman"/>
                          <a:cs typeface="+mn-cs"/>
                        </a:rPr>
                        <a:t>Specific humoral and cellular</a:t>
                      </a:r>
                      <a:endParaRPr lang="el-GR" sz="1100" kern="1200" dirty="0">
                        <a:solidFill>
                          <a:schemeClr val="tx1"/>
                        </a:solidFill>
                        <a:effectLst/>
                        <a:latin typeface="+mn-lt"/>
                        <a:ea typeface="Times New Roman"/>
                        <a:cs typeface="+mn-cs"/>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spcAft>
                          <a:spcPts val="0"/>
                        </a:spcAft>
                      </a:pPr>
                      <a:r>
                        <a:rPr lang="en-US" sz="1100" kern="1200" dirty="0">
                          <a:solidFill>
                            <a:schemeClr val="tx1"/>
                          </a:solidFill>
                          <a:effectLst/>
                          <a:latin typeface="+mn-lt"/>
                          <a:ea typeface="Times New Roman"/>
                          <a:cs typeface="+mn-cs"/>
                        </a:rPr>
                        <a:t>Significant</a:t>
                      </a:r>
                      <a:endParaRPr lang="el-GR" sz="1100" kern="1200" dirty="0">
                        <a:solidFill>
                          <a:schemeClr val="tx1"/>
                        </a:solidFill>
                        <a:effectLst/>
                        <a:latin typeface="+mn-lt"/>
                        <a:ea typeface="Times New Roman"/>
                        <a:cs typeface="+mn-cs"/>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spcAft>
                          <a:spcPts val="0"/>
                        </a:spcAft>
                      </a:pPr>
                      <a:r>
                        <a:rPr lang="en-US" sz="1100" kern="1200">
                          <a:solidFill>
                            <a:schemeClr val="tx1"/>
                          </a:solidFill>
                          <a:effectLst/>
                          <a:latin typeface="+mn-lt"/>
                          <a:ea typeface="Times New Roman"/>
                          <a:cs typeface="+mn-cs"/>
                        </a:rPr>
                        <a:t>Wang et. al., 2006 </a:t>
                      </a:r>
                      <a:endParaRPr lang="el-GR" sz="1100" kern="1200">
                        <a:solidFill>
                          <a:schemeClr val="tx1"/>
                        </a:solidFill>
                        <a:effectLst/>
                        <a:latin typeface="+mn-lt"/>
                        <a:ea typeface="Times New Roman"/>
                        <a:cs typeface="+mn-cs"/>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r>
              <a:tr h="350659">
                <a:tc>
                  <a:txBody>
                    <a:bodyPr/>
                    <a:lstStyle/>
                    <a:p>
                      <a:pPr algn="ctr">
                        <a:spcAft>
                          <a:spcPts val="0"/>
                        </a:spcAft>
                      </a:pPr>
                      <a:r>
                        <a:rPr lang="en-US" sz="1100" i="1" kern="1200" dirty="0" err="1">
                          <a:solidFill>
                            <a:schemeClr val="tx1"/>
                          </a:solidFill>
                          <a:effectLst/>
                          <a:latin typeface="+mn-lt"/>
                          <a:ea typeface="Times New Roman"/>
                          <a:cs typeface="+mn-cs"/>
                        </a:rPr>
                        <a:t>Schistosoma</a:t>
                      </a:r>
                      <a:r>
                        <a:rPr lang="en-US" sz="1100" i="1" kern="1200" dirty="0">
                          <a:solidFill>
                            <a:schemeClr val="tx1"/>
                          </a:solidFill>
                          <a:effectLst/>
                          <a:latin typeface="+mn-lt"/>
                          <a:ea typeface="Times New Roman"/>
                          <a:cs typeface="+mn-cs"/>
                        </a:rPr>
                        <a:t> </a:t>
                      </a:r>
                      <a:r>
                        <a:rPr lang="en-US" sz="1100" i="1" kern="1200" dirty="0" err="1">
                          <a:solidFill>
                            <a:schemeClr val="tx1"/>
                          </a:solidFill>
                          <a:effectLst/>
                          <a:latin typeface="+mn-lt"/>
                          <a:ea typeface="Times New Roman"/>
                          <a:cs typeface="+mn-cs"/>
                        </a:rPr>
                        <a:t>japonicum</a:t>
                      </a:r>
                      <a:endParaRPr lang="el-GR" sz="1100" i="1" kern="1200" dirty="0">
                        <a:solidFill>
                          <a:schemeClr val="tx1"/>
                        </a:solidFill>
                        <a:effectLst/>
                        <a:latin typeface="+mn-lt"/>
                        <a:ea typeface="Times New Roman"/>
                        <a:cs typeface="+mn-cs"/>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spcAft>
                          <a:spcPts val="0"/>
                        </a:spcAft>
                      </a:pPr>
                      <a:r>
                        <a:rPr lang="en-US" sz="1100" kern="1200">
                          <a:solidFill>
                            <a:schemeClr val="tx1"/>
                          </a:solidFill>
                          <a:effectLst/>
                          <a:latin typeface="+mn-lt"/>
                          <a:ea typeface="Times New Roman"/>
                          <a:cs typeface="+mn-cs"/>
                        </a:rPr>
                        <a:t>M13.g3</a:t>
                      </a:r>
                      <a:endParaRPr lang="el-GR" sz="1100" kern="1200">
                        <a:solidFill>
                          <a:schemeClr val="tx1"/>
                        </a:solidFill>
                        <a:effectLst/>
                        <a:latin typeface="+mn-lt"/>
                        <a:ea typeface="Times New Roman"/>
                        <a:cs typeface="+mn-cs"/>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spcAft>
                          <a:spcPts val="0"/>
                        </a:spcAft>
                      </a:pPr>
                      <a:r>
                        <a:rPr lang="en-US" sz="1100" kern="1200" dirty="0">
                          <a:solidFill>
                            <a:schemeClr val="tx1"/>
                          </a:solidFill>
                          <a:effectLst/>
                          <a:latin typeface="+mn-lt"/>
                          <a:ea typeface="Times New Roman"/>
                          <a:cs typeface="+mn-cs"/>
                        </a:rPr>
                        <a:t>Sj338</a:t>
                      </a:r>
                      <a:endParaRPr lang="el-GR" sz="1100" kern="1200" dirty="0">
                        <a:solidFill>
                          <a:schemeClr val="tx1"/>
                        </a:solidFill>
                        <a:effectLst/>
                        <a:latin typeface="+mn-lt"/>
                        <a:ea typeface="Times New Roman"/>
                        <a:cs typeface="+mn-cs"/>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spcAft>
                          <a:spcPts val="0"/>
                        </a:spcAft>
                      </a:pPr>
                      <a:r>
                        <a:rPr lang="en-US" sz="1100" kern="1200">
                          <a:solidFill>
                            <a:schemeClr val="tx1"/>
                          </a:solidFill>
                          <a:effectLst/>
                          <a:latin typeface="+mn-lt"/>
                          <a:ea typeface="Times New Roman"/>
                          <a:cs typeface="+mn-cs"/>
                        </a:rPr>
                        <a:t>Mice</a:t>
                      </a:r>
                      <a:endParaRPr lang="el-GR" sz="1100" kern="1200">
                        <a:solidFill>
                          <a:schemeClr val="tx1"/>
                        </a:solidFill>
                        <a:effectLst/>
                        <a:latin typeface="+mn-lt"/>
                        <a:ea typeface="Times New Roman"/>
                        <a:cs typeface="+mn-cs"/>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spcAft>
                          <a:spcPts val="0"/>
                        </a:spcAft>
                      </a:pPr>
                      <a:r>
                        <a:rPr lang="en-US" sz="1100" kern="1200">
                          <a:solidFill>
                            <a:schemeClr val="tx1"/>
                          </a:solidFill>
                          <a:effectLst/>
                          <a:latin typeface="+mn-lt"/>
                          <a:ea typeface="Times New Roman"/>
                          <a:cs typeface="+mn-cs"/>
                        </a:rPr>
                        <a:t>Specific humoral</a:t>
                      </a:r>
                      <a:endParaRPr lang="el-GR" sz="1100" kern="1200">
                        <a:solidFill>
                          <a:schemeClr val="tx1"/>
                        </a:solidFill>
                        <a:effectLst/>
                        <a:latin typeface="+mn-lt"/>
                        <a:ea typeface="Times New Roman"/>
                        <a:cs typeface="+mn-cs"/>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spcAft>
                          <a:spcPts val="0"/>
                        </a:spcAft>
                      </a:pPr>
                      <a:r>
                        <a:rPr lang="en-US" sz="1100" kern="1200" dirty="0">
                          <a:solidFill>
                            <a:schemeClr val="tx1"/>
                          </a:solidFill>
                          <a:effectLst/>
                          <a:latin typeface="+mn-lt"/>
                          <a:ea typeface="Times New Roman"/>
                          <a:cs typeface="+mn-cs"/>
                        </a:rPr>
                        <a:t>Partial</a:t>
                      </a:r>
                      <a:endParaRPr lang="el-GR" sz="1100" kern="1200" dirty="0">
                        <a:solidFill>
                          <a:schemeClr val="tx1"/>
                        </a:solidFill>
                        <a:effectLst/>
                        <a:latin typeface="+mn-lt"/>
                        <a:ea typeface="Times New Roman"/>
                        <a:cs typeface="+mn-cs"/>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spcAft>
                          <a:spcPts val="0"/>
                        </a:spcAft>
                      </a:pPr>
                      <a:r>
                        <a:rPr lang="en-US" sz="1100" kern="1200">
                          <a:solidFill>
                            <a:schemeClr val="tx1"/>
                          </a:solidFill>
                          <a:effectLst/>
                          <a:latin typeface="+mn-lt"/>
                          <a:ea typeface="Times New Roman"/>
                          <a:cs typeface="+mn-cs"/>
                        </a:rPr>
                        <a:t>Wu et. al., 2006 </a:t>
                      </a:r>
                      <a:endParaRPr lang="el-GR" sz="1100" kern="1200">
                        <a:solidFill>
                          <a:schemeClr val="tx1"/>
                        </a:solidFill>
                        <a:effectLst/>
                        <a:latin typeface="+mn-lt"/>
                        <a:ea typeface="Times New Roman"/>
                        <a:cs typeface="+mn-cs"/>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r>
              <a:tr h="525988">
                <a:tc>
                  <a:txBody>
                    <a:bodyPr/>
                    <a:lstStyle/>
                    <a:p>
                      <a:pPr algn="ctr">
                        <a:spcAft>
                          <a:spcPts val="0"/>
                        </a:spcAft>
                      </a:pPr>
                      <a:r>
                        <a:rPr lang="en-US" sz="1100" i="1" kern="1200" dirty="0" err="1">
                          <a:solidFill>
                            <a:schemeClr val="tx1"/>
                          </a:solidFill>
                          <a:effectLst/>
                          <a:latin typeface="+mn-lt"/>
                          <a:ea typeface="Times New Roman"/>
                          <a:cs typeface="+mn-cs"/>
                        </a:rPr>
                        <a:t>Taenia</a:t>
                      </a:r>
                      <a:r>
                        <a:rPr lang="en-US" sz="1100" i="1" kern="1200" dirty="0">
                          <a:solidFill>
                            <a:schemeClr val="tx1"/>
                          </a:solidFill>
                          <a:effectLst/>
                          <a:latin typeface="+mn-lt"/>
                          <a:ea typeface="Times New Roman"/>
                          <a:cs typeface="+mn-cs"/>
                        </a:rPr>
                        <a:t> </a:t>
                      </a:r>
                      <a:r>
                        <a:rPr lang="en-US" sz="1100" i="1" kern="1200" dirty="0" err="1">
                          <a:solidFill>
                            <a:schemeClr val="tx1"/>
                          </a:solidFill>
                          <a:effectLst/>
                          <a:latin typeface="+mn-lt"/>
                          <a:ea typeface="Times New Roman"/>
                          <a:cs typeface="+mn-cs"/>
                        </a:rPr>
                        <a:t>solium</a:t>
                      </a:r>
                      <a:endParaRPr lang="el-GR" sz="1100" i="1" kern="1200" dirty="0">
                        <a:solidFill>
                          <a:schemeClr val="tx1"/>
                        </a:solidFill>
                        <a:effectLst/>
                        <a:latin typeface="+mn-lt"/>
                        <a:ea typeface="Times New Roman"/>
                        <a:cs typeface="+mn-cs"/>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spcAft>
                          <a:spcPts val="0"/>
                        </a:spcAft>
                      </a:pPr>
                      <a:r>
                        <a:rPr lang="en-US" sz="1100" kern="1200" dirty="0" smtClean="0">
                          <a:solidFill>
                            <a:schemeClr val="tx1"/>
                          </a:solidFill>
                          <a:effectLst/>
                          <a:latin typeface="+mn-lt"/>
                          <a:ea typeface="Times New Roman"/>
                          <a:cs typeface="+mn-cs"/>
                        </a:rPr>
                        <a:t>M13.g8.m, </a:t>
                      </a:r>
                      <a:r>
                        <a:rPr lang="en-US" sz="1100" kern="1200" dirty="0">
                          <a:solidFill>
                            <a:schemeClr val="tx1"/>
                          </a:solidFill>
                          <a:effectLst/>
                          <a:latin typeface="+mn-lt"/>
                          <a:ea typeface="Times New Roman"/>
                          <a:cs typeface="+mn-cs"/>
                        </a:rPr>
                        <a:t>M13.g3</a:t>
                      </a:r>
                      <a:endParaRPr lang="el-GR" sz="1100" kern="1200" dirty="0">
                        <a:solidFill>
                          <a:schemeClr val="tx1"/>
                        </a:solidFill>
                        <a:effectLst/>
                        <a:latin typeface="+mn-lt"/>
                        <a:ea typeface="Times New Roman"/>
                        <a:cs typeface="+mn-cs"/>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spcAft>
                          <a:spcPts val="0"/>
                        </a:spcAft>
                      </a:pPr>
                      <a:r>
                        <a:rPr lang="en-US" sz="1100" kern="1200">
                          <a:solidFill>
                            <a:schemeClr val="tx1"/>
                          </a:solidFill>
                          <a:effectLst/>
                          <a:latin typeface="+mn-lt"/>
                          <a:ea typeface="Times New Roman"/>
                          <a:cs typeface="+mn-cs"/>
                        </a:rPr>
                        <a:t>GK1, KETc1, KETc7, KETc12</a:t>
                      </a:r>
                      <a:endParaRPr lang="el-GR" sz="1100" kern="1200">
                        <a:solidFill>
                          <a:schemeClr val="tx1"/>
                        </a:solidFill>
                        <a:effectLst/>
                        <a:latin typeface="+mn-lt"/>
                        <a:ea typeface="Times New Roman"/>
                        <a:cs typeface="+mn-cs"/>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spcAft>
                          <a:spcPts val="0"/>
                        </a:spcAft>
                      </a:pPr>
                      <a:r>
                        <a:rPr lang="en-US" sz="1100" kern="1200">
                          <a:solidFill>
                            <a:schemeClr val="tx1"/>
                          </a:solidFill>
                          <a:effectLst/>
                          <a:latin typeface="+mn-lt"/>
                          <a:ea typeface="Times New Roman"/>
                          <a:cs typeface="+mn-cs"/>
                        </a:rPr>
                        <a:t>Guinea Pigs</a:t>
                      </a:r>
                      <a:endParaRPr lang="el-GR" sz="1100" kern="1200">
                        <a:solidFill>
                          <a:schemeClr val="tx1"/>
                        </a:solidFill>
                        <a:effectLst/>
                        <a:latin typeface="+mn-lt"/>
                        <a:ea typeface="Times New Roman"/>
                        <a:cs typeface="+mn-cs"/>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spcAft>
                          <a:spcPts val="0"/>
                        </a:spcAft>
                      </a:pPr>
                      <a:r>
                        <a:rPr lang="en-US" sz="1100" kern="1200" dirty="0">
                          <a:solidFill>
                            <a:schemeClr val="tx1"/>
                          </a:solidFill>
                          <a:effectLst/>
                          <a:latin typeface="+mn-lt"/>
                          <a:ea typeface="Times New Roman"/>
                          <a:cs typeface="+mn-cs"/>
                        </a:rPr>
                        <a:t>Specific cellular</a:t>
                      </a:r>
                      <a:endParaRPr lang="el-GR" sz="1100" kern="1200" dirty="0">
                        <a:solidFill>
                          <a:schemeClr val="tx1"/>
                        </a:solidFill>
                        <a:effectLst/>
                        <a:latin typeface="+mn-lt"/>
                        <a:ea typeface="Times New Roman"/>
                        <a:cs typeface="+mn-cs"/>
                      </a:endParaRPr>
                    </a:p>
                    <a:p>
                      <a:pPr algn="ctr">
                        <a:spcAft>
                          <a:spcPts val="0"/>
                        </a:spcAft>
                      </a:pPr>
                      <a:r>
                        <a:rPr lang="en-US" sz="1100" kern="1200" dirty="0">
                          <a:solidFill>
                            <a:schemeClr val="tx1"/>
                          </a:solidFill>
                          <a:effectLst/>
                          <a:latin typeface="+mn-lt"/>
                          <a:ea typeface="Times New Roman"/>
                          <a:cs typeface="+mn-cs"/>
                        </a:rPr>
                        <a:t>Non-specific humoral</a:t>
                      </a:r>
                      <a:endParaRPr lang="el-GR" sz="1100" kern="1200" dirty="0">
                        <a:solidFill>
                          <a:schemeClr val="tx1"/>
                        </a:solidFill>
                        <a:effectLst/>
                        <a:latin typeface="+mn-lt"/>
                        <a:ea typeface="Times New Roman"/>
                        <a:cs typeface="+mn-cs"/>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spcAft>
                          <a:spcPts val="0"/>
                        </a:spcAft>
                      </a:pPr>
                      <a:r>
                        <a:rPr lang="en-US" sz="1100" kern="1200" dirty="0">
                          <a:solidFill>
                            <a:schemeClr val="tx1"/>
                          </a:solidFill>
                          <a:effectLst/>
                          <a:latin typeface="+mn-lt"/>
                          <a:ea typeface="Times New Roman"/>
                          <a:cs typeface="+mn-cs"/>
                        </a:rPr>
                        <a:t>Significant</a:t>
                      </a:r>
                      <a:endParaRPr lang="el-GR" sz="1100" kern="1200" dirty="0">
                        <a:solidFill>
                          <a:schemeClr val="tx1"/>
                        </a:solidFill>
                        <a:effectLst/>
                        <a:latin typeface="+mn-lt"/>
                        <a:ea typeface="Times New Roman"/>
                        <a:cs typeface="+mn-cs"/>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spcAft>
                          <a:spcPts val="0"/>
                        </a:spcAft>
                      </a:pPr>
                      <a:r>
                        <a:rPr lang="en-US" sz="1100" kern="1200" dirty="0" err="1">
                          <a:solidFill>
                            <a:schemeClr val="tx1"/>
                          </a:solidFill>
                          <a:effectLst/>
                          <a:latin typeface="+mn-lt"/>
                          <a:ea typeface="Times New Roman"/>
                          <a:cs typeface="+mn-cs"/>
                        </a:rPr>
                        <a:t>Manoutcharian</a:t>
                      </a:r>
                      <a:r>
                        <a:rPr lang="en-US" sz="1100" kern="1200" dirty="0">
                          <a:solidFill>
                            <a:schemeClr val="tx1"/>
                          </a:solidFill>
                          <a:effectLst/>
                          <a:latin typeface="+mn-lt"/>
                          <a:ea typeface="Times New Roman"/>
                          <a:cs typeface="+mn-cs"/>
                        </a:rPr>
                        <a:t> et. al., 2004 </a:t>
                      </a:r>
                      <a:endParaRPr lang="el-GR" sz="1100" kern="1200" dirty="0">
                        <a:solidFill>
                          <a:schemeClr val="tx1"/>
                        </a:solidFill>
                        <a:effectLst/>
                        <a:latin typeface="+mn-lt"/>
                        <a:ea typeface="Times New Roman"/>
                        <a:cs typeface="+mn-cs"/>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r>
              <a:tr h="350659">
                <a:tc>
                  <a:txBody>
                    <a:bodyPr/>
                    <a:lstStyle/>
                    <a:p>
                      <a:pPr algn="ctr">
                        <a:spcAft>
                          <a:spcPts val="0"/>
                        </a:spcAft>
                      </a:pPr>
                      <a:r>
                        <a:rPr lang="en-US" sz="1100" i="1" kern="1200" dirty="0" err="1">
                          <a:solidFill>
                            <a:schemeClr val="tx1"/>
                          </a:solidFill>
                          <a:effectLst/>
                          <a:latin typeface="+mn-lt"/>
                          <a:ea typeface="Times New Roman"/>
                          <a:cs typeface="+mn-cs"/>
                        </a:rPr>
                        <a:t>Trichinella</a:t>
                      </a:r>
                      <a:r>
                        <a:rPr lang="en-US" sz="1100" i="1" kern="1200" dirty="0">
                          <a:solidFill>
                            <a:schemeClr val="tx1"/>
                          </a:solidFill>
                          <a:effectLst/>
                          <a:latin typeface="+mn-lt"/>
                          <a:ea typeface="Times New Roman"/>
                          <a:cs typeface="+mn-cs"/>
                        </a:rPr>
                        <a:t> </a:t>
                      </a:r>
                      <a:r>
                        <a:rPr lang="en-US" sz="1100" i="1" kern="1200" dirty="0" err="1">
                          <a:solidFill>
                            <a:schemeClr val="tx1"/>
                          </a:solidFill>
                          <a:effectLst/>
                          <a:latin typeface="+mn-lt"/>
                          <a:ea typeface="Times New Roman"/>
                          <a:cs typeface="+mn-cs"/>
                        </a:rPr>
                        <a:t>spiralis</a:t>
                      </a:r>
                      <a:endParaRPr lang="el-GR" sz="1100" i="1" kern="1200" dirty="0">
                        <a:solidFill>
                          <a:schemeClr val="tx1"/>
                        </a:solidFill>
                        <a:effectLst/>
                        <a:latin typeface="+mn-lt"/>
                        <a:ea typeface="Times New Roman"/>
                        <a:cs typeface="+mn-cs"/>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spcAft>
                          <a:spcPts val="0"/>
                        </a:spcAft>
                      </a:pPr>
                      <a:r>
                        <a:rPr lang="en-US" sz="1100" kern="1200">
                          <a:solidFill>
                            <a:schemeClr val="tx1"/>
                          </a:solidFill>
                          <a:effectLst/>
                          <a:latin typeface="+mn-lt"/>
                          <a:ea typeface="Times New Roman"/>
                          <a:cs typeface="+mn-cs"/>
                        </a:rPr>
                        <a:t>M13.g3</a:t>
                      </a:r>
                      <a:endParaRPr lang="el-GR" sz="1100" kern="1200">
                        <a:solidFill>
                          <a:schemeClr val="tx1"/>
                        </a:solidFill>
                        <a:effectLst/>
                        <a:latin typeface="+mn-lt"/>
                        <a:ea typeface="Times New Roman"/>
                        <a:cs typeface="+mn-cs"/>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spcAft>
                          <a:spcPts val="0"/>
                        </a:spcAft>
                      </a:pPr>
                      <a:r>
                        <a:rPr lang="en-US" sz="1100" kern="1200">
                          <a:solidFill>
                            <a:schemeClr val="tx1"/>
                          </a:solidFill>
                          <a:effectLst/>
                          <a:latin typeface="+mn-lt"/>
                          <a:ea typeface="Times New Roman"/>
                          <a:cs typeface="+mn-cs"/>
                        </a:rPr>
                        <a:t>Ts87 </a:t>
                      </a:r>
                      <a:endParaRPr lang="el-GR" sz="1100" kern="1200">
                        <a:solidFill>
                          <a:schemeClr val="tx1"/>
                        </a:solidFill>
                        <a:effectLst/>
                        <a:latin typeface="+mn-lt"/>
                        <a:ea typeface="Times New Roman"/>
                        <a:cs typeface="+mn-cs"/>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spcAft>
                          <a:spcPts val="0"/>
                        </a:spcAft>
                      </a:pPr>
                      <a:r>
                        <a:rPr lang="en-US" sz="1100" kern="1200">
                          <a:solidFill>
                            <a:schemeClr val="tx1"/>
                          </a:solidFill>
                          <a:effectLst/>
                          <a:latin typeface="+mn-lt"/>
                          <a:ea typeface="Times New Roman"/>
                          <a:cs typeface="+mn-cs"/>
                        </a:rPr>
                        <a:t>Mice</a:t>
                      </a:r>
                      <a:endParaRPr lang="el-GR" sz="1100" kern="1200">
                        <a:solidFill>
                          <a:schemeClr val="tx1"/>
                        </a:solidFill>
                        <a:effectLst/>
                        <a:latin typeface="+mn-lt"/>
                        <a:ea typeface="Times New Roman"/>
                        <a:cs typeface="+mn-cs"/>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spcAft>
                          <a:spcPts val="0"/>
                        </a:spcAft>
                      </a:pPr>
                      <a:r>
                        <a:rPr lang="en-US" sz="1100" kern="1200">
                          <a:solidFill>
                            <a:schemeClr val="tx1"/>
                          </a:solidFill>
                          <a:effectLst/>
                          <a:latin typeface="+mn-lt"/>
                          <a:ea typeface="Times New Roman"/>
                          <a:cs typeface="+mn-cs"/>
                        </a:rPr>
                        <a:t>Specific humoral</a:t>
                      </a:r>
                      <a:endParaRPr lang="el-GR" sz="1100" kern="1200">
                        <a:solidFill>
                          <a:schemeClr val="tx1"/>
                        </a:solidFill>
                        <a:effectLst/>
                        <a:latin typeface="+mn-lt"/>
                        <a:ea typeface="Times New Roman"/>
                        <a:cs typeface="+mn-cs"/>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spcAft>
                          <a:spcPts val="0"/>
                        </a:spcAft>
                      </a:pPr>
                      <a:r>
                        <a:rPr lang="en-US" sz="1100" kern="1200">
                          <a:solidFill>
                            <a:schemeClr val="tx1"/>
                          </a:solidFill>
                          <a:effectLst/>
                          <a:latin typeface="+mn-lt"/>
                          <a:ea typeface="Times New Roman"/>
                          <a:cs typeface="+mn-cs"/>
                        </a:rPr>
                        <a:t>Partial</a:t>
                      </a:r>
                      <a:endParaRPr lang="el-GR" sz="1100" kern="1200">
                        <a:solidFill>
                          <a:schemeClr val="tx1"/>
                        </a:solidFill>
                        <a:effectLst/>
                        <a:latin typeface="+mn-lt"/>
                        <a:ea typeface="Times New Roman"/>
                        <a:cs typeface="+mn-cs"/>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spcAft>
                          <a:spcPts val="0"/>
                        </a:spcAft>
                      </a:pPr>
                      <a:r>
                        <a:rPr lang="en-US" sz="1100" kern="1200" dirty="0" err="1">
                          <a:solidFill>
                            <a:schemeClr val="tx1"/>
                          </a:solidFill>
                          <a:effectLst/>
                          <a:latin typeface="+mn-lt"/>
                          <a:ea typeface="Times New Roman"/>
                          <a:cs typeface="+mn-cs"/>
                        </a:rPr>
                        <a:t>Gu</a:t>
                      </a:r>
                      <a:r>
                        <a:rPr lang="en-US" sz="1100" kern="1200" dirty="0">
                          <a:solidFill>
                            <a:schemeClr val="tx1"/>
                          </a:solidFill>
                          <a:effectLst/>
                          <a:latin typeface="+mn-lt"/>
                          <a:ea typeface="Times New Roman"/>
                          <a:cs typeface="+mn-cs"/>
                        </a:rPr>
                        <a:t> et. al., 2008 </a:t>
                      </a:r>
                      <a:endParaRPr lang="el-GR" sz="1100" kern="1200" dirty="0">
                        <a:solidFill>
                          <a:schemeClr val="tx1"/>
                        </a:solidFill>
                        <a:effectLst/>
                        <a:latin typeface="+mn-lt"/>
                        <a:ea typeface="Times New Roman"/>
                        <a:cs typeface="+mn-cs"/>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r>
              <a:tr h="350659">
                <a:tc>
                  <a:txBody>
                    <a:bodyPr/>
                    <a:lstStyle/>
                    <a:p>
                      <a:pPr algn="ctr">
                        <a:spcAft>
                          <a:spcPts val="0"/>
                        </a:spcAft>
                      </a:pPr>
                      <a:r>
                        <a:rPr lang="en-US" sz="1100" i="1" kern="1200" dirty="0" err="1">
                          <a:solidFill>
                            <a:schemeClr val="tx1"/>
                          </a:solidFill>
                          <a:effectLst/>
                          <a:latin typeface="+mn-lt"/>
                          <a:ea typeface="Times New Roman"/>
                          <a:cs typeface="+mn-cs"/>
                        </a:rPr>
                        <a:t>Trichirella</a:t>
                      </a:r>
                      <a:r>
                        <a:rPr lang="en-US" sz="1100" i="1" kern="1200" dirty="0">
                          <a:solidFill>
                            <a:schemeClr val="tx1"/>
                          </a:solidFill>
                          <a:effectLst/>
                          <a:latin typeface="+mn-lt"/>
                          <a:ea typeface="Times New Roman"/>
                          <a:cs typeface="+mn-cs"/>
                        </a:rPr>
                        <a:t> </a:t>
                      </a:r>
                      <a:r>
                        <a:rPr lang="en-US" sz="1100" i="1" kern="1200" dirty="0" err="1">
                          <a:solidFill>
                            <a:schemeClr val="tx1"/>
                          </a:solidFill>
                          <a:effectLst/>
                          <a:latin typeface="+mn-lt"/>
                          <a:ea typeface="Times New Roman"/>
                          <a:cs typeface="+mn-cs"/>
                        </a:rPr>
                        <a:t>spiralis</a:t>
                      </a:r>
                      <a:endParaRPr lang="el-GR" sz="1100" i="1" kern="1200" dirty="0">
                        <a:solidFill>
                          <a:schemeClr val="tx1"/>
                        </a:solidFill>
                        <a:effectLst/>
                        <a:latin typeface="+mn-lt"/>
                        <a:ea typeface="Times New Roman"/>
                        <a:cs typeface="+mn-cs"/>
                      </a:endParaRPr>
                    </a:p>
                  </a:txBody>
                  <a:tcPr marL="68580" marR="68580" marT="0" marB="0" anchor="ctr">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spcAft>
                          <a:spcPts val="0"/>
                        </a:spcAft>
                      </a:pPr>
                      <a:r>
                        <a:rPr lang="en-US" sz="1100" kern="1200">
                          <a:solidFill>
                            <a:schemeClr val="tx1"/>
                          </a:solidFill>
                          <a:effectLst/>
                          <a:latin typeface="+mn-lt"/>
                          <a:ea typeface="Times New Roman"/>
                          <a:cs typeface="+mn-cs"/>
                        </a:rPr>
                        <a:t>M13.g3</a:t>
                      </a:r>
                      <a:endParaRPr lang="el-GR" sz="1100" kern="1200">
                        <a:solidFill>
                          <a:schemeClr val="tx1"/>
                        </a:solidFill>
                        <a:effectLst/>
                        <a:latin typeface="+mn-lt"/>
                        <a:ea typeface="Times New Roman"/>
                        <a:cs typeface="+mn-cs"/>
                      </a:endParaRPr>
                    </a:p>
                  </a:txBody>
                  <a:tcPr marL="68580" marR="68580" marT="0" marB="0" anchor="ctr">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spcAft>
                          <a:spcPts val="0"/>
                        </a:spcAft>
                      </a:pPr>
                      <a:r>
                        <a:rPr lang="en-US" sz="1100" kern="1200">
                          <a:solidFill>
                            <a:schemeClr val="tx1"/>
                          </a:solidFill>
                          <a:effectLst/>
                          <a:latin typeface="+mn-lt"/>
                          <a:ea typeface="Times New Roman"/>
                          <a:cs typeface="+mn-cs"/>
                        </a:rPr>
                        <a:t>Ts Paramyosin</a:t>
                      </a:r>
                      <a:endParaRPr lang="el-GR" sz="1100" kern="1200">
                        <a:solidFill>
                          <a:schemeClr val="tx1"/>
                        </a:solidFill>
                        <a:effectLst/>
                        <a:latin typeface="+mn-lt"/>
                        <a:ea typeface="Times New Roman"/>
                        <a:cs typeface="+mn-cs"/>
                      </a:endParaRPr>
                    </a:p>
                  </a:txBody>
                  <a:tcPr marL="68580" marR="68580" marT="0" marB="0" anchor="ctr">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spcAft>
                          <a:spcPts val="0"/>
                        </a:spcAft>
                      </a:pPr>
                      <a:r>
                        <a:rPr lang="en-US" sz="1100" kern="1200">
                          <a:solidFill>
                            <a:schemeClr val="tx1"/>
                          </a:solidFill>
                          <a:effectLst/>
                          <a:latin typeface="+mn-lt"/>
                          <a:ea typeface="Times New Roman"/>
                          <a:cs typeface="+mn-cs"/>
                        </a:rPr>
                        <a:t>Mice</a:t>
                      </a:r>
                      <a:endParaRPr lang="el-GR" sz="1100" kern="1200">
                        <a:solidFill>
                          <a:schemeClr val="tx1"/>
                        </a:solidFill>
                        <a:effectLst/>
                        <a:latin typeface="+mn-lt"/>
                        <a:ea typeface="Times New Roman"/>
                        <a:cs typeface="+mn-cs"/>
                      </a:endParaRPr>
                    </a:p>
                  </a:txBody>
                  <a:tcPr marL="68580" marR="68580" marT="0" marB="0" anchor="ctr">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spcAft>
                          <a:spcPts val="0"/>
                        </a:spcAft>
                      </a:pPr>
                      <a:r>
                        <a:rPr lang="en-US" sz="1100" kern="1200">
                          <a:solidFill>
                            <a:schemeClr val="tx1"/>
                          </a:solidFill>
                          <a:effectLst/>
                          <a:latin typeface="+mn-lt"/>
                          <a:ea typeface="Times New Roman"/>
                          <a:cs typeface="+mn-cs"/>
                        </a:rPr>
                        <a:t>Specific humoral</a:t>
                      </a:r>
                      <a:endParaRPr lang="el-GR" sz="1100" kern="1200">
                        <a:solidFill>
                          <a:schemeClr val="tx1"/>
                        </a:solidFill>
                        <a:effectLst/>
                        <a:latin typeface="+mn-lt"/>
                        <a:ea typeface="Times New Roman"/>
                        <a:cs typeface="+mn-cs"/>
                      </a:endParaRPr>
                    </a:p>
                  </a:txBody>
                  <a:tcPr marL="68580" marR="68580" marT="0" marB="0" anchor="ctr">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spcAft>
                          <a:spcPts val="0"/>
                        </a:spcAft>
                      </a:pPr>
                      <a:r>
                        <a:rPr lang="en-US" sz="1100" kern="1200">
                          <a:solidFill>
                            <a:schemeClr val="tx1"/>
                          </a:solidFill>
                          <a:effectLst/>
                          <a:latin typeface="+mn-lt"/>
                          <a:ea typeface="Times New Roman"/>
                          <a:cs typeface="+mn-cs"/>
                        </a:rPr>
                        <a:t>Partial</a:t>
                      </a:r>
                      <a:endParaRPr lang="el-GR" sz="1100" kern="1200">
                        <a:solidFill>
                          <a:schemeClr val="tx1"/>
                        </a:solidFill>
                        <a:effectLst/>
                        <a:latin typeface="+mn-lt"/>
                        <a:ea typeface="Times New Roman"/>
                        <a:cs typeface="+mn-cs"/>
                      </a:endParaRPr>
                    </a:p>
                  </a:txBody>
                  <a:tcPr marL="68580" marR="68580" marT="0" marB="0" anchor="ctr">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spcAft>
                          <a:spcPts val="0"/>
                        </a:spcAft>
                      </a:pPr>
                      <a:r>
                        <a:rPr lang="en-US" sz="1100" kern="1200" dirty="0">
                          <a:solidFill>
                            <a:schemeClr val="tx1"/>
                          </a:solidFill>
                          <a:effectLst/>
                          <a:latin typeface="+mn-lt"/>
                          <a:ea typeface="Times New Roman"/>
                          <a:cs typeface="+mn-cs"/>
                        </a:rPr>
                        <a:t>Wei et. al., 2011 </a:t>
                      </a:r>
                      <a:endParaRPr lang="el-GR" sz="1100" kern="1200" dirty="0">
                        <a:solidFill>
                          <a:schemeClr val="tx1"/>
                        </a:solidFill>
                        <a:effectLst/>
                        <a:latin typeface="+mn-lt"/>
                        <a:ea typeface="Times New Roman"/>
                        <a:cs typeface="+mn-cs"/>
                      </a:endParaRPr>
                    </a:p>
                  </a:txBody>
                  <a:tcPr marL="68580" marR="68580" marT="0" marB="0" anchor="ctr">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r>
            </a:tbl>
          </a:graphicData>
        </a:graphic>
      </p:graphicFrame>
    </p:spTree>
    <p:extLst>
      <p:ext uri="{BB962C8B-B14F-4D97-AF65-F5344CB8AC3E}">
        <p14:creationId xmlns="" xmlns:p14="http://schemas.microsoft.com/office/powerpoint/2010/main" val="190816535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dissolve">
                                      <p:cBhvr>
                                        <p:cTn id="7" dur="125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9033" y="-148770"/>
            <a:ext cx="9390743" cy="1143000"/>
          </a:xfrm>
        </p:spPr>
        <p:txBody>
          <a:bodyPr/>
          <a:lstStyle/>
          <a:p>
            <a:r>
              <a:rPr lang="en-US" sz="2600" dirty="0" err="1"/>
              <a:t>Inovirus</a:t>
            </a:r>
            <a:r>
              <a:rPr lang="en-US" sz="2600" dirty="0"/>
              <a:t>-Based Vaccines </a:t>
            </a:r>
            <a:r>
              <a:rPr lang="en-US" sz="2600" dirty="0" smtClean="0"/>
              <a:t>Against </a:t>
            </a:r>
            <a:br>
              <a:rPr lang="en-US" sz="2600" dirty="0" smtClean="0"/>
            </a:br>
            <a:r>
              <a:rPr lang="en-US" sz="2600" dirty="0" smtClean="0"/>
              <a:t>non-Infectious </a:t>
            </a:r>
            <a:r>
              <a:rPr lang="en-US" sz="2600" dirty="0"/>
              <a:t>Diseases </a:t>
            </a:r>
            <a:endParaRPr lang="el-GR" sz="2600" dirty="0"/>
          </a:p>
        </p:txBody>
      </p:sp>
      <p:graphicFrame>
        <p:nvGraphicFramePr>
          <p:cNvPr id="4" name="Content Placeholder 3"/>
          <p:cNvGraphicFramePr>
            <a:graphicFrameLocks noGrp="1"/>
          </p:cNvGraphicFramePr>
          <p:nvPr>
            <p:ph idx="1"/>
            <p:extLst>
              <p:ext uri="{D42A27DB-BD31-4B8C-83A1-F6EECF244321}">
                <p14:modId xmlns="" xmlns:p14="http://schemas.microsoft.com/office/powerpoint/2010/main" val="2529082848"/>
              </p:ext>
            </p:extLst>
          </p:nvPr>
        </p:nvGraphicFramePr>
        <p:xfrm>
          <a:off x="174170" y="987151"/>
          <a:ext cx="8795660" cy="5627952"/>
        </p:xfrm>
        <a:graphic>
          <a:graphicData uri="http://schemas.openxmlformats.org/drawingml/2006/table">
            <a:tbl>
              <a:tblPr>
                <a:tableStyleId>{5C22544A-7EE6-4342-B048-85BDC9FD1C3A}</a:tableStyleId>
              </a:tblPr>
              <a:tblGrid>
                <a:gridCol w="1418326"/>
                <a:gridCol w="1367307"/>
                <a:gridCol w="908136"/>
                <a:gridCol w="1091804"/>
                <a:gridCol w="1418326"/>
                <a:gridCol w="1067760"/>
                <a:gridCol w="1524001"/>
              </a:tblGrid>
              <a:tr h="976884">
                <a:tc>
                  <a:txBody>
                    <a:bodyPr/>
                    <a:lstStyle/>
                    <a:p>
                      <a:pPr algn="ctr">
                        <a:spcAft>
                          <a:spcPts val="0"/>
                        </a:spcAft>
                      </a:pPr>
                      <a:r>
                        <a:rPr lang="en-US" sz="1100" b="1" i="1" kern="1200" dirty="0">
                          <a:solidFill>
                            <a:schemeClr val="tx1"/>
                          </a:solidFill>
                          <a:effectLst/>
                          <a:latin typeface="+mn-lt"/>
                          <a:ea typeface="+mn-ea"/>
                          <a:cs typeface="+mn-cs"/>
                        </a:rPr>
                        <a:t>Diseases</a:t>
                      </a:r>
                      <a:endParaRPr lang="el-GR" sz="1100" b="1" i="1" kern="1200" dirty="0">
                        <a:solidFill>
                          <a:schemeClr val="tx1"/>
                        </a:solidFill>
                        <a:effectLst/>
                        <a:latin typeface="+mn-lt"/>
                        <a:ea typeface="+mn-ea"/>
                        <a:cs typeface="+mn-cs"/>
                      </a:endParaRPr>
                    </a:p>
                  </a:txBody>
                  <a:tcPr marL="68580" marR="68580" marT="0" marB="0" anchor="ctr">
                    <a:lnL w="12700" cmpd="sng">
                      <a:noFill/>
                    </a:lnL>
                    <a:lnR w="12700" cmpd="sng">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spcAft>
                          <a:spcPts val="0"/>
                        </a:spcAft>
                      </a:pPr>
                      <a:r>
                        <a:rPr lang="en-US" sz="1100" b="1" i="1" kern="1200" dirty="0" err="1">
                          <a:solidFill>
                            <a:schemeClr val="tx1"/>
                          </a:solidFill>
                          <a:effectLst/>
                          <a:latin typeface="+mn-lt"/>
                          <a:ea typeface="+mn-ea"/>
                          <a:cs typeface="+mn-cs"/>
                        </a:rPr>
                        <a:t>Inoviral</a:t>
                      </a:r>
                      <a:r>
                        <a:rPr lang="en-US" sz="1100" b="1" i="1" kern="1200" dirty="0">
                          <a:solidFill>
                            <a:schemeClr val="tx1"/>
                          </a:solidFill>
                          <a:effectLst/>
                          <a:latin typeface="+mn-lt"/>
                          <a:ea typeface="+mn-ea"/>
                          <a:cs typeface="+mn-cs"/>
                        </a:rPr>
                        <a:t> Vector </a:t>
                      </a:r>
                      <a:endParaRPr lang="el-GR" sz="1100" b="1" i="1" kern="1200" dirty="0">
                        <a:solidFill>
                          <a:schemeClr val="tx1"/>
                        </a:solidFill>
                        <a:effectLst/>
                        <a:latin typeface="+mn-lt"/>
                        <a:ea typeface="+mn-ea"/>
                        <a:cs typeface="+mn-cs"/>
                      </a:endParaRPr>
                    </a:p>
                  </a:txBody>
                  <a:tcPr marL="68580" marR="68580" marT="0" marB="0" anchor="ctr">
                    <a:lnL w="12700" cmpd="sng">
                      <a:noFill/>
                    </a:lnL>
                    <a:lnR w="12700" cmpd="sng">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spcAft>
                          <a:spcPts val="0"/>
                        </a:spcAft>
                      </a:pPr>
                      <a:r>
                        <a:rPr lang="en-US" sz="1100" b="1" i="1" kern="1200" dirty="0" smtClean="0">
                          <a:solidFill>
                            <a:schemeClr val="tx1"/>
                          </a:solidFill>
                          <a:effectLst/>
                          <a:latin typeface="+mn-lt"/>
                          <a:ea typeface="+mn-ea"/>
                          <a:cs typeface="+mn-cs"/>
                        </a:rPr>
                        <a:t>Antigen</a:t>
                      </a:r>
                      <a:endParaRPr lang="el-GR" sz="1100" b="1" i="1" kern="1200" dirty="0">
                        <a:solidFill>
                          <a:schemeClr val="tx1"/>
                        </a:solidFill>
                        <a:effectLst/>
                        <a:latin typeface="+mn-lt"/>
                        <a:ea typeface="+mn-ea"/>
                        <a:cs typeface="+mn-cs"/>
                      </a:endParaRPr>
                    </a:p>
                  </a:txBody>
                  <a:tcPr marL="68580" marR="68580" marT="0" marB="0" anchor="ctr">
                    <a:lnL w="12700" cmpd="sng">
                      <a:noFill/>
                    </a:lnL>
                    <a:lnR w="12700" cmpd="sng">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spcAft>
                          <a:spcPts val="0"/>
                        </a:spcAft>
                      </a:pPr>
                      <a:r>
                        <a:rPr lang="en-US" sz="1100" b="1" i="1" kern="1200" dirty="0">
                          <a:solidFill>
                            <a:schemeClr val="tx1"/>
                          </a:solidFill>
                          <a:effectLst/>
                          <a:latin typeface="+mn-lt"/>
                          <a:ea typeface="+mn-ea"/>
                          <a:cs typeface="+mn-cs"/>
                        </a:rPr>
                        <a:t>Study Animal Model</a:t>
                      </a:r>
                      <a:endParaRPr lang="el-GR" sz="1100" b="1" i="1" kern="1200" dirty="0">
                        <a:solidFill>
                          <a:schemeClr val="tx1"/>
                        </a:solidFill>
                        <a:effectLst/>
                        <a:latin typeface="+mn-lt"/>
                        <a:ea typeface="+mn-ea"/>
                        <a:cs typeface="+mn-cs"/>
                      </a:endParaRPr>
                    </a:p>
                  </a:txBody>
                  <a:tcPr marL="68580" marR="68580" marT="0" marB="0" anchor="ctr">
                    <a:lnL w="12700" cmpd="sng">
                      <a:noFill/>
                    </a:lnL>
                    <a:lnR w="12700" cmpd="sng">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spcAft>
                          <a:spcPts val="0"/>
                        </a:spcAft>
                      </a:pPr>
                      <a:r>
                        <a:rPr lang="en-US" sz="1100" b="1" i="1" kern="1200" dirty="0">
                          <a:solidFill>
                            <a:schemeClr val="tx1"/>
                          </a:solidFill>
                          <a:effectLst/>
                          <a:latin typeface="+mn-lt"/>
                          <a:ea typeface="+mn-ea"/>
                          <a:cs typeface="+mn-cs"/>
                        </a:rPr>
                        <a:t>Type of Immune Response</a:t>
                      </a:r>
                      <a:endParaRPr lang="el-GR" sz="1100" b="1" i="1" kern="1200" dirty="0">
                        <a:solidFill>
                          <a:schemeClr val="tx1"/>
                        </a:solidFill>
                        <a:effectLst/>
                        <a:latin typeface="+mn-lt"/>
                        <a:ea typeface="+mn-ea"/>
                        <a:cs typeface="+mn-cs"/>
                      </a:endParaRPr>
                    </a:p>
                  </a:txBody>
                  <a:tcPr marL="68580" marR="68580" marT="0" marB="0" anchor="ctr">
                    <a:lnL w="12700" cmpd="sng">
                      <a:noFill/>
                    </a:lnL>
                    <a:lnR w="12700" cmpd="sng">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spcAft>
                          <a:spcPts val="0"/>
                        </a:spcAft>
                      </a:pPr>
                      <a:r>
                        <a:rPr lang="en-US" sz="1100" b="1" i="1" kern="1200" dirty="0">
                          <a:solidFill>
                            <a:schemeClr val="tx1"/>
                          </a:solidFill>
                          <a:effectLst/>
                          <a:latin typeface="+mn-lt"/>
                          <a:ea typeface="+mn-ea"/>
                          <a:cs typeface="+mn-cs"/>
                        </a:rPr>
                        <a:t>Protection of vaccinated animals against disease </a:t>
                      </a:r>
                      <a:r>
                        <a:rPr lang="en-US" sz="1100" b="1" i="1" kern="1200" dirty="0" smtClean="0">
                          <a:solidFill>
                            <a:schemeClr val="tx1"/>
                          </a:solidFill>
                          <a:effectLst/>
                          <a:latin typeface="+mn-lt"/>
                          <a:ea typeface="+mn-ea"/>
                          <a:cs typeface="+mn-cs"/>
                        </a:rPr>
                        <a:t>progression</a:t>
                      </a:r>
                      <a:endParaRPr lang="el-GR" sz="1100" b="1" i="1" kern="1200" dirty="0">
                        <a:solidFill>
                          <a:schemeClr val="tx1"/>
                        </a:solidFill>
                        <a:effectLst/>
                        <a:latin typeface="+mn-lt"/>
                        <a:ea typeface="+mn-ea"/>
                        <a:cs typeface="+mn-cs"/>
                      </a:endParaRPr>
                    </a:p>
                  </a:txBody>
                  <a:tcPr marL="68580" marR="68580" marT="0" marB="0" anchor="ctr">
                    <a:lnL w="12700" cmpd="sng">
                      <a:noFill/>
                    </a:lnL>
                    <a:lnR w="12700" cmpd="sng">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spcAft>
                          <a:spcPts val="0"/>
                        </a:spcAft>
                      </a:pPr>
                      <a:r>
                        <a:rPr lang="en-US" sz="1100" b="1" i="1" kern="1200" dirty="0">
                          <a:solidFill>
                            <a:schemeClr val="tx1"/>
                          </a:solidFill>
                          <a:effectLst/>
                          <a:latin typeface="+mn-lt"/>
                          <a:ea typeface="+mn-ea"/>
                          <a:cs typeface="+mn-cs"/>
                        </a:rPr>
                        <a:t>        References</a:t>
                      </a:r>
                      <a:endParaRPr lang="el-GR" sz="1100" b="1" i="1" kern="1200" dirty="0">
                        <a:solidFill>
                          <a:schemeClr val="tx1"/>
                        </a:solidFill>
                        <a:effectLst/>
                        <a:latin typeface="+mn-lt"/>
                        <a:ea typeface="+mn-ea"/>
                        <a:cs typeface="+mn-cs"/>
                      </a:endParaRPr>
                    </a:p>
                  </a:txBody>
                  <a:tcPr marL="68580" marR="68580" marT="0" marB="0" anchor="ctr">
                    <a:lnL w="12700" cmpd="sng">
                      <a:noFill/>
                    </a:lnL>
                    <a:lnR w="12700" cmpd="sng">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r>
              <a:tr h="325628">
                <a:tc>
                  <a:txBody>
                    <a:bodyPr/>
                    <a:lstStyle/>
                    <a:p>
                      <a:pPr algn="ctr">
                        <a:spcAft>
                          <a:spcPts val="0"/>
                        </a:spcAft>
                      </a:pPr>
                      <a:r>
                        <a:rPr lang="en-US" sz="1100" b="1" u="none" strike="noStrike" dirty="0">
                          <a:solidFill>
                            <a:schemeClr val="tx1"/>
                          </a:solidFill>
                          <a:effectLst/>
                          <a:latin typeface="+mn-lt"/>
                          <a:ea typeface="Times New Roman"/>
                        </a:rPr>
                        <a:t> </a:t>
                      </a:r>
                      <a:endParaRPr lang="el-GR" sz="1100" dirty="0">
                        <a:solidFill>
                          <a:schemeClr val="tx1"/>
                        </a:solidFill>
                        <a:effectLst/>
                        <a:latin typeface="+mn-lt"/>
                        <a:ea typeface="Times New Roman"/>
                      </a:endParaRPr>
                    </a:p>
                    <a:p>
                      <a:pPr algn="ctr">
                        <a:spcAft>
                          <a:spcPts val="0"/>
                        </a:spcAft>
                      </a:pPr>
                      <a:r>
                        <a:rPr lang="en-US" sz="1100" b="1" u="sng" dirty="0">
                          <a:solidFill>
                            <a:schemeClr val="tx1"/>
                          </a:solidFill>
                          <a:effectLst/>
                          <a:latin typeface="+mn-lt"/>
                          <a:ea typeface="Times New Roman"/>
                        </a:rPr>
                        <a:t>Cancer</a:t>
                      </a:r>
                      <a:endParaRPr lang="el-GR" sz="1100" dirty="0">
                        <a:solidFill>
                          <a:schemeClr val="tx1"/>
                        </a:solidFill>
                        <a:effectLst/>
                        <a:latin typeface="+mn-lt"/>
                        <a:ea typeface="Times New Roman"/>
                      </a:endParaRPr>
                    </a:p>
                  </a:txBody>
                  <a:tcPr marL="68580" marR="68580" marT="0" marB="0"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spcAft>
                          <a:spcPts val="0"/>
                        </a:spcAft>
                      </a:pPr>
                      <a:r>
                        <a:rPr lang="en-US" sz="1100">
                          <a:solidFill>
                            <a:schemeClr val="tx1"/>
                          </a:solidFill>
                          <a:effectLst/>
                          <a:latin typeface="+mn-lt"/>
                          <a:ea typeface="Times New Roman"/>
                        </a:rPr>
                        <a:t> </a:t>
                      </a:r>
                      <a:endParaRPr lang="el-GR" sz="1100">
                        <a:solidFill>
                          <a:schemeClr val="tx1"/>
                        </a:solidFill>
                        <a:effectLst/>
                        <a:latin typeface="+mn-lt"/>
                        <a:ea typeface="Times New Roman"/>
                      </a:endParaRPr>
                    </a:p>
                  </a:txBody>
                  <a:tcPr marL="68580" marR="68580" marT="0" marB="0"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spcAft>
                          <a:spcPts val="0"/>
                        </a:spcAft>
                      </a:pPr>
                      <a:r>
                        <a:rPr lang="en-US" sz="1100">
                          <a:solidFill>
                            <a:schemeClr val="tx1"/>
                          </a:solidFill>
                          <a:effectLst/>
                          <a:latin typeface="+mn-lt"/>
                          <a:ea typeface="Times New Roman"/>
                        </a:rPr>
                        <a:t> </a:t>
                      </a:r>
                      <a:endParaRPr lang="el-GR" sz="1100">
                        <a:solidFill>
                          <a:schemeClr val="tx1"/>
                        </a:solidFill>
                        <a:effectLst/>
                        <a:latin typeface="+mn-lt"/>
                        <a:ea typeface="Times New Roman"/>
                      </a:endParaRPr>
                    </a:p>
                  </a:txBody>
                  <a:tcPr marL="68580" marR="68580" marT="0" marB="0"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spcAft>
                          <a:spcPts val="0"/>
                        </a:spcAft>
                      </a:pPr>
                      <a:r>
                        <a:rPr lang="en-US" sz="1100">
                          <a:solidFill>
                            <a:schemeClr val="tx1"/>
                          </a:solidFill>
                          <a:effectLst/>
                          <a:latin typeface="+mn-lt"/>
                          <a:ea typeface="Times New Roman"/>
                        </a:rPr>
                        <a:t> </a:t>
                      </a:r>
                      <a:endParaRPr lang="el-GR" sz="1100">
                        <a:solidFill>
                          <a:schemeClr val="tx1"/>
                        </a:solidFill>
                        <a:effectLst/>
                        <a:latin typeface="+mn-lt"/>
                        <a:ea typeface="Times New Roman"/>
                      </a:endParaRPr>
                    </a:p>
                  </a:txBody>
                  <a:tcPr marL="68580" marR="68580" marT="0" marB="0"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spcAft>
                          <a:spcPts val="0"/>
                        </a:spcAft>
                      </a:pPr>
                      <a:r>
                        <a:rPr lang="en-US" sz="1100" dirty="0">
                          <a:solidFill>
                            <a:schemeClr val="tx1"/>
                          </a:solidFill>
                          <a:effectLst/>
                          <a:latin typeface="+mn-lt"/>
                          <a:ea typeface="Times New Roman"/>
                        </a:rPr>
                        <a:t> </a:t>
                      </a:r>
                      <a:endParaRPr lang="el-GR" sz="1100" dirty="0">
                        <a:solidFill>
                          <a:schemeClr val="tx1"/>
                        </a:solidFill>
                        <a:effectLst/>
                        <a:latin typeface="+mn-lt"/>
                        <a:ea typeface="Times New Roman"/>
                      </a:endParaRPr>
                    </a:p>
                  </a:txBody>
                  <a:tcPr marL="68580" marR="68580" marT="0" marB="0"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spcAft>
                          <a:spcPts val="0"/>
                        </a:spcAft>
                      </a:pPr>
                      <a:r>
                        <a:rPr lang="en-US" sz="1100" dirty="0">
                          <a:solidFill>
                            <a:schemeClr val="tx1"/>
                          </a:solidFill>
                          <a:effectLst/>
                          <a:latin typeface="+mn-lt"/>
                          <a:ea typeface="Times New Roman"/>
                        </a:rPr>
                        <a:t> </a:t>
                      </a:r>
                      <a:endParaRPr lang="el-GR" sz="1100" dirty="0">
                        <a:solidFill>
                          <a:schemeClr val="tx1"/>
                        </a:solidFill>
                        <a:effectLst/>
                        <a:latin typeface="+mn-lt"/>
                        <a:ea typeface="Times New Roman"/>
                      </a:endParaRPr>
                    </a:p>
                  </a:txBody>
                  <a:tcPr marL="68580" marR="68580" marT="0" marB="0"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spcAft>
                          <a:spcPts val="0"/>
                        </a:spcAft>
                      </a:pPr>
                      <a:r>
                        <a:rPr lang="en-US" sz="1100">
                          <a:solidFill>
                            <a:schemeClr val="tx1"/>
                          </a:solidFill>
                          <a:effectLst/>
                          <a:latin typeface="+mn-lt"/>
                          <a:ea typeface="Times New Roman"/>
                        </a:rPr>
                        <a:t> </a:t>
                      </a:r>
                      <a:endParaRPr lang="el-GR" sz="1100">
                        <a:solidFill>
                          <a:schemeClr val="tx1"/>
                        </a:solidFill>
                        <a:effectLst/>
                        <a:latin typeface="+mn-lt"/>
                        <a:ea typeface="Times New Roman"/>
                      </a:endParaRPr>
                    </a:p>
                  </a:txBody>
                  <a:tcPr marL="68580" marR="68580" marT="0" marB="0"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r>
              <a:tr h="283032">
                <a:tc>
                  <a:txBody>
                    <a:bodyPr/>
                    <a:lstStyle/>
                    <a:p>
                      <a:pPr algn="ctr">
                        <a:spcAft>
                          <a:spcPts val="0"/>
                        </a:spcAft>
                      </a:pPr>
                      <a:r>
                        <a:rPr lang="en-US" sz="1100" dirty="0">
                          <a:solidFill>
                            <a:schemeClr val="tx1"/>
                          </a:solidFill>
                          <a:effectLst/>
                          <a:latin typeface="+mn-lt"/>
                          <a:ea typeface="Times New Roman"/>
                        </a:rPr>
                        <a:t>Colorectal cancer</a:t>
                      </a:r>
                      <a:endParaRPr lang="el-GR" sz="1100" dirty="0">
                        <a:solidFill>
                          <a:schemeClr val="tx1"/>
                        </a:solidFill>
                        <a:effectLst/>
                        <a:latin typeface="+mn-lt"/>
                        <a:ea typeface="Times New Roman"/>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spcAft>
                          <a:spcPts val="0"/>
                        </a:spcAft>
                      </a:pPr>
                      <a:r>
                        <a:rPr lang="en-US" sz="1100" dirty="0">
                          <a:solidFill>
                            <a:schemeClr val="tx1"/>
                          </a:solidFill>
                          <a:effectLst/>
                          <a:latin typeface="+mn-lt"/>
                          <a:ea typeface="Times New Roman"/>
                        </a:rPr>
                        <a:t>M13.g3</a:t>
                      </a:r>
                      <a:endParaRPr lang="el-GR" sz="1100" dirty="0">
                        <a:solidFill>
                          <a:schemeClr val="tx1"/>
                        </a:solidFill>
                        <a:effectLst/>
                        <a:latin typeface="+mn-lt"/>
                        <a:ea typeface="Times New Roman"/>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spcAft>
                          <a:spcPts val="0"/>
                        </a:spcAft>
                      </a:pPr>
                      <a:r>
                        <a:rPr lang="en-US" sz="1100">
                          <a:solidFill>
                            <a:schemeClr val="tx1"/>
                          </a:solidFill>
                          <a:effectLst/>
                          <a:latin typeface="+mn-lt"/>
                          <a:ea typeface="Times New Roman"/>
                        </a:rPr>
                        <a:t>EGFR</a:t>
                      </a:r>
                      <a:endParaRPr lang="el-GR" sz="1100">
                        <a:solidFill>
                          <a:schemeClr val="tx1"/>
                        </a:solidFill>
                        <a:effectLst/>
                        <a:latin typeface="+mn-lt"/>
                        <a:ea typeface="Times New Roman"/>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spcAft>
                          <a:spcPts val="0"/>
                        </a:spcAft>
                      </a:pPr>
                      <a:r>
                        <a:rPr lang="en-US" sz="1100">
                          <a:solidFill>
                            <a:schemeClr val="tx1"/>
                          </a:solidFill>
                          <a:effectLst/>
                          <a:latin typeface="+mn-lt"/>
                          <a:ea typeface="Times New Roman"/>
                        </a:rPr>
                        <a:t>Mice</a:t>
                      </a:r>
                      <a:endParaRPr lang="el-GR" sz="1100">
                        <a:solidFill>
                          <a:schemeClr val="tx1"/>
                        </a:solidFill>
                        <a:effectLst/>
                        <a:latin typeface="+mn-lt"/>
                        <a:ea typeface="Times New Roman"/>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spcAft>
                          <a:spcPts val="0"/>
                        </a:spcAft>
                      </a:pPr>
                      <a:r>
                        <a:rPr lang="en-US" sz="1100">
                          <a:solidFill>
                            <a:schemeClr val="tx1"/>
                          </a:solidFill>
                          <a:effectLst/>
                          <a:latin typeface="+mn-lt"/>
                          <a:ea typeface="Times New Roman"/>
                        </a:rPr>
                        <a:t>Specific humoral</a:t>
                      </a:r>
                      <a:endParaRPr lang="el-GR" sz="1100">
                        <a:solidFill>
                          <a:schemeClr val="tx1"/>
                        </a:solidFill>
                        <a:effectLst/>
                        <a:latin typeface="+mn-lt"/>
                        <a:ea typeface="Times New Roman"/>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spcAft>
                          <a:spcPts val="0"/>
                        </a:spcAft>
                      </a:pPr>
                      <a:r>
                        <a:rPr lang="en-US" sz="1100">
                          <a:solidFill>
                            <a:schemeClr val="tx1"/>
                          </a:solidFill>
                          <a:effectLst/>
                          <a:latin typeface="+mn-lt"/>
                          <a:ea typeface="Times New Roman"/>
                        </a:rPr>
                        <a:t>ND</a:t>
                      </a:r>
                      <a:endParaRPr lang="el-GR" sz="1100">
                        <a:solidFill>
                          <a:schemeClr val="tx1"/>
                        </a:solidFill>
                        <a:effectLst/>
                        <a:latin typeface="+mn-lt"/>
                        <a:ea typeface="Times New Roman"/>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spcAft>
                          <a:spcPts val="0"/>
                        </a:spcAft>
                      </a:pPr>
                      <a:r>
                        <a:rPr lang="en-US" sz="1100">
                          <a:solidFill>
                            <a:schemeClr val="tx1"/>
                          </a:solidFill>
                          <a:effectLst/>
                          <a:latin typeface="+mn-lt"/>
                          <a:ea typeface="Times New Roman"/>
                        </a:rPr>
                        <a:t>Riemer </a:t>
                      </a:r>
                      <a:r>
                        <a:rPr lang="en-US" sz="1100" i="1">
                          <a:solidFill>
                            <a:schemeClr val="tx1"/>
                          </a:solidFill>
                          <a:effectLst/>
                          <a:latin typeface="+mn-lt"/>
                          <a:ea typeface="Times New Roman"/>
                        </a:rPr>
                        <a:t>et. al</a:t>
                      </a:r>
                      <a:r>
                        <a:rPr lang="en-US" sz="1100">
                          <a:solidFill>
                            <a:schemeClr val="tx1"/>
                          </a:solidFill>
                          <a:effectLst/>
                          <a:latin typeface="+mn-lt"/>
                          <a:ea typeface="Times New Roman"/>
                        </a:rPr>
                        <a:t>., 2005 A </a:t>
                      </a:r>
                      <a:endParaRPr lang="el-GR" sz="1100">
                        <a:solidFill>
                          <a:schemeClr val="tx1"/>
                        </a:solidFill>
                        <a:effectLst/>
                        <a:latin typeface="+mn-lt"/>
                        <a:ea typeface="Times New Roman"/>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r>
              <a:tr h="283032">
                <a:tc>
                  <a:txBody>
                    <a:bodyPr/>
                    <a:lstStyle/>
                    <a:p>
                      <a:pPr algn="ctr">
                        <a:spcAft>
                          <a:spcPts val="0"/>
                        </a:spcAft>
                      </a:pPr>
                      <a:r>
                        <a:rPr lang="en-US" sz="1100">
                          <a:solidFill>
                            <a:schemeClr val="tx1"/>
                          </a:solidFill>
                          <a:effectLst/>
                          <a:latin typeface="+mn-lt"/>
                          <a:ea typeface="Times New Roman"/>
                        </a:rPr>
                        <a:t>Melanoma</a:t>
                      </a:r>
                      <a:endParaRPr lang="el-GR" sz="1100">
                        <a:solidFill>
                          <a:schemeClr val="tx1"/>
                        </a:solidFill>
                        <a:effectLst/>
                        <a:latin typeface="+mn-lt"/>
                        <a:ea typeface="Times New Roman"/>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spcAft>
                          <a:spcPts val="0"/>
                        </a:spcAft>
                      </a:pPr>
                      <a:r>
                        <a:rPr lang="en-US" sz="1100" dirty="0">
                          <a:solidFill>
                            <a:schemeClr val="tx1"/>
                          </a:solidFill>
                          <a:effectLst/>
                          <a:latin typeface="+mn-lt"/>
                          <a:ea typeface="Times New Roman"/>
                        </a:rPr>
                        <a:t>Fd.g8.m</a:t>
                      </a:r>
                      <a:endParaRPr lang="el-GR" sz="1100" dirty="0">
                        <a:solidFill>
                          <a:schemeClr val="tx1"/>
                        </a:solidFill>
                        <a:effectLst/>
                        <a:latin typeface="+mn-lt"/>
                        <a:ea typeface="Times New Roman"/>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spcAft>
                          <a:spcPts val="0"/>
                        </a:spcAft>
                      </a:pPr>
                      <a:r>
                        <a:rPr lang="en-US" sz="1100" dirty="0">
                          <a:solidFill>
                            <a:schemeClr val="tx1"/>
                          </a:solidFill>
                          <a:effectLst/>
                          <a:latin typeface="+mn-lt"/>
                          <a:ea typeface="Times New Roman"/>
                        </a:rPr>
                        <a:t>HMW-MAA</a:t>
                      </a:r>
                      <a:endParaRPr lang="el-GR" sz="1100" dirty="0">
                        <a:solidFill>
                          <a:schemeClr val="tx1"/>
                        </a:solidFill>
                        <a:effectLst/>
                        <a:latin typeface="+mn-lt"/>
                        <a:ea typeface="Times New Roman"/>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spcAft>
                          <a:spcPts val="0"/>
                        </a:spcAft>
                      </a:pPr>
                      <a:r>
                        <a:rPr lang="en-US" sz="1100">
                          <a:solidFill>
                            <a:schemeClr val="tx1"/>
                          </a:solidFill>
                          <a:effectLst/>
                          <a:latin typeface="+mn-lt"/>
                          <a:ea typeface="Times New Roman"/>
                        </a:rPr>
                        <a:t>Mice</a:t>
                      </a:r>
                      <a:endParaRPr lang="el-GR" sz="1100">
                        <a:solidFill>
                          <a:schemeClr val="tx1"/>
                        </a:solidFill>
                        <a:effectLst/>
                        <a:latin typeface="+mn-lt"/>
                        <a:ea typeface="Times New Roman"/>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spcAft>
                          <a:spcPts val="0"/>
                        </a:spcAft>
                      </a:pPr>
                      <a:r>
                        <a:rPr lang="en-US" sz="1100">
                          <a:solidFill>
                            <a:schemeClr val="tx1"/>
                          </a:solidFill>
                          <a:effectLst/>
                          <a:latin typeface="+mn-lt"/>
                          <a:ea typeface="Times New Roman"/>
                        </a:rPr>
                        <a:t>Specific humoral</a:t>
                      </a:r>
                      <a:endParaRPr lang="el-GR" sz="1100">
                        <a:solidFill>
                          <a:schemeClr val="tx1"/>
                        </a:solidFill>
                        <a:effectLst/>
                        <a:latin typeface="+mn-lt"/>
                        <a:ea typeface="Times New Roman"/>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spcAft>
                          <a:spcPts val="0"/>
                        </a:spcAft>
                      </a:pPr>
                      <a:r>
                        <a:rPr lang="en-US" sz="1100">
                          <a:solidFill>
                            <a:schemeClr val="tx1"/>
                          </a:solidFill>
                          <a:effectLst/>
                          <a:latin typeface="+mn-lt"/>
                          <a:ea typeface="Times New Roman"/>
                        </a:rPr>
                        <a:t>ND</a:t>
                      </a:r>
                      <a:endParaRPr lang="el-GR" sz="1100">
                        <a:solidFill>
                          <a:schemeClr val="tx1"/>
                        </a:solidFill>
                        <a:effectLst/>
                        <a:latin typeface="+mn-lt"/>
                        <a:ea typeface="Times New Roman"/>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spcAft>
                          <a:spcPts val="0"/>
                        </a:spcAft>
                      </a:pPr>
                      <a:r>
                        <a:rPr lang="en-US" sz="1100">
                          <a:solidFill>
                            <a:schemeClr val="tx1"/>
                          </a:solidFill>
                          <a:effectLst/>
                          <a:latin typeface="+mn-lt"/>
                          <a:ea typeface="Times New Roman"/>
                        </a:rPr>
                        <a:t>Riemer </a:t>
                      </a:r>
                      <a:r>
                        <a:rPr lang="en-US" sz="1100" i="1">
                          <a:solidFill>
                            <a:schemeClr val="tx1"/>
                          </a:solidFill>
                          <a:effectLst/>
                          <a:latin typeface="+mn-lt"/>
                          <a:ea typeface="Times New Roman"/>
                        </a:rPr>
                        <a:t>et. al</a:t>
                      </a:r>
                      <a:r>
                        <a:rPr lang="en-US" sz="1100">
                          <a:solidFill>
                            <a:schemeClr val="tx1"/>
                          </a:solidFill>
                          <a:effectLst/>
                          <a:latin typeface="+mn-lt"/>
                          <a:ea typeface="Times New Roman"/>
                        </a:rPr>
                        <a:t>., 2005 B </a:t>
                      </a:r>
                      <a:endParaRPr lang="el-GR" sz="1100">
                        <a:solidFill>
                          <a:schemeClr val="tx1"/>
                        </a:solidFill>
                        <a:effectLst/>
                        <a:latin typeface="+mn-lt"/>
                        <a:ea typeface="Times New Roman"/>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r>
              <a:tr h="162814">
                <a:tc>
                  <a:txBody>
                    <a:bodyPr/>
                    <a:lstStyle/>
                    <a:p>
                      <a:pPr algn="ctr">
                        <a:spcAft>
                          <a:spcPts val="0"/>
                        </a:spcAft>
                      </a:pPr>
                      <a:r>
                        <a:rPr lang="en-US" sz="1100" dirty="0">
                          <a:solidFill>
                            <a:schemeClr val="tx1"/>
                          </a:solidFill>
                          <a:effectLst/>
                          <a:latin typeface="+mn-lt"/>
                          <a:ea typeface="Times New Roman"/>
                        </a:rPr>
                        <a:t>Melanoma </a:t>
                      </a:r>
                      <a:endParaRPr lang="el-GR" sz="1100" dirty="0">
                        <a:solidFill>
                          <a:schemeClr val="tx1"/>
                        </a:solidFill>
                        <a:effectLst/>
                        <a:latin typeface="+mn-lt"/>
                        <a:ea typeface="Times New Roman"/>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spcAft>
                          <a:spcPts val="0"/>
                        </a:spcAft>
                      </a:pPr>
                      <a:r>
                        <a:rPr lang="en-US" sz="1100" dirty="0">
                          <a:solidFill>
                            <a:schemeClr val="tx1"/>
                          </a:solidFill>
                          <a:effectLst/>
                          <a:latin typeface="+mn-lt"/>
                          <a:ea typeface="Times New Roman"/>
                        </a:rPr>
                        <a:t>Fd.g3</a:t>
                      </a:r>
                      <a:endParaRPr lang="el-GR" sz="1100" dirty="0">
                        <a:solidFill>
                          <a:schemeClr val="tx1"/>
                        </a:solidFill>
                        <a:effectLst/>
                        <a:latin typeface="+mn-lt"/>
                        <a:ea typeface="Times New Roman"/>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spcAft>
                          <a:spcPts val="0"/>
                        </a:spcAft>
                      </a:pPr>
                      <a:r>
                        <a:rPr lang="en-US" sz="1100">
                          <a:solidFill>
                            <a:schemeClr val="tx1"/>
                          </a:solidFill>
                          <a:effectLst/>
                          <a:latin typeface="+mn-lt"/>
                          <a:ea typeface="Times New Roman"/>
                        </a:rPr>
                        <a:t>HMW-MAA</a:t>
                      </a:r>
                      <a:endParaRPr lang="el-GR" sz="1100">
                        <a:solidFill>
                          <a:schemeClr val="tx1"/>
                        </a:solidFill>
                        <a:effectLst/>
                        <a:latin typeface="+mn-lt"/>
                        <a:ea typeface="Times New Roman"/>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spcAft>
                          <a:spcPts val="0"/>
                        </a:spcAft>
                      </a:pPr>
                      <a:r>
                        <a:rPr lang="en-US" sz="1100">
                          <a:solidFill>
                            <a:schemeClr val="tx1"/>
                          </a:solidFill>
                          <a:effectLst/>
                          <a:latin typeface="+mn-lt"/>
                          <a:ea typeface="Times New Roman"/>
                        </a:rPr>
                        <a:t>Mice</a:t>
                      </a:r>
                      <a:endParaRPr lang="el-GR" sz="1100">
                        <a:solidFill>
                          <a:schemeClr val="tx1"/>
                        </a:solidFill>
                        <a:effectLst/>
                        <a:latin typeface="+mn-lt"/>
                        <a:ea typeface="Times New Roman"/>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spcAft>
                          <a:spcPts val="0"/>
                        </a:spcAft>
                      </a:pPr>
                      <a:r>
                        <a:rPr lang="en-US" sz="1100">
                          <a:solidFill>
                            <a:schemeClr val="tx1"/>
                          </a:solidFill>
                          <a:effectLst/>
                          <a:latin typeface="+mn-lt"/>
                          <a:ea typeface="Times New Roman"/>
                        </a:rPr>
                        <a:t>Specific humoral</a:t>
                      </a:r>
                      <a:endParaRPr lang="el-GR" sz="1100">
                        <a:solidFill>
                          <a:schemeClr val="tx1"/>
                        </a:solidFill>
                        <a:effectLst/>
                        <a:latin typeface="+mn-lt"/>
                        <a:ea typeface="Times New Roman"/>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spcAft>
                          <a:spcPts val="0"/>
                        </a:spcAft>
                      </a:pPr>
                      <a:r>
                        <a:rPr lang="en-US" sz="1100">
                          <a:solidFill>
                            <a:schemeClr val="tx1"/>
                          </a:solidFill>
                          <a:effectLst/>
                          <a:latin typeface="+mn-lt"/>
                          <a:ea typeface="Times New Roman"/>
                        </a:rPr>
                        <a:t>ND</a:t>
                      </a:r>
                      <a:endParaRPr lang="el-GR" sz="1100">
                        <a:solidFill>
                          <a:schemeClr val="tx1"/>
                        </a:solidFill>
                        <a:effectLst/>
                        <a:latin typeface="+mn-lt"/>
                        <a:ea typeface="Times New Roman"/>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spcAft>
                          <a:spcPts val="0"/>
                        </a:spcAft>
                      </a:pPr>
                      <a:r>
                        <a:rPr lang="en-US" sz="1100">
                          <a:solidFill>
                            <a:schemeClr val="tx1"/>
                          </a:solidFill>
                          <a:effectLst/>
                          <a:latin typeface="+mn-lt"/>
                          <a:ea typeface="Times New Roman"/>
                        </a:rPr>
                        <a:t>Luo </a:t>
                      </a:r>
                      <a:r>
                        <a:rPr lang="en-US" sz="1100" i="1">
                          <a:solidFill>
                            <a:schemeClr val="tx1"/>
                          </a:solidFill>
                          <a:effectLst/>
                          <a:latin typeface="+mn-lt"/>
                          <a:ea typeface="Times New Roman"/>
                        </a:rPr>
                        <a:t>et. al</a:t>
                      </a:r>
                      <a:r>
                        <a:rPr lang="en-US" sz="1100">
                          <a:solidFill>
                            <a:schemeClr val="tx1"/>
                          </a:solidFill>
                          <a:effectLst/>
                          <a:latin typeface="+mn-lt"/>
                          <a:ea typeface="Times New Roman"/>
                        </a:rPr>
                        <a:t>., 2005 </a:t>
                      </a:r>
                      <a:endParaRPr lang="el-GR" sz="1100">
                        <a:solidFill>
                          <a:schemeClr val="tx1"/>
                        </a:solidFill>
                        <a:effectLst/>
                        <a:latin typeface="+mn-lt"/>
                        <a:ea typeface="Times New Roman"/>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r>
              <a:tr h="162814">
                <a:tc>
                  <a:txBody>
                    <a:bodyPr/>
                    <a:lstStyle/>
                    <a:p>
                      <a:pPr algn="ctr">
                        <a:spcAft>
                          <a:spcPts val="0"/>
                        </a:spcAft>
                      </a:pPr>
                      <a:r>
                        <a:rPr lang="en-US" sz="1100">
                          <a:solidFill>
                            <a:schemeClr val="tx1"/>
                          </a:solidFill>
                          <a:effectLst/>
                          <a:latin typeface="+mn-lt"/>
                          <a:ea typeface="Times New Roman"/>
                        </a:rPr>
                        <a:t>Melanoma </a:t>
                      </a:r>
                      <a:endParaRPr lang="el-GR" sz="1100">
                        <a:solidFill>
                          <a:schemeClr val="tx1"/>
                        </a:solidFill>
                        <a:effectLst/>
                        <a:latin typeface="+mn-lt"/>
                        <a:ea typeface="Times New Roman"/>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spcAft>
                          <a:spcPts val="0"/>
                        </a:spcAft>
                      </a:pPr>
                      <a:r>
                        <a:rPr lang="en-US" sz="1100">
                          <a:solidFill>
                            <a:schemeClr val="tx1"/>
                          </a:solidFill>
                          <a:effectLst/>
                          <a:latin typeface="+mn-lt"/>
                          <a:ea typeface="Times New Roman"/>
                        </a:rPr>
                        <a:t>Fd.g8.m</a:t>
                      </a:r>
                      <a:endParaRPr lang="el-GR" sz="1100">
                        <a:solidFill>
                          <a:schemeClr val="tx1"/>
                        </a:solidFill>
                        <a:effectLst/>
                        <a:latin typeface="+mn-lt"/>
                        <a:ea typeface="Times New Roman"/>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spcAft>
                          <a:spcPts val="0"/>
                        </a:spcAft>
                      </a:pPr>
                      <a:r>
                        <a:rPr lang="en-US" sz="1100" dirty="0">
                          <a:solidFill>
                            <a:schemeClr val="tx1"/>
                          </a:solidFill>
                          <a:effectLst/>
                          <a:latin typeface="+mn-lt"/>
                          <a:ea typeface="Times New Roman"/>
                        </a:rPr>
                        <a:t>MAGE A1</a:t>
                      </a:r>
                      <a:endParaRPr lang="el-GR" sz="1100" dirty="0">
                        <a:solidFill>
                          <a:schemeClr val="tx1"/>
                        </a:solidFill>
                        <a:effectLst/>
                        <a:latin typeface="+mn-lt"/>
                        <a:ea typeface="Times New Roman"/>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spcAft>
                          <a:spcPts val="0"/>
                        </a:spcAft>
                      </a:pPr>
                      <a:r>
                        <a:rPr lang="en-US" sz="1100">
                          <a:solidFill>
                            <a:schemeClr val="tx1"/>
                          </a:solidFill>
                          <a:effectLst/>
                          <a:latin typeface="+mn-lt"/>
                          <a:ea typeface="Times New Roman"/>
                        </a:rPr>
                        <a:t>Mice</a:t>
                      </a:r>
                      <a:endParaRPr lang="el-GR" sz="1100">
                        <a:solidFill>
                          <a:schemeClr val="tx1"/>
                        </a:solidFill>
                        <a:effectLst/>
                        <a:latin typeface="+mn-lt"/>
                        <a:ea typeface="Times New Roman"/>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spcAft>
                          <a:spcPts val="0"/>
                        </a:spcAft>
                      </a:pPr>
                      <a:r>
                        <a:rPr lang="en-US" sz="1100">
                          <a:solidFill>
                            <a:schemeClr val="tx1"/>
                          </a:solidFill>
                          <a:effectLst/>
                          <a:latin typeface="+mn-lt"/>
                          <a:ea typeface="Times New Roman"/>
                        </a:rPr>
                        <a:t>Specific cellular</a:t>
                      </a:r>
                      <a:endParaRPr lang="el-GR" sz="1100">
                        <a:solidFill>
                          <a:schemeClr val="tx1"/>
                        </a:solidFill>
                        <a:effectLst/>
                        <a:latin typeface="+mn-lt"/>
                        <a:ea typeface="Times New Roman"/>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spcAft>
                          <a:spcPts val="0"/>
                        </a:spcAft>
                      </a:pPr>
                      <a:r>
                        <a:rPr lang="en-US" sz="1100">
                          <a:solidFill>
                            <a:schemeClr val="tx1"/>
                          </a:solidFill>
                          <a:effectLst/>
                          <a:latin typeface="+mn-lt"/>
                          <a:ea typeface="Times New Roman"/>
                        </a:rPr>
                        <a:t>Significant</a:t>
                      </a:r>
                      <a:endParaRPr lang="el-GR" sz="1100">
                        <a:solidFill>
                          <a:schemeClr val="tx1"/>
                        </a:solidFill>
                        <a:effectLst/>
                        <a:latin typeface="+mn-lt"/>
                        <a:ea typeface="Times New Roman"/>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spcAft>
                          <a:spcPts val="0"/>
                        </a:spcAft>
                      </a:pPr>
                      <a:r>
                        <a:rPr lang="en-US" sz="1100">
                          <a:solidFill>
                            <a:schemeClr val="tx1"/>
                          </a:solidFill>
                          <a:effectLst/>
                          <a:latin typeface="+mn-lt"/>
                          <a:ea typeface="Times New Roman"/>
                        </a:rPr>
                        <a:t>Fang </a:t>
                      </a:r>
                      <a:r>
                        <a:rPr lang="en-US" sz="1100" i="1">
                          <a:solidFill>
                            <a:schemeClr val="tx1"/>
                          </a:solidFill>
                          <a:effectLst/>
                          <a:latin typeface="+mn-lt"/>
                          <a:ea typeface="Times New Roman"/>
                        </a:rPr>
                        <a:t>et. al</a:t>
                      </a:r>
                      <a:r>
                        <a:rPr lang="en-US" sz="1100">
                          <a:solidFill>
                            <a:schemeClr val="tx1"/>
                          </a:solidFill>
                          <a:effectLst/>
                          <a:latin typeface="+mn-lt"/>
                          <a:ea typeface="Times New Roman"/>
                        </a:rPr>
                        <a:t>., 2005 </a:t>
                      </a:r>
                      <a:endParaRPr lang="el-GR" sz="1100">
                        <a:solidFill>
                          <a:schemeClr val="tx1"/>
                        </a:solidFill>
                        <a:effectLst/>
                        <a:latin typeface="+mn-lt"/>
                        <a:ea typeface="Times New Roman"/>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r>
              <a:tr h="283032">
                <a:tc>
                  <a:txBody>
                    <a:bodyPr/>
                    <a:lstStyle/>
                    <a:p>
                      <a:pPr algn="ctr">
                        <a:spcAft>
                          <a:spcPts val="0"/>
                        </a:spcAft>
                      </a:pPr>
                      <a:r>
                        <a:rPr lang="en-US" sz="1100">
                          <a:solidFill>
                            <a:schemeClr val="tx1"/>
                          </a:solidFill>
                          <a:effectLst/>
                          <a:latin typeface="+mn-lt"/>
                          <a:ea typeface="Times New Roman"/>
                        </a:rPr>
                        <a:t>Melanoma </a:t>
                      </a:r>
                      <a:endParaRPr lang="el-GR" sz="1100">
                        <a:solidFill>
                          <a:schemeClr val="tx1"/>
                        </a:solidFill>
                        <a:effectLst/>
                        <a:latin typeface="+mn-lt"/>
                        <a:ea typeface="Times New Roman"/>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spcAft>
                          <a:spcPts val="0"/>
                        </a:spcAft>
                      </a:pPr>
                      <a:r>
                        <a:rPr lang="en-US" sz="1100" smtClean="0">
                          <a:solidFill>
                            <a:schemeClr val="tx1"/>
                          </a:solidFill>
                          <a:effectLst/>
                          <a:latin typeface="+mn-lt"/>
                          <a:ea typeface="Times New Roman"/>
                        </a:rPr>
                        <a:t>Fd.g8</a:t>
                      </a:r>
                      <a:endParaRPr lang="el-GR" sz="1100" dirty="0">
                        <a:solidFill>
                          <a:schemeClr val="tx1"/>
                        </a:solidFill>
                        <a:effectLst/>
                        <a:latin typeface="+mn-lt"/>
                        <a:ea typeface="Times New Roman"/>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spcAft>
                          <a:spcPts val="0"/>
                        </a:spcAft>
                      </a:pPr>
                      <a:r>
                        <a:rPr lang="en-US" sz="1100" dirty="0">
                          <a:solidFill>
                            <a:schemeClr val="tx1"/>
                          </a:solidFill>
                          <a:effectLst/>
                          <a:latin typeface="+mn-lt"/>
                          <a:ea typeface="Times New Roman"/>
                        </a:rPr>
                        <a:t>HMW-MAA</a:t>
                      </a:r>
                      <a:endParaRPr lang="el-GR" sz="1100" dirty="0">
                        <a:solidFill>
                          <a:schemeClr val="tx1"/>
                        </a:solidFill>
                        <a:effectLst/>
                        <a:latin typeface="+mn-lt"/>
                        <a:ea typeface="Times New Roman"/>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spcAft>
                          <a:spcPts val="0"/>
                        </a:spcAft>
                      </a:pPr>
                      <a:r>
                        <a:rPr lang="en-US" sz="1100" dirty="0">
                          <a:solidFill>
                            <a:schemeClr val="tx1"/>
                          </a:solidFill>
                          <a:effectLst/>
                          <a:latin typeface="+mn-lt"/>
                          <a:ea typeface="Times New Roman"/>
                        </a:rPr>
                        <a:t>Rabbits</a:t>
                      </a:r>
                      <a:endParaRPr lang="el-GR" sz="1100" dirty="0">
                        <a:solidFill>
                          <a:schemeClr val="tx1"/>
                        </a:solidFill>
                        <a:effectLst/>
                        <a:latin typeface="+mn-lt"/>
                        <a:ea typeface="Times New Roman"/>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spcAft>
                          <a:spcPts val="0"/>
                        </a:spcAft>
                      </a:pPr>
                      <a:r>
                        <a:rPr lang="en-US" sz="1100">
                          <a:solidFill>
                            <a:schemeClr val="tx1"/>
                          </a:solidFill>
                          <a:effectLst/>
                          <a:latin typeface="+mn-lt"/>
                          <a:ea typeface="Times New Roman"/>
                        </a:rPr>
                        <a:t>Specific humoral</a:t>
                      </a:r>
                      <a:endParaRPr lang="el-GR" sz="1100">
                        <a:solidFill>
                          <a:schemeClr val="tx1"/>
                        </a:solidFill>
                        <a:effectLst/>
                        <a:latin typeface="+mn-lt"/>
                        <a:ea typeface="Times New Roman"/>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spcAft>
                          <a:spcPts val="0"/>
                        </a:spcAft>
                      </a:pPr>
                      <a:r>
                        <a:rPr lang="en-US" sz="1100">
                          <a:solidFill>
                            <a:schemeClr val="tx1"/>
                          </a:solidFill>
                          <a:effectLst/>
                          <a:latin typeface="+mn-lt"/>
                          <a:ea typeface="Times New Roman"/>
                        </a:rPr>
                        <a:t>ND</a:t>
                      </a:r>
                      <a:endParaRPr lang="el-GR" sz="1100">
                        <a:solidFill>
                          <a:schemeClr val="tx1"/>
                        </a:solidFill>
                        <a:effectLst/>
                        <a:latin typeface="+mn-lt"/>
                        <a:ea typeface="Times New Roman"/>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spcAft>
                          <a:spcPts val="0"/>
                        </a:spcAft>
                      </a:pPr>
                      <a:r>
                        <a:rPr lang="en-US" sz="1100">
                          <a:solidFill>
                            <a:schemeClr val="tx1"/>
                          </a:solidFill>
                          <a:effectLst/>
                          <a:latin typeface="+mn-lt"/>
                          <a:ea typeface="Times New Roman"/>
                        </a:rPr>
                        <a:t>Wagner </a:t>
                      </a:r>
                      <a:r>
                        <a:rPr lang="en-US" sz="1100" i="1">
                          <a:solidFill>
                            <a:schemeClr val="tx1"/>
                          </a:solidFill>
                          <a:effectLst/>
                          <a:latin typeface="+mn-lt"/>
                          <a:ea typeface="Times New Roman"/>
                        </a:rPr>
                        <a:t>et. al</a:t>
                      </a:r>
                      <a:r>
                        <a:rPr lang="en-US" sz="1100">
                          <a:solidFill>
                            <a:schemeClr val="tx1"/>
                          </a:solidFill>
                          <a:effectLst/>
                          <a:latin typeface="+mn-lt"/>
                          <a:ea typeface="Times New Roman"/>
                        </a:rPr>
                        <a:t>., 2005 </a:t>
                      </a:r>
                      <a:endParaRPr lang="el-GR" sz="1100">
                        <a:solidFill>
                          <a:schemeClr val="tx1"/>
                        </a:solidFill>
                        <a:effectLst/>
                        <a:latin typeface="+mn-lt"/>
                        <a:ea typeface="Times New Roman"/>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r>
              <a:tr h="162814">
                <a:tc>
                  <a:txBody>
                    <a:bodyPr/>
                    <a:lstStyle/>
                    <a:p>
                      <a:pPr algn="ctr">
                        <a:spcAft>
                          <a:spcPts val="0"/>
                        </a:spcAft>
                      </a:pPr>
                      <a:r>
                        <a:rPr lang="en-US" sz="1100">
                          <a:solidFill>
                            <a:schemeClr val="tx1"/>
                          </a:solidFill>
                          <a:effectLst/>
                          <a:latin typeface="+mn-lt"/>
                          <a:ea typeface="Times New Roman"/>
                        </a:rPr>
                        <a:t>Melanoma </a:t>
                      </a:r>
                      <a:endParaRPr lang="el-GR" sz="1100">
                        <a:solidFill>
                          <a:schemeClr val="tx1"/>
                        </a:solidFill>
                        <a:effectLst/>
                        <a:latin typeface="+mn-lt"/>
                        <a:ea typeface="Times New Roman"/>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spcAft>
                          <a:spcPts val="0"/>
                        </a:spcAft>
                      </a:pPr>
                      <a:r>
                        <a:rPr lang="en-US" sz="1100">
                          <a:solidFill>
                            <a:schemeClr val="tx1"/>
                          </a:solidFill>
                          <a:effectLst/>
                          <a:latin typeface="+mn-lt"/>
                          <a:ea typeface="Times New Roman"/>
                        </a:rPr>
                        <a:t>Fd.g3</a:t>
                      </a:r>
                      <a:endParaRPr lang="el-GR" sz="1100">
                        <a:solidFill>
                          <a:schemeClr val="tx1"/>
                        </a:solidFill>
                        <a:effectLst/>
                        <a:latin typeface="+mn-lt"/>
                        <a:ea typeface="Times New Roman"/>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spcAft>
                          <a:spcPts val="0"/>
                        </a:spcAft>
                      </a:pPr>
                      <a:r>
                        <a:rPr lang="en-US" sz="1100">
                          <a:solidFill>
                            <a:schemeClr val="tx1"/>
                          </a:solidFill>
                          <a:effectLst/>
                          <a:latin typeface="+mn-lt"/>
                          <a:ea typeface="Times New Roman"/>
                        </a:rPr>
                        <a:t>HMW-MAA</a:t>
                      </a:r>
                      <a:endParaRPr lang="el-GR" sz="1100">
                        <a:solidFill>
                          <a:schemeClr val="tx1"/>
                        </a:solidFill>
                        <a:effectLst/>
                        <a:latin typeface="+mn-lt"/>
                        <a:ea typeface="Times New Roman"/>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spcAft>
                          <a:spcPts val="0"/>
                        </a:spcAft>
                      </a:pPr>
                      <a:r>
                        <a:rPr lang="en-US" sz="1100" dirty="0">
                          <a:solidFill>
                            <a:schemeClr val="tx1"/>
                          </a:solidFill>
                          <a:effectLst/>
                          <a:latin typeface="+mn-lt"/>
                          <a:ea typeface="Times New Roman"/>
                        </a:rPr>
                        <a:t>Rabbits</a:t>
                      </a:r>
                      <a:endParaRPr lang="el-GR" sz="1100" dirty="0">
                        <a:solidFill>
                          <a:schemeClr val="tx1"/>
                        </a:solidFill>
                        <a:effectLst/>
                        <a:latin typeface="+mn-lt"/>
                        <a:ea typeface="Times New Roman"/>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spcAft>
                          <a:spcPts val="0"/>
                        </a:spcAft>
                      </a:pPr>
                      <a:r>
                        <a:rPr lang="en-US" sz="1100">
                          <a:solidFill>
                            <a:schemeClr val="tx1"/>
                          </a:solidFill>
                          <a:effectLst/>
                          <a:latin typeface="+mn-lt"/>
                          <a:ea typeface="Times New Roman"/>
                        </a:rPr>
                        <a:t>Specific humoral</a:t>
                      </a:r>
                      <a:endParaRPr lang="el-GR" sz="1100">
                        <a:solidFill>
                          <a:schemeClr val="tx1"/>
                        </a:solidFill>
                        <a:effectLst/>
                        <a:latin typeface="+mn-lt"/>
                        <a:ea typeface="Times New Roman"/>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spcAft>
                          <a:spcPts val="0"/>
                        </a:spcAft>
                      </a:pPr>
                      <a:r>
                        <a:rPr lang="en-US" sz="1100">
                          <a:solidFill>
                            <a:schemeClr val="tx1"/>
                          </a:solidFill>
                          <a:effectLst/>
                          <a:latin typeface="+mn-lt"/>
                          <a:ea typeface="Times New Roman"/>
                        </a:rPr>
                        <a:t>ND</a:t>
                      </a:r>
                      <a:endParaRPr lang="el-GR" sz="1100">
                        <a:solidFill>
                          <a:schemeClr val="tx1"/>
                        </a:solidFill>
                        <a:effectLst/>
                        <a:latin typeface="+mn-lt"/>
                        <a:ea typeface="Times New Roman"/>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spcAft>
                          <a:spcPts val="0"/>
                        </a:spcAft>
                      </a:pPr>
                      <a:r>
                        <a:rPr lang="en-US" sz="1100">
                          <a:solidFill>
                            <a:schemeClr val="tx1"/>
                          </a:solidFill>
                          <a:effectLst/>
                          <a:latin typeface="+mn-lt"/>
                          <a:ea typeface="Times New Roman"/>
                        </a:rPr>
                        <a:t>Luo </a:t>
                      </a:r>
                      <a:r>
                        <a:rPr lang="en-US" sz="1100" i="1">
                          <a:solidFill>
                            <a:schemeClr val="tx1"/>
                          </a:solidFill>
                          <a:effectLst/>
                          <a:latin typeface="+mn-lt"/>
                          <a:ea typeface="Times New Roman"/>
                        </a:rPr>
                        <a:t>et. al</a:t>
                      </a:r>
                      <a:r>
                        <a:rPr lang="en-US" sz="1100">
                          <a:solidFill>
                            <a:schemeClr val="tx1"/>
                          </a:solidFill>
                          <a:effectLst/>
                          <a:latin typeface="+mn-lt"/>
                          <a:ea typeface="Times New Roman"/>
                        </a:rPr>
                        <a:t>., 2006 </a:t>
                      </a:r>
                      <a:endParaRPr lang="el-GR" sz="1100">
                        <a:solidFill>
                          <a:schemeClr val="tx1"/>
                        </a:solidFill>
                        <a:effectLst/>
                        <a:latin typeface="+mn-lt"/>
                        <a:ea typeface="Times New Roman"/>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r>
              <a:tr h="325628">
                <a:tc>
                  <a:txBody>
                    <a:bodyPr/>
                    <a:lstStyle/>
                    <a:p>
                      <a:pPr algn="ctr">
                        <a:spcAft>
                          <a:spcPts val="0"/>
                        </a:spcAft>
                      </a:pPr>
                      <a:r>
                        <a:rPr lang="en-US" sz="1100">
                          <a:solidFill>
                            <a:schemeClr val="tx1"/>
                          </a:solidFill>
                          <a:effectLst/>
                          <a:latin typeface="+mn-lt"/>
                          <a:ea typeface="Times New Roman"/>
                        </a:rPr>
                        <a:t>Melanoma </a:t>
                      </a:r>
                      <a:endParaRPr lang="el-GR" sz="1100">
                        <a:solidFill>
                          <a:schemeClr val="tx1"/>
                        </a:solidFill>
                        <a:effectLst/>
                        <a:latin typeface="+mn-lt"/>
                        <a:ea typeface="Times New Roman"/>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spcAft>
                          <a:spcPts val="0"/>
                        </a:spcAft>
                      </a:pPr>
                      <a:r>
                        <a:rPr lang="en-US" sz="1100">
                          <a:solidFill>
                            <a:schemeClr val="tx1"/>
                          </a:solidFill>
                          <a:effectLst/>
                          <a:latin typeface="+mn-lt"/>
                          <a:ea typeface="Times New Roman"/>
                        </a:rPr>
                        <a:t>F1.g8.m, M13.g3</a:t>
                      </a:r>
                      <a:endParaRPr lang="el-GR" sz="1100">
                        <a:solidFill>
                          <a:schemeClr val="tx1"/>
                        </a:solidFill>
                        <a:effectLst/>
                        <a:latin typeface="+mn-lt"/>
                        <a:ea typeface="Times New Roman"/>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spcAft>
                          <a:spcPts val="0"/>
                        </a:spcAft>
                      </a:pPr>
                      <a:r>
                        <a:rPr lang="en-US" sz="1100">
                          <a:solidFill>
                            <a:schemeClr val="tx1"/>
                          </a:solidFill>
                          <a:effectLst/>
                          <a:latin typeface="+mn-lt"/>
                          <a:ea typeface="Times New Roman"/>
                        </a:rPr>
                        <a:t>HMW-MAA</a:t>
                      </a:r>
                      <a:endParaRPr lang="el-GR" sz="1100">
                        <a:solidFill>
                          <a:schemeClr val="tx1"/>
                        </a:solidFill>
                        <a:effectLst/>
                        <a:latin typeface="+mn-lt"/>
                        <a:ea typeface="Times New Roman"/>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spcAft>
                          <a:spcPts val="0"/>
                        </a:spcAft>
                      </a:pPr>
                      <a:r>
                        <a:rPr lang="en-US" sz="1100" dirty="0">
                          <a:solidFill>
                            <a:schemeClr val="tx1"/>
                          </a:solidFill>
                          <a:effectLst/>
                          <a:latin typeface="+mn-lt"/>
                          <a:ea typeface="Times New Roman"/>
                        </a:rPr>
                        <a:t>Mice, Rabbits</a:t>
                      </a:r>
                      <a:endParaRPr lang="el-GR" sz="1100" dirty="0">
                        <a:solidFill>
                          <a:schemeClr val="tx1"/>
                        </a:solidFill>
                        <a:effectLst/>
                        <a:latin typeface="+mn-lt"/>
                        <a:ea typeface="Times New Roman"/>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spcAft>
                          <a:spcPts val="0"/>
                        </a:spcAft>
                      </a:pPr>
                      <a:r>
                        <a:rPr lang="en-US" sz="1100">
                          <a:solidFill>
                            <a:schemeClr val="tx1"/>
                          </a:solidFill>
                          <a:effectLst/>
                          <a:latin typeface="+mn-lt"/>
                          <a:ea typeface="Times New Roman"/>
                        </a:rPr>
                        <a:t>Specific humoral only in mice</a:t>
                      </a:r>
                      <a:endParaRPr lang="el-GR" sz="1100">
                        <a:solidFill>
                          <a:schemeClr val="tx1"/>
                        </a:solidFill>
                        <a:effectLst/>
                        <a:latin typeface="+mn-lt"/>
                        <a:ea typeface="Times New Roman"/>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spcAft>
                          <a:spcPts val="0"/>
                        </a:spcAft>
                      </a:pPr>
                      <a:r>
                        <a:rPr lang="en-US" sz="1100">
                          <a:solidFill>
                            <a:schemeClr val="tx1"/>
                          </a:solidFill>
                          <a:effectLst/>
                          <a:latin typeface="+mn-lt"/>
                          <a:ea typeface="Times New Roman"/>
                        </a:rPr>
                        <a:t>ND</a:t>
                      </a:r>
                      <a:endParaRPr lang="el-GR" sz="1100">
                        <a:solidFill>
                          <a:schemeClr val="tx1"/>
                        </a:solidFill>
                        <a:effectLst/>
                        <a:latin typeface="+mn-lt"/>
                        <a:ea typeface="Times New Roman"/>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spcAft>
                          <a:spcPts val="0"/>
                        </a:spcAft>
                      </a:pPr>
                      <a:r>
                        <a:rPr lang="en-US" sz="1100">
                          <a:solidFill>
                            <a:schemeClr val="tx1"/>
                          </a:solidFill>
                          <a:effectLst/>
                          <a:latin typeface="+mn-lt"/>
                          <a:ea typeface="Times New Roman"/>
                        </a:rPr>
                        <a:t>Latzka </a:t>
                      </a:r>
                      <a:r>
                        <a:rPr lang="en-US" sz="1100" i="1">
                          <a:solidFill>
                            <a:schemeClr val="tx1"/>
                          </a:solidFill>
                          <a:effectLst/>
                          <a:latin typeface="+mn-lt"/>
                          <a:ea typeface="Times New Roman"/>
                        </a:rPr>
                        <a:t>et. al</a:t>
                      </a:r>
                      <a:r>
                        <a:rPr lang="en-US" sz="1100">
                          <a:solidFill>
                            <a:schemeClr val="tx1"/>
                          </a:solidFill>
                          <a:effectLst/>
                          <a:latin typeface="+mn-lt"/>
                          <a:ea typeface="Times New Roman"/>
                        </a:rPr>
                        <a:t>., 2011 </a:t>
                      </a:r>
                      <a:endParaRPr lang="el-GR" sz="1100">
                        <a:solidFill>
                          <a:schemeClr val="tx1"/>
                        </a:solidFill>
                        <a:effectLst/>
                        <a:latin typeface="+mn-lt"/>
                        <a:ea typeface="Times New Roman"/>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r>
              <a:tr h="424548">
                <a:tc>
                  <a:txBody>
                    <a:bodyPr/>
                    <a:lstStyle/>
                    <a:p>
                      <a:pPr algn="ctr">
                        <a:spcAft>
                          <a:spcPts val="0"/>
                        </a:spcAft>
                      </a:pPr>
                      <a:r>
                        <a:rPr lang="en-US" sz="1100" dirty="0">
                          <a:solidFill>
                            <a:schemeClr val="tx1"/>
                          </a:solidFill>
                          <a:effectLst/>
                          <a:latin typeface="+mn-lt"/>
                          <a:ea typeface="Times New Roman"/>
                        </a:rPr>
                        <a:t>Murine </a:t>
                      </a:r>
                      <a:r>
                        <a:rPr lang="en-US" sz="1100" dirty="0" err="1">
                          <a:solidFill>
                            <a:schemeClr val="tx1"/>
                          </a:solidFill>
                          <a:effectLst/>
                          <a:latin typeface="+mn-lt"/>
                          <a:ea typeface="Times New Roman"/>
                        </a:rPr>
                        <a:t>mastocytoma</a:t>
                      </a:r>
                      <a:r>
                        <a:rPr lang="en-US" sz="1100" dirty="0">
                          <a:solidFill>
                            <a:schemeClr val="tx1"/>
                          </a:solidFill>
                          <a:effectLst/>
                          <a:latin typeface="+mn-lt"/>
                          <a:ea typeface="Times New Roman"/>
                        </a:rPr>
                        <a:t> P815</a:t>
                      </a:r>
                      <a:endParaRPr lang="el-GR" sz="1100" dirty="0">
                        <a:solidFill>
                          <a:schemeClr val="tx1"/>
                        </a:solidFill>
                        <a:effectLst/>
                        <a:latin typeface="+mn-lt"/>
                        <a:ea typeface="Times New Roman"/>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spcAft>
                          <a:spcPts val="0"/>
                        </a:spcAft>
                      </a:pPr>
                      <a:r>
                        <a:rPr lang="en-US" sz="1100">
                          <a:solidFill>
                            <a:schemeClr val="tx1"/>
                          </a:solidFill>
                          <a:effectLst/>
                          <a:latin typeface="+mn-lt"/>
                          <a:ea typeface="Times New Roman"/>
                        </a:rPr>
                        <a:t>M13.g8.m</a:t>
                      </a:r>
                      <a:endParaRPr lang="el-GR" sz="1100">
                        <a:solidFill>
                          <a:schemeClr val="tx1"/>
                        </a:solidFill>
                        <a:effectLst/>
                        <a:latin typeface="+mn-lt"/>
                        <a:ea typeface="Times New Roman"/>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spcAft>
                          <a:spcPts val="0"/>
                        </a:spcAft>
                      </a:pPr>
                      <a:r>
                        <a:rPr lang="en-US" sz="1100">
                          <a:solidFill>
                            <a:schemeClr val="tx1"/>
                          </a:solidFill>
                          <a:effectLst/>
                          <a:latin typeface="+mn-lt"/>
                          <a:ea typeface="Times New Roman"/>
                        </a:rPr>
                        <a:t>P1A</a:t>
                      </a:r>
                      <a:endParaRPr lang="el-GR" sz="1100">
                        <a:solidFill>
                          <a:schemeClr val="tx1"/>
                        </a:solidFill>
                        <a:effectLst/>
                        <a:latin typeface="+mn-lt"/>
                        <a:ea typeface="Times New Roman"/>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spcAft>
                          <a:spcPts val="0"/>
                        </a:spcAft>
                      </a:pPr>
                      <a:r>
                        <a:rPr lang="en-US" sz="1100" dirty="0">
                          <a:solidFill>
                            <a:schemeClr val="tx1"/>
                          </a:solidFill>
                          <a:effectLst/>
                          <a:latin typeface="+mn-lt"/>
                          <a:ea typeface="Times New Roman"/>
                        </a:rPr>
                        <a:t>Mice</a:t>
                      </a:r>
                      <a:endParaRPr lang="el-GR" sz="1100" dirty="0">
                        <a:solidFill>
                          <a:schemeClr val="tx1"/>
                        </a:solidFill>
                        <a:effectLst/>
                        <a:latin typeface="+mn-lt"/>
                        <a:ea typeface="Times New Roman"/>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spcAft>
                          <a:spcPts val="0"/>
                        </a:spcAft>
                      </a:pPr>
                      <a:r>
                        <a:rPr lang="en-US" sz="1100" dirty="0">
                          <a:solidFill>
                            <a:schemeClr val="tx1"/>
                          </a:solidFill>
                          <a:effectLst/>
                          <a:latin typeface="+mn-lt"/>
                          <a:ea typeface="Times New Roman"/>
                        </a:rPr>
                        <a:t>Specific cellular</a:t>
                      </a:r>
                      <a:endParaRPr lang="el-GR" sz="1100" dirty="0">
                        <a:solidFill>
                          <a:schemeClr val="tx1"/>
                        </a:solidFill>
                        <a:effectLst/>
                        <a:latin typeface="+mn-lt"/>
                        <a:ea typeface="Times New Roman"/>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spcAft>
                          <a:spcPts val="0"/>
                        </a:spcAft>
                      </a:pPr>
                      <a:r>
                        <a:rPr lang="en-US" sz="1100">
                          <a:solidFill>
                            <a:schemeClr val="tx1"/>
                          </a:solidFill>
                          <a:effectLst/>
                          <a:latin typeface="+mn-lt"/>
                          <a:ea typeface="Times New Roman"/>
                        </a:rPr>
                        <a:t>Significant</a:t>
                      </a:r>
                      <a:endParaRPr lang="el-GR" sz="1100">
                        <a:solidFill>
                          <a:schemeClr val="tx1"/>
                        </a:solidFill>
                        <a:effectLst/>
                        <a:latin typeface="+mn-lt"/>
                        <a:ea typeface="Times New Roman"/>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spcAft>
                          <a:spcPts val="0"/>
                        </a:spcAft>
                      </a:pPr>
                      <a:r>
                        <a:rPr lang="en-US" sz="1100">
                          <a:solidFill>
                            <a:schemeClr val="tx1"/>
                          </a:solidFill>
                          <a:effectLst/>
                          <a:latin typeface="+mn-lt"/>
                          <a:ea typeface="Times New Roman"/>
                        </a:rPr>
                        <a:t>Wu </a:t>
                      </a:r>
                      <a:r>
                        <a:rPr lang="en-US" sz="1100" i="1">
                          <a:solidFill>
                            <a:schemeClr val="tx1"/>
                          </a:solidFill>
                          <a:effectLst/>
                          <a:latin typeface="+mn-lt"/>
                          <a:ea typeface="Times New Roman"/>
                        </a:rPr>
                        <a:t>et. al</a:t>
                      </a:r>
                      <a:r>
                        <a:rPr lang="en-US" sz="1100">
                          <a:solidFill>
                            <a:schemeClr val="tx1"/>
                          </a:solidFill>
                          <a:effectLst/>
                          <a:latin typeface="+mn-lt"/>
                          <a:ea typeface="Times New Roman"/>
                        </a:rPr>
                        <a:t>., 2002 </a:t>
                      </a:r>
                      <a:endParaRPr lang="el-GR" sz="1100">
                        <a:solidFill>
                          <a:schemeClr val="tx1"/>
                        </a:solidFill>
                        <a:effectLst/>
                        <a:latin typeface="+mn-lt"/>
                        <a:ea typeface="Times New Roman"/>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r>
              <a:tr h="424548">
                <a:tc>
                  <a:txBody>
                    <a:bodyPr/>
                    <a:lstStyle/>
                    <a:p>
                      <a:pPr algn="ctr">
                        <a:spcAft>
                          <a:spcPts val="0"/>
                        </a:spcAft>
                      </a:pPr>
                      <a:r>
                        <a:rPr lang="en-US" sz="1100">
                          <a:solidFill>
                            <a:schemeClr val="tx1"/>
                          </a:solidFill>
                          <a:effectLst/>
                          <a:latin typeface="+mn-lt"/>
                          <a:ea typeface="Times New Roman"/>
                        </a:rPr>
                        <a:t>Various types of cancer</a:t>
                      </a:r>
                      <a:endParaRPr lang="el-GR" sz="1100">
                        <a:solidFill>
                          <a:schemeClr val="tx1"/>
                        </a:solidFill>
                        <a:effectLst/>
                        <a:latin typeface="+mn-lt"/>
                        <a:ea typeface="Times New Roman"/>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spcAft>
                          <a:spcPts val="0"/>
                        </a:spcAft>
                      </a:pPr>
                      <a:r>
                        <a:rPr lang="en-US" sz="1100">
                          <a:solidFill>
                            <a:schemeClr val="tx1"/>
                          </a:solidFill>
                          <a:effectLst/>
                          <a:latin typeface="+mn-lt"/>
                          <a:ea typeface="Times New Roman"/>
                        </a:rPr>
                        <a:t>M13.g3</a:t>
                      </a:r>
                      <a:endParaRPr lang="el-GR" sz="1100">
                        <a:solidFill>
                          <a:schemeClr val="tx1"/>
                        </a:solidFill>
                        <a:effectLst/>
                        <a:latin typeface="+mn-lt"/>
                        <a:ea typeface="Times New Roman"/>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spcAft>
                          <a:spcPts val="0"/>
                        </a:spcAft>
                      </a:pPr>
                      <a:r>
                        <a:rPr lang="en-US" sz="1100">
                          <a:solidFill>
                            <a:schemeClr val="tx1"/>
                          </a:solidFill>
                          <a:effectLst/>
                          <a:latin typeface="+mn-lt"/>
                          <a:ea typeface="Times New Roman"/>
                        </a:rPr>
                        <a:t>Epitope of mAb BAT </a:t>
                      </a:r>
                      <a:endParaRPr lang="el-GR" sz="1100">
                        <a:solidFill>
                          <a:schemeClr val="tx1"/>
                        </a:solidFill>
                        <a:effectLst/>
                        <a:latin typeface="+mn-lt"/>
                        <a:ea typeface="Times New Roman"/>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spcAft>
                          <a:spcPts val="0"/>
                        </a:spcAft>
                      </a:pPr>
                      <a:r>
                        <a:rPr lang="en-US" sz="1100">
                          <a:solidFill>
                            <a:schemeClr val="tx1"/>
                          </a:solidFill>
                          <a:effectLst/>
                          <a:latin typeface="+mn-lt"/>
                          <a:ea typeface="Times New Roman"/>
                        </a:rPr>
                        <a:t>Mice</a:t>
                      </a:r>
                      <a:endParaRPr lang="el-GR" sz="1100">
                        <a:solidFill>
                          <a:schemeClr val="tx1"/>
                        </a:solidFill>
                        <a:effectLst/>
                        <a:latin typeface="+mn-lt"/>
                        <a:ea typeface="Times New Roman"/>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spcAft>
                          <a:spcPts val="0"/>
                        </a:spcAft>
                      </a:pPr>
                      <a:r>
                        <a:rPr lang="en-US" sz="1100" dirty="0">
                          <a:solidFill>
                            <a:schemeClr val="tx1"/>
                          </a:solidFill>
                          <a:effectLst/>
                          <a:latin typeface="+mn-lt"/>
                          <a:ea typeface="Times New Roman"/>
                        </a:rPr>
                        <a:t>Specific humoral and cellular</a:t>
                      </a:r>
                      <a:endParaRPr lang="el-GR" sz="1100" dirty="0">
                        <a:solidFill>
                          <a:schemeClr val="tx1"/>
                        </a:solidFill>
                        <a:effectLst/>
                        <a:latin typeface="+mn-lt"/>
                        <a:ea typeface="Times New Roman"/>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spcAft>
                          <a:spcPts val="0"/>
                        </a:spcAft>
                      </a:pPr>
                      <a:r>
                        <a:rPr lang="en-US" sz="1100" dirty="0">
                          <a:solidFill>
                            <a:schemeClr val="tx1"/>
                          </a:solidFill>
                          <a:effectLst/>
                          <a:latin typeface="+mn-lt"/>
                          <a:ea typeface="Times New Roman"/>
                        </a:rPr>
                        <a:t>Significant</a:t>
                      </a:r>
                      <a:endParaRPr lang="el-GR" sz="1100" dirty="0">
                        <a:solidFill>
                          <a:schemeClr val="tx1"/>
                        </a:solidFill>
                        <a:effectLst/>
                        <a:latin typeface="+mn-lt"/>
                        <a:ea typeface="Times New Roman"/>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spcAft>
                          <a:spcPts val="0"/>
                        </a:spcAft>
                      </a:pPr>
                      <a:r>
                        <a:rPr lang="en-US" sz="1100">
                          <a:solidFill>
                            <a:schemeClr val="tx1"/>
                          </a:solidFill>
                          <a:effectLst/>
                          <a:latin typeface="+mn-lt"/>
                          <a:ea typeface="Times New Roman"/>
                        </a:rPr>
                        <a:t>Hardy </a:t>
                      </a:r>
                      <a:r>
                        <a:rPr lang="en-US" sz="1100" i="1">
                          <a:solidFill>
                            <a:schemeClr val="tx1"/>
                          </a:solidFill>
                          <a:effectLst/>
                          <a:latin typeface="+mn-lt"/>
                          <a:ea typeface="Times New Roman"/>
                        </a:rPr>
                        <a:t>et. al</a:t>
                      </a:r>
                      <a:r>
                        <a:rPr lang="en-US" sz="1100">
                          <a:solidFill>
                            <a:schemeClr val="tx1"/>
                          </a:solidFill>
                          <a:effectLst/>
                          <a:latin typeface="+mn-lt"/>
                          <a:ea typeface="Times New Roman"/>
                        </a:rPr>
                        <a:t>., 2005 </a:t>
                      </a:r>
                      <a:endParaRPr lang="el-GR" sz="1100">
                        <a:solidFill>
                          <a:schemeClr val="tx1"/>
                        </a:solidFill>
                        <a:effectLst/>
                        <a:latin typeface="+mn-lt"/>
                        <a:ea typeface="Times New Roman"/>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r>
              <a:tr h="424548">
                <a:tc>
                  <a:txBody>
                    <a:bodyPr/>
                    <a:lstStyle/>
                    <a:p>
                      <a:pPr algn="ctr">
                        <a:spcAft>
                          <a:spcPts val="0"/>
                        </a:spcAft>
                      </a:pPr>
                      <a:r>
                        <a:rPr lang="en-US" sz="1100">
                          <a:solidFill>
                            <a:schemeClr val="tx1"/>
                          </a:solidFill>
                          <a:effectLst/>
                          <a:latin typeface="+mn-lt"/>
                          <a:ea typeface="Times New Roman"/>
                        </a:rPr>
                        <a:t>Various types of cancer</a:t>
                      </a:r>
                      <a:endParaRPr lang="el-GR" sz="1100">
                        <a:solidFill>
                          <a:schemeClr val="tx1"/>
                        </a:solidFill>
                        <a:effectLst/>
                        <a:latin typeface="+mn-lt"/>
                        <a:ea typeface="Times New Roman"/>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spcAft>
                          <a:spcPts val="0"/>
                        </a:spcAft>
                      </a:pPr>
                      <a:r>
                        <a:rPr lang="en-US" sz="1100">
                          <a:solidFill>
                            <a:schemeClr val="tx1"/>
                          </a:solidFill>
                          <a:effectLst/>
                          <a:latin typeface="+mn-lt"/>
                          <a:ea typeface="Times New Roman"/>
                        </a:rPr>
                        <a:t>M13.g3</a:t>
                      </a:r>
                      <a:endParaRPr lang="el-GR" sz="1100">
                        <a:solidFill>
                          <a:schemeClr val="tx1"/>
                        </a:solidFill>
                        <a:effectLst/>
                        <a:latin typeface="+mn-lt"/>
                        <a:ea typeface="Times New Roman"/>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spcAft>
                          <a:spcPts val="0"/>
                        </a:spcAft>
                      </a:pPr>
                      <a:r>
                        <a:rPr lang="en-US" sz="1100">
                          <a:solidFill>
                            <a:schemeClr val="tx1"/>
                          </a:solidFill>
                          <a:effectLst/>
                          <a:latin typeface="+mn-lt"/>
                          <a:ea typeface="Times New Roman"/>
                        </a:rPr>
                        <a:t>EGFR</a:t>
                      </a:r>
                      <a:endParaRPr lang="el-GR" sz="1100">
                        <a:solidFill>
                          <a:schemeClr val="tx1"/>
                        </a:solidFill>
                        <a:effectLst/>
                        <a:latin typeface="+mn-lt"/>
                        <a:ea typeface="Times New Roman"/>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spcAft>
                          <a:spcPts val="0"/>
                        </a:spcAft>
                      </a:pPr>
                      <a:r>
                        <a:rPr lang="en-US" sz="1100">
                          <a:solidFill>
                            <a:schemeClr val="tx1"/>
                          </a:solidFill>
                          <a:effectLst/>
                          <a:latin typeface="+mn-lt"/>
                          <a:ea typeface="Times New Roman"/>
                        </a:rPr>
                        <a:t>Rabbits</a:t>
                      </a:r>
                      <a:endParaRPr lang="el-GR" sz="1100">
                        <a:solidFill>
                          <a:schemeClr val="tx1"/>
                        </a:solidFill>
                        <a:effectLst/>
                        <a:latin typeface="+mn-lt"/>
                        <a:ea typeface="Times New Roman"/>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spcAft>
                          <a:spcPts val="0"/>
                        </a:spcAft>
                      </a:pPr>
                      <a:r>
                        <a:rPr lang="en-US" sz="1100" dirty="0">
                          <a:solidFill>
                            <a:schemeClr val="tx1"/>
                          </a:solidFill>
                          <a:effectLst/>
                          <a:latin typeface="+mn-lt"/>
                          <a:ea typeface="Times New Roman"/>
                        </a:rPr>
                        <a:t>Specific humoral</a:t>
                      </a:r>
                      <a:endParaRPr lang="el-GR" sz="1100" dirty="0">
                        <a:solidFill>
                          <a:schemeClr val="tx1"/>
                        </a:solidFill>
                        <a:effectLst/>
                        <a:latin typeface="+mn-lt"/>
                        <a:ea typeface="Times New Roman"/>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spcAft>
                          <a:spcPts val="0"/>
                        </a:spcAft>
                      </a:pPr>
                      <a:r>
                        <a:rPr lang="en-US" sz="1100" dirty="0">
                          <a:solidFill>
                            <a:schemeClr val="tx1"/>
                          </a:solidFill>
                          <a:effectLst/>
                          <a:latin typeface="+mn-lt"/>
                          <a:ea typeface="Times New Roman"/>
                        </a:rPr>
                        <a:t>ND</a:t>
                      </a:r>
                      <a:endParaRPr lang="el-GR" sz="1100" dirty="0">
                        <a:solidFill>
                          <a:schemeClr val="tx1"/>
                        </a:solidFill>
                        <a:effectLst/>
                        <a:latin typeface="+mn-lt"/>
                        <a:ea typeface="Times New Roman"/>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spcAft>
                          <a:spcPts val="0"/>
                        </a:spcAft>
                      </a:pPr>
                      <a:r>
                        <a:rPr lang="en-US" sz="1100">
                          <a:solidFill>
                            <a:schemeClr val="tx1"/>
                          </a:solidFill>
                          <a:effectLst/>
                          <a:latin typeface="+mn-lt"/>
                          <a:ea typeface="Times New Roman"/>
                        </a:rPr>
                        <a:t>Hartman </a:t>
                      </a:r>
                      <a:r>
                        <a:rPr lang="en-US" sz="1100" i="1">
                          <a:solidFill>
                            <a:schemeClr val="tx1"/>
                          </a:solidFill>
                          <a:effectLst/>
                          <a:latin typeface="+mn-lt"/>
                          <a:ea typeface="Times New Roman"/>
                        </a:rPr>
                        <a:t>et. al</a:t>
                      </a:r>
                      <a:r>
                        <a:rPr lang="en-US" sz="1100">
                          <a:solidFill>
                            <a:schemeClr val="tx1"/>
                          </a:solidFill>
                          <a:effectLst/>
                          <a:latin typeface="+mn-lt"/>
                          <a:ea typeface="Times New Roman"/>
                        </a:rPr>
                        <a:t>., 2010 </a:t>
                      </a:r>
                      <a:endParaRPr lang="el-GR" sz="1100">
                        <a:solidFill>
                          <a:schemeClr val="tx1"/>
                        </a:solidFill>
                        <a:effectLst/>
                        <a:latin typeface="+mn-lt"/>
                        <a:ea typeface="Times New Roman"/>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r>
              <a:tr h="424548">
                <a:tc>
                  <a:txBody>
                    <a:bodyPr/>
                    <a:lstStyle/>
                    <a:p>
                      <a:pPr algn="ctr">
                        <a:spcAft>
                          <a:spcPts val="0"/>
                        </a:spcAft>
                      </a:pPr>
                      <a:r>
                        <a:rPr lang="en-US" sz="1100">
                          <a:solidFill>
                            <a:schemeClr val="tx1"/>
                          </a:solidFill>
                          <a:effectLst/>
                          <a:latin typeface="+mn-lt"/>
                          <a:ea typeface="Times New Roman"/>
                        </a:rPr>
                        <a:t>Various types of cancer</a:t>
                      </a:r>
                      <a:endParaRPr lang="el-GR" sz="1100">
                        <a:solidFill>
                          <a:schemeClr val="tx1"/>
                        </a:solidFill>
                        <a:effectLst/>
                        <a:latin typeface="+mn-lt"/>
                        <a:ea typeface="Times New Roman"/>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spcAft>
                          <a:spcPts val="0"/>
                        </a:spcAft>
                      </a:pPr>
                      <a:r>
                        <a:rPr lang="en-US" sz="1100">
                          <a:solidFill>
                            <a:schemeClr val="tx1"/>
                          </a:solidFill>
                          <a:effectLst/>
                          <a:latin typeface="+mn-lt"/>
                          <a:ea typeface="Times New Roman"/>
                        </a:rPr>
                        <a:t>M13.g3</a:t>
                      </a:r>
                      <a:endParaRPr lang="el-GR" sz="1100">
                        <a:solidFill>
                          <a:schemeClr val="tx1"/>
                        </a:solidFill>
                        <a:effectLst/>
                        <a:latin typeface="+mn-lt"/>
                        <a:ea typeface="Times New Roman"/>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spcAft>
                          <a:spcPts val="0"/>
                        </a:spcAft>
                      </a:pPr>
                      <a:r>
                        <a:rPr lang="en-US" sz="1100">
                          <a:solidFill>
                            <a:schemeClr val="tx1"/>
                          </a:solidFill>
                          <a:effectLst/>
                          <a:latin typeface="+mn-lt"/>
                          <a:ea typeface="Times New Roman"/>
                        </a:rPr>
                        <a:t>VEGF</a:t>
                      </a:r>
                      <a:endParaRPr lang="el-GR" sz="1100">
                        <a:solidFill>
                          <a:schemeClr val="tx1"/>
                        </a:solidFill>
                        <a:effectLst/>
                        <a:latin typeface="+mn-lt"/>
                        <a:ea typeface="Times New Roman"/>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spcAft>
                          <a:spcPts val="0"/>
                        </a:spcAft>
                      </a:pPr>
                      <a:r>
                        <a:rPr lang="en-US" sz="1100">
                          <a:solidFill>
                            <a:schemeClr val="tx1"/>
                          </a:solidFill>
                          <a:effectLst/>
                          <a:latin typeface="+mn-lt"/>
                          <a:ea typeface="Times New Roman"/>
                        </a:rPr>
                        <a:t>Mice</a:t>
                      </a:r>
                      <a:endParaRPr lang="el-GR" sz="1100">
                        <a:solidFill>
                          <a:schemeClr val="tx1"/>
                        </a:solidFill>
                        <a:effectLst/>
                        <a:latin typeface="+mn-lt"/>
                        <a:ea typeface="Times New Roman"/>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spcAft>
                          <a:spcPts val="0"/>
                        </a:spcAft>
                      </a:pPr>
                      <a:r>
                        <a:rPr lang="en-US" sz="1100" dirty="0">
                          <a:solidFill>
                            <a:schemeClr val="tx1"/>
                          </a:solidFill>
                          <a:effectLst/>
                          <a:latin typeface="+mn-lt"/>
                          <a:ea typeface="Times New Roman"/>
                        </a:rPr>
                        <a:t>Specific humoral</a:t>
                      </a:r>
                      <a:endParaRPr lang="el-GR" sz="1100" dirty="0">
                        <a:solidFill>
                          <a:schemeClr val="tx1"/>
                        </a:solidFill>
                        <a:effectLst/>
                        <a:latin typeface="+mn-lt"/>
                        <a:ea typeface="Times New Roman"/>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spcAft>
                          <a:spcPts val="0"/>
                        </a:spcAft>
                      </a:pPr>
                      <a:r>
                        <a:rPr lang="en-US" sz="1100" dirty="0">
                          <a:solidFill>
                            <a:schemeClr val="tx1"/>
                          </a:solidFill>
                          <a:effectLst/>
                          <a:latin typeface="+mn-lt"/>
                          <a:ea typeface="Times New Roman"/>
                        </a:rPr>
                        <a:t>ND</a:t>
                      </a:r>
                      <a:endParaRPr lang="el-GR" sz="1100" dirty="0">
                        <a:solidFill>
                          <a:schemeClr val="tx1"/>
                        </a:solidFill>
                        <a:effectLst/>
                        <a:latin typeface="+mn-lt"/>
                        <a:ea typeface="Times New Roman"/>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spcAft>
                          <a:spcPts val="0"/>
                        </a:spcAft>
                      </a:pPr>
                      <a:r>
                        <a:rPr lang="en-US" sz="1100" dirty="0">
                          <a:solidFill>
                            <a:schemeClr val="tx1"/>
                          </a:solidFill>
                          <a:effectLst/>
                          <a:latin typeface="+mn-lt"/>
                          <a:ea typeface="Times New Roman"/>
                        </a:rPr>
                        <a:t>Li </a:t>
                      </a:r>
                      <a:r>
                        <a:rPr lang="en-US" sz="1100" i="1" dirty="0">
                          <a:solidFill>
                            <a:schemeClr val="tx1"/>
                          </a:solidFill>
                          <a:effectLst/>
                          <a:latin typeface="+mn-lt"/>
                          <a:ea typeface="Times New Roman"/>
                        </a:rPr>
                        <a:t>et. al</a:t>
                      </a:r>
                      <a:r>
                        <a:rPr lang="en-US" sz="1100" dirty="0">
                          <a:solidFill>
                            <a:schemeClr val="tx1"/>
                          </a:solidFill>
                          <a:effectLst/>
                          <a:latin typeface="+mn-lt"/>
                          <a:ea typeface="Times New Roman"/>
                        </a:rPr>
                        <a:t>., 2013 </a:t>
                      </a:r>
                      <a:endParaRPr lang="el-GR" sz="1100" dirty="0">
                        <a:solidFill>
                          <a:schemeClr val="tx1"/>
                        </a:solidFill>
                        <a:effectLst/>
                        <a:latin typeface="+mn-lt"/>
                        <a:ea typeface="Times New Roman"/>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r>
              <a:tr h="162814">
                <a:tc>
                  <a:txBody>
                    <a:bodyPr/>
                    <a:lstStyle/>
                    <a:p>
                      <a:pPr>
                        <a:spcAft>
                          <a:spcPts val="0"/>
                        </a:spcAft>
                      </a:pPr>
                      <a:r>
                        <a:rPr lang="en-US" sz="1100">
                          <a:solidFill>
                            <a:schemeClr val="tx1"/>
                          </a:solidFill>
                          <a:effectLst/>
                          <a:latin typeface="+mn-lt"/>
                          <a:ea typeface="Times New Roman"/>
                        </a:rPr>
                        <a:t> </a:t>
                      </a:r>
                      <a:endParaRPr lang="el-GR" sz="1100">
                        <a:solidFill>
                          <a:schemeClr val="tx1"/>
                        </a:solidFill>
                        <a:effectLst/>
                        <a:latin typeface="+mn-lt"/>
                        <a:ea typeface="Times New Roman"/>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spcAft>
                          <a:spcPts val="0"/>
                        </a:spcAft>
                      </a:pPr>
                      <a:r>
                        <a:rPr lang="en-US" sz="1100">
                          <a:solidFill>
                            <a:schemeClr val="tx1"/>
                          </a:solidFill>
                          <a:effectLst/>
                          <a:latin typeface="+mn-lt"/>
                          <a:ea typeface="Times New Roman"/>
                        </a:rPr>
                        <a:t> </a:t>
                      </a:r>
                      <a:endParaRPr lang="el-GR" sz="1100">
                        <a:solidFill>
                          <a:schemeClr val="tx1"/>
                        </a:solidFill>
                        <a:effectLst/>
                        <a:latin typeface="+mn-lt"/>
                        <a:ea typeface="Times New Roman"/>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spcAft>
                          <a:spcPts val="0"/>
                        </a:spcAft>
                      </a:pPr>
                      <a:r>
                        <a:rPr lang="en-US" sz="1100">
                          <a:solidFill>
                            <a:schemeClr val="tx1"/>
                          </a:solidFill>
                          <a:effectLst/>
                          <a:latin typeface="+mn-lt"/>
                          <a:ea typeface="Times New Roman"/>
                        </a:rPr>
                        <a:t> </a:t>
                      </a:r>
                      <a:endParaRPr lang="el-GR" sz="1100">
                        <a:solidFill>
                          <a:schemeClr val="tx1"/>
                        </a:solidFill>
                        <a:effectLst/>
                        <a:latin typeface="+mn-lt"/>
                        <a:ea typeface="Times New Roman"/>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spcAft>
                          <a:spcPts val="0"/>
                        </a:spcAft>
                      </a:pPr>
                      <a:r>
                        <a:rPr lang="en-US" sz="1100">
                          <a:solidFill>
                            <a:schemeClr val="tx1"/>
                          </a:solidFill>
                          <a:effectLst/>
                          <a:latin typeface="+mn-lt"/>
                          <a:ea typeface="Times New Roman"/>
                        </a:rPr>
                        <a:t> </a:t>
                      </a:r>
                      <a:endParaRPr lang="el-GR" sz="1100">
                        <a:solidFill>
                          <a:schemeClr val="tx1"/>
                        </a:solidFill>
                        <a:effectLst/>
                        <a:latin typeface="+mn-lt"/>
                        <a:ea typeface="Times New Roman"/>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spcAft>
                          <a:spcPts val="0"/>
                        </a:spcAft>
                      </a:pPr>
                      <a:r>
                        <a:rPr lang="en-US" sz="1100">
                          <a:solidFill>
                            <a:schemeClr val="tx1"/>
                          </a:solidFill>
                          <a:effectLst/>
                          <a:latin typeface="+mn-lt"/>
                          <a:ea typeface="Times New Roman"/>
                        </a:rPr>
                        <a:t> </a:t>
                      </a:r>
                      <a:endParaRPr lang="el-GR" sz="1100">
                        <a:solidFill>
                          <a:schemeClr val="tx1"/>
                        </a:solidFill>
                        <a:effectLst/>
                        <a:latin typeface="+mn-lt"/>
                        <a:ea typeface="Times New Roman"/>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spcAft>
                          <a:spcPts val="0"/>
                        </a:spcAft>
                      </a:pPr>
                      <a:r>
                        <a:rPr lang="en-US" sz="1100" dirty="0">
                          <a:solidFill>
                            <a:schemeClr val="tx1"/>
                          </a:solidFill>
                          <a:effectLst/>
                          <a:latin typeface="+mn-lt"/>
                          <a:ea typeface="Times New Roman"/>
                        </a:rPr>
                        <a:t> </a:t>
                      </a:r>
                      <a:endParaRPr lang="el-GR" sz="1100" dirty="0">
                        <a:solidFill>
                          <a:schemeClr val="tx1"/>
                        </a:solidFill>
                        <a:effectLst/>
                        <a:latin typeface="+mn-lt"/>
                        <a:ea typeface="Times New Roman"/>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spcAft>
                          <a:spcPts val="0"/>
                        </a:spcAft>
                      </a:pPr>
                      <a:r>
                        <a:rPr lang="en-US" sz="1100" dirty="0">
                          <a:solidFill>
                            <a:schemeClr val="tx1"/>
                          </a:solidFill>
                          <a:effectLst/>
                          <a:latin typeface="+mn-lt"/>
                          <a:ea typeface="Times New Roman"/>
                        </a:rPr>
                        <a:t> </a:t>
                      </a:r>
                      <a:endParaRPr lang="el-GR" sz="1100" dirty="0">
                        <a:solidFill>
                          <a:schemeClr val="tx1"/>
                        </a:solidFill>
                        <a:effectLst/>
                        <a:latin typeface="+mn-lt"/>
                        <a:ea typeface="Times New Roman"/>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r>
              <a:tr h="162814">
                <a:tc>
                  <a:txBody>
                    <a:bodyPr/>
                    <a:lstStyle/>
                    <a:p>
                      <a:pPr algn="ctr">
                        <a:spcAft>
                          <a:spcPts val="0"/>
                        </a:spcAft>
                      </a:pPr>
                      <a:r>
                        <a:rPr lang="en-US" sz="1100" b="1" u="sng">
                          <a:solidFill>
                            <a:schemeClr val="tx1"/>
                          </a:solidFill>
                          <a:effectLst/>
                          <a:latin typeface="+mn-lt"/>
                          <a:ea typeface="Times New Roman"/>
                        </a:rPr>
                        <a:t>Alzheimer’s</a:t>
                      </a:r>
                      <a:endParaRPr lang="el-GR" sz="1100">
                        <a:solidFill>
                          <a:schemeClr val="tx1"/>
                        </a:solidFill>
                        <a:effectLst/>
                        <a:latin typeface="+mn-lt"/>
                        <a:ea typeface="Times New Roman"/>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spcAft>
                          <a:spcPts val="0"/>
                        </a:spcAft>
                      </a:pPr>
                      <a:r>
                        <a:rPr lang="en-US" sz="1100">
                          <a:solidFill>
                            <a:schemeClr val="tx1"/>
                          </a:solidFill>
                          <a:effectLst/>
                          <a:latin typeface="+mn-lt"/>
                          <a:ea typeface="Times New Roman"/>
                        </a:rPr>
                        <a:t> </a:t>
                      </a:r>
                      <a:endParaRPr lang="el-GR" sz="1100">
                        <a:solidFill>
                          <a:schemeClr val="tx1"/>
                        </a:solidFill>
                        <a:effectLst/>
                        <a:latin typeface="+mn-lt"/>
                        <a:ea typeface="Times New Roman"/>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spcAft>
                          <a:spcPts val="0"/>
                        </a:spcAft>
                      </a:pPr>
                      <a:r>
                        <a:rPr lang="en-US" sz="1100">
                          <a:solidFill>
                            <a:schemeClr val="tx1"/>
                          </a:solidFill>
                          <a:effectLst/>
                          <a:latin typeface="+mn-lt"/>
                          <a:ea typeface="Times New Roman"/>
                        </a:rPr>
                        <a:t> </a:t>
                      </a:r>
                      <a:endParaRPr lang="el-GR" sz="1100">
                        <a:solidFill>
                          <a:schemeClr val="tx1"/>
                        </a:solidFill>
                        <a:effectLst/>
                        <a:latin typeface="+mn-lt"/>
                        <a:ea typeface="Times New Roman"/>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spcAft>
                          <a:spcPts val="0"/>
                        </a:spcAft>
                      </a:pPr>
                      <a:r>
                        <a:rPr lang="en-US" sz="1100">
                          <a:solidFill>
                            <a:schemeClr val="tx1"/>
                          </a:solidFill>
                          <a:effectLst/>
                          <a:latin typeface="+mn-lt"/>
                          <a:ea typeface="Times New Roman"/>
                        </a:rPr>
                        <a:t> </a:t>
                      </a:r>
                      <a:endParaRPr lang="el-GR" sz="1100">
                        <a:solidFill>
                          <a:schemeClr val="tx1"/>
                        </a:solidFill>
                        <a:effectLst/>
                        <a:latin typeface="+mn-lt"/>
                        <a:ea typeface="Times New Roman"/>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spcAft>
                          <a:spcPts val="0"/>
                        </a:spcAft>
                      </a:pPr>
                      <a:r>
                        <a:rPr lang="en-US" sz="1100">
                          <a:solidFill>
                            <a:schemeClr val="tx1"/>
                          </a:solidFill>
                          <a:effectLst/>
                          <a:latin typeface="+mn-lt"/>
                          <a:ea typeface="Times New Roman"/>
                        </a:rPr>
                        <a:t> </a:t>
                      </a:r>
                      <a:endParaRPr lang="el-GR" sz="1100">
                        <a:solidFill>
                          <a:schemeClr val="tx1"/>
                        </a:solidFill>
                        <a:effectLst/>
                        <a:latin typeface="+mn-lt"/>
                        <a:ea typeface="Times New Roman"/>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spcAft>
                          <a:spcPts val="0"/>
                        </a:spcAft>
                      </a:pPr>
                      <a:r>
                        <a:rPr lang="en-US" sz="1100" dirty="0">
                          <a:solidFill>
                            <a:schemeClr val="tx1"/>
                          </a:solidFill>
                          <a:effectLst/>
                          <a:latin typeface="+mn-lt"/>
                          <a:ea typeface="Times New Roman"/>
                        </a:rPr>
                        <a:t> </a:t>
                      </a:r>
                      <a:endParaRPr lang="el-GR" sz="1100" dirty="0">
                        <a:solidFill>
                          <a:schemeClr val="tx1"/>
                        </a:solidFill>
                        <a:effectLst/>
                        <a:latin typeface="+mn-lt"/>
                        <a:ea typeface="Times New Roman"/>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spcAft>
                          <a:spcPts val="0"/>
                        </a:spcAft>
                      </a:pPr>
                      <a:r>
                        <a:rPr lang="en-US" sz="1100" dirty="0">
                          <a:solidFill>
                            <a:schemeClr val="tx1"/>
                          </a:solidFill>
                          <a:effectLst/>
                          <a:latin typeface="+mn-lt"/>
                          <a:ea typeface="Times New Roman"/>
                        </a:rPr>
                        <a:t> </a:t>
                      </a:r>
                      <a:endParaRPr lang="el-GR" sz="1100" dirty="0">
                        <a:solidFill>
                          <a:schemeClr val="tx1"/>
                        </a:solidFill>
                        <a:effectLst/>
                        <a:latin typeface="+mn-lt"/>
                        <a:ea typeface="Times New Roman"/>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r>
              <a:tr h="283032">
                <a:tc>
                  <a:txBody>
                    <a:bodyPr/>
                    <a:lstStyle/>
                    <a:p>
                      <a:pPr algn="ctr">
                        <a:spcAft>
                          <a:spcPts val="0"/>
                        </a:spcAft>
                      </a:pPr>
                      <a:r>
                        <a:rPr lang="en-US" sz="1100" b="1">
                          <a:solidFill>
                            <a:schemeClr val="tx1"/>
                          </a:solidFill>
                          <a:effectLst/>
                          <a:latin typeface="+mn-lt"/>
                          <a:ea typeface="Times New Roman"/>
                        </a:rPr>
                        <a:t> </a:t>
                      </a:r>
                      <a:endParaRPr lang="el-GR" sz="1100">
                        <a:solidFill>
                          <a:schemeClr val="tx1"/>
                        </a:solidFill>
                        <a:effectLst/>
                        <a:latin typeface="+mn-lt"/>
                        <a:ea typeface="Times New Roman"/>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spcAft>
                          <a:spcPts val="0"/>
                        </a:spcAft>
                      </a:pPr>
                      <a:r>
                        <a:rPr lang="en-US" sz="1100">
                          <a:solidFill>
                            <a:schemeClr val="tx1"/>
                          </a:solidFill>
                          <a:effectLst/>
                          <a:latin typeface="+mn-lt"/>
                          <a:ea typeface="Times New Roman"/>
                        </a:rPr>
                        <a:t>M13.g8.m, M13.g3</a:t>
                      </a:r>
                      <a:endParaRPr lang="el-GR" sz="1100">
                        <a:solidFill>
                          <a:schemeClr val="tx1"/>
                        </a:solidFill>
                        <a:effectLst/>
                        <a:latin typeface="+mn-lt"/>
                        <a:ea typeface="Times New Roman"/>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spcAft>
                          <a:spcPts val="0"/>
                        </a:spcAft>
                      </a:pPr>
                      <a:r>
                        <a:rPr lang="en-US" sz="1100">
                          <a:solidFill>
                            <a:schemeClr val="tx1"/>
                          </a:solidFill>
                          <a:effectLst/>
                          <a:latin typeface="+mn-lt"/>
                          <a:ea typeface="Times New Roman"/>
                        </a:rPr>
                        <a:t>EFRH </a:t>
                      </a:r>
                      <a:endParaRPr lang="el-GR" sz="1100">
                        <a:solidFill>
                          <a:schemeClr val="tx1"/>
                        </a:solidFill>
                        <a:effectLst/>
                        <a:latin typeface="+mn-lt"/>
                        <a:ea typeface="Times New Roman"/>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spcAft>
                          <a:spcPts val="0"/>
                        </a:spcAft>
                      </a:pPr>
                      <a:r>
                        <a:rPr lang="en-US" sz="1100">
                          <a:solidFill>
                            <a:schemeClr val="tx1"/>
                          </a:solidFill>
                          <a:effectLst/>
                          <a:latin typeface="+mn-lt"/>
                          <a:ea typeface="Times New Roman"/>
                        </a:rPr>
                        <a:t>Mice</a:t>
                      </a:r>
                      <a:endParaRPr lang="el-GR" sz="1100">
                        <a:solidFill>
                          <a:schemeClr val="tx1"/>
                        </a:solidFill>
                        <a:effectLst/>
                        <a:latin typeface="+mn-lt"/>
                        <a:ea typeface="Times New Roman"/>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spcAft>
                          <a:spcPts val="0"/>
                        </a:spcAft>
                      </a:pPr>
                      <a:r>
                        <a:rPr lang="en-US" sz="1100">
                          <a:solidFill>
                            <a:schemeClr val="tx1"/>
                          </a:solidFill>
                          <a:effectLst/>
                          <a:latin typeface="+mn-lt"/>
                          <a:ea typeface="Times New Roman"/>
                        </a:rPr>
                        <a:t>Specific humoral</a:t>
                      </a:r>
                      <a:endParaRPr lang="el-GR" sz="1100">
                        <a:solidFill>
                          <a:schemeClr val="tx1"/>
                        </a:solidFill>
                        <a:effectLst/>
                        <a:latin typeface="+mn-lt"/>
                        <a:ea typeface="Times New Roman"/>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spcAft>
                          <a:spcPts val="0"/>
                        </a:spcAft>
                      </a:pPr>
                      <a:r>
                        <a:rPr lang="en-US" sz="1100" dirty="0">
                          <a:solidFill>
                            <a:schemeClr val="tx1"/>
                          </a:solidFill>
                          <a:effectLst/>
                          <a:latin typeface="+mn-lt"/>
                          <a:ea typeface="Times New Roman"/>
                        </a:rPr>
                        <a:t>Partial</a:t>
                      </a:r>
                      <a:endParaRPr lang="el-GR" sz="1100" dirty="0">
                        <a:solidFill>
                          <a:schemeClr val="tx1"/>
                        </a:solidFill>
                        <a:effectLst/>
                        <a:latin typeface="+mn-lt"/>
                        <a:ea typeface="Times New Roman"/>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spcAft>
                          <a:spcPts val="0"/>
                        </a:spcAft>
                      </a:pPr>
                      <a:r>
                        <a:rPr lang="en-US" sz="1100" dirty="0">
                          <a:solidFill>
                            <a:schemeClr val="tx1"/>
                          </a:solidFill>
                          <a:effectLst/>
                          <a:latin typeface="+mn-lt"/>
                          <a:ea typeface="Times New Roman"/>
                        </a:rPr>
                        <a:t>Solomon </a:t>
                      </a:r>
                      <a:r>
                        <a:rPr lang="en-US" sz="1100" i="1" dirty="0">
                          <a:solidFill>
                            <a:schemeClr val="tx1"/>
                          </a:solidFill>
                          <a:effectLst/>
                          <a:latin typeface="+mn-lt"/>
                          <a:ea typeface="Times New Roman"/>
                        </a:rPr>
                        <a:t>et. al</a:t>
                      </a:r>
                      <a:r>
                        <a:rPr lang="en-US" sz="1100" dirty="0">
                          <a:solidFill>
                            <a:schemeClr val="tx1"/>
                          </a:solidFill>
                          <a:effectLst/>
                          <a:latin typeface="+mn-lt"/>
                          <a:ea typeface="Times New Roman"/>
                        </a:rPr>
                        <a:t>., 2007 </a:t>
                      </a:r>
                      <a:endParaRPr lang="el-GR" sz="1100" dirty="0">
                        <a:solidFill>
                          <a:schemeClr val="tx1"/>
                        </a:solidFill>
                        <a:effectLst/>
                        <a:latin typeface="+mn-lt"/>
                        <a:ea typeface="Times New Roman"/>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r>
              <a:tr h="283032">
                <a:tc>
                  <a:txBody>
                    <a:bodyPr/>
                    <a:lstStyle/>
                    <a:p>
                      <a:pPr algn="ctr">
                        <a:spcAft>
                          <a:spcPts val="0"/>
                        </a:spcAft>
                      </a:pPr>
                      <a:r>
                        <a:rPr lang="en-US" sz="1100" dirty="0">
                          <a:solidFill>
                            <a:schemeClr val="tx1"/>
                          </a:solidFill>
                          <a:effectLst/>
                          <a:latin typeface="+mn-lt"/>
                          <a:ea typeface="Times New Roman"/>
                        </a:rPr>
                        <a:t> </a:t>
                      </a:r>
                      <a:endParaRPr lang="el-GR" sz="1100" dirty="0">
                        <a:solidFill>
                          <a:schemeClr val="tx1"/>
                        </a:solidFill>
                        <a:effectLst/>
                        <a:latin typeface="+mn-lt"/>
                        <a:ea typeface="Times New Roman"/>
                      </a:endParaRPr>
                    </a:p>
                  </a:txBody>
                  <a:tcPr marL="68580" marR="68580" marT="0" marB="0" anchor="ctr">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spcAft>
                          <a:spcPts val="0"/>
                        </a:spcAft>
                      </a:pPr>
                      <a:r>
                        <a:rPr lang="en-US" sz="1100" dirty="0">
                          <a:solidFill>
                            <a:schemeClr val="tx1"/>
                          </a:solidFill>
                          <a:effectLst/>
                          <a:latin typeface="+mn-lt"/>
                          <a:ea typeface="Times New Roman"/>
                        </a:rPr>
                        <a:t>M13.g8.m, M13.g3</a:t>
                      </a:r>
                      <a:endParaRPr lang="el-GR" sz="1100" dirty="0">
                        <a:solidFill>
                          <a:schemeClr val="tx1"/>
                        </a:solidFill>
                        <a:effectLst/>
                        <a:latin typeface="+mn-lt"/>
                        <a:ea typeface="Times New Roman"/>
                      </a:endParaRPr>
                    </a:p>
                  </a:txBody>
                  <a:tcPr marL="68580" marR="68580" marT="0" marB="0" anchor="ctr">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spcAft>
                          <a:spcPts val="0"/>
                        </a:spcAft>
                      </a:pPr>
                      <a:r>
                        <a:rPr lang="en-US" sz="1100" dirty="0">
                          <a:solidFill>
                            <a:schemeClr val="tx1"/>
                          </a:solidFill>
                          <a:effectLst/>
                          <a:latin typeface="+mn-lt"/>
                          <a:ea typeface="Times New Roman"/>
                        </a:rPr>
                        <a:t>EFRH </a:t>
                      </a:r>
                      <a:endParaRPr lang="el-GR" sz="1100" dirty="0">
                        <a:solidFill>
                          <a:schemeClr val="tx1"/>
                        </a:solidFill>
                        <a:effectLst/>
                        <a:latin typeface="+mn-lt"/>
                        <a:ea typeface="Times New Roman"/>
                      </a:endParaRPr>
                    </a:p>
                  </a:txBody>
                  <a:tcPr marL="68580" marR="68580" marT="0" marB="0" anchor="ctr">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spcAft>
                          <a:spcPts val="0"/>
                        </a:spcAft>
                      </a:pPr>
                      <a:r>
                        <a:rPr lang="en-US" sz="1100" dirty="0">
                          <a:solidFill>
                            <a:schemeClr val="tx1"/>
                          </a:solidFill>
                          <a:effectLst/>
                          <a:latin typeface="+mn-lt"/>
                          <a:ea typeface="Times New Roman"/>
                        </a:rPr>
                        <a:t>Guinea pigs</a:t>
                      </a:r>
                      <a:endParaRPr lang="el-GR" sz="1100" dirty="0">
                        <a:solidFill>
                          <a:schemeClr val="tx1"/>
                        </a:solidFill>
                        <a:effectLst/>
                        <a:latin typeface="+mn-lt"/>
                        <a:ea typeface="Times New Roman"/>
                      </a:endParaRPr>
                    </a:p>
                  </a:txBody>
                  <a:tcPr marL="68580" marR="68580" marT="0" marB="0" anchor="ctr">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spcAft>
                          <a:spcPts val="0"/>
                        </a:spcAft>
                      </a:pPr>
                      <a:r>
                        <a:rPr lang="en-US" sz="1100" dirty="0">
                          <a:solidFill>
                            <a:schemeClr val="tx1"/>
                          </a:solidFill>
                          <a:effectLst/>
                          <a:latin typeface="+mn-lt"/>
                          <a:ea typeface="Times New Roman"/>
                        </a:rPr>
                        <a:t>Specific humoral</a:t>
                      </a:r>
                      <a:endParaRPr lang="el-GR" sz="1100" dirty="0">
                        <a:solidFill>
                          <a:schemeClr val="tx1"/>
                        </a:solidFill>
                        <a:effectLst/>
                        <a:latin typeface="+mn-lt"/>
                        <a:ea typeface="Times New Roman"/>
                      </a:endParaRPr>
                    </a:p>
                  </a:txBody>
                  <a:tcPr marL="68580" marR="68580" marT="0" marB="0" anchor="ctr">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spcAft>
                          <a:spcPts val="0"/>
                        </a:spcAft>
                      </a:pPr>
                      <a:r>
                        <a:rPr lang="en-US" sz="1100" dirty="0">
                          <a:solidFill>
                            <a:schemeClr val="tx1"/>
                          </a:solidFill>
                          <a:effectLst/>
                          <a:latin typeface="+mn-lt"/>
                          <a:ea typeface="Times New Roman"/>
                        </a:rPr>
                        <a:t>ND</a:t>
                      </a:r>
                      <a:endParaRPr lang="el-GR" sz="1100" dirty="0">
                        <a:solidFill>
                          <a:schemeClr val="tx1"/>
                        </a:solidFill>
                        <a:effectLst/>
                        <a:latin typeface="+mn-lt"/>
                        <a:ea typeface="Times New Roman"/>
                      </a:endParaRPr>
                    </a:p>
                  </a:txBody>
                  <a:tcPr marL="68580" marR="68580" marT="0" marB="0" anchor="ctr">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spcAft>
                          <a:spcPts val="0"/>
                        </a:spcAft>
                      </a:pPr>
                      <a:r>
                        <a:rPr lang="en-US" sz="1100" dirty="0" err="1">
                          <a:solidFill>
                            <a:schemeClr val="tx1"/>
                          </a:solidFill>
                          <a:effectLst/>
                          <a:latin typeface="+mn-lt"/>
                          <a:ea typeface="Times New Roman"/>
                        </a:rPr>
                        <a:t>Frenkel</a:t>
                      </a:r>
                      <a:r>
                        <a:rPr lang="en-US" sz="1100" dirty="0">
                          <a:solidFill>
                            <a:schemeClr val="tx1"/>
                          </a:solidFill>
                          <a:effectLst/>
                          <a:latin typeface="+mn-lt"/>
                          <a:ea typeface="Times New Roman"/>
                        </a:rPr>
                        <a:t> </a:t>
                      </a:r>
                      <a:r>
                        <a:rPr lang="en-US" sz="1100" i="1" dirty="0">
                          <a:solidFill>
                            <a:schemeClr val="tx1"/>
                          </a:solidFill>
                          <a:effectLst/>
                          <a:latin typeface="+mn-lt"/>
                          <a:ea typeface="Times New Roman"/>
                        </a:rPr>
                        <a:t>et. al</a:t>
                      </a:r>
                      <a:r>
                        <a:rPr lang="en-US" sz="1100" dirty="0">
                          <a:solidFill>
                            <a:schemeClr val="tx1"/>
                          </a:solidFill>
                          <a:effectLst/>
                          <a:latin typeface="+mn-lt"/>
                          <a:ea typeface="Times New Roman"/>
                        </a:rPr>
                        <a:t>., 2000 </a:t>
                      </a:r>
                      <a:endParaRPr lang="el-GR" sz="1100" dirty="0">
                        <a:solidFill>
                          <a:schemeClr val="tx1"/>
                        </a:solidFill>
                        <a:effectLst/>
                        <a:latin typeface="+mn-lt"/>
                        <a:ea typeface="Times New Roman"/>
                      </a:endParaRPr>
                    </a:p>
                  </a:txBody>
                  <a:tcPr marL="68580" marR="68580" marT="0" marB="0" anchor="ctr">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r>
            </a:tbl>
          </a:graphicData>
        </a:graphic>
      </p:graphicFrame>
    </p:spTree>
    <p:extLst>
      <p:ext uri="{BB962C8B-B14F-4D97-AF65-F5344CB8AC3E}">
        <p14:creationId xmlns="" xmlns:p14="http://schemas.microsoft.com/office/powerpoint/2010/main" val="142516829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dissolve">
                                      <p:cBhvr>
                                        <p:cTn id="7" dur="125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5" name="Table 14"/>
          <p:cNvGraphicFramePr>
            <a:graphicFrameLocks noGrp="1"/>
          </p:cNvGraphicFramePr>
          <p:nvPr>
            <p:extLst>
              <p:ext uri="{D42A27DB-BD31-4B8C-83A1-F6EECF244321}">
                <p14:modId xmlns="" xmlns:p14="http://schemas.microsoft.com/office/powerpoint/2010/main" val="1731424968"/>
              </p:ext>
            </p:extLst>
          </p:nvPr>
        </p:nvGraphicFramePr>
        <p:xfrm>
          <a:off x="266654" y="1001798"/>
          <a:ext cx="3947887" cy="1044791"/>
        </p:xfrm>
        <a:graphic>
          <a:graphicData uri="http://schemas.openxmlformats.org/drawingml/2006/table">
            <a:tbl>
              <a:tblPr firstRow="1" bandRow="1">
                <a:tableStyleId>{5C22544A-7EE6-4342-B048-85BDC9FD1C3A}</a:tableStyleId>
              </a:tblPr>
              <a:tblGrid>
                <a:gridCol w="667655"/>
                <a:gridCol w="3280232"/>
              </a:tblGrid>
              <a:tr h="1044791">
                <a:tc>
                  <a:txBody>
                    <a:bodyPr/>
                    <a:lstStyle/>
                    <a:p>
                      <a:pPr algn="ctr"/>
                      <a:r>
                        <a:rPr lang="en-US" sz="1400" b="1" dirty="0" smtClean="0">
                          <a:solidFill>
                            <a:schemeClr val="tx1"/>
                          </a:solidFill>
                          <a:latin typeface="+mn-lt"/>
                          <a:cs typeface="Times New Roman" panose="02020603050405020304" pitchFamily="18" charset="0"/>
                        </a:rPr>
                        <a:t>Ff.g8</a:t>
                      </a:r>
                      <a:endParaRPr lang="el-GR" sz="1400" b="1" dirty="0">
                        <a:solidFill>
                          <a:schemeClr val="tx1"/>
                        </a:solidFill>
                        <a:latin typeface="+mn-lt"/>
                        <a:cs typeface="Times New Roman" panose="02020603050405020304" pitchFamily="18"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l-GR" sz="1400" b="0" dirty="0">
                        <a:solidFill>
                          <a:schemeClr val="tx1"/>
                        </a:solidFill>
                        <a:latin typeface="+mn-lt"/>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16" name="Table 15"/>
          <p:cNvGraphicFramePr>
            <a:graphicFrameLocks noGrp="1"/>
          </p:cNvGraphicFramePr>
          <p:nvPr>
            <p:extLst>
              <p:ext uri="{D42A27DB-BD31-4B8C-83A1-F6EECF244321}">
                <p14:modId xmlns="" xmlns:p14="http://schemas.microsoft.com/office/powerpoint/2010/main" val="1738474189"/>
              </p:ext>
            </p:extLst>
          </p:nvPr>
        </p:nvGraphicFramePr>
        <p:xfrm>
          <a:off x="4387113" y="1001798"/>
          <a:ext cx="4528456" cy="1044791"/>
        </p:xfrm>
        <a:graphic>
          <a:graphicData uri="http://schemas.openxmlformats.org/drawingml/2006/table">
            <a:tbl>
              <a:tblPr firstRow="1" bandRow="1">
                <a:tableStyleId>{5C22544A-7EE6-4342-B048-85BDC9FD1C3A}</a:tableStyleId>
              </a:tblPr>
              <a:tblGrid>
                <a:gridCol w="1306285"/>
                <a:gridCol w="3222171"/>
              </a:tblGrid>
              <a:tr h="1044791">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sz="1400" dirty="0" smtClean="0">
                          <a:solidFill>
                            <a:schemeClr val="tx1"/>
                          </a:solidFill>
                          <a:latin typeface="+mn-lt"/>
                          <a:cs typeface="Times New Roman" panose="02020603050405020304" pitchFamily="18" charset="0"/>
                        </a:rPr>
                        <a:t>Ff.g8.m</a:t>
                      </a:r>
                      <a:endParaRPr lang="el-GR" sz="1400" dirty="0" smtClean="0">
                        <a:solidFill>
                          <a:schemeClr val="tx1"/>
                        </a:solidFill>
                        <a:latin typeface="+mn-lt"/>
                        <a:cs typeface="Times New Roman" panose="02020603050405020304" pitchFamily="18"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l-GR" sz="1400" b="0" dirty="0">
                        <a:solidFill>
                          <a:schemeClr val="tx1"/>
                        </a:solidFill>
                        <a:latin typeface="+mn-lt"/>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17" name="Table 16"/>
          <p:cNvGraphicFramePr>
            <a:graphicFrameLocks noGrp="1"/>
          </p:cNvGraphicFramePr>
          <p:nvPr>
            <p:extLst>
              <p:ext uri="{D42A27DB-BD31-4B8C-83A1-F6EECF244321}">
                <p14:modId xmlns="" xmlns:p14="http://schemas.microsoft.com/office/powerpoint/2010/main" val="1947342095"/>
              </p:ext>
            </p:extLst>
          </p:nvPr>
        </p:nvGraphicFramePr>
        <p:xfrm>
          <a:off x="266654" y="2128835"/>
          <a:ext cx="3947887" cy="1044791"/>
        </p:xfrm>
        <a:graphic>
          <a:graphicData uri="http://schemas.openxmlformats.org/drawingml/2006/table">
            <a:tbl>
              <a:tblPr firstRow="1" bandRow="1">
                <a:tableStyleId>{5C22544A-7EE6-4342-B048-85BDC9FD1C3A}</a:tableStyleId>
              </a:tblPr>
              <a:tblGrid>
                <a:gridCol w="667655"/>
                <a:gridCol w="3280232"/>
              </a:tblGrid>
              <a:tr h="1044791">
                <a:tc>
                  <a:txBody>
                    <a:bodyPr/>
                    <a:lstStyle/>
                    <a:p>
                      <a:pPr algn="ctr"/>
                      <a:r>
                        <a:rPr lang="en-US" sz="1400" b="1" kern="1200" dirty="0" smtClean="0">
                          <a:solidFill>
                            <a:schemeClr val="tx1"/>
                          </a:solidFill>
                          <a:latin typeface="+mn-lt"/>
                          <a:ea typeface="+mn-ea"/>
                          <a:cs typeface="Times New Roman" panose="02020603050405020304" pitchFamily="18" charset="0"/>
                        </a:rPr>
                        <a:t>Ff.g3</a:t>
                      </a:r>
                      <a:endParaRPr lang="el-GR" sz="1400" b="1" kern="1200" dirty="0">
                        <a:solidFill>
                          <a:schemeClr val="tx1"/>
                        </a:solidFill>
                        <a:latin typeface="+mn-lt"/>
                        <a:ea typeface="+mn-ea"/>
                        <a:cs typeface="Times New Roman" panose="02020603050405020304" pitchFamily="18"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l-GR" sz="1400" b="1" dirty="0">
                        <a:solidFill>
                          <a:schemeClr val="tx1"/>
                        </a:solidFill>
                        <a:latin typeface="+mn-lt"/>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18" name="Table 17"/>
          <p:cNvGraphicFramePr>
            <a:graphicFrameLocks noGrp="1"/>
          </p:cNvGraphicFramePr>
          <p:nvPr>
            <p:extLst>
              <p:ext uri="{D42A27DB-BD31-4B8C-83A1-F6EECF244321}">
                <p14:modId xmlns="" xmlns:p14="http://schemas.microsoft.com/office/powerpoint/2010/main" val="2146686867"/>
              </p:ext>
            </p:extLst>
          </p:nvPr>
        </p:nvGraphicFramePr>
        <p:xfrm>
          <a:off x="4387113" y="2128835"/>
          <a:ext cx="4528456" cy="1044791"/>
        </p:xfrm>
        <a:graphic>
          <a:graphicData uri="http://schemas.openxmlformats.org/drawingml/2006/table">
            <a:tbl>
              <a:tblPr firstRow="1" bandRow="1">
                <a:tableStyleId>{5C22544A-7EE6-4342-B048-85BDC9FD1C3A}</a:tableStyleId>
              </a:tblPr>
              <a:tblGrid>
                <a:gridCol w="1306285"/>
                <a:gridCol w="3222171"/>
              </a:tblGrid>
              <a:tr h="1044791">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sz="1400" dirty="0" smtClean="0">
                          <a:solidFill>
                            <a:schemeClr val="tx1"/>
                          </a:solidFill>
                          <a:latin typeface="+mn-lt"/>
                          <a:cs typeface="Times New Roman" panose="02020603050405020304" pitchFamily="18" charset="0"/>
                        </a:rPr>
                        <a:t>Ff.g3.m</a:t>
                      </a:r>
                      <a:endParaRPr lang="el-GR" sz="1400" dirty="0" smtClean="0">
                        <a:solidFill>
                          <a:schemeClr val="tx1"/>
                        </a:solidFill>
                        <a:latin typeface="+mn-lt"/>
                        <a:cs typeface="Times New Roman" panose="02020603050405020304" pitchFamily="18"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l-GR" sz="1400" b="0" dirty="0">
                        <a:solidFill>
                          <a:schemeClr val="tx1"/>
                        </a:solidFill>
                        <a:latin typeface="+mn-lt"/>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19" name="Table 18"/>
          <p:cNvGraphicFramePr>
            <a:graphicFrameLocks noGrp="1"/>
          </p:cNvGraphicFramePr>
          <p:nvPr>
            <p:extLst>
              <p:ext uri="{D42A27DB-BD31-4B8C-83A1-F6EECF244321}">
                <p14:modId xmlns="" xmlns:p14="http://schemas.microsoft.com/office/powerpoint/2010/main" val="2508148945"/>
              </p:ext>
            </p:extLst>
          </p:nvPr>
        </p:nvGraphicFramePr>
        <p:xfrm>
          <a:off x="266654" y="3255872"/>
          <a:ext cx="3947887" cy="1044791"/>
        </p:xfrm>
        <a:graphic>
          <a:graphicData uri="http://schemas.openxmlformats.org/drawingml/2006/table">
            <a:tbl>
              <a:tblPr firstRow="1" bandRow="1">
                <a:tableStyleId>{5C22544A-7EE6-4342-B048-85BDC9FD1C3A}</a:tableStyleId>
              </a:tblPr>
              <a:tblGrid>
                <a:gridCol w="667655"/>
                <a:gridCol w="3280232"/>
              </a:tblGrid>
              <a:tr h="1044791">
                <a:tc>
                  <a:txBody>
                    <a:bodyPr/>
                    <a:lstStyle/>
                    <a:p>
                      <a:pPr algn="ctr"/>
                      <a:r>
                        <a:rPr lang="en-US" sz="1400" b="1" dirty="0" smtClean="0">
                          <a:solidFill>
                            <a:schemeClr val="tx1"/>
                          </a:solidFill>
                          <a:latin typeface="+mn-lt"/>
                          <a:cs typeface="Times New Roman" panose="02020603050405020304" pitchFamily="18" charset="0"/>
                        </a:rPr>
                        <a:t>Ff.g6</a:t>
                      </a:r>
                      <a:endParaRPr lang="el-GR" sz="1400" b="1" dirty="0">
                        <a:solidFill>
                          <a:schemeClr val="tx1"/>
                        </a:solidFill>
                        <a:latin typeface="+mn-lt"/>
                        <a:cs typeface="Times New Roman" panose="02020603050405020304" pitchFamily="18"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l-GR" sz="1400" b="0" dirty="0">
                        <a:solidFill>
                          <a:schemeClr val="tx1"/>
                        </a:solidFill>
                        <a:latin typeface="+mn-lt"/>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20" name="Table 19"/>
          <p:cNvGraphicFramePr>
            <a:graphicFrameLocks noGrp="1"/>
          </p:cNvGraphicFramePr>
          <p:nvPr>
            <p:extLst>
              <p:ext uri="{D42A27DB-BD31-4B8C-83A1-F6EECF244321}">
                <p14:modId xmlns="" xmlns:p14="http://schemas.microsoft.com/office/powerpoint/2010/main" val="2228735422"/>
              </p:ext>
            </p:extLst>
          </p:nvPr>
        </p:nvGraphicFramePr>
        <p:xfrm>
          <a:off x="4387113" y="3255872"/>
          <a:ext cx="4528456" cy="1044791"/>
        </p:xfrm>
        <a:graphic>
          <a:graphicData uri="http://schemas.openxmlformats.org/drawingml/2006/table">
            <a:tbl>
              <a:tblPr firstRow="1" bandRow="1">
                <a:tableStyleId>{5C22544A-7EE6-4342-B048-85BDC9FD1C3A}</a:tableStyleId>
              </a:tblPr>
              <a:tblGrid>
                <a:gridCol w="1306285"/>
                <a:gridCol w="3222171"/>
              </a:tblGrid>
              <a:tr h="1044791">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sz="1400" dirty="0" smtClean="0">
                          <a:solidFill>
                            <a:schemeClr val="tx1"/>
                          </a:solidFill>
                          <a:latin typeface="+mn-lt"/>
                          <a:cs typeface="Times New Roman" panose="02020603050405020304" pitchFamily="18" charset="0"/>
                        </a:rPr>
                        <a:t>Ff.g6.m</a:t>
                      </a:r>
                      <a:endParaRPr lang="el-GR" sz="1400" dirty="0" smtClean="0">
                        <a:solidFill>
                          <a:schemeClr val="tx1"/>
                        </a:solidFill>
                        <a:latin typeface="+mn-lt"/>
                        <a:cs typeface="Times New Roman" panose="02020603050405020304" pitchFamily="18"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l-GR" sz="1400" b="0" dirty="0">
                        <a:solidFill>
                          <a:schemeClr val="tx1"/>
                        </a:solidFill>
                        <a:latin typeface="+mn-lt"/>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21" name="Table 20"/>
          <p:cNvGraphicFramePr>
            <a:graphicFrameLocks noGrp="1"/>
          </p:cNvGraphicFramePr>
          <p:nvPr>
            <p:extLst>
              <p:ext uri="{D42A27DB-BD31-4B8C-83A1-F6EECF244321}">
                <p14:modId xmlns="" xmlns:p14="http://schemas.microsoft.com/office/powerpoint/2010/main" val="3342039105"/>
              </p:ext>
            </p:extLst>
          </p:nvPr>
        </p:nvGraphicFramePr>
        <p:xfrm>
          <a:off x="266654" y="4382909"/>
          <a:ext cx="3947887" cy="1044791"/>
        </p:xfrm>
        <a:graphic>
          <a:graphicData uri="http://schemas.openxmlformats.org/drawingml/2006/table">
            <a:tbl>
              <a:tblPr firstRow="1" bandRow="1">
                <a:tableStyleId>{5C22544A-7EE6-4342-B048-85BDC9FD1C3A}</a:tableStyleId>
              </a:tblPr>
              <a:tblGrid>
                <a:gridCol w="667655"/>
                <a:gridCol w="3280232"/>
              </a:tblGrid>
              <a:tr h="1044791">
                <a:tc>
                  <a:txBody>
                    <a:bodyPr/>
                    <a:lstStyle/>
                    <a:p>
                      <a:pPr algn="ctr"/>
                      <a:r>
                        <a:rPr lang="en-US" sz="1400" b="1" dirty="0" smtClean="0">
                          <a:solidFill>
                            <a:schemeClr val="tx1"/>
                          </a:solidFill>
                          <a:latin typeface="+mn-lt"/>
                          <a:cs typeface="Times New Roman" panose="02020603050405020304" pitchFamily="18" charset="0"/>
                        </a:rPr>
                        <a:t>Ff.g7</a:t>
                      </a:r>
                      <a:endParaRPr lang="el-GR" sz="1400" b="1" dirty="0">
                        <a:solidFill>
                          <a:schemeClr val="tx1"/>
                        </a:solidFill>
                        <a:latin typeface="+mn-lt"/>
                        <a:cs typeface="Times New Roman" panose="02020603050405020304" pitchFamily="18"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l-GR" sz="1400" b="0" dirty="0">
                        <a:solidFill>
                          <a:schemeClr val="tx1"/>
                        </a:solidFill>
                        <a:latin typeface="+mn-lt"/>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22" name="Table 21"/>
          <p:cNvGraphicFramePr>
            <a:graphicFrameLocks noGrp="1"/>
          </p:cNvGraphicFramePr>
          <p:nvPr>
            <p:extLst>
              <p:ext uri="{D42A27DB-BD31-4B8C-83A1-F6EECF244321}">
                <p14:modId xmlns="" xmlns:p14="http://schemas.microsoft.com/office/powerpoint/2010/main" val="677659672"/>
              </p:ext>
            </p:extLst>
          </p:nvPr>
        </p:nvGraphicFramePr>
        <p:xfrm>
          <a:off x="4387113" y="4382909"/>
          <a:ext cx="4528456" cy="1044791"/>
        </p:xfrm>
        <a:graphic>
          <a:graphicData uri="http://schemas.openxmlformats.org/drawingml/2006/table">
            <a:tbl>
              <a:tblPr firstRow="1" bandRow="1">
                <a:tableStyleId>{5C22544A-7EE6-4342-B048-85BDC9FD1C3A}</a:tableStyleId>
              </a:tblPr>
              <a:tblGrid>
                <a:gridCol w="1306285"/>
                <a:gridCol w="3222171"/>
              </a:tblGrid>
              <a:tr h="1044791">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sz="1400" dirty="0" smtClean="0">
                          <a:solidFill>
                            <a:schemeClr val="tx1"/>
                          </a:solidFill>
                          <a:latin typeface="+mn-lt"/>
                          <a:cs typeface="Times New Roman" panose="02020603050405020304" pitchFamily="18" charset="0"/>
                        </a:rPr>
                        <a:t>Ff.g7.m</a:t>
                      </a:r>
                      <a:endParaRPr lang="el-GR" sz="1400" dirty="0" smtClean="0">
                        <a:solidFill>
                          <a:schemeClr val="tx1"/>
                        </a:solidFill>
                        <a:latin typeface="+mn-lt"/>
                        <a:cs typeface="Times New Roman" panose="02020603050405020304" pitchFamily="18"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l-GR" sz="1400" b="0" dirty="0">
                        <a:solidFill>
                          <a:schemeClr val="tx1"/>
                        </a:solidFill>
                        <a:latin typeface="+mn-lt"/>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23" name="Table 22"/>
          <p:cNvGraphicFramePr>
            <a:graphicFrameLocks noGrp="1"/>
          </p:cNvGraphicFramePr>
          <p:nvPr>
            <p:extLst>
              <p:ext uri="{D42A27DB-BD31-4B8C-83A1-F6EECF244321}">
                <p14:modId xmlns="" xmlns:p14="http://schemas.microsoft.com/office/powerpoint/2010/main" val="3438834155"/>
              </p:ext>
            </p:extLst>
          </p:nvPr>
        </p:nvGraphicFramePr>
        <p:xfrm>
          <a:off x="266654" y="5509946"/>
          <a:ext cx="3947887" cy="1044791"/>
        </p:xfrm>
        <a:graphic>
          <a:graphicData uri="http://schemas.openxmlformats.org/drawingml/2006/table">
            <a:tbl>
              <a:tblPr firstRow="1" bandRow="1">
                <a:tableStyleId>{5C22544A-7EE6-4342-B048-85BDC9FD1C3A}</a:tableStyleId>
              </a:tblPr>
              <a:tblGrid>
                <a:gridCol w="667655"/>
                <a:gridCol w="3280232"/>
              </a:tblGrid>
              <a:tr h="1044791">
                <a:tc>
                  <a:txBody>
                    <a:bodyPr/>
                    <a:lstStyle/>
                    <a:p>
                      <a:pPr algn="ctr"/>
                      <a:r>
                        <a:rPr lang="en-US" sz="1400" b="1" dirty="0" smtClean="0">
                          <a:solidFill>
                            <a:schemeClr val="tx1"/>
                          </a:solidFill>
                          <a:latin typeface="+mn-lt"/>
                          <a:cs typeface="Times New Roman" panose="02020603050405020304" pitchFamily="18" charset="0"/>
                        </a:rPr>
                        <a:t>Ff.g9</a:t>
                      </a:r>
                      <a:endParaRPr lang="el-GR" sz="1400" b="1" dirty="0">
                        <a:solidFill>
                          <a:schemeClr val="tx1"/>
                        </a:solidFill>
                        <a:latin typeface="+mn-lt"/>
                        <a:cs typeface="Times New Roman" panose="02020603050405020304" pitchFamily="18"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l-GR" sz="1400" b="0" dirty="0">
                        <a:solidFill>
                          <a:schemeClr val="tx1"/>
                        </a:solidFill>
                        <a:latin typeface="+mn-lt"/>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24" name="Table 23"/>
          <p:cNvGraphicFramePr>
            <a:graphicFrameLocks noGrp="1"/>
          </p:cNvGraphicFramePr>
          <p:nvPr>
            <p:extLst>
              <p:ext uri="{D42A27DB-BD31-4B8C-83A1-F6EECF244321}">
                <p14:modId xmlns="" xmlns:p14="http://schemas.microsoft.com/office/powerpoint/2010/main" val="610096677"/>
              </p:ext>
            </p:extLst>
          </p:nvPr>
        </p:nvGraphicFramePr>
        <p:xfrm>
          <a:off x="4387113" y="5509946"/>
          <a:ext cx="4528456" cy="1044791"/>
        </p:xfrm>
        <a:graphic>
          <a:graphicData uri="http://schemas.openxmlformats.org/drawingml/2006/table">
            <a:tbl>
              <a:tblPr firstRow="1" bandRow="1">
                <a:tableStyleId>{5C22544A-7EE6-4342-B048-85BDC9FD1C3A}</a:tableStyleId>
              </a:tblPr>
              <a:tblGrid>
                <a:gridCol w="1306285"/>
                <a:gridCol w="3222171"/>
              </a:tblGrid>
              <a:tr h="1044791">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sz="1400" dirty="0" smtClean="0">
                          <a:solidFill>
                            <a:schemeClr val="tx1"/>
                          </a:solidFill>
                          <a:latin typeface="+mn-lt"/>
                          <a:cs typeface="Times New Roman" panose="02020603050405020304" pitchFamily="18" charset="0"/>
                        </a:rPr>
                        <a:t>Ff.g9.m</a:t>
                      </a:r>
                      <a:endParaRPr lang="el-GR" sz="1400" dirty="0" smtClean="0">
                        <a:solidFill>
                          <a:schemeClr val="tx1"/>
                        </a:solidFill>
                        <a:latin typeface="+mn-lt"/>
                        <a:cs typeface="Times New Roman" panose="02020603050405020304" pitchFamily="18"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l-GR" sz="1400" b="0" dirty="0">
                        <a:solidFill>
                          <a:schemeClr val="tx1"/>
                        </a:solidFill>
                        <a:latin typeface="+mn-lt"/>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r>
            </a:tbl>
          </a:graphicData>
        </a:graphic>
      </p:graphicFrame>
      <p:sp>
        <p:nvSpPr>
          <p:cNvPr id="2" name="Title 1"/>
          <p:cNvSpPr>
            <a:spLocks noGrp="1"/>
          </p:cNvSpPr>
          <p:nvPr>
            <p:ph type="title"/>
          </p:nvPr>
        </p:nvSpPr>
        <p:spPr>
          <a:xfrm>
            <a:off x="116112" y="-172491"/>
            <a:ext cx="8897257" cy="1143000"/>
          </a:xfrm>
        </p:spPr>
        <p:txBody>
          <a:bodyPr/>
          <a:lstStyle/>
          <a:p>
            <a:r>
              <a:rPr lang="en-US" sz="2600" dirty="0"/>
              <a:t>Vaccine Strategies Utilizing Displayed </a:t>
            </a:r>
            <a:r>
              <a:rPr lang="en-US" sz="2600" dirty="0" err="1"/>
              <a:t>Inoviral</a:t>
            </a:r>
            <a:r>
              <a:rPr lang="en-US" sz="2600" dirty="0"/>
              <a:t> Vectors</a:t>
            </a:r>
            <a:endParaRPr lang="el-GR" sz="2600" dirty="0"/>
          </a:p>
        </p:txBody>
      </p:sp>
      <p:pic>
        <p:nvPicPr>
          <p:cNvPr id="29" name="Picture 2"/>
          <p:cNvPicPr>
            <a:picLocks noChangeAspect="1" noChangeArrowheads="1"/>
          </p:cNvPicPr>
          <p:nvPr/>
        </p:nvPicPr>
        <p:blipFill>
          <a:blip r:embed="rId2" cstate="screen">
            <a:extLst>
              <a:ext uri="{28A0092B-C50C-407E-A947-70E740481C1C}">
                <a14:useLocalDpi xmlns="" xmlns:a14="http://schemas.microsoft.com/office/drawing/2010/main"/>
              </a:ext>
            </a:extLst>
          </a:blip>
          <a:srcRect/>
          <a:stretch>
            <a:fillRect/>
          </a:stretch>
        </p:blipFill>
        <p:spPr bwMode="auto">
          <a:xfrm>
            <a:off x="880855" y="1090232"/>
            <a:ext cx="3272616" cy="84619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pic>
      <p:pic>
        <p:nvPicPr>
          <p:cNvPr id="30" name="Picture 3"/>
          <p:cNvPicPr>
            <a:picLocks noChangeAspect="1" noChangeArrowheads="1"/>
          </p:cNvPicPr>
          <p:nvPr/>
        </p:nvPicPr>
        <p:blipFill>
          <a:blip r:embed="rId3" cstate="screen">
            <a:extLst>
              <a:ext uri="{28A0092B-C50C-407E-A947-70E740481C1C}">
                <a14:useLocalDpi xmlns="" xmlns:a14="http://schemas.microsoft.com/office/drawing/2010/main"/>
              </a:ext>
            </a:extLst>
          </a:blip>
          <a:srcRect/>
          <a:stretch>
            <a:fillRect/>
          </a:stretch>
        </p:blipFill>
        <p:spPr bwMode="auto">
          <a:xfrm>
            <a:off x="5432176" y="1090232"/>
            <a:ext cx="3277494" cy="84619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pic>
      <p:pic>
        <p:nvPicPr>
          <p:cNvPr id="31" name="Picture 4"/>
          <p:cNvPicPr>
            <a:picLocks noChangeAspect="1" noChangeArrowheads="1"/>
          </p:cNvPicPr>
          <p:nvPr/>
        </p:nvPicPr>
        <p:blipFill>
          <a:blip r:embed="rId4" cstate="screen">
            <a:extLst>
              <a:ext uri="{28A0092B-C50C-407E-A947-70E740481C1C}">
                <a14:useLocalDpi xmlns="" xmlns:a14="http://schemas.microsoft.com/office/drawing/2010/main"/>
              </a:ext>
            </a:extLst>
          </a:blip>
          <a:srcRect/>
          <a:stretch>
            <a:fillRect/>
          </a:stretch>
        </p:blipFill>
        <p:spPr bwMode="auto">
          <a:xfrm>
            <a:off x="880855" y="2215715"/>
            <a:ext cx="3272616" cy="8779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pic>
      <p:pic>
        <p:nvPicPr>
          <p:cNvPr id="32" name="Picture 5"/>
          <p:cNvPicPr>
            <a:picLocks noChangeAspect="1" noChangeArrowheads="1"/>
          </p:cNvPicPr>
          <p:nvPr/>
        </p:nvPicPr>
        <p:blipFill>
          <a:blip r:embed="rId5" cstate="screen">
            <a:extLst>
              <a:ext uri="{28A0092B-C50C-407E-A947-70E740481C1C}">
                <a14:useLocalDpi xmlns="" xmlns:a14="http://schemas.microsoft.com/office/drawing/2010/main"/>
              </a:ext>
            </a:extLst>
          </a:blip>
          <a:srcRect/>
          <a:stretch>
            <a:fillRect/>
          </a:stretch>
        </p:blipFill>
        <p:spPr bwMode="auto">
          <a:xfrm>
            <a:off x="5432176" y="2186452"/>
            <a:ext cx="3272616" cy="9949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pic>
      <p:pic>
        <p:nvPicPr>
          <p:cNvPr id="3074" name="Picture 2"/>
          <p:cNvPicPr>
            <a:picLocks noChangeAspect="1" noChangeArrowheads="1"/>
          </p:cNvPicPr>
          <p:nvPr/>
        </p:nvPicPr>
        <p:blipFill>
          <a:blip r:embed="rId6" cstate="screen">
            <a:extLst>
              <a:ext uri="{28A0092B-C50C-407E-A947-70E740481C1C}">
                <a14:useLocalDpi xmlns="" xmlns:a14="http://schemas.microsoft.com/office/drawing/2010/main"/>
              </a:ext>
            </a:extLst>
          </a:blip>
          <a:srcRect/>
          <a:stretch>
            <a:fillRect/>
          </a:stretch>
        </p:blipFill>
        <p:spPr bwMode="auto">
          <a:xfrm>
            <a:off x="880855" y="3372900"/>
            <a:ext cx="3272616" cy="84619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pic>
      <p:pic>
        <p:nvPicPr>
          <p:cNvPr id="3075" name="Picture 3"/>
          <p:cNvPicPr>
            <a:picLocks noChangeAspect="1" noChangeArrowheads="1"/>
          </p:cNvPicPr>
          <p:nvPr/>
        </p:nvPicPr>
        <p:blipFill>
          <a:blip r:embed="rId7" cstate="screen">
            <a:extLst>
              <a:ext uri="{28A0092B-C50C-407E-A947-70E740481C1C}">
                <a14:useLocalDpi xmlns="" xmlns:a14="http://schemas.microsoft.com/office/drawing/2010/main"/>
              </a:ext>
            </a:extLst>
          </a:blip>
          <a:srcRect/>
          <a:stretch>
            <a:fillRect/>
          </a:stretch>
        </p:blipFill>
        <p:spPr bwMode="auto">
          <a:xfrm>
            <a:off x="5432176" y="3431428"/>
            <a:ext cx="3272616" cy="84619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pic>
      <p:pic>
        <p:nvPicPr>
          <p:cNvPr id="3076" name="Picture 4"/>
          <p:cNvPicPr>
            <a:picLocks noChangeAspect="1" noChangeArrowheads="1"/>
          </p:cNvPicPr>
          <p:nvPr/>
        </p:nvPicPr>
        <p:blipFill>
          <a:blip r:embed="rId8" cstate="screen">
            <a:extLst>
              <a:ext uri="{28A0092B-C50C-407E-A947-70E740481C1C}">
                <a14:useLocalDpi xmlns="" xmlns:a14="http://schemas.microsoft.com/office/drawing/2010/main"/>
              </a:ext>
            </a:extLst>
          </a:blip>
          <a:srcRect/>
          <a:stretch>
            <a:fillRect/>
          </a:stretch>
        </p:blipFill>
        <p:spPr bwMode="auto">
          <a:xfrm>
            <a:off x="880855" y="4498383"/>
            <a:ext cx="3272616" cy="84619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pic>
      <p:pic>
        <p:nvPicPr>
          <p:cNvPr id="3077" name="Picture 5"/>
          <p:cNvPicPr>
            <a:picLocks noChangeAspect="1" noChangeArrowheads="1"/>
          </p:cNvPicPr>
          <p:nvPr/>
        </p:nvPicPr>
        <p:blipFill>
          <a:blip r:embed="rId9" cstate="screen">
            <a:extLst>
              <a:ext uri="{28A0092B-C50C-407E-A947-70E740481C1C}">
                <a14:useLocalDpi xmlns="" xmlns:a14="http://schemas.microsoft.com/office/drawing/2010/main"/>
              </a:ext>
            </a:extLst>
          </a:blip>
          <a:srcRect/>
          <a:stretch>
            <a:fillRect/>
          </a:stretch>
        </p:blipFill>
        <p:spPr bwMode="auto">
          <a:xfrm>
            <a:off x="5432176" y="4527648"/>
            <a:ext cx="3272616" cy="84619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pic>
      <p:pic>
        <p:nvPicPr>
          <p:cNvPr id="3078" name="Picture 6"/>
          <p:cNvPicPr>
            <a:picLocks noChangeAspect="1" noChangeArrowheads="1"/>
          </p:cNvPicPr>
          <p:nvPr/>
        </p:nvPicPr>
        <p:blipFill>
          <a:blip r:embed="rId10" cstate="screen">
            <a:extLst>
              <a:ext uri="{28A0092B-C50C-407E-A947-70E740481C1C}">
                <a14:useLocalDpi xmlns="" xmlns:a14="http://schemas.microsoft.com/office/drawing/2010/main"/>
              </a:ext>
            </a:extLst>
          </a:blip>
          <a:srcRect/>
          <a:stretch>
            <a:fillRect/>
          </a:stretch>
        </p:blipFill>
        <p:spPr bwMode="auto">
          <a:xfrm>
            <a:off x="880855" y="5623866"/>
            <a:ext cx="3314073" cy="84619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pic>
      <p:pic>
        <p:nvPicPr>
          <p:cNvPr id="3079" name="Picture 7"/>
          <p:cNvPicPr>
            <a:picLocks noChangeAspect="1" noChangeArrowheads="1"/>
          </p:cNvPicPr>
          <p:nvPr/>
        </p:nvPicPr>
        <p:blipFill>
          <a:blip r:embed="rId11" cstate="screen">
            <a:extLst>
              <a:ext uri="{28A0092B-C50C-407E-A947-70E740481C1C}">
                <a14:useLocalDpi xmlns="" xmlns:a14="http://schemas.microsoft.com/office/drawing/2010/main"/>
              </a:ext>
            </a:extLst>
          </a:blip>
          <a:srcRect/>
          <a:stretch>
            <a:fillRect/>
          </a:stretch>
        </p:blipFill>
        <p:spPr bwMode="auto">
          <a:xfrm>
            <a:off x="5432176" y="5623866"/>
            <a:ext cx="3338459" cy="84619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pic>
    </p:spTree>
    <p:extLst>
      <p:ext uri="{BB962C8B-B14F-4D97-AF65-F5344CB8AC3E}">
        <p14:creationId xmlns="" xmlns:p14="http://schemas.microsoft.com/office/powerpoint/2010/main" val="65522190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5"/>
                                        </p:tgtEl>
                                        <p:attrNameLst>
                                          <p:attrName>style.visibility</p:attrName>
                                        </p:attrNameLst>
                                      </p:cBhvr>
                                      <p:to>
                                        <p:strVal val="visible"/>
                                      </p:to>
                                    </p:set>
                                    <p:animEffect transition="in" filter="dissolve">
                                      <p:cBhvr>
                                        <p:cTn id="7" dur="750"/>
                                        <p:tgtEl>
                                          <p:spTgt spid="15"/>
                                        </p:tgtEl>
                                      </p:cBhvr>
                                    </p:animEffect>
                                  </p:childTnLst>
                                </p:cTn>
                              </p:par>
                            </p:childTnLst>
                          </p:cTn>
                        </p:par>
                        <p:par>
                          <p:cTn id="8" fill="hold">
                            <p:stCondLst>
                              <p:cond delay="750"/>
                            </p:stCondLst>
                            <p:childTnLst>
                              <p:par>
                                <p:cTn id="9" presetID="9" presetClass="entr" presetSubtype="0" fill="hold" nodeType="afterEffect">
                                  <p:stCondLst>
                                    <p:cond delay="0"/>
                                  </p:stCondLst>
                                  <p:childTnLst>
                                    <p:set>
                                      <p:cBhvr>
                                        <p:cTn id="10" dur="1" fill="hold">
                                          <p:stCondLst>
                                            <p:cond delay="0"/>
                                          </p:stCondLst>
                                        </p:cTn>
                                        <p:tgtEl>
                                          <p:spTgt spid="29"/>
                                        </p:tgtEl>
                                        <p:attrNameLst>
                                          <p:attrName>style.visibility</p:attrName>
                                        </p:attrNameLst>
                                      </p:cBhvr>
                                      <p:to>
                                        <p:strVal val="visible"/>
                                      </p:to>
                                    </p:set>
                                    <p:animEffect transition="in" filter="dissolve">
                                      <p:cBhvr>
                                        <p:cTn id="11" dur="1000"/>
                                        <p:tgtEl>
                                          <p:spTgt spid="29"/>
                                        </p:tgtEl>
                                      </p:cBhvr>
                                    </p:animEffect>
                                  </p:childTnLst>
                                </p:cTn>
                              </p:par>
                            </p:childTnLst>
                          </p:cTn>
                        </p:par>
                      </p:childTnLst>
                    </p:cTn>
                  </p:par>
                  <p:par>
                    <p:cTn id="12" fill="hold">
                      <p:stCondLst>
                        <p:cond delay="indefinite"/>
                      </p:stCondLst>
                      <p:childTnLst>
                        <p:par>
                          <p:cTn id="13" fill="hold">
                            <p:stCondLst>
                              <p:cond delay="0"/>
                            </p:stCondLst>
                            <p:childTnLst>
                              <p:par>
                                <p:cTn id="14" presetID="9" presetClass="entr" presetSubtype="0" fill="hold" nodeType="clickEffect">
                                  <p:stCondLst>
                                    <p:cond delay="0"/>
                                  </p:stCondLst>
                                  <p:childTnLst>
                                    <p:set>
                                      <p:cBhvr>
                                        <p:cTn id="15" dur="1" fill="hold">
                                          <p:stCondLst>
                                            <p:cond delay="0"/>
                                          </p:stCondLst>
                                        </p:cTn>
                                        <p:tgtEl>
                                          <p:spTgt spid="16"/>
                                        </p:tgtEl>
                                        <p:attrNameLst>
                                          <p:attrName>style.visibility</p:attrName>
                                        </p:attrNameLst>
                                      </p:cBhvr>
                                      <p:to>
                                        <p:strVal val="visible"/>
                                      </p:to>
                                    </p:set>
                                    <p:animEffect transition="in" filter="dissolve">
                                      <p:cBhvr>
                                        <p:cTn id="16" dur="750"/>
                                        <p:tgtEl>
                                          <p:spTgt spid="16"/>
                                        </p:tgtEl>
                                      </p:cBhvr>
                                    </p:animEffect>
                                  </p:childTnLst>
                                </p:cTn>
                              </p:par>
                            </p:childTnLst>
                          </p:cTn>
                        </p:par>
                        <p:par>
                          <p:cTn id="17" fill="hold">
                            <p:stCondLst>
                              <p:cond delay="750"/>
                            </p:stCondLst>
                            <p:childTnLst>
                              <p:par>
                                <p:cTn id="18" presetID="9" presetClass="entr" presetSubtype="0" fill="hold" nodeType="afterEffect">
                                  <p:stCondLst>
                                    <p:cond delay="0"/>
                                  </p:stCondLst>
                                  <p:childTnLst>
                                    <p:set>
                                      <p:cBhvr>
                                        <p:cTn id="19" dur="1" fill="hold">
                                          <p:stCondLst>
                                            <p:cond delay="0"/>
                                          </p:stCondLst>
                                        </p:cTn>
                                        <p:tgtEl>
                                          <p:spTgt spid="30"/>
                                        </p:tgtEl>
                                        <p:attrNameLst>
                                          <p:attrName>style.visibility</p:attrName>
                                        </p:attrNameLst>
                                      </p:cBhvr>
                                      <p:to>
                                        <p:strVal val="visible"/>
                                      </p:to>
                                    </p:set>
                                    <p:animEffect transition="in" filter="dissolve">
                                      <p:cBhvr>
                                        <p:cTn id="20" dur="1000"/>
                                        <p:tgtEl>
                                          <p:spTgt spid="30"/>
                                        </p:tgtEl>
                                      </p:cBhvr>
                                    </p:animEffect>
                                  </p:childTnLst>
                                </p:cTn>
                              </p:par>
                            </p:childTnLst>
                          </p:cTn>
                        </p:par>
                      </p:childTnLst>
                    </p:cTn>
                  </p:par>
                  <p:par>
                    <p:cTn id="21" fill="hold">
                      <p:stCondLst>
                        <p:cond delay="indefinite"/>
                      </p:stCondLst>
                      <p:childTnLst>
                        <p:par>
                          <p:cTn id="22" fill="hold">
                            <p:stCondLst>
                              <p:cond delay="0"/>
                            </p:stCondLst>
                            <p:childTnLst>
                              <p:par>
                                <p:cTn id="23" presetID="9" presetClass="entr" presetSubtype="0" fill="hold" nodeType="clickEffect">
                                  <p:stCondLst>
                                    <p:cond delay="0"/>
                                  </p:stCondLst>
                                  <p:childTnLst>
                                    <p:set>
                                      <p:cBhvr>
                                        <p:cTn id="24" dur="1" fill="hold">
                                          <p:stCondLst>
                                            <p:cond delay="0"/>
                                          </p:stCondLst>
                                        </p:cTn>
                                        <p:tgtEl>
                                          <p:spTgt spid="17"/>
                                        </p:tgtEl>
                                        <p:attrNameLst>
                                          <p:attrName>style.visibility</p:attrName>
                                        </p:attrNameLst>
                                      </p:cBhvr>
                                      <p:to>
                                        <p:strVal val="visible"/>
                                      </p:to>
                                    </p:set>
                                    <p:animEffect transition="in" filter="dissolve">
                                      <p:cBhvr>
                                        <p:cTn id="25" dur="750"/>
                                        <p:tgtEl>
                                          <p:spTgt spid="17"/>
                                        </p:tgtEl>
                                      </p:cBhvr>
                                    </p:animEffect>
                                  </p:childTnLst>
                                </p:cTn>
                              </p:par>
                            </p:childTnLst>
                          </p:cTn>
                        </p:par>
                        <p:par>
                          <p:cTn id="26" fill="hold">
                            <p:stCondLst>
                              <p:cond delay="750"/>
                            </p:stCondLst>
                            <p:childTnLst>
                              <p:par>
                                <p:cTn id="27" presetID="9" presetClass="entr" presetSubtype="0" fill="hold" nodeType="afterEffect">
                                  <p:stCondLst>
                                    <p:cond delay="0"/>
                                  </p:stCondLst>
                                  <p:childTnLst>
                                    <p:set>
                                      <p:cBhvr>
                                        <p:cTn id="28" dur="1" fill="hold">
                                          <p:stCondLst>
                                            <p:cond delay="0"/>
                                          </p:stCondLst>
                                        </p:cTn>
                                        <p:tgtEl>
                                          <p:spTgt spid="31"/>
                                        </p:tgtEl>
                                        <p:attrNameLst>
                                          <p:attrName>style.visibility</p:attrName>
                                        </p:attrNameLst>
                                      </p:cBhvr>
                                      <p:to>
                                        <p:strVal val="visible"/>
                                      </p:to>
                                    </p:set>
                                    <p:animEffect transition="in" filter="dissolve">
                                      <p:cBhvr>
                                        <p:cTn id="29" dur="1000"/>
                                        <p:tgtEl>
                                          <p:spTgt spid="31"/>
                                        </p:tgtEl>
                                      </p:cBhvr>
                                    </p:animEffect>
                                  </p:childTnLst>
                                </p:cTn>
                              </p:par>
                            </p:childTnLst>
                          </p:cTn>
                        </p:par>
                      </p:childTnLst>
                    </p:cTn>
                  </p:par>
                  <p:par>
                    <p:cTn id="30" fill="hold">
                      <p:stCondLst>
                        <p:cond delay="indefinite"/>
                      </p:stCondLst>
                      <p:childTnLst>
                        <p:par>
                          <p:cTn id="31" fill="hold">
                            <p:stCondLst>
                              <p:cond delay="0"/>
                            </p:stCondLst>
                            <p:childTnLst>
                              <p:par>
                                <p:cTn id="32" presetID="9" presetClass="entr" presetSubtype="0" fill="hold" nodeType="clickEffect">
                                  <p:stCondLst>
                                    <p:cond delay="0"/>
                                  </p:stCondLst>
                                  <p:childTnLst>
                                    <p:set>
                                      <p:cBhvr>
                                        <p:cTn id="33" dur="1" fill="hold">
                                          <p:stCondLst>
                                            <p:cond delay="0"/>
                                          </p:stCondLst>
                                        </p:cTn>
                                        <p:tgtEl>
                                          <p:spTgt spid="18"/>
                                        </p:tgtEl>
                                        <p:attrNameLst>
                                          <p:attrName>style.visibility</p:attrName>
                                        </p:attrNameLst>
                                      </p:cBhvr>
                                      <p:to>
                                        <p:strVal val="visible"/>
                                      </p:to>
                                    </p:set>
                                    <p:animEffect transition="in" filter="dissolve">
                                      <p:cBhvr>
                                        <p:cTn id="34" dur="750"/>
                                        <p:tgtEl>
                                          <p:spTgt spid="18"/>
                                        </p:tgtEl>
                                      </p:cBhvr>
                                    </p:animEffect>
                                  </p:childTnLst>
                                </p:cTn>
                              </p:par>
                            </p:childTnLst>
                          </p:cTn>
                        </p:par>
                        <p:par>
                          <p:cTn id="35" fill="hold">
                            <p:stCondLst>
                              <p:cond delay="750"/>
                            </p:stCondLst>
                            <p:childTnLst>
                              <p:par>
                                <p:cTn id="36" presetID="9" presetClass="entr" presetSubtype="0" fill="hold" nodeType="afterEffect">
                                  <p:stCondLst>
                                    <p:cond delay="0"/>
                                  </p:stCondLst>
                                  <p:childTnLst>
                                    <p:set>
                                      <p:cBhvr>
                                        <p:cTn id="37" dur="1" fill="hold">
                                          <p:stCondLst>
                                            <p:cond delay="0"/>
                                          </p:stCondLst>
                                        </p:cTn>
                                        <p:tgtEl>
                                          <p:spTgt spid="32"/>
                                        </p:tgtEl>
                                        <p:attrNameLst>
                                          <p:attrName>style.visibility</p:attrName>
                                        </p:attrNameLst>
                                      </p:cBhvr>
                                      <p:to>
                                        <p:strVal val="visible"/>
                                      </p:to>
                                    </p:set>
                                    <p:animEffect transition="in" filter="dissolve">
                                      <p:cBhvr>
                                        <p:cTn id="38" dur="1000"/>
                                        <p:tgtEl>
                                          <p:spTgt spid="32"/>
                                        </p:tgtEl>
                                      </p:cBhvr>
                                    </p:animEffect>
                                  </p:childTnLst>
                                </p:cTn>
                              </p:par>
                            </p:childTnLst>
                          </p:cTn>
                        </p:par>
                      </p:childTnLst>
                    </p:cTn>
                  </p:par>
                  <p:par>
                    <p:cTn id="39" fill="hold">
                      <p:stCondLst>
                        <p:cond delay="indefinite"/>
                      </p:stCondLst>
                      <p:childTnLst>
                        <p:par>
                          <p:cTn id="40" fill="hold">
                            <p:stCondLst>
                              <p:cond delay="0"/>
                            </p:stCondLst>
                            <p:childTnLst>
                              <p:par>
                                <p:cTn id="41" presetID="9" presetClass="entr" presetSubtype="0" fill="hold" nodeType="clickEffect">
                                  <p:stCondLst>
                                    <p:cond delay="0"/>
                                  </p:stCondLst>
                                  <p:childTnLst>
                                    <p:set>
                                      <p:cBhvr>
                                        <p:cTn id="42" dur="1" fill="hold">
                                          <p:stCondLst>
                                            <p:cond delay="0"/>
                                          </p:stCondLst>
                                        </p:cTn>
                                        <p:tgtEl>
                                          <p:spTgt spid="19"/>
                                        </p:tgtEl>
                                        <p:attrNameLst>
                                          <p:attrName>style.visibility</p:attrName>
                                        </p:attrNameLst>
                                      </p:cBhvr>
                                      <p:to>
                                        <p:strVal val="visible"/>
                                      </p:to>
                                    </p:set>
                                    <p:animEffect transition="in" filter="dissolve">
                                      <p:cBhvr>
                                        <p:cTn id="43" dur="750"/>
                                        <p:tgtEl>
                                          <p:spTgt spid="19"/>
                                        </p:tgtEl>
                                      </p:cBhvr>
                                    </p:animEffect>
                                  </p:childTnLst>
                                </p:cTn>
                              </p:par>
                            </p:childTnLst>
                          </p:cTn>
                        </p:par>
                        <p:par>
                          <p:cTn id="44" fill="hold">
                            <p:stCondLst>
                              <p:cond delay="750"/>
                            </p:stCondLst>
                            <p:childTnLst>
                              <p:par>
                                <p:cTn id="45" presetID="9" presetClass="entr" presetSubtype="0" fill="hold" nodeType="afterEffect">
                                  <p:stCondLst>
                                    <p:cond delay="0"/>
                                  </p:stCondLst>
                                  <p:childTnLst>
                                    <p:set>
                                      <p:cBhvr>
                                        <p:cTn id="46" dur="1" fill="hold">
                                          <p:stCondLst>
                                            <p:cond delay="0"/>
                                          </p:stCondLst>
                                        </p:cTn>
                                        <p:tgtEl>
                                          <p:spTgt spid="3074"/>
                                        </p:tgtEl>
                                        <p:attrNameLst>
                                          <p:attrName>style.visibility</p:attrName>
                                        </p:attrNameLst>
                                      </p:cBhvr>
                                      <p:to>
                                        <p:strVal val="visible"/>
                                      </p:to>
                                    </p:set>
                                    <p:animEffect transition="in" filter="dissolve">
                                      <p:cBhvr>
                                        <p:cTn id="47" dur="1000"/>
                                        <p:tgtEl>
                                          <p:spTgt spid="3074"/>
                                        </p:tgtEl>
                                      </p:cBhvr>
                                    </p:animEffect>
                                  </p:childTnLst>
                                </p:cTn>
                              </p:par>
                            </p:childTnLst>
                          </p:cTn>
                        </p:par>
                      </p:childTnLst>
                    </p:cTn>
                  </p:par>
                  <p:par>
                    <p:cTn id="48" fill="hold">
                      <p:stCondLst>
                        <p:cond delay="indefinite"/>
                      </p:stCondLst>
                      <p:childTnLst>
                        <p:par>
                          <p:cTn id="49" fill="hold">
                            <p:stCondLst>
                              <p:cond delay="0"/>
                            </p:stCondLst>
                            <p:childTnLst>
                              <p:par>
                                <p:cTn id="50" presetID="9" presetClass="entr" presetSubtype="0" fill="hold" nodeType="clickEffect">
                                  <p:stCondLst>
                                    <p:cond delay="0"/>
                                  </p:stCondLst>
                                  <p:childTnLst>
                                    <p:set>
                                      <p:cBhvr>
                                        <p:cTn id="51" dur="1" fill="hold">
                                          <p:stCondLst>
                                            <p:cond delay="0"/>
                                          </p:stCondLst>
                                        </p:cTn>
                                        <p:tgtEl>
                                          <p:spTgt spid="20"/>
                                        </p:tgtEl>
                                        <p:attrNameLst>
                                          <p:attrName>style.visibility</p:attrName>
                                        </p:attrNameLst>
                                      </p:cBhvr>
                                      <p:to>
                                        <p:strVal val="visible"/>
                                      </p:to>
                                    </p:set>
                                    <p:animEffect transition="in" filter="dissolve">
                                      <p:cBhvr>
                                        <p:cTn id="52" dur="750"/>
                                        <p:tgtEl>
                                          <p:spTgt spid="20"/>
                                        </p:tgtEl>
                                      </p:cBhvr>
                                    </p:animEffect>
                                  </p:childTnLst>
                                </p:cTn>
                              </p:par>
                            </p:childTnLst>
                          </p:cTn>
                        </p:par>
                        <p:par>
                          <p:cTn id="53" fill="hold">
                            <p:stCondLst>
                              <p:cond delay="750"/>
                            </p:stCondLst>
                            <p:childTnLst>
                              <p:par>
                                <p:cTn id="54" presetID="9" presetClass="entr" presetSubtype="0" fill="hold" nodeType="afterEffect">
                                  <p:stCondLst>
                                    <p:cond delay="0"/>
                                  </p:stCondLst>
                                  <p:childTnLst>
                                    <p:set>
                                      <p:cBhvr>
                                        <p:cTn id="55" dur="1" fill="hold">
                                          <p:stCondLst>
                                            <p:cond delay="0"/>
                                          </p:stCondLst>
                                        </p:cTn>
                                        <p:tgtEl>
                                          <p:spTgt spid="3075"/>
                                        </p:tgtEl>
                                        <p:attrNameLst>
                                          <p:attrName>style.visibility</p:attrName>
                                        </p:attrNameLst>
                                      </p:cBhvr>
                                      <p:to>
                                        <p:strVal val="visible"/>
                                      </p:to>
                                    </p:set>
                                    <p:animEffect transition="in" filter="dissolve">
                                      <p:cBhvr>
                                        <p:cTn id="56" dur="1000"/>
                                        <p:tgtEl>
                                          <p:spTgt spid="3075"/>
                                        </p:tgtEl>
                                      </p:cBhvr>
                                    </p:animEffect>
                                  </p:childTnLst>
                                </p:cTn>
                              </p:par>
                            </p:childTnLst>
                          </p:cTn>
                        </p:par>
                      </p:childTnLst>
                    </p:cTn>
                  </p:par>
                  <p:par>
                    <p:cTn id="57" fill="hold">
                      <p:stCondLst>
                        <p:cond delay="indefinite"/>
                      </p:stCondLst>
                      <p:childTnLst>
                        <p:par>
                          <p:cTn id="58" fill="hold">
                            <p:stCondLst>
                              <p:cond delay="0"/>
                            </p:stCondLst>
                            <p:childTnLst>
                              <p:par>
                                <p:cTn id="59" presetID="9" presetClass="entr" presetSubtype="0" fill="hold" nodeType="clickEffect">
                                  <p:stCondLst>
                                    <p:cond delay="0"/>
                                  </p:stCondLst>
                                  <p:childTnLst>
                                    <p:set>
                                      <p:cBhvr>
                                        <p:cTn id="60" dur="1" fill="hold">
                                          <p:stCondLst>
                                            <p:cond delay="0"/>
                                          </p:stCondLst>
                                        </p:cTn>
                                        <p:tgtEl>
                                          <p:spTgt spid="21"/>
                                        </p:tgtEl>
                                        <p:attrNameLst>
                                          <p:attrName>style.visibility</p:attrName>
                                        </p:attrNameLst>
                                      </p:cBhvr>
                                      <p:to>
                                        <p:strVal val="visible"/>
                                      </p:to>
                                    </p:set>
                                    <p:animEffect transition="in" filter="dissolve">
                                      <p:cBhvr>
                                        <p:cTn id="61" dur="750"/>
                                        <p:tgtEl>
                                          <p:spTgt spid="21"/>
                                        </p:tgtEl>
                                      </p:cBhvr>
                                    </p:animEffect>
                                  </p:childTnLst>
                                </p:cTn>
                              </p:par>
                            </p:childTnLst>
                          </p:cTn>
                        </p:par>
                        <p:par>
                          <p:cTn id="62" fill="hold">
                            <p:stCondLst>
                              <p:cond delay="750"/>
                            </p:stCondLst>
                            <p:childTnLst>
                              <p:par>
                                <p:cTn id="63" presetID="9" presetClass="entr" presetSubtype="0" fill="hold" nodeType="afterEffect">
                                  <p:stCondLst>
                                    <p:cond delay="0"/>
                                  </p:stCondLst>
                                  <p:childTnLst>
                                    <p:set>
                                      <p:cBhvr>
                                        <p:cTn id="64" dur="1" fill="hold">
                                          <p:stCondLst>
                                            <p:cond delay="0"/>
                                          </p:stCondLst>
                                        </p:cTn>
                                        <p:tgtEl>
                                          <p:spTgt spid="3076"/>
                                        </p:tgtEl>
                                        <p:attrNameLst>
                                          <p:attrName>style.visibility</p:attrName>
                                        </p:attrNameLst>
                                      </p:cBhvr>
                                      <p:to>
                                        <p:strVal val="visible"/>
                                      </p:to>
                                    </p:set>
                                    <p:animEffect transition="in" filter="dissolve">
                                      <p:cBhvr>
                                        <p:cTn id="65" dur="1000"/>
                                        <p:tgtEl>
                                          <p:spTgt spid="3076"/>
                                        </p:tgtEl>
                                      </p:cBhvr>
                                    </p:animEffect>
                                  </p:childTnLst>
                                </p:cTn>
                              </p:par>
                            </p:childTnLst>
                          </p:cTn>
                        </p:par>
                      </p:childTnLst>
                    </p:cTn>
                  </p:par>
                  <p:par>
                    <p:cTn id="66" fill="hold">
                      <p:stCondLst>
                        <p:cond delay="indefinite"/>
                      </p:stCondLst>
                      <p:childTnLst>
                        <p:par>
                          <p:cTn id="67" fill="hold">
                            <p:stCondLst>
                              <p:cond delay="0"/>
                            </p:stCondLst>
                            <p:childTnLst>
                              <p:par>
                                <p:cTn id="68" presetID="9" presetClass="entr" presetSubtype="0" fill="hold" nodeType="clickEffect">
                                  <p:stCondLst>
                                    <p:cond delay="0"/>
                                  </p:stCondLst>
                                  <p:childTnLst>
                                    <p:set>
                                      <p:cBhvr>
                                        <p:cTn id="69" dur="1" fill="hold">
                                          <p:stCondLst>
                                            <p:cond delay="0"/>
                                          </p:stCondLst>
                                        </p:cTn>
                                        <p:tgtEl>
                                          <p:spTgt spid="22"/>
                                        </p:tgtEl>
                                        <p:attrNameLst>
                                          <p:attrName>style.visibility</p:attrName>
                                        </p:attrNameLst>
                                      </p:cBhvr>
                                      <p:to>
                                        <p:strVal val="visible"/>
                                      </p:to>
                                    </p:set>
                                    <p:animEffect transition="in" filter="dissolve">
                                      <p:cBhvr>
                                        <p:cTn id="70" dur="750"/>
                                        <p:tgtEl>
                                          <p:spTgt spid="22"/>
                                        </p:tgtEl>
                                      </p:cBhvr>
                                    </p:animEffect>
                                  </p:childTnLst>
                                </p:cTn>
                              </p:par>
                            </p:childTnLst>
                          </p:cTn>
                        </p:par>
                        <p:par>
                          <p:cTn id="71" fill="hold">
                            <p:stCondLst>
                              <p:cond delay="750"/>
                            </p:stCondLst>
                            <p:childTnLst>
                              <p:par>
                                <p:cTn id="72" presetID="9" presetClass="entr" presetSubtype="0" fill="hold" nodeType="afterEffect">
                                  <p:stCondLst>
                                    <p:cond delay="0"/>
                                  </p:stCondLst>
                                  <p:childTnLst>
                                    <p:set>
                                      <p:cBhvr>
                                        <p:cTn id="73" dur="1" fill="hold">
                                          <p:stCondLst>
                                            <p:cond delay="0"/>
                                          </p:stCondLst>
                                        </p:cTn>
                                        <p:tgtEl>
                                          <p:spTgt spid="3077"/>
                                        </p:tgtEl>
                                        <p:attrNameLst>
                                          <p:attrName>style.visibility</p:attrName>
                                        </p:attrNameLst>
                                      </p:cBhvr>
                                      <p:to>
                                        <p:strVal val="visible"/>
                                      </p:to>
                                    </p:set>
                                    <p:animEffect transition="in" filter="dissolve">
                                      <p:cBhvr>
                                        <p:cTn id="74" dur="1000"/>
                                        <p:tgtEl>
                                          <p:spTgt spid="3077"/>
                                        </p:tgtEl>
                                      </p:cBhvr>
                                    </p:animEffect>
                                  </p:childTnLst>
                                </p:cTn>
                              </p:par>
                            </p:childTnLst>
                          </p:cTn>
                        </p:par>
                      </p:childTnLst>
                    </p:cTn>
                  </p:par>
                  <p:par>
                    <p:cTn id="75" fill="hold">
                      <p:stCondLst>
                        <p:cond delay="indefinite"/>
                      </p:stCondLst>
                      <p:childTnLst>
                        <p:par>
                          <p:cTn id="76" fill="hold">
                            <p:stCondLst>
                              <p:cond delay="0"/>
                            </p:stCondLst>
                            <p:childTnLst>
                              <p:par>
                                <p:cTn id="77" presetID="9" presetClass="entr" presetSubtype="0" fill="hold" nodeType="clickEffect">
                                  <p:stCondLst>
                                    <p:cond delay="0"/>
                                  </p:stCondLst>
                                  <p:childTnLst>
                                    <p:set>
                                      <p:cBhvr>
                                        <p:cTn id="78" dur="1" fill="hold">
                                          <p:stCondLst>
                                            <p:cond delay="0"/>
                                          </p:stCondLst>
                                        </p:cTn>
                                        <p:tgtEl>
                                          <p:spTgt spid="23"/>
                                        </p:tgtEl>
                                        <p:attrNameLst>
                                          <p:attrName>style.visibility</p:attrName>
                                        </p:attrNameLst>
                                      </p:cBhvr>
                                      <p:to>
                                        <p:strVal val="visible"/>
                                      </p:to>
                                    </p:set>
                                    <p:animEffect transition="in" filter="dissolve">
                                      <p:cBhvr>
                                        <p:cTn id="79" dur="750"/>
                                        <p:tgtEl>
                                          <p:spTgt spid="23"/>
                                        </p:tgtEl>
                                      </p:cBhvr>
                                    </p:animEffect>
                                  </p:childTnLst>
                                </p:cTn>
                              </p:par>
                            </p:childTnLst>
                          </p:cTn>
                        </p:par>
                        <p:par>
                          <p:cTn id="80" fill="hold">
                            <p:stCondLst>
                              <p:cond delay="750"/>
                            </p:stCondLst>
                            <p:childTnLst>
                              <p:par>
                                <p:cTn id="81" presetID="9" presetClass="entr" presetSubtype="0" fill="hold" nodeType="afterEffect">
                                  <p:stCondLst>
                                    <p:cond delay="0"/>
                                  </p:stCondLst>
                                  <p:childTnLst>
                                    <p:set>
                                      <p:cBhvr>
                                        <p:cTn id="82" dur="1" fill="hold">
                                          <p:stCondLst>
                                            <p:cond delay="0"/>
                                          </p:stCondLst>
                                        </p:cTn>
                                        <p:tgtEl>
                                          <p:spTgt spid="3078"/>
                                        </p:tgtEl>
                                        <p:attrNameLst>
                                          <p:attrName>style.visibility</p:attrName>
                                        </p:attrNameLst>
                                      </p:cBhvr>
                                      <p:to>
                                        <p:strVal val="visible"/>
                                      </p:to>
                                    </p:set>
                                    <p:animEffect transition="in" filter="dissolve">
                                      <p:cBhvr>
                                        <p:cTn id="83" dur="1000"/>
                                        <p:tgtEl>
                                          <p:spTgt spid="3078"/>
                                        </p:tgtEl>
                                      </p:cBhvr>
                                    </p:animEffect>
                                  </p:childTnLst>
                                </p:cTn>
                              </p:par>
                            </p:childTnLst>
                          </p:cTn>
                        </p:par>
                      </p:childTnLst>
                    </p:cTn>
                  </p:par>
                  <p:par>
                    <p:cTn id="84" fill="hold">
                      <p:stCondLst>
                        <p:cond delay="indefinite"/>
                      </p:stCondLst>
                      <p:childTnLst>
                        <p:par>
                          <p:cTn id="85" fill="hold">
                            <p:stCondLst>
                              <p:cond delay="0"/>
                            </p:stCondLst>
                            <p:childTnLst>
                              <p:par>
                                <p:cTn id="86" presetID="9" presetClass="entr" presetSubtype="0" fill="hold" nodeType="clickEffect">
                                  <p:stCondLst>
                                    <p:cond delay="0"/>
                                  </p:stCondLst>
                                  <p:childTnLst>
                                    <p:set>
                                      <p:cBhvr>
                                        <p:cTn id="87" dur="1" fill="hold">
                                          <p:stCondLst>
                                            <p:cond delay="0"/>
                                          </p:stCondLst>
                                        </p:cTn>
                                        <p:tgtEl>
                                          <p:spTgt spid="24"/>
                                        </p:tgtEl>
                                        <p:attrNameLst>
                                          <p:attrName>style.visibility</p:attrName>
                                        </p:attrNameLst>
                                      </p:cBhvr>
                                      <p:to>
                                        <p:strVal val="visible"/>
                                      </p:to>
                                    </p:set>
                                    <p:animEffect transition="in" filter="dissolve">
                                      <p:cBhvr>
                                        <p:cTn id="88" dur="750"/>
                                        <p:tgtEl>
                                          <p:spTgt spid="24"/>
                                        </p:tgtEl>
                                      </p:cBhvr>
                                    </p:animEffect>
                                  </p:childTnLst>
                                </p:cTn>
                              </p:par>
                            </p:childTnLst>
                          </p:cTn>
                        </p:par>
                        <p:par>
                          <p:cTn id="89" fill="hold">
                            <p:stCondLst>
                              <p:cond delay="750"/>
                            </p:stCondLst>
                            <p:childTnLst>
                              <p:par>
                                <p:cTn id="90" presetID="9" presetClass="entr" presetSubtype="0" fill="hold" nodeType="afterEffect">
                                  <p:stCondLst>
                                    <p:cond delay="0"/>
                                  </p:stCondLst>
                                  <p:childTnLst>
                                    <p:set>
                                      <p:cBhvr>
                                        <p:cTn id="91" dur="1" fill="hold">
                                          <p:stCondLst>
                                            <p:cond delay="0"/>
                                          </p:stCondLst>
                                        </p:cTn>
                                        <p:tgtEl>
                                          <p:spTgt spid="3079"/>
                                        </p:tgtEl>
                                        <p:attrNameLst>
                                          <p:attrName>style.visibility</p:attrName>
                                        </p:attrNameLst>
                                      </p:cBhvr>
                                      <p:to>
                                        <p:strVal val="visible"/>
                                      </p:to>
                                    </p:set>
                                    <p:animEffect transition="in" filter="dissolve">
                                      <p:cBhvr>
                                        <p:cTn id="92" dur="1000"/>
                                        <p:tgtEl>
                                          <p:spTgt spid="307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175849" y="-159642"/>
            <a:ext cx="8783515" cy="1143000"/>
          </a:xfrm>
        </p:spPr>
        <p:txBody>
          <a:bodyPr/>
          <a:lstStyle/>
          <a:p>
            <a:r>
              <a:rPr lang="en-US" sz="3200" dirty="0">
                <a:solidFill>
                  <a:srgbClr val="FFFF00"/>
                </a:solidFill>
              </a:rPr>
              <a:t>Construction of Penetrating </a:t>
            </a:r>
            <a:r>
              <a:rPr lang="en-US" sz="3200" dirty="0" err="1">
                <a:solidFill>
                  <a:srgbClr val="FFFF00"/>
                </a:solidFill>
              </a:rPr>
              <a:t>Inoviral</a:t>
            </a:r>
            <a:r>
              <a:rPr lang="en-US" sz="3200" dirty="0">
                <a:solidFill>
                  <a:srgbClr val="FFFF00"/>
                </a:solidFill>
              </a:rPr>
              <a:t> Vectors</a:t>
            </a:r>
            <a:endParaRPr lang="el-GR" sz="3200" dirty="0">
              <a:solidFill>
                <a:srgbClr val="FFFF00"/>
              </a:solidFill>
            </a:endParaRPr>
          </a:p>
        </p:txBody>
      </p:sp>
      <p:grpSp>
        <p:nvGrpSpPr>
          <p:cNvPr id="3" name="Group 370"/>
          <p:cNvGrpSpPr/>
          <p:nvPr/>
        </p:nvGrpSpPr>
        <p:grpSpPr>
          <a:xfrm>
            <a:off x="883569" y="3701730"/>
            <a:ext cx="4732916" cy="3024244"/>
            <a:chOff x="1314377" y="3394010"/>
            <a:chExt cx="4732916" cy="3024244"/>
          </a:xfrm>
        </p:grpSpPr>
        <p:grpSp>
          <p:nvGrpSpPr>
            <p:cNvPr id="4" name="Group 66"/>
            <p:cNvGrpSpPr/>
            <p:nvPr/>
          </p:nvGrpSpPr>
          <p:grpSpPr>
            <a:xfrm>
              <a:off x="3372734" y="4636124"/>
              <a:ext cx="163064" cy="301432"/>
              <a:chOff x="3372734" y="4636124"/>
              <a:chExt cx="163064" cy="301432"/>
            </a:xfrm>
            <a:effectLst>
              <a:glow rad="25400">
                <a:schemeClr val="tx1">
                  <a:alpha val="86000"/>
                </a:schemeClr>
              </a:glow>
            </a:effectLst>
          </p:grpSpPr>
          <p:cxnSp>
            <p:nvCxnSpPr>
              <p:cNvPr id="189" name="Straight Connector 188"/>
              <p:cNvCxnSpPr/>
              <p:nvPr/>
            </p:nvCxnSpPr>
            <p:spPr>
              <a:xfrm>
                <a:off x="3499798" y="4788658"/>
                <a:ext cx="36000" cy="0"/>
              </a:xfrm>
              <a:prstGeom prst="line">
                <a:avLst/>
              </a:prstGeom>
              <a:noFill/>
              <a:ln w="63500" cap="flat" cmpd="sng" algn="ctr">
                <a:solidFill>
                  <a:sysClr val="window" lastClr="FFFFFF">
                    <a:lumMod val="50000"/>
                  </a:sysClr>
                </a:solidFill>
                <a:prstDash val="solid"/>
                <a:tailEnd type="none" w="sm" len="sm"/>
              </a:ln>
              <a:effectLst>
                <a:softEdge rad="8255"/>
              </a:effectLst>
            </p:spPr>
          </p:cxnSp>
          <p:sp>
            <p:nvSpPr>
              <p:cNvPr id="188" name="Rectangle 187"/>
              <p:cNvSpPr/>
              <p:nvPr/>
            </p:nvSpPr>
            <p:spPr>
              <a:xfrm>
                <a:off x="3372734" y="4636124"/>
                <a:ext cx="120960" cy="301432"/>
              </a:xfrm>
              <a:prstGeom prst="rect">
                <a:avLst/>
              </a:prstGeom>
              <a:gradFill>
                <a:gsLst>
                  <a:gs pos="2000">
                    <a:srgbClr val="FF9933"/>
                  </a:gs>
                  <a:gs pos="100000">
                    <a:srgbClr val="FF6600"/>
                  </a:gs>
                </a:gsLst>
                <a:path path="circle">
                  <a:fillToRect l="50000" t="50000" r="50000" b="50000"/>
                </a:path>
              </a:gradFill>
              <a:ln w="3175" cap="flat" cmpd="sng" algn="ctr">
                <a:solidFill>
                  <a:srgbClr val="F79646">
                    <a:lumMod val="75000"/>
                  </a:srgbClr>
                </a:solidFill>
                <a:prstDash val="solid"/>
              </a:ln>
              <a:effectLst>
                <a:outerShdw blurRad="44450" dist="27940" dir="5400000" algn="ctr">
                  <a:srgbClr val="000000">
                    <a:alpha val="32000"/>
                  </a:srgbClr>
                </a:outerShdw>
                <a:softEdge rad="6350"/>
              </a:effectLst>
              <a:scene3d>
                <a:camera prst="orthographicFront"/>
                <a:lightRig rig="threePt" dir="t"/>
              </a:scene3d>
              <a:sp3d>
                <a:bevelT w="120650" h="31750"/>
              </a:sp3d>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000" b="1" i="0" u="none" strike="noStrike" kern="0" cap="none" spc="0" normalizeH="0" baseline="0" noProof="0" dirty="0" smtClean="0">
                  <a:ln>
                    <a:noFill/>
                  </a:ln>
                  <a:solidFill>
                    <a:prstClr val="black"/>
                  </a:solidFill>
                  <a:effectLst/>
                  <a:uLnTx/>
                  <a:uFillTx/>
                  <a:latin typeface="Arial" panose="020B0604020202020204" pitchFamily="34" charset="0"/>
                </a:endParaRPr>
              </a:p>
            </p:txBody>
          </p:sp>
        </p:grpSp>
        <p:grpSp>
          <p:nvGrpSpPr>
            <p:cNvPr id="5" name="Group 63"/>
            <p:cNvGrpSpPr/>
            <p:nvPr/>
          </p:nvGrpSpPr>
          <p:grpSpPr>
            <a:xfrm>
              <a:off x="1314377" y="3394010"/>
              <a:ext cx="4732916" cy="3024244"/>
              <a:chOff x="1314377" y="3121458"/>
              <a:chExt cx="4732916" cy="3024244"/>
            </a:xfrm>
          </p:grpSpPr>
          <p:grpSp>
            <p:nvGrpSpPr>
              <p:cNvPr id="6" name="Group 171"/>
              <p:cNvGrpSpPr/>
              <p:nvPr/>
            </p:nvGrpSpPr>
            <p:grpSpPr>
              <a:xfrm>
                <a:off x="2009580" y="3161023"/>
                <a:ext cx="2801208" cy="907998"/>
                <a:chOff x="1758920" y="3248943"/>
                <a:chExt cx="2178357" cy="907998"/>
              </a:xfrm>
            </p:grpSpPr>
            <p:sp>
              <p:nvSpPr>
                <p:cNvPr id="203" name="Rectangle 202"/>
                <p:cNvSpPr/>
                <p:nvPr/>
              </p:nvSpPr>
              <p:spPr>
                <a:xfrm>
                  <a:off x="3226194" y="3248943"/>
                  <a:ext cx="711082" cy="144000"/>
                </a:xfrm>
                <a:prstGeom prst="rect">
                  <a:avLst/>
                </a:prstGeom>
                <a:solidFill>
                  <a:srgbClr val="79DFDD"/>
                </a:solid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800" b="0" i="0" u="none" strike="noStrike" kern="0" cap="none" spc="0" normalizeH="0" baseline="0" noProof="0" smtClean="0">
                    <a:ln>
                      <a:noFill/>
                    </a:ln>
                    <a:solidFill>
                      <a:prstClr val="white"/>
                    </a:solidFill>
                    <a:effectLst/>
                    <a:uLnTx/>
                    <a:uFillTx/>
                    <a:latin typeface="Calibri"/>
                    <a:ea typeface="+mn-ea"/>
                    <a:cs typeface="Arial" panose="020B0604020202020204" pitchFamily="34" charset="0"/>
                  </a:endParaRPr>
                </a:p>
              </p:txBody>
            </p:sp>
            <p:sp>
              <p:nvSpPr>
                <p:cNvPr id="204" name="Rectangle 203"/>
                <p:cNvSpPr/>
                <p:nvPr/>
              </p:nvSpPr>
              <p:spPr>
                <a:xfrm>
                  <a:off x="2346822" y="3248943"/>
                  <a:ext cx="649493" cy="144000"/>
                </a:xfrm>
                <a:prstGeom prst="rect">
                  <a:avLst/>
                </a:prstGeom>
                <a:solidFill>
                  <a:srgbClr val="F79646">
                    <a:lumMod val="60000"/>
                    <a:lumOff val="40000"/>
                  </a:srgbClr>
                </a:solid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800" b="0" i="0" u="none" strike="noStrike" kern="0" cap="none" spc="0" normalizeH="0" baseline="0" noProof="0" smtClean="0">
                    <a:ln>
                      <a:noFill/>
                    </a:ln>
                    <a:solidFill>
                      <a:prstClr val="white"/>
                    </a:solidFill>
                    <a:effectLst/>
                    <a:uLnTx/>
                    <a:uFillTx/>
                    <a:latin typeface="Calibri"/>
                    <a:ea typeface="+mn-ea"/>
                    <a:cs typeface="Arial" panose="020B0604020202020204" pitchFamily="34" charset="0"/>
                  </a:endParaRPr>
                </a:p>
              </p:txBody>
            </p:sp>
            <p:sp>
              <p:nvSpPr>
                <p:cNvPr id="205" name="Rectangle 204"/>
                <p:cNvSpPr/>
                <p:nvPr/>
              </p:nvSpPr>
              <p:spPr>
                <a:xfrm>
                  <a:off x="3008757" y="3248943"/>
                  <a:ext cx="167972" cy="144000"/>
                </a:xfrm>
                <a:prstGeom prst="rect">
                  <a:avLst/>
                </a:prstGeom>
                <a:solidFill>
                  <a:sysClr val="window" lastClr="FFFFFF">
                    <a:lumMod val="65000"/>
                  </a:sysClr>
                </a:solid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800" b="0" i="0" u="none" strike="noStrike" kern="0" cap="none" spc="0" normalizeH="0" baseline="0" noProof="0" smtClean="0">
                    <a:ln>
                      <a:noFill/>
                    </a:ln>
                    <a:solidFill>
                      <a:prstClr val="white"/>
                    </a:solidFill>
                    <a:effectLst/>
                    <a:uLnTx/>
                    <a:uFillTx/>
                    <a:latin typeface="Calibri"/>
                    <a:ea typeface="+mn-ea"/>
                    <a:cs typeface="Arial" panose="020B0604020202020204" pitchFamily="34" charset="0"/>
                  </a:endParaRPr>
                </a:p>
              </p:txBody>
            </p:sp>
            <p:sp>
              <p:nvSpPr>
                <p:cNvPr id="206" name="Rectangle 205"/>
                <p:cNvSpPr/>
                <p:nvPr/>
              </p:nvSpPr>
              <p:spPr>
                <a:xfrm>
                  <a:off x="3226194" y="3401743"/>
                  <a:ext cx="711082" cy="144000"/>
                </a:xfrm>
                <a:prstGeom prst="rect">
                  <a:avLst/>
                </a:prstGeom>
                <a:solidFill>
                  <a:srgbClr val="79DFDD"/>
                </a:solid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800" b="0" i="0" u="none" strike="noStrike" kern="0" cap="none" spc="0" normalizeH="0" baseline="0" noProof="0" smtClean="0">
                    <a:ln>
                      <a:noFill/>
                    </a:ln>
                    <a:solidFill>
                      <a:prstClr val="white"/>
                    </a:solidFill>
                    <a:effectLst/>
                    <a:uLnTx/>
                    <a:uFillTx/>
                    <a:latin typeface="Calibri"/>
                    <a:ea typeface="+mn-ea"/>
                    <a:cs typeface="Arial" panose="020B0604020202020204" pitchFamily="34" charset="0"/>
                  </a:endParaRPr>
                </a:p>
              </p:txBody>
            </p:sp>
            <p:sp>
              <p:nvSpPr>
                <p:cNvPr id="207" name="Rectangle 206"/>
                <p:cNvSpPr/>
                <p:nvPr/>
              </p:nvSpPr>
              <p:spPr>
                <a:xfrm>
                  <a:off x="3226195" y="3554543"/>
                  <a:ext cx="711082" cy="144000"/>
                </a:xfrm>
                <a:prstGeom prst="rect">
                  <a:avLst/>
                </a:prstGeom>
                <a:solidFill>
                  <a:srgbClr val="79DFDD"/>
                </a:solid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800" b="0" i="0" u="none" strike="noStrike" kern="0" cap="none" spc="0" normalizeH="0" baseline="0" noProof="0" smtClean="0">
                    <a:ln>
                      <a:noFill/>
                    </a:ln>
                    <a:solidFill>
                      <a:prstClr val="white"/>
                    </a:solidFill>
                    <a:effectLst/>
                    <a:uLnTx/>
                    <a:uFillTx/>
                    <a:latin typeface="Calibri"/>
                    <a:ea typeface="+mn-ea"/>
                    <a:cs typeface="Arial" panose="020B0604020202020204" pitchFamily="34" charset="0"/>
                  </a:endParaRPr>
                </a:p>
              </p:txBody>
            </p:sp>
            <p:sp>
              <p:nvSpPr>
                <p:cNvPr id="208" name="Rectangle 207"/>
                <p:cNvSpPr/>
                <p:nvPr/>
              </p:nvSpPr>
              <p:spPr>
                <a:xfrm>
                  <a:off x="3226195" y="3707343"/>
                  <a:ext cx="711082" cy="144000"/>
                </a:xfrm>
                <a:prstGeom prst="rect">
                  <a:avLst/>
                </a:prstGeom>
                <a:solidFill>
                  <a:srgbClr val="79DFDD"/>
                </a:solid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800" b="0" i="0" u="none" strike="noStrike" kern="0" cap="none" spc="0" normalizeH="0" baseline="0" noProof="0" smtClean="0">
                    <a:ln>
                      <a:noFill/>
                    </a:ln>
                    <a:solidFill>
                      <a:prstClr val="white"/>
                    </a:solidFill>
                    <a:effectLst/>
                    <a:uLnTx/>
                    <a:uFillTx/>
                    <a:latin typeface="Calibri"/>
                    <a:ea typeface="+mn-ea"/>
                    <a:cs typeface="Arial" panose="020B0604020202020204" pitchFamily="34" charset="0"/>
                  </a:endParaRPr>
                </a:p>
              </p:txBody>
            </p:sp>
            <p:sp>
              <p:nvSpPr>
                <p:cNvPr id="209" name="Rectangle 208"/>
                <p:cNvSpPr/>
                <p:nvPr/>
              </p:nvSpPr>
              <p:spPr>
                <a:xfrm>
                  <a:off x="3226195" y="4012941"/>
                  <a:ext cx="711082" cy="144000"/>
                </a:xfrm>
                <a:prstGeom prst="rect">
                  <a:avLst/>
                </a:prstGeom>
                <a:solidFill>
                  <a:srgbClr val="79DFDD"/>
                </a:solid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800" b="0" i="0" u="none" strike="noStrike" kern="0" cap="none" spc="0" normalizeH="0" baseline="0" noProof="0" smtClean="0">
                    <a:ln>
                      <a:noFill/>
                    </a:ln>
                    <a:solidFill>
                      <a:prstClr val="white"/>
                    </a:solidFill>
                    <a:effectLst/>
                    <a:uLnTx/>
                    <a:uFillTx/>
                    <a:latin typeface="Calibri"/>
                    <a:ea typeface="+mn-ea"/>
                    <a:cs typeface="Arial" panose="020B0604020202020204" pitchFamily="34" charset="0"/>
                  </a:endParaRPr>
                </a:p>
              </p:txBody>
            </p:sp>
            <p:sp>
              <p:nvSpPr>
                <p:cNvPr id="210" name="Rectangle 209"/>
                <p:cNvSpPr/>
                <p:nvPr/>
              </p:nvSpPr>
              <p:spPr>
                <a:xfrm>
                  <a:off x="3226195" y="3860143"/>
                  <a:ext cx="711082" cy="144000"/>
                </a:xfrm>
                <a:prstGeom prst="rect">
                  <a:avLst/>
                </a:prstGeom>
                <a:solidFill>
                  <a:srgbClr val="79DFDD"/>
                </a:solid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800" b="0" i="0" u="none" strike="noStrike" kern="0" cap="none" spc="0" normalizeH="0" baseline="0" noProof="0" smtClean="0">
                    <a:ln>
                      <a:noFill/>
                    </a:ln>
                    <a:solidFill>
                      <a:prstClr val="white"/>
                    </a:solidFill>
                    <a:effectLst/>
                    <a:uLnTx/>
                    <a:uFillTx/>
                    <a:latin typeface="Calibri"/>
                    <a:ea typeface="+mn-ea"/>
                    <a:cs typeface="Arial" panose="020B0604020202020204" pitchFamily="34" charset="0"/>
                  </a:endParaRPr>
                </a:p>
              </p:txBody>
            </p:sp>
            <p:sp>
              <p:nvSpPr>
                <p:cNvPr id="212" name="Rectangle 211"/>
                <p:cNvSpPr/>
                <p:nvPr/>
              </p:nvSpPr>
              <p:spPr>
                <a:xfrm>
                  <a:off x="1758920" y="3557363"/>
                  <a:ext cx="1237395" cy="144000"/>
                </a:xfrm>
                <a:prstGeom prst="rect">
                  <a:avLst/>
                </a:prstGeom>
                <a:solidFill>
                  <a:srgbClr val="F79646">
                    <a:lumMod val="60000"/>
                    <a:lumOff val="40000"/>
                  </a:srgbClr>
                </a:solid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800" b="0" i="0" u="none" strike="noStrike" kern="0" cap="none" spc="0" normalizeH="0" baseline="0" noProof="0" dirty="0" smtClean="0">
                    <a:ln>
                      <a:noFill/>
                    </a:ln>
                    <a:solidFill>
                      <a:prstClr val="white"/>
                    </a:solidFill>
                    <a:effectLst/>
                    <a:uLnTx/>
                    <a:uFillTx/>
                    <a:latin typeface="Calibri"/>
                    <a:ea typeface="+mn-ea"/>
                    <a:cs typeface="Arial" panose="020B0604020202020204" pitchFamily="34" charset="0"/>
                  </a:endParaRPr>
                </a:p>
              </p:txBody>
            </p:sp>
            <p:sp>
              <p:nvSpPr>
                <p:cNvPr id="213" name="Rectangle 212"/>
                <p:cNvSpPr/>
                <p:nvPr/>
              </p:nvSpPr>
              <p:spPr>
                <a:xfrm>
                  <a:off x="1932491" y="3713104"/>
                  <a:ext cx="1063824" cy="144000"/>
                </a:xfrm>
                <a:prstGeom prst="rect">
                  <a:avLst/>
                </a:prstGeom>
                <a:solidFill>
                  <a:srgbClr val="F79646">
                    <a:lumMod val="60000"/>
                    <a:lumOff val="40000"/>
                  </a:srgbClr>
                </a:solid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800" b="0" i="0" u="none" strike="noStrike" kern="0" cap="none" spc="0" normalizeH="0" baseline="0" noProof="0" smtClean="0">
                    <a:ln>
                      <a:noFill/>
                    </a:ln>
                    <a:solidFill>
                      <a:prstClr val="white"/>
                    </a:solidFill>
                    <a:effectLst/>
                    <a:uLnTx/>
                    <a:uFillTx/>
                    <a:latin typeface="Calibri"/>
                    <a:ea typeface="+mn-ea"/>
                    <a:cs typeface="Arial" panose="020B0604020202020204" pitchFamily="34" charset="0"/>
                  </a:endParaRPr>
                </a:p>
              </p:txBody>
            </p:sp>
            <p:sp>
              <p:nvSpPr>
                <p:cNvPr id="214" name="Rectangle 213"/>
                <p:cNvSpPr/>
                <p:nvPr/>
              </p:nvSpPr>
              <p:spPr>
                <a:xfrm>
                  <a:off x="2525992" y="3871719"/>
                  <a:ext cx="470322" cy="129480"/>
                </a:xfrm>
                <a:prstGeom prst="rect">
                  <a:avLst/>
                </a:prstGeom>
                <a:solidFill>
                  <a:srgbClr val="F79646">
                    <a:lumMod val="60000"/>
                    <a:lumOff val="40000"/>
                  </a:srgbClr>
                </a:solid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800" b="0" i="0" u="none" strike="noStrike" kern="0" cap="none" spc="0" normalizeH="0" baseline="0" noProof="0" smtClean="0">
                    <a:ln>
                      <a:noFill/>
                    </a:ln>
                    <a:solidFill>
                      <a:prstClr val="white"/>
                    </a:solidFill>
                    <a:effectLst/>
                    <a:uLnTx/>
                    <a:uFillTx/>
                    <a:latin typeface="Calibri"/>
                    <a:ea typeface="+mn-ea"/>
                    <a:cs typeface="Arial" panose="020B0604020202020204" pitchFamily="34" charset="0"/>
                  </a:endParaRPr>
                </a:p>
              </p:txBody>
            </p:sp>
            <p:sp>
              <p:nvSpPr>
                <p:cNvPr id="215" name="Rectangle 214"/>
                <p:cNvSpPr/>
                <p:nvPr/>
              </p:nvSpPr>
              <p:spPr>
                <a:xfrm>
                  <a:off x="2414011" y="4012941"/>
                  <a:ext cx="582304" cy="144000"/>
                </a:xfrm>
                <a:prstGeom prst="rect">
                  <a:avLst/>
                </a:prstGeom>
                <a:solidFill>
                  <a:srgbClr val="F79646">
                    <a:lumMod val="60000"/>
                    <a:lumOff val="40000"/>
                  </a:srgbClr>
                </a:solid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800" b="0" i="0" u="none" strike="noStrike" kern="0" cap="none" spc="0" normalizeH="0" baseline="0" noProof="0" smtClean="0">
                    <a:ln>
                      <a:noFill/>
                    </a:ln>
                    <a:solidFill>
                      <a:prstClr val="white"/>
                    </a:solidFill>
                    <a:effectLst/>
                    <a:uLnTx/>
                    <a:uFillTx/>
                    <a:latin typeface="Calibri"/>
                    <a:ea typeface="+mn-ea"/>
                    <a:cs typeface="Arial" panose="020B0604020202020204" pitchFamily="34" charset="0"/>
                  </a:endParaRPr>
                </a:p>
              </p:txBody>
            </p:sp>
            <p:sp>
              <p:nvSpPr>
                <p:cNvPr id="216" name="Rectangle 215"/>
                <p:cNvSpPr/>
                <p:nvPr/>
              </p:nvSpPr>
              <p:spPr>
                <a:xfrm>
                  <a:off x="3008757" y="3401743"/>
                  <a:ext cx="167972" cy="144000"/>
                </a:xfrm>
                <a:prstGeom prst="rect">
                  <a:avLst/>
                </a:prstGeom>
                <a:solidFill>
                  <a:sysClr val="window" lastClr="FFFFFF">
                    <a:lumMod val="65000"/>
                  </a:sysClr>
                </a:solidFill>
                <a:ln w="25400" cap="flat" cmpd="sng" algn="ctr">
                  <a:noFill/>
                  <a:prstDash val="solid"/>
                </a:ln>
                <a:effectLst/>
              </p:spPr>
              <p:txBody>
                <a:bodyPr rtlCol="0" anchor="ctr"/>
                <a:lstStyle/>
                <a:p>
                  <a:pPr algn="ctr" fontAlgn="auto">
                    <a:spcBef>
                      <a:spcPts val="0"/>
                    </a:spcBef>
                    <a:spcAft>
                      <a:spcPts val="0"/>
                    </a:spcAft>
                  </a:pPr>
                  <a:endParaRPr lang="el-GR" kern="0">
                    <a:solidFill>
                      <a:prstClr val="white"/>
                    </a:solidFill>
                    <a:latin typeface="Calibri"/>
                  </a:endParaRPr>
                </a:p>
              </p:txBody>
            </p:sp>
            <p:sp>
              <p:nvSpPr>
                <p:cNvPr id="217" name="Rectangle 216"/>
                <p:cNvSpPr/>
                <p:nvPr/>
              </p:nvSpPr>
              <p:spPr>
                <a:xfrm>
                  <a:off x="3008757" y="3554543"/>
                  <a:ext cx="167972" cy="144000"/>
                </a:xfrm>
                <a:prstGeom prst="rect">
                  <a:avLst/>
                </a:prstGeom>
                <a:solidFill>
                  <a:sysClr val="window" lastClr="FFFFFF">
                    <a:lumMod val="65000"/>
                  </a:sysClr>
                </a:solid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800" b="0" i="0" u="none" strike="noStrike" kern="0" cap="none" spc="0" normalizeH="0" baseline="0" noProof="0" smtClean="0">
                    <a:ln>
                      <a:noFill/>
                    </a:ln>
                    <a:solidFill>
                      <a:prstClr val="white"/>
                    </a:solidFill>
                    <a:effectLst/>
                    <a:uLnTx/>
                    <a:uFillTx/>
                    <a:latin typeface="Calibri"/>
                    <a:ea typeface="+mn-ea"/>
                    <a:cs typeface="Arial" panose="020B0604020202020204" pitchFamily="34" charset="0"/>
                  </a:endParaRPr>
                </a:p>
              </p:txBody>
            </p:sp>
            <p:sp>
              <p:nvSpPr>
                <p:cNvPr id="218" name="Rectangle 217"/>
                <p:cNvSpPr/>
                <p:nvPr/>
              </p:nvSpPr>
              <p:spPr>
                <a:xfrm>
                  <a:off x="3008757" y="3860143"/>
                  <a:ext cx="167972" cy="144000"/>
                </a:xfrm>
                <a:prstGeom prst="rect">
                  <a:avLst/>
                </a:prstGeom>
                <a:solidFill>
                  <a:sysClr val="window" lastClr="FFFFFF">
                    <a:lumMod val="65000"/>
                  </a:sysClr>
                </a:solidFill>
                <a:ln w="25400" cap="flat" cmpd="sng" algn="ctr">
                  <a:noFill/>
                  <a:prstDash val="solid"/>
                </a:ln>
                <a:effectLst/>
              </p:spPr>
              <p:txBody>
                <a:bodyPr rtlCol="0" anchor="ctr"/>
                <a:lstStyle/>
                <a:p>
                  <a:pPr algn="ctr" fontAlgn="auto">
                    <a:spcBef>
                      <a:spcPts val="0"/>
                    </a:spcBef>
                    <a:spcAft>
                      <a:spcPts val="0"/>
                    </a:spcAft>
                  </a:pPr>
                  <a:endParaRPr lang="el-GR" kern="0">
                    <a:solidFill>
                      <a:prstClr val="white"/>
                    </a:solidFill>
                    <a:latin typeface="Calibri"/>
                  </a:endParaRPr>
                </a:p>
              </p:txBody>
            </p:sp>
            <p:sp>
              <p:nvSpPr>
                <p:cNvPr id="219" name="Rectangle 218"/>
                <p:cNvSpPr/>
                <p:nvPr/>
              </p:nvSpPr>
              <p:spPr>
                <a:xfrm>
                  <a:off x="3008757" y="4012941"/>
                  <a:ext cx="167972" cy="144000"/>
                </a:xfrm>
                <a:prstGeom prst="rect">
                  <a:avLst/>
                </a:prstGeom>
                <a:solidFill>
                  <a:sysClr val="window" lastClr="FFFFFF">
                    <a:lumMod val="65000"/>
                  </a:sysClr>
                </a:solidFill>
                <a:ln w="25400" cap="flat" cmpd="sng" algn="ctr">
                  <a:noFill/>
                  <a:prstDash val="solid"/>
                </a:ln>
                <a:effectLst/>
              </p:spPr>
              <p:txBody>
                <a:bodyPr rtlCol="0" anchor="ctr"/>
                <a:lstStyle/>
                <a:p>
                  <a:pPr algn="ctr" fontAlgn="auto">
                    <a:spcBef>
                      <a:spcPts val="0"/>
                    </a:spcBef>
                    <a:spcAft>
                      <a:spcPts val="0"/>
                    </a:spcAft>
                  </a:pPr>
                  <a:endParaRPr lang="el-GR" kern="0">
                    <a:solidFill>
                      <a:prstClr val="white"/>
                    </a:solidFill>
                    <a:latin typeface="Calibri"/>
                  </a:endParaRPr>
                </a:p>
              </p:txBody>
            </p:sp>
            <p:sp>
              <p:nvSpPr>
                <p:cNvPr id="220" name="Rectangle 219"/>
                <p:cNvSpPr/>
                <p:nvPr/>
              </p:nvSpPr>
              <p:spPr>
                <a:xfrm>
                  <a:off x="3008757" y="3707343"/>
                  <a:ext cx="167972" cy="144000"/>
                </a:xfrm>
                <a:prstGeom prst="rect">
                  <a:avLst/>
                </a:prstGeom>
                <a:solidFill>
                  <a:sysClr val="window" lastClr="FFFFFF">
                    <a:lumMod val="65000"/>
                  </a:sysClr>
                </a:solid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800" b="0" i="0" u="none" strike="noStrike" kern="0" cap="none" spc="0" normalizeH="0" baseline="0" noProof="0" smtClean="0">
                    <a:ln>
                      <a:noFill/>
                    </a:ln>
                    <a:solidFill>
                      <a:prstClr val="white"/>
                    </a:solidFill>
                    <a:effectLst/>
                    <a:uLnTx/>
                    <a:uFillTx/>
                    <a:latin typeface="Calibri"/>
                    <a:ea typeface="+mn-ea"/>
                    <a:cs typeface="Arial" panose="020B0604020202020204" pitchFamily="34" charset="0"/>
                  </a:endParaRPr>
                </a:p>
              </p:txBody>
            </p:sp>
            <p:sp>
              <p:nvSpPr>
                <p:cNvPr id="211" name="Rectangle 210"/>
                <p:cNvSpPr/>
                <p:nvPr/>
              </p:nvSpPr>
              <p:spPr>
                <a:xfrm>
                  <a:off x="2036074" y="3404684"/>
                  <a:ext cx="960241" cy="140938"/>
                </a:xfrm>
                <a:prstGeom prst="rect">
                  <a:avLst/>
                </a:prstGeom>
                <a:solidFill>
                  <a:srgbClr val="F79646">
                    <a:lumMod val="60000"/>
                    <a:lumOff val="40000"/>
                  </a:srgbClr>
                </a:solid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800" b="0" i="0" u="none" strike="noStrike" kern="0" cap="none" spc="0" normalizeH="0" baseline="0" noProof="0" smtClean="0">
                    <a:ln>
                      <a:noFill/>
                    </a:ln>
                    <a:solidFill>
                      <a:prstClr val="white"/>
                    </a:solidFill>
                    <a:effectLst/>
                    <a:uLnTx/>
                    <a:uFillTx/>
                    <a:latin typeface="Calibri"/>
                    <a:ea typeface="+mn-ea"/>
                    <a:cs typeface="Arial" panose="020B0604020202020204" pitchFamily="34" charset="0"/>
                  </a:endParaRPr>
                </a:p>
              </p:txBody>
            </p:sp>
          </p:grpSp>
          <p:grpSp>
            <p:nvGrpSpPr>
              <p:cNvPr id="7" name="Group 173"/>
              <p:cNvGrpSpPr>
                <a:grpSpLocks noChangeAspect="1"/>
              </p:cNvGrpSpPr>
              <p:nvPr/>
            </p:nvGrpSpPr>
            <p:grpSpPr>
              <a:xfrm>
                <a:off x="4001267" y="4794236"/>
                <a:ext cx="1203880" cy="1351466"/>
                <a:chOff x="936523" y="4125044"/>
                <a:chExt cx="1672057" cy="1877035"/>
              </a:xfrm>
            </p:grpSpPr>
            <p:grpSp>
              <p:nvGrpSpPr>
                <p:cNvPr id="8" name="Group 194"/>
                <p:cNvGrpSpPr/>
                <p:nvPr/>
              </p:nvGrpSpPr>
              <p:grpSpPr>
                <a:xfrm>
                  <a:off x="936523" y="4125044"/>
                  <a:ext cx="1672057" cy="1877035"/>
                  <a:chOff x="861510" y="3779912"/>
                  <a:chExt cx="1672057" cy="1877035"/>
                </a:xfrm>
              </p:grpSpPr>
              <p:grpSp>
                <p:nvGrpSpPr>
                  <p:cNvPr id="9" name="Group 196"/>
                  <p:cNvGrpSpPr>
                    <a:grpSpLocks noChangeAspect="1"/>
                  </p:cNvGrpSpPr>
                  <p:nvPr/>
                </p:nvGrpSpPr>
                <p:grpSpPr>
                  <a:xfrm>
                    <a:off x="861510" y="3779912"/>
                    <a:ext cx="1672057" cy="1877035"/>
                    <a:chOff x="1636092" y="3407571"/>
                    <a:chExt cx="983562" cy="1104138"/>
                  </a:xfrm>
                  <a:effectLst>
                    <a:outerShdw blurRad="50800" dist="38100" dir="10800000" algn="tl" rotWithShape="0">
                      <a:prstClr val="black">
                        <a:alpha val="40000"/>
                      </a:prstClr>
                    </a:outerShdw>
                  </a:effectLst>
                </p:grpSpPr>
                <p:pic>
                  <p:nvPicPr>
                    <p:cNvPr id="200" name="Picture 199" hidden="1"/>
                    <p:cNvPicPr>
                      <a:picLocks noChangeAspect="1"/>
                    </p:cNvPicPr>
                    <p:nvPr/>
                  </p:nvPicPr>
                  <p:blipFill rotWithShape="1">
                    <a:blip r:embed="rId2" cstate="screen">
                      <a:extLst>
                        <a:ext uri="{28A0092B-C50C-407E-A947-70E740481C1C}">
                          <a14:useLocalDpi xmlns="" xmlns:a14="http://schemas.microsoft.com/office/drawing/2010/main"/>
                        </a:ext>
                      </a:extLst>
                    </a:blip>
                    <a:srcRect/>
                    <a:stretch/>
                  </p:blipFill>
                  <p:spPr>
                    <a:xfrm rot="16200000">
                      <a:off x="1581880" y="3473935"/>
                      <a:ext cx="1104138" cy="971410"/>
                    </a:xfrm>
                    <a:prstGeom prst="rect">
                      <a:avLst/>
                    </a:prstGeom>
                    <a:noFill/>
                    <a:ln>
                      <a:noFill/>
                    </a:ln>
                  </p:spPr>
                </p:pic>
                <p:sp>
                  <p:nvSpPr>
                    <p:cNvPr id="201" name="Oval 25"/>
                    <p:cNvSpPr>
                      <a:spLocks noChangeAspect="1"/>
                    </p:cNvSpPr>
                    <p:nvPr/>
                  </p:nvSpPr>
                  <p:spPr>
                    <a:xfrm rot="19710647">
                      <a:off x="1636092" y="3588802"/>
                      <a:ext cx="848787" cy="730767"/>
                    </a:xfrm>
                    <a:custGeom>
                      <a:avLst/>
                      <a:gdLst>
                        <a:gd name="connsiteX0" fmla="*/ 0 w 1862340"/>
                        <a:gd name="connsiteY0" fmla="*/ 633796 h 1267591"/>
                        <a:gd name="connsiteX1" fmla="*/ 931170 w 1862340"/>
                        <a:gd name="connsiteY1" fmla="*/ 0 h 1267591"/>
                        <a:gd name="connsiteX2" fmla="*/ 1862340 w 1862340"/>
                        <a:gd name="connsiteY2" fmla="*/ 633796 h 1267591"/>
                        <a:gd name="connsiteX3" fmla="*/ 931170 w 1862340"/>
                        <a:gd name="connsiteY3" fmla="*/ 1267592 h 1267591"/>
                        <a:gd name="connsiteX4" fmla="*/ 0 w 1862340"/>
                        <a:gd name="connsiteY4" fmla="*/ 633796 h 1267591"/>
                        <a:gd name="connsiteX0" fmla="*/ 101 w 1862441"/>
                        <a:gd name="connsiteY0" fmla="*/ 633796 h 997005"/>
                        <a:gd name="connsiteX1" fmla="*/ 931271 w 1862441"/>
                        <a:gd name="connsiteY1" fmla="*/ 0 h 997005"/>
                        <a:gd name="connsiteX2" fmla="*/ 1862441 w 1862441"/>
                        <a:gd name="connsiteY2" fmla="*/ 633796 h 997005"/>
                        <a:gd name="connsiteX3" fmla="*/ 977188 w 1862441"/>
                        <a:gd name="connsiteY3" fmla="*/ 997005 h 997005"/>
                        <a:gd name="connsiteX4" fmla="*/ 101 w 1862441"/>
                        <a:gd name="connsiteY4" fmla="*/ 633796 h 997005"/>
                        <a:gd name="connsiteX0" fmla="*/ 101 w 1862441"/>
                        <a:gd name="connsiteY0" fmla="*/ 633796 h 1003050"/>
                        <a:gd name="connsiteX1" fmla="*/ 931271 w 1862441"/>
                        <a:gd name="connsiteY1" fmla="*/ 0 h 1003050"/>
                        <a:gd name="connsiteX2" fmla="*/ 1862441 w 1862441"/>
                        <a:gd name="connsiteY2" fmla="*/ 633796 h 1003050"/>
                        <a:gd name="connsiteX3" fmla="*/ 977188 w 1862441"/>
                        <a:gd name="connsiteY3" fmla="*/ 997005 h 1003050"/>
                        <a:gd name="connsiteX4" fmla="*/ 101 w 1862441"/>
                        <a:gd name="connsiteY4" fmla="*/ 633796 h 1003050"/>
                        <a:gd name="connsiteX0" fmla="*/ 101 w 1862441"/>
                        <a:gd name="connsiteY0" fmla="*/ 633796 h 1003050"/>
                        <a:gd name="connsiteX1" fmla="*/ 931271 w 1862441"/>
                        <a:gd name="connsiteY1" fmla="*/ 0 h 1003050"/>
                        <a:gd name="connsiteX2" fmla="*/ 1862441 w 1862441"/>
                        <a:gd name="connsiteY2" fmla="*/ 633796 h 1003050"/>
                        <a:gd name="connsiteX3" fmla="*/ 977188 w 1862441"/>
                        <a:gd name="connsiteY3" fmla="*/ 997005 h 1003050"/>
                        <a:gd name="connsiteX4" fmla="*/ 101 w 1862441"/>
                        <a:gd name="connsiteY4" fmla="*/ 633796 h 1003050"/>
                        <a:gd name="connsiteX0" fmla="*/ 101 w 1862441"/>
                        <a:gd name="connsiteY0" fmla="*/ 633796 h 1003050"/>
                        <a:gd name="connsiteX1" fmla="*/ 931271 w 1862441"/>
                        <a:gd name="connsiteY1" fmla="*/ 0 h 1003050"/>
                        <a:gd name="connsiteX2" fmla="*/ 1862441 w 1862441"/>
                        <a:gd name="connsiteY2" fmla="*/ 633796 h 1003050"/>
                        <a:gd name="connsiteX3" fmla="*/ 977188 w 1862441"/>
                        <a:gd name="connsiteY3" fmla="*/ 997005 h 1003050"/>
                        <a:gd name="connsiteX4" fmla="*/ 101 w 1862441"/>
                        <a:gd name="connsiteY4" fmla="*/ 633796 h 1003050"/>
                        <a:gd name="connsiteX0" fmla="*/ 101 w 1862441"/>
                        <a:gd name="connsiteY0" fmla="*/ 633796 h 997005"/>
                        <a:gd name="connsiteX1" fmla="*/ 931271 w 1862441"/>
                        <a:gd name="connsiteY1" fmla="*/ 0 h 997005"/>
                        <a:gd name="connsiteX2" fmla="*/ 1862441 w 1862441"/>
                        <a:gd name="connsiteY2" fmla="*/ 633796 h 997005"/>
                        <a:gd name="connsiteX3" fmla="*/ 977188 w 1862441"/>
                        <a:gd name="connsiteY3" fmla="*/ 997005 h 997005"/>
                        <a:gd name="connsiteX4" fmla="*/ 101 w 1862441"/>
                        <a:gd name="connsiteY4" fmla="*/ 633796 h 997005"/>
                        <a:gd name="connsiteX0" fmla="*/ 67 w 1885517"/>
                        <a:gd name="connsiteY0" fmla="*/ 592235 h 997087"/>
                        <a:gd name="connsiteX1" fmla="*/ 954347 w 1885517"/>
                        <a:gd name="connsiteY1" fmla="*/ 82 h 997087"/>
                        <a:gd name="connsiteX2" fmla="*/ 1885517 w 1885517"/>
                        <a:gd name="connsiteY2" fmla="*/ 633878 h 997087"/>
                        <a:gd name="connsiteX3" fmla="*/ 1000264 w 1885517"/>
                        <a:gd name="connsiteY3" fmla="*/ 997087 h 997087"/>
                        <a:gd name="connsiteX4" fmla="*/ 67 w 1885517"/>
                        <a:gd name="connsiteY4" fmla="*/ 592235 h 997087"/>
                        <a:gd name="connsiteX0" fmla="*/ 13421 w 1898871"/>
                        <a:gd name="connsiteY0" fmla="*/ 592287 h 997139"/>
                        <a:gd name="connsiteX1" fmla="*/ 967701 w 1898871"/>
                        <a:gd name="connsiteY1" fmla="*/ 134 h 997139"/>
                        <a:gd name="connsiteX2" fmla="*/ 1898871 w 1898871"/>
                        <a:gd name="connsiteY2" fmla="*/ 633930 h 997139"/>
                        <a:gd name="connsiteX3" fmla="*/ 1013618 w 1898871"/>
                        <a:gd name="connsiteY3" fmla="*/ 997139 h 997139"/>
                        <a:gd name="connsiteX4" fmla="*/ 13421 w 1898871"/>
                        <a:gd name="connsiteY4" fmla="*/ 592287 h 997139"/>
                        <a:gd name="connsiteX0" fmla="*/ 25591 w 1911041"/>
                        <a:gd name="connsiteY0" fmla="*/ 592238 h 1076233"/>
                        <a:gd name="connsiteX1" fmla="*/ 979871 w 1911041"/>
                        <a:gd name="connsiteY1" fmla="*/ 85 h 1076233"/>
                        <a:gd name="connsiteX2" fmla="*/ 1911041 w 1911041"/>
                        <a:gd name="connsiteY2" fmla="*/ 633881 h 1076233"/>
                        <a:gd name="connsiteX3" fmla="*/ 1025788 w 1911041"/>
                        <a:gd name="connsiteY3" fmla="*/ 997090 h 1076233"/>
                        <a:gd name="connsiteX4" fmla="*/ 337919 w 1911041"/>
                        <a:gd name="connsiteY4" fmla="*/ 1051557 h 1076233"/>
                        <a:gd name="connsiteX5" fmla="*/ 25591 w 1911041"/>
                        <a:gd name="connsiteY5" fmla="*/ 592238 h 1076233"/>
                        <a:gd name="connsiteX0" fmla="*/ 129139 w 2014589"/>
                        <a:gd name="connsiteY0" fmla="*/ 592466 h 1076461"/>
                        <a:gd name="connsiteX1" fmla="*/ 1083419 w 2014589"/>
                        <a:gd name="connsiteY1" fmla="*/ 313 h 1076461"/>
                        <a:gd name="connsiteX2" fmla="*/ 2014589 w 2014589"/>
                        <a:gd name="connsiteY2" fmla="*/ 634109 h 1076461"/>
                        <a:gd name="connsiteX3" fmla="*/ 1129336 w 2014589"/>
                        <a:gd name="connsiteY3" fmla="*/ 997318 h 1076461"/>
                        <a:gd name="connsiteX4" fmla="*/ 441467 w 2014589"/>
                        <a:gd name="connsiteY4" fmla="*/ 1051785 h 1076461"/>
                        <a:gd name="connsiteX5" fmla="*/ 129139 w 2014589"/>
                        <a:gd name="connsiteY5" fmla="*/ 592466 h 1076461"/>
                        <a:gd name="connsiteX0" fmla="*/ 129139 w 2014589"/>
                        <a:gd name="connsiteY0" fmla="*/ 592466 h 1076461"/>
                        <a:gd name="connsiteX1" fmla="*/ 1083419 w 2014589"/>
                        <a:gd name="connsiteY1" fmla="*/ 313 h 1076461"/>
                        <a:gd name="connsiteX2" fmla="*/ 2014589 w 2014589"/>
                        <a:gd name="connsiteY2" fmla="*/ 634109 h 1076461"/>
                        <a:gd name="connsiteX3" fmla="*/ 1129336 w 2014589"/>
                        <a:gd name="connsiteY3" fmla="*/ 997318 h 1076461"/>
                        <a:gd name="connsiteX4" fmla="*/ 441467 w 2014589"/>
                        <a:gd name="connsiteY4" fmla="*/ 1051785 h 1076461"/>
                        <a:gd name="connsiteX5" fmla="*/ 129139 w 2014589"/>
                        <a:gd name="connsiteY5" fmla="*/ 592466 h 1076461"/>
                        <a:gd name="connsiteX0" fmla="*/ 0 w 1885450"/>
                        <a:gd name="connsiteY0" fmla="*/ 592466 h 1076461"/>
                        <a:gd name="connsiteX1" fmla="*/ 954280 w 1885450"/>
                        <a:gd name="connsiteY1" fmla="*/ 313 h 1076461"/>
                        <a:gd name="connsiteX2" fmla="*/ 1885450 w 1885450"/>
                        <a:gd name="connsiteY2" fmla="*/ 634109 h 1076461"/>
                        <a:gd name="connsiteX3" fmla="*/ 1000197 w 1885450"/>
                        <a:gd name="connsiteY3" fmla="*/ 997318 h 1076461"/>
                        <a:gd name="connsiteX4" fmla="*/ 312328 w 1885450"/>
                        <a:gd name="connsiteY4" fmla="*/ 1051785 h 1076461"/>
                        <a:gd name="connsiteX5" fmla="*/ 0 w 1885450"/>
                        <a:gd name="connsiteY5" fmla="*/ 592466 h 1076461"/>
                        <a:gd name="connsiteX0" fmla="*/ 0 w 1885450"/>
                        <a:gd name="connsiteY0" fmla="*/ 592275 h 1076270"/>
                        <a:gd name="connsiteX1" fmla="*/ 954280 w 1885450"/>
                        <a:gd name="connsiteY1" fmla="*/ 122 h 1076270"/>
                        <a:gd name="connsiteX2" fmla="*/ 1885450 w 1885450"/>
                        <a:gd name="connsiteY2" fmla="*/ 633918 h 1076270"/>
                        <a:gd name="connsiteX3" fmla="*/ 1000197 w 1885450"/>
                        <a:gd name="connsiteY3" fmla="*/ 997127 h 1076270"/>
                        <a:gd name="connsiteX4" fmla="*/ 312328 w 1885450"/>
                        <a:gd name="connsiteY4" fmla="*/ 1051594 h 1076270"/>
                        <a:gd name="connsiteX5" fmla="*/ 0 w 1885450"/>
                        <a:gd name="connsiteY5" fmla="*/ 592275 h 1076270"/>
                        <a:gd name="connsiteX0" fmla="*/ 0 w 1885450"/>
                        <a:gd name="connsiteY0" fmla="*/ 592799 h 1076794"/>
                        <a:gd name="connsiteX1" fmla="*/ 817821 w 1885450"/>
                        <a:gd name="connsiteY1" fmla="*/ 121 h 1076794"/>
                        <a:gd name="connsiteX2" fmla="*/ 1885450 w 1885450"/>
                        <a:gd name="connsiteY2" fmla="*/ 634442 h 1076794"/>
                        <a:gd name="connsiteX3" fmla="*/ 1000197 w 1885450"/>
                        <a:gd name="connsiteY3" fmla="*/ 997651 h 1076794"/>
                        <a:gd name="connsiteX4" fmla="*/ 312328 w 1885450"/>
                        <a:gd name="connsiteY4" fmla="*/ 1052118 h 1076794"/>
                        <a:gd name="connsiteX5" fmla="*/ 0 w 1885450"/>
                        <a:gd name="connsiteY5" fmla="*/ 592799 h 1076794"/>
                        <a:gd name="connsiteX0" fmla="*/ 0 w 1885450"/>
                        <a:gd name="connsiteY0" fmla="*/ 594246 h 1078241"/>
                        <a:gd name="connsiteX1" fmla="*/ 817821 w 1885450"/>
                        <a:gd name="connsiteY1" fmla="*/ 1568 h 1078241"/>
                        <a:gd name="connsiteX2" fmla="*/ 1885450 w 1885450"/>
                        <a:gd name="connsiteY2" fmla="*/ 635889 h 1078241"/>
                        <a:gd name="connsiteX3" fmla="*/ 1000197 w 1885450"/>
                        <a:gd name="connsiteY3" fmla="*/ 999098 h 1078241"/>
                        <a:gd name="connsiteX4" fmla="*/ 312328 w 1885450"/>
                        <a:gd name="connsiteY4" fmla="*/ 1053565 h 1078241"/>
                        <a:gd name="connsiteX5" fmla="*/ 0 w 1885450"/>
                        <a:gd name="connsiteY5" fmla="*/ 594246 h 1078241"/>
                        <a:gd name="connsiteX0" fmla="*/ 0 w 1885450"/>
                        <a:gd name="connsiteY0" fmla="*/ 594246 h 1053565"/>
                        <a:gd name="connsiteX1" fmla="*/ 817821 w 1885450"/>
                        <a:gd name="connsiteY1" fmla="*/ 1568 h 1053565"/>
                        <a:gd name="connsiteX2" fmla="*/ 1885450 w 1885450"/>
                        <a:gd name="connsiteY2" fmla="*/ 635889 h 1053565"/>
                        <a:gd name="connsiteX3" fmla="*/ 1000197 w 1885450"/>
                        <a:gd name="connsiteY3" fmla="*/ 999098 h 1053565"/>
                        <a:gd name="connsiteX4" fmla="*/ 312328 w 1885450"/>
                        <a:gd name="connsiteY4" fmla="*/ 1053565 h 1053565"/>
                        <a:gd name="connsiteX5" fmla="*/ 0 w 1885450"/>
                        <a:gd name="connsiteY5" fmla="*/ 594246 h 1053565"/>
                        <a:gd name="connsiteX0" fmla="*/ 0 w 1885450"/>
                        <a:gd name="connsiteY0" fmla="*/ 594246 h 1053565"/>
                        <a:gd name="connsiteX1" fmla="*/ 817821 w 1885450"/>
                        <a:gd name="connsiteY1" fmla="*/ 1568 h 1053565"/>
                        <a:gd name="connsiteX2" fmla="*/ 1885450 w 1885450"/>
                        <a:gd name="connsiteY2" fmla="*/ 635889 h 1053565"/>
                        <a:gd name="connsiteX3" fmla="*/ 1000197 w 1885450"/>
                        <a:gd name="connsiteY3" fmla="*/ 999098 h 1053565"/>
                        <a:gd name="connsiteX4" fmla="*/ 312328 w 1885450"/>
                        <a:gd name="connsiteY4" fmla="*/ 1053565 h 1053565"/>
                        <a:gd name="connsiteX5" fmla="*/ 0 w 1885450"/>
                        <a:gd name="connsiteY5" fmla="*/ 594246 h 1053565"/>
                        <a:gd name="connsiteX0" fmla="*/ 0 w 1885450"/>
                        <a:gd name="connsiteY0" fmla="*/ 594246 h 1053565"/>
                        <a:gd name="connsiteX1" fmla="*/ 817821 w 1885450"/>
                        <a:gd name="connsiteY1" fmla="*/ 1568 h 1053565"/>
                        <a:gd name="connsiteX2" fmla="*/ 1885450 w 1885450"/>
                        <a:gd name="connsiteY2" fmla="*/ 635889 h 1053565"/>
                        <a:gd name="connsiteX3" fmla="*/ 1000197 w 1885450"/>
                        <a:gd name="connsiteY3" fmla="*/ 999098 h 1053565"/>
                        <a:gd name="connsiteX4" fmla="*/ 312328 w 1885450"/>
                        <a:gd name="connsiteY4" fmla="*/ 1053565 h 1053565"/>
                        <a:gd name="connsiteX5" fmla="*/ 0 w 1885450"/>
                        <a:gd name="connsiteY5" fmla="*/ 594246 h 1053565"/>
                        <a:gd name="connsiteX0" fmla="*/ 0 w 1885450"/>
                        <a:gd name="connsiteY0" fmla="*/ 594246 h 1053565"/>
                        <a:gd name="connsiteX1" fmla="*/ 817821 w 1885450"/>
                        <a:gd name="connsiteY1" fmla="*/ 1568 h 1053565"/>
                        <a:gd name="connsiteX2" fmla="*/ 1885450 w 1885450"/>
                        <a:gd name="connsiteY2" fmla="*/ 635889 h 1053565"/>
                        <a:gd name="connsiteX3" fmla="*/ 995117 w 1885450"/>
                        <a:gd name="connsiteY3" fmla="*/ 980130 h 1053565"/>
                        <a:gd name="connsiteX4" fmla="*/ 312328 w 1885450"/>
                        <a:gd name="connsiteY4" fmla="*/ 1053565 h 1053565"/>
                        <a:gd name="connsiteX5" fmla="*/ 0 w 1885450"/>
                        <a:gd name="connsiteY5" fmla="*/ 594246 h 1053565"/>
                        <a:gd name="connsiteX0" fmla="*/ 0 w 1885450"/>
                        <a:gd name="connsiteY0" fmla="*/ 594246 h 1053565"/>
                        <a:gd name="connsiteX1" fmla="*/ 817821 w 1885450"/>
                        <a:gd name="connsiteY1" fmla="*/ 1568 h 1053565"/>
                        <a:gd name="connsiteX2" fmla="*/ 1885450 w 1885450"/>
                        <a:gd name="connsiteY2" fmla="*/ 635889 h 1053565"/>
                        <a:gd name="connsiteX3" fmla="*/ 995117 w 1885450"/>
                        <a:gd name="connsiteY3" fmla="*/ 980130 h 1053565"/>
                        <a:gd name="connsiteX4" fmla="*/ 312328 w 1885450"/>
                        <a:gd name="connsiteY4" fmla="*/ 1053565 h 1053565"/>
                        <a:gd name="connsiteX5" fmla="*/ 0 w 1885450"/>
                        <a:gd name="connsiteY5" fmla="*/ 594246 h 1053565"/>
                        <a:gd name="connsiteX0" fmla="*/ 0 w 1890966"/>
                        <a:gd name="connsiteY0" fmla="*/ 593618 h 1052937"/>
                        <a:gd name="connsiteX1" fmla="*/ 817821 w 1890966"/>
                        <a:gd name="connsiteY1" fmla="*/ 940 h 1052937"/>
                        <a:gd name="connsiteX2" fmla="*/ 1890966 w 1890966"/>
                        <a:gd name="connsiteY2" fmla="*/ 713901 h 1052937"/>
                        <a:gd name="connsiteX3" fmla="*/ 995117 w 1890966"/>
                        <a:gd name="connsiteY3" fmla="*/ 979502 h 1052937"/>
                        <a:gd name="connsiteX4" fmla="*/ 312328 w 1890966"/>
                        <a:gd name="connsiteY4" fmla="*/ 1052937 h 1052937"/>
                        <a:gd name="connsiteX5" fmla="*/ 0 w 1890966"/>
                        <a:gd name="connsiteY5" fmla="*/ 593618 h 1052937"/>
                        <a:gd name="connsiteX0" fmla="*/ 0 w 1890966"/>
                        <a:gd name="connsiteY0" fmla="*/ 593618 h 1052937"/>
                        <a:gd name="connsiteX1" fmla="*/ 817821 w 1890966"/>
                        <a:gd name="connsiteY1" fmla="*/ 940 h 1052937"/>
                        <a:gd name="connsiteX2" fmla="*/ 1890966 w 1890966"/>
                        <a:gd name="connsiteY2" fmla="*/ 713901 h 1052937"/>
                        <a:gd name="connsiteX3" fmla="*/ 1170450 w 1890966"/>
                        <a:gd name="connsiteY3" fmla="*/ 942113 h 1052937"/>
                        <a:gd name="connsiteX4" fmla="*/ 312328 w 1890966"/>
                        <a:gd name="connsiteY4" fmla="*/ 1052937 h 1052937"/>
                        <a:gd name="connsiteX5" fmla="*/ 0 w 1890966"/>
                        <a:gd name="connsiteY5" fmla="*/ 593618 h 1052937"/>
                        <a:gd name="connsiteX0" fmla="*/ 0 w 1890966"/>
                        <a:gd name="connsiteY0" fmla="*/ 593618 h 1052937"/>
                        <a:gd name="connsiteX1" fmla="*/ 817821 w 1890966"/>
                        <a:gd name="connsiteY1" fmla="*/ 940 h 1052937"/>
                        <a:gd name="connsiteX2" fmla="*/ 1890966 w 1890966"/>
                        <a:gd name="connsiteY2" fmla="*/ 713901 h 1052937"/>
                        <a:gd name="connsiteX3" fmla="*/ 1170450 w 1890966"/>
                        <a:gd name="connsiteY3" fmla="*/ 942113 h 1052937"/>
                        <a:gd name="connsiteX4" fmla="*/ 312328 w 1890966"/>
                        <a:gd name="connsiteY4" fmla="*/ 1052937 h 1052937"/>
                        <a:gd name="connsiteX5" fmla="*/ 0 w 1890966"/>
                        <a:gd name="connsiteY5" fmla="*/ 593618 h 1052937"/>
                        <a:gd name="connsiteX0" fmla="*/ 0 w 1890966"/>
                        <a:gd name="connsiteY0" fmla="*/ 593618 h 1053052"/>
                        <a:gd name="connsiteX1" fmla="*/ 817821 w 1890966"/>
                        <a:gd name="connsiteY1" fmla="*/ 940 h 1053052"/>
                        <a:gd name="connsiteX2" fmla="*/ 1890966 w 1890966"/>
                        <a:gd name="connsiteY2" fmla="*/ 713901 h 1053052"/>
                        <a:gd name="connsiteX3" fmla="*/ 1170450 w 1890966"/>
                        <a:gd name="connsiteY3" fmla="*/ 942113 h 1053052"/>
                        <a:gd name="connsiteX4" fmla="*/ 312328 w 1890966"/>
                        <a:gd name="connsiteY4" fmla="*/ 1052937 h 1053052"/>
                        <a:gd name="connsiteX5" fmla="*/ 0 w 1890966"/>
                        <a:gd name="connsiteY5" fmla="*/ 593618 h 1053052"/>
                        <a:gd name="connsiteX0" fmla="*/ 0 w 1890966"/>
                        <a:gd name="connsiteY0" fmla="*/ 593618 h 1024823"/>
                        <a:gd name="connsiteX1" fmla="*/ 817821 w 1890966"/>
                        <a:gd name="connsiteY1" fmla="*/ 940 h 1024823"/>
                        <a:gd name="connsiteX2" fmla="*/ 1890966 w 1890966"/>
                        <a:gd name="connsiteY2" fmla="*/ 713901 h 1024823"/>
                        <a:gd name="connsiteX3" fmla="*/ 1170450 w 1890966"/>
                        <a:gd name="connsiteY3" fmla="*/ 942113 h 1024823"/>
                        <a:gd name="connsiteX4" fmla="*/ 225838 w 1890966"/>
                        <a:gd name="connsiteY4" fmla="*/ 1024681 h 1024823"/>
                        <a:gd name="connsiteX5" fmla="*/ 0 w 1890966"/>
                        <a:gd name="connsiteY5" fmla="*/ 593618 h 1024823"/>
                        <a:gd name="connsiteX0" fmla="*/ 0 w 1890966"/>
                        <a:gd name="connsiteY0" fmla="*/ 593618 h 1024823"/>
                        <a:gd name="connsiteX1" fmla="*/ 817821 w 1890966"/>
                        <a:gd name="connsiteY1" fmla="*/ 940 h 1024823"/>
                        <a:gd name="connsiteX2" fmla="*/ 1890966 w 1890966"/>
                        <a:gd name="connsiteY2" fmla="*/ 713901 h 1024823"/>
                        <a:gd name="connsiteX3" fmla="*/ 1170450 w 1890966"/>
                        <a:gd name="connsiteY3" fmla="*/ 942113 h 1024823"/>
                        <a:gd name="connsiteX4" fmla="*/ 225838 w 1890966"/>
                        <a:gd name="connsiteY4" fmla="*/ 1024681 h 1024823"/>
                        <a:gd name="connsiteX5" fmla="*/ 0 w 1890966"/>
                        <a:gd name="connsiteY5" fmla="*/ 593618 h 1024823"/>
                        <a:gd name="connsiteX0" fmla="*/ 0 w 1890966"/>
                        <a:gd name="connsiteY0" fmla="*/ 593289 h 1024494"/>
                        <a:gd name="connsiteX1" fmla="*/ 817821 w 1890966"/>
                        <a:gd name="connsiteY1" fmla="*/ 611 h 1024494"/>
                        <a:gd name="connsiteX2" fmla="*/ 1890966 w 1890966"/>
                        <a:gd name="connsiteY2" fmla="*/ 713572 h 1024494"/>
                        <a:gd name="connsiteX3" fmla="*/ 1170450 w 1890966"/>
                        <a:gd name="connsiteY3" fmla="*/ 941784 h 1024494"/>
                        <a:gd name="connsiteX4" fmla="*/ 225838 w 1890966"/>
                        <a:gd name="connsiteY4" fmla="*/ 1024352 h 1024494"/>
                        <a:gd name="connsiteX5" fmla="*/ 0 w 1890966"/>
                        <a:gd name="connsiteY5" fmla="*/ 593289 h 1024494"/>
                        <a:gd name="connsiteX0" fmla="*/ 97 w 1891063"/>
                        <a:gd name="connsiteY0" fmla="*/ 593289 h 1024405"/>
                        <a:gd name="connsiteX1" fmla="*/ 817918 w 1891063"/>
                        <a:gd name="connsiteY1" fmla="*/ 611 h 1024405"/>
                        <a:gd name="connsiteX2" fmla="*/ 1891063 w 1891063"/>
                        <a:gd name="connsiteY2" fmla="*/ 713572 h 1024405"/>
                        <a:gd name="connsiteX3" fmla="*/ 1170547 w 1891063"/>
                        <a:gd name="connsiteY3" fmla="*/ 941784 h 1024405"/>
                        <a:gd name="connsiteX4" fmla="*/ 225935 w 1891063"/>
                        <a:gd name="connsiteY4" fmla="*/ 1024352 h 1024405"/>
                        <a:gd name="connsiteX5" fmla="*/ 97 w 1891063"/>
                        <a:gd name="connsiteY5" fmla="*/ 593289 h 1024405"/>
                        <a:gd name="connsiteX0" fmla="*/ 48162 w 1939128"/>
                        <a:gd name="connsiteY0" fmla="*/ 593289 h 1024352"/>
                        <a:gd name="connsiteX1" fmla="*/ 865983 w 1939128"/>
                        <a:gd name="connsiteY1" fmla="*/ 611 h 1024352"/>
                        <a:gd name="connsiteX2" fmla="*/ 1939128 w 1939128"/>
                        <a:gd name="connsiteY2" fmla="*/ 713572 h 1024352"/>
                        <a:gd name="connsiteX3" fmla="*/ 1218612 w 1939128"/>
                        <a:gd name="connsiteY3" fmla="*/ 941784 h 1024352"/>
                        <a:gd name="connsiteX4" fmla="*/ 274000 w 1939128"/>
                        <a:gd name="connsiteY4" fmla="*/ 1024352 h 1024352"/>
                        <a:gd name="connsiteX5" fmla="*/ 108938 w 1939128"/>
                        <a:gd name="connsiteY5" fmla="*/ 854513 h 1024352"/>
                        <a:gd name="connsiteX6" fmla="*/ 48162 w 1939128"/>
                        <a:gd name="connsiteY6" fmla="*/ 593289 h 1024352"/>
                        <a:gd name="connsiteX0" fmla="*/ 694 w 1891660"/>
                        <a:gd name="connsiteY0" fmla="*/ 593289 h 1024352"/>
                        <a:gd name="connsiteX1" fmla="*/ 818515 w 1891660"/>
                        <a:gd name="connsiteY1" fmla="*/ 611 h 1024352"/>
                        <a:gd name="connsiteX2" fmla="*/ 1891660 w 1891660"/>
                        <a:gd name="connsiteY2" fmla="*/ 713572 h 1024352"/>
                        <a:gd name="connsiteX3" fmla="*/ 1171144 w 1891660"/>
                        <a:gd name="connsiteY3" fmla="*/ 941784 h 1024352"/>
                        <a:gd name="connsiteX4" fmla="*/ 226532 w 1891660"/>
                        <a:gd name="connsiteY4" fmla="*/ 1024352 h 1024352"/>
                        <a:gd name="connsiteX5" fmla="*/ 61470 w 1891660"/>
                        <a:gd name="connsiteY5" fmla="*/ 854513 h 1024352"/>
                        <a:gd name="connsiteX6" fmla="*/ 694 w 1891660"/>
                        <a:gd name="connsiteY6" fmla="*/ 593289 h 1024352"/>
                        <a:gd name="connsiteX0" fmla="*/ 694 w 1891660"/>
                        <a:gd name="connsiteY0" fmla="*/ 593289 h 1024352"/>
                        <a:gd name="connsiteX1" fmla="*/ 818515 w 1891660"/>
                        <a:gd name="connsiteY1" fmla="*/ 611 h 1024352"/>
                        <a:gd name="connsiteX2" fmla="*/ 1891660 w 1891660"/>
                        <a:gd name="connsiteY2" fmla="*/ 713572 h 1024352"/>
                        <a:gd name="connsiteX3" fmla="*/ 1171144 w 1891660"/>
                        <a:gd name="connsiteY3" fmla="*/ 941784 h 1024352"/>
                        <a:gd name="connsiteX4" fmla="*/ 226532 w 1891660"/>
                        <a:gd name="connsiteY4" fmla="*/ 1024352 h 1024352"/>
                        <a:gd name="connsiteX5" fmla="*/ 61470 w 1891660"/>
                        <a:gd name="connsiteY5" fmla="*/ 854513 h 1024352"/>
                        <a:gd name="connsiteX6" fmla="*/ 694 w 1891660"/>
                        <a:gd name="connsiteY6" fmla="*/ 593289 h 1024352"/>
                        <a:gd name="connsiteX0" fmla="*/ 694 w 1891660"/>
                        <a:gd name="connsiteY0" fmla="*/ 593289 h 1024352"/>
                        <a:gd name="connsiteX1" fmla="*/ 818515 w 1891660"/>
                        <a:gd name="connsiteY1" fmla="*/ 611 h 1024352"/>
                        <a:gd name="connsiteX2" fmla="*/ 1891660 w 1891660"/>
                        <a:gd name="connsiteY2" fmla="*/ 713572 h 1024352"/>
                        <a:gd name="connsiteX3" fmla="*/ 1171144 w 1891660"/>
                        <a:gd name="connsiteY3" fmla="*/ 941784 h 1024352"/>
                        <a:gd name="connsiteX4" fmla="*/ 226532 w 1891660"/>
                        <a:gd name="connsiteY4" fmla="*/ 1024352 h 1024352"/>
                        <a:gd name="connsiteX5" fmla="*/ 61470 w 1891660"/>
                        <a:gd name="connsiteY5" fmla="*/ 854513 h 1024352"/>
                        <a:gd name="connsiteX6" fmla="*/ 694 w 1891660"/>
                        <a:gd name="connsiteY6" fmla="*/ 593289 h 1024352"/>
                        <a:gd name="connsiteX0" fmla="*/ 694 w 1891660"/>
                        <a:gd name="connsiteY0" fmla="*/ 593289 h 1024352"/>
                        <a:gd name="connsiteX1" fmla="*/ 818515 w 1891660"/>
                        <a:gd name="connsiteY1" fmla="*/ 611 h 1024352"/>
                        <a:gd name="connsiteX2" fmla="*/ 1891660 w 1891660"/>
                        <a:gd name="connsiteY2" fmla="*/ 713572 h 1024352"/>
                        <a:gd name="connsiteX3" fmla="*/ 1171144 w 1891660"/>
                        <a:gd name="connsiteY3" fmla="*/ 941784 h 1024352"/>
                        <a:gd name="connsiteX4" fmla="*/ 226532 w 1891660"/>
                        <a:gd name="connsiteY4" fmla="*/ 1024352 h 1024352"/>
                        <a:gd name="connsiteX5" fmla="*/ 61470 w 1891660"/>
                        <a:gd name="connsiteY5" fmla="*/ 854513 h 1024352"/>
                        <a:gd name="connsiteX6" fmla="*/ 694 w 1891660"/>
                        <a:gd name="connsiteY6" fmla="*/ 593289 h 1024352"/>
                        <a:gd name="connsiteX0" fmla="*/ 694 w 1891660"/>
                        <a:gd name="connsiteY0" fmla="*/ 593289 h 1024352"/>
                        <a:gd name="connsiteX1" fmla="*/ 818515 w 1891660"/>
                        <a:gd name="connsiteY1" fmla="*/ 611 h 1024352"/>
                        <a:gd name="connsiteX2" fmla="*/ 1891660 w 1891660"/>
                        <a:gd name="connsiteY2" fmla="*/ 713572 h 1024352"/>
                        <a:gd name="connsiteX3" fmla="*/ 1171144 w 1891660"/>
                        <a:gd name="connsiteY3" fmla="*/ 941784 h 1024352"/>
                        <a:gd name="connsiteX4" fmla="*/ 226532 w 1891660"/>
                        <a:gd name="connsiteY4" fmla="*/ 1024352 h 1024352"/>
                        <a:gd name="connsiteX5" fmla="*/ 61470 w 1891660"/>
                        <a:gd name="connsiteY5" fmla="*/ 854513 h 1024352"/>
                        <a:gd name="connsiteX6" fmla="*/ 694 w 1891660"/>
                        <a:gd name="connsiteY6" fmla="*/ 593289 h 1024352"/>
                        <a:gd name="connsiteX0" fmla="*/ 694 w 1891660"/>
                        <a:gd name="connsiteY0" fmla="*/ 593289 h 1029531"/>
                        <a:gd name="connsiteX1" fmla="*/ 818515 w 1891660"/>
                        <a:gd name="connsiteY1" fmla="*/ 611 h 1029531"/>
                        <a:gd name="connsiteX2" fmla="*/ 1891660 w 1891660"/>
                        <a:gd name="connsiteY2" fmla="*/ 713572 h 1029531"/>
                        <a:gd name="connsiteX3" fmla="*/ 1171144 w 1891660"/>
                        <a:gd name="connsiteY3" fmla="*/ 941784 h 1029531"/>
                        <a:gd name="connsiteX4" fmla="*/ 492082 w 1891660"/>
                        <a:gd name="connsiteY4" fmla="*/ 953236 h 1029531"/>
                        <a:gd name="connsiteX5" fmla="*/ 226532 w 1891660"/>
                        <a:gd name="connsiteY5" fmla="*/ 1024352 h 1029531"/>
                        <a:gd name="connsiteX6" fmla="*/ 61470 w 1891660"/>
                        <a:gd name="connsiteY6" fmla="*/ 854513 h 1029531"/>
                        <a:gd name="connsiteX7" fmla="*/ 694 w 1891660"/>
                        <a:gd name="connsiteY7" fmla="*/ 593289 h 1029531"/>
                        <a:gd name="connsiteX0" fmla="*/ 694 w 1903844"/>
                        <a:gd name="connsiteY0" fmla="*/ 593289 h 1029531"/>
                        <a:gd name="connsiteX1" fmla="*/ 818515 w 1903844"/>
                        <a:gd name="connsiteY1" fmla="*/ 611 h 1029531"/>
                        <a:gd name="connsiteX2" fmla="*/ 1891660 w 1903844"/>
                        <a:gd name="connsiteY2" fmla="*/ 713572 h 1029531"/>
                        <a:gd name="connsiteX3" fmla="*/ 1381652 w 1903844"/>
                        <a:gd name="connsiteY3" fmla="*/ 868060 h 1029531"/>
                        <a:gd name="connsiteX4" fmla="*/ 1171144 w 1903844"/>
                        <a:gd name="connsiteY4" fmla="*/ 941784 h 1029531"/>
                        <a:gd name="connsiteX5" fmla="*/ 492082 w 1903844"/>
                        <a:gd name="connsiteY5" fmla="*/ 953236 h 1029531"/>
                        <a:gd name="connsiteX6" fmla="*/ 226532 w 1903844"/>
                        <a:gd name="connsiteY6" fmla="*/ 1024352 h 1029531"/>
                        <a:gd name="connsiteX7" fmla="*/ 61470 w 1903844"/>
                        <a:gd name="connsiteY7" fmla="*/ 854513 h 1029531"/>
                        <a:gd name="connsiteX8" fmla="*/ 694 w 1903844"/>
                        <a:gd name="connsiteY8" fmla="*/ 593289 h 1029531"/>
                        <a:gd name="connsiteX0" fmla="*/ 694 w 1906450"/>
                        <a:gd name="connsiteY0" fmla="*/ 593289 h 1029531"/>
                        <a:gd name="connsiteX1" fmla="*/ 818515 w 1906450"/>
                        <a:gd name="connsiteY1" fmla="*/ 611 h 1029531"/>
                        <a:gd name="connsiteX2" fmla="*/ 1891660 w 1906450"/>
                        <a:gd name="connsiteY2" fmla="*/ 713572 h 1029531"/>
                        <a:gd name="connsiteX3" fmla="*/ 1381652 w 1906450"/>
                        <a:gd name="connsiteY3" fmla="*/ 868060 h 1029531"/>
                        <a:gd name="connsiteX4" fmla="*/ 1171144 w 1906450"/>
                        <a:gd name="connsiteY4" fmla="*/ 941784 h 1029531"/>
                        <a:gd name="connsiteX5" fmla="*/ 492082 w 1906450"/>
                        <a:gd name="connsiteY5" fmla="*/ 953236 h 1029531"/>
                        <a:gd name="connsiteX6" fmla="*/ 226532 w 1906450"/>
                        <a:gd name="connsiteY6" fmla="*/ 1024352 h 1029531"/>
                        <a:gd name="connsiteX7" fmla="*/ 61470 w 1906450"/>
                        <a:gd name="connsiteY7" fmla="*/ 854513 h 1029531"/>
                        <a:gd name="connsiteX8" fmla="*/ 694 w 1906450"/>
                        <a:gd name="connsiteY8" fmla="*/ 593289 h 1029531"/>
                        <a:gd name="connsiteX0" fmla="*/ 694 w 1906450"/>
                        <a:gd name="connsiteY0" fmla="*/ 593289 h 1029615"/>
                        <a:gd name="connsiteX1" fmla="*/ 818515 w 1906450"/>
                        <a:gd name="connsiteY1" fmla="*/ 611 h 1029615"/>
                        <a:gd name="connsiteX2" fmla="*/ 1891660 w 1906450"/>
                        <a:gd name="connsiteY2" fmla="*/ 713572 h 1029615"/>
                        <a:gd name="connsiteX3" fmla="*/ 1381652 w 1906450"/>
                        <a:gd name="connsiteY3" fmla="*/ 868060 h 1029615"/>
                        <a:gd name="connsiteX4" fmla="*/ 1171144 w 1906450"/>
                        <a:gd name="connsiteY4" fmla="*/ 941784 h 1029615"/>
                        <a:gd name="connsiteX5" fmla="*/ 1156807 w 1906450"/>
                        <a:gd name="connsiteY5" fmla="*/ 943823 h 1029615"/>
                        <a:gd name="connsiteX6" fmla="*/ 492082 w 1906450"/>
                        <a:gd name="connsiteY6" fmla="*/ 953236 h 1029615"/>
                        <a:gd name="connsiteX7" fmla="*/ 226532 w 1906450"/>
                        <a:gd name="connsiteY7" fmla="*/ 1024352 h 1029615"/>
                        <a:gd name="connsiteX8" fmla="*/ 61470 w 1906450"/>
                        <a:gd name="connsiteY8" fmla="*/ 854513 h 1029615"/>
                        <a:gd name="connsiteX9" fmla="*/ 694 w 1906450"/>
                        <a:gd name="connsiteY9" fmla="*/ 593289 h 1029615"/>
                        <a:gd name="connsiteX0" fmla="*/ 694 w 1906450"/>
                        <a:gd name="connsiteY0" fmla="*/ 593289 h 1029615"/>
                        <a:gd name="connsiteX1" fmla="*/ 818515 w 1906450"/>
                        <a:gd name="connsiteY1" fmla="*/ 611 h 1029615"/>
                        <a:gd name="connsiteX2" fmla="*/ 1891660 w 1906450"/>
                        <a:gd name="connsiteY2" fmla="*/ 713572 h 1029615"/>
                        <a:gd name="connsiteX3" fmla="*/ 1381652 w 1906450"/>
                        <a:gd name="connsiteY3" fmla="*/ 868060 h 1029615"/>
                        <a:gd name="connsiteX4" fmla="*/ 1171144 w 1906450"/>
                        <a:gd name="connsiteY4" fmla="*/ 941784 h 1029615"/>
                        <a:gd name="connsiteX5" fmla="*/ 492082 w 1906450"/>
                        <a:gd name="connsiteY5" fmla="*/ 953236 h 1029615"/>
                        <a:gd name="connsiteX6" fmla="*/ 226532 w 1906450"/>
                        <a:gd name="connsiteY6" fmla="*/ 1024352 h 1029615"/>
                        <a:gd name="connsiteX7" fmla="*/ 61470 w 1906450"/>
                        <a:gd name="connsiteY7" fmla="*/ 854513 h 1029615"/>
                        <a:gd name="connsiteX8" fmla="*/ 694 w 1906450"/>
                        <a:gd name="connsiteY8" fmla="*/ 593289 h 1029615"/>
                        <a:gd name="connsiteX0" fmla="*/ 694 w 1906450"/>
                        <a:gd name="connsiteY0" fmla="*/ 593289 h 1029615"/>
                        <a:gd name="connsiteX1" fmla="*/ 818515 w 1906450"/>
                        <a:gd name="connsiteY1" fmla="*/ 611 h 1029615"/>
                        <a:gd name="connsiteX2" fmla="*/ 1891660 w 1906450"/>
                        <a:gd name="connsiteY2" fmla="*/ 713572 h 1029615"/>
                        <a:gd name="connsiteX3" fmla="*/ 1381652 w 1906450"/>
                        <a:gd name="connsiteY3" fmla="*/ 868060 h 1029615"/>
                        <a:gd name="connsiteX4" fmla="*/ 953253 w 1906450"/>
                        <a:gd name="connsiteY4" fmla="*/ 981003 h 1029615"/>
                        <a:gd name="connsiteX5" fmla="*/ 492082 w 1906450"/>
                        <a:gd name="connsiteY5" fmla="*/ 953236 h 1029615"/>
                        <a:gd name="connsiteX6" fmla="*/ 226532 w 1906450"/>
                        <a:gd name="connsiteY6" fmla="*/ 1024352 h 1029615"/>
                        <a:gd name="connsiteX7" fmla="*/ 61470 w 1906450"/>
                        <a:gd name="connsiteY7" fmla="*/ 854513 h 1029615"/>
                        <a:gd name="connsiteX8" fmla="*/ 694 w 1906450"/>
                        <a:gd name="connsiteY8" fmla="*/ 593289 h 1029615"/>
                        <a:gd name="connsiteX0" fmla="*/ 694 w 1906450"/>
                        <a:gd name="connsiteY0" fmla="*/ 593289 h 1029615"/>
                        <a:gd name="connsiteX1" fmla="*/ 818515 w 1906450"/>
                        <a:gd name="connsiteY1" fmla="*/ 611 h 1029615"/>
                        <a:gd name="connsiteX2" fmla="*/ 1891660 w 1906450"/>
                        <a:gd name="connsiteY2" fmla="*/ 713572 h 1029615"/>
                        <a:gd name="connsiteX3" fmla="*/ 1381652 w 1906450"/>
                        <a:gd name="connsiteY3" fmla="*/ 868060 h 1029615"/>
                        <a:gd name="connsiteX4" fmla="*/ 492082 w 1906450"/>
                        <a:gd name="connsiteY4" fmla="*/ 953236 h 1029615"/>
                        <a:gd name="connsiteX5" fmla="*/ 226532 w 1906450"/>
                        <a:gd name="connsiteY5" fmla="*/ 1024352 h 1029615"/>
                        <a:gd name="connsiteX6" fmla="*/ 61470 w 1906450"/>
                        <a:gd name="connsiteY6" fmla="*/ 854513 h 1029615"/>
                        <a:gd name="connsiteX7" fmla="*/ 694 w 1906450"/>
                        <a:gd name="connsiteY7" fmla="*/ 593289 h 1029615"/>
                        <a:gd name="connsiteX0" fmla="*/ 694 w 1906873"/>
                        <a:gd name="connsiteY0" fmla="*/ 593289 h 1029615"/>
                        <a:gd name="connsiteX1" fmla="*/ 818515 w 1906873"/>
                        <a:gd name="connsiteY1" fmla="*/ 611 h 1029615"/>
                        <a:gd name="connsiteX2" fmla="*/ 1891660 w 1906873"/>
                        <a:gd name="connsiteY2" fmla="*/ 713572 h 1029615"/>
                        <a:gd name="connsiteX3" fmla="*/ 1394581 w 1906873"/>
                        <a:gd name="connsiteY3" fmla="*/ 920798 h 1029615"/>
                        <a:gd name="connsiteX4" fmla="*/ 492082 w 1906873"/>
                        <a:gd name="connsiteY4" fmla="*/ 953236 h 1029615"/>
                        <a:gd name="connsiteX5" fmla="*/ 226532 w 1906873"/>
                        <a:gd name="connsiteY5" fmla="*/ 1024352 h 1029615"/>
                        <a:gd name="connsiteX6" fmla="*/ 61470 w 1906873"/>
                        <a:gd name="connsiteY6" fmla="*/ 854513 h 1029615"/>
                        <a:gd name="connsiteX7" fmla="*/ 694 w 1906873"/>
                        <a:gd name="connsiteY7" fmla="*/ 593289 h 1029615"/>
                        <a:gd name="connsiteX0" fmla="*/ 694 w 1906873"/>
                        <a:gd name="connsiteY0" fmla="*/ 593289 h 1030715"/>
                        <a:gd name="connsiteX1" fmla="*/ 818515 w 1906873"/>
                        <a:gd name="connsiteY1" fmla="*/ 611 h 1030715"/>
                        <a:gd name="connsiteX2" fmla="*/ 1891660 w 1906873"/>
                        <a:gd name="connsiteY2" fmla="*/ 713572 h 1030715"/>
                        <a:gd name="connsiteX3" fmla="*/ 1394581 w 1906873"/>
                        <a:gd name="connsiteY3" fmla="*/ 920798 h 1030715"/>
                        <a:gd name="connsiteX4" fmla="*/ 774245 w 1906873"/>
                        <a:gd name="connsiteY4" fmla="*/ 970941 h 1030715"/>
                        <a:gd name="connsiteX5" fmla="*/ 226532 w 1906873"/>
                        <a:gd name="connsiteY5" fmla="*/ 1024352 h 1030715"/>
                        <a:gd name="connsiteX6" fmla="*/ 61470 w 1906873"/>
                        <a:gd name="connsiteY6" fmla="*/ 854513 h 1030715"/>
                        <a:gd name="connsiteX7" fmla="*/ 694 w 1906873"/>
                        <a:gd name="connsiteY7" fmla="*/ 593289 h 1030715"/>
                        <a:gd name="connsiteX0" fmla="*/ 694 w 1906873"/>
                        <a:gd name="connsiteY0" fmla="*/ 593289 h 1030715"/>
                        <a:gd name="connsiteX1" fmla="*/ 818515 w 1906873"/>
                        <a:gd name="connsiteY1" fmla="*/ 611 h 1030715"/>
                        <a:gd name="connsiteX2" fmla="*/ 1891660 w 1906873"/>
                        <a:gd name="connsiteY2" fmla="*/ 713572 h 1030715"/>
                        <a:gd name="connsiteX3" fmla="*/ 1394581 w 1906873"/>
                        <a:gd name="connsiteY3" fmla="*/ 920798 h 1030715"/>
                        <a:gd name="connsiteX4" fmla="*/ 774245 w 1906873"/>
                        <a:gd name="connsiteY4" fmla="*/ 970941 h 1030715"/>
                        <a:gd name="connsiteX5" fmla="*/ 226532 w 1906873"/>
                        <a:gd name="connsiteY5" fmla="*/ 1024352 h 1030715"/>
                        <a:gd name="connsiteX6" fmla="*/ 61470 w 1906873"/>
                        <a:gd name="connsiteY6" fmla="*/ 854513 h 1030715"/>
                        <a:gd name="connsiteX7" fmla="*/ 694 w 1906873"/>
                        <a:gd name="connsiteY7" fmla="*/ 593289 h 1030715"/>
                        <a:gd name="connsiteX0" fmla="*/ 694 w 1891712"/>
                        <a:gd name="connsiteY0" fmla="*/ 593289 h 1030715"/>
                        <a:gd name="connsiteX1" fmla="*/ 818515 w 1891712"/>
                        <a:gd name="connsiteY1" fmla="*/ 611 h 1030715"/>
                        <a:gd name="connsiteX2" fmla="*/ 1891660 w 1891712"/>
                        <a:gd name="connsiteY2" fmla="*/ 713572 h 1030715"/>
                        <a:gd name="connsiteX3" fmla="*/ 774245 w 1891712"/>
                        <a:gd name="connsiteY3" fmla="*/ 970941 h 1030715"/>
                        <a:gd name="connsiteX4" fmla="*/ 226532 w 1891712"/>
                        <a:gd name="connsiteY4" fmla="*/ 1024352 h 1030715"/>
                        <a:gd name="connsiteX5" fmla="*/ 61470 w 1891712"/>
                        <a:gd name="connsiteY5" fmla="*/ 854513 h 1030715"/>
                        <a:gd name="connsiteX6" fmla="*/ 694 w 1891712"/>
                        <a:gd name="connsiteY6" fmla="*/ 593289 h 1030715"/>
                        <a:gd name="connsiteX0" fmla="*/ 694 w 1891712"/>
                        <a:gd name="connsiteY0" fmla="*/ 593289 h 1030715"/>
                        <a:gd name="connsiteX1" fmla="*/ 818515 w 1891712"/>
                        <a:gd name="connsiteY1" fmla="*/ 611 h 1030715"/>
                        <a:gd name="connsiteX2" fmla="*/ 1891660 w 1891712"/>
                        <a:gd name="connsiteY2" fmla="*/ 713572 h 1030715"/>
                        <a:gd name="connsiteX3" fmla="*/ 774245 w 1891712"/>
                        <a:gd name="connsiteY3" fmla="*/ 970941 h 1030715"/>
                        <a:gd name="connsiteX4" fmla="*/ 226532 w 1891712"/>
                        <a:gd name="connsiteY4" fmla="*/ 1024352 h 1030715"/>
                        <a:gd name="connsiteX5" fmla="*/ 61470 w 1891712"/>
                        <a:gd name="connsiteY5" fmla="*/ 854513 h 1030715"/>
                        <a:gd name="connsiteX6" fmla="*/ 694 w 1891712"/>
                        <a:gd name="connsiteY6" fmla="*/ 593289 h 1030715"/>
                        <a:gd name="connsiteX0" fmla="*/ 694 w 1891660"/>
                        <a:gd name="connsiteY0" fmla="*/ 593289 h 1030715"/>
                        <a:gd name="connsiteX1" fmla="*/ 818515 w 1891660"/>
                        <a:gd name="connsiteY1" fmla="*/ 611 h 1030715"/>
                        <a:gd name="connsiteX2" fmla="*/ 1891660 w 1891660"/>
                        <a:gd name="connsiteY2" fmla="*/ 713572 h 1030715"/>
                        <a:gd name="connsiteX3" fmla="*/ 774245 w 1891660"/>
                        <a:gd name="connsiteY3" fmla="*/ 970941 h 1030715"/>
                        <a:gd name="connsiteX4" fmla="*/ 226532 w 1891660"/>
                        <a:gd name="connsiteY4" fmla="*/ 1024352 h 1030715"/>
                        <a:gd name="connsiteX5" fmla="*/ 61470 w 1891660"/>
                        <a:gd name="connsiteY5" fmla="*/ 854513 h 1030715"/>
                        <a:gd name="connsiteX6" fmla="*/ 694 w 1891660"/>
                        <a:gd name="connsiteY6" fmla="*/ 593289 h 1030715"/>
                        <a:gd name="connsiteX0" fmla="*/ 694 w 1891660"/>
                        <a:gd name="connsiteY0" fmla="*/ 593289 h 1039306"/>
                        <a:gd name="connsiteX1" fmla="*/ 818515 w 1891660"/>
                        <a:gd name="connsiteY1" fmla="*/ 611 h 1039306"/>
                        <a:gd name="connsiteX2" fmla="*/ 1891660 w 1891660"/>
                        <a:gd name="connsiteY2" fmla="*/ 713572 h 1039306"/>
                        <a:gd name="connsiteX3" fmla="*/ 774245 w 1891660"/>
                        <a:gd name="connsiteY3" fmla="*/ 970941 h 1039306"/>
                        <a:gd name="connsiteX4" fmla="*/ 226532 w 1891660"/>
                        <a:gd name="connsiteY4" fmla="*/ 1024352 h 1039306"/>
                        <a:gd name="connsiteX5" fmla="*/ 61470 w 1891660"/>
                        <a:gd name="connsiteY5" fmla="*/ 854513 h 1039306"/>
                        <a:gd name="connsiteX6" fmla="*/ 694 w 1891660"/>
                        <a:gd name="connsiteY6" fmla="*/ 593289 h 1039306"/>
                        <a:gd name="connsiteX0" fmla="*/ 694 w 1891660"/>
                        <a:gd name="connsiteY0" fmla="*/ 593664 h 1039681"/>
                        <a:gd name="connsiteX1" fmla="*/ 818515 w 1891660"/>
                        <a:gd name="connsiteY1" fmla="*/ 986 h 1039681"/>
                        <a:gd name="connsiteX2" fmla="*/ 1891660 w 1891660"/>
                        <a:gd name="connsiteY2" fmla="*/ 713947 h 1039681"/>
                        <a:gd name="connsiteX3" fmla="*/ 774245 w 1891660"/>
                        <a:gd name="connsiteY3" fmla="*/ 971316 h 1039681"/>
                        <a:gd name="connsiteX4" fmla="*/ 226532 w 1891660"/>
                        <a:gd name="connsiteY4" fmla="*/ 1024727 h 1039681"/>
                        <a:gd name="connsiteX5" fmla="*/ 61470 w 1891660"/>
                        <a:gd name="connsiteY5" fmla="*/ 854888 h 1039681"/>
                        <a:gd name="connsiteX6" fmla="*/ 694 w 1891660"/>
                        <a:gd name="connsiteY6" fmla="*/ 593664 h 1039681"/>
                        <a:gd name="connsiteX0" fmla="*/ 694 w 1891660"/>
                        <a:gd name="connsiteY0" fmla="*/ 593664 h 1039681"/>
                        <a:gd name="connsiteX1" fmla="*/ 818515 w 1891660"/>
                        <a:gd name="connsiteY1" fmla="*/ 986 h 1039681"/>
                        <a:gd name="connsiteX2" fmla="*/ 1891660 w 1891660"/>
                        <a:gd name="connsiteY2" fmla="*/ 713947 h 1039681"/>
                        <a:gd name="connsiteX3" fmla="*/ 774245 w 1891660"/>
                        <a:gd name="connsiteY3" fmla="*/ 971316 h 1039681"/>
                        <a:gd name="connsiteX4" fmla="*/ 226532 w 1891660"/>
                        <a:gd name="connsiteY4" fmla="*/ 1024727 h 1039681"/>
                        <a:gd name="connsiteX5" fmla="*/ 61470 w 1891660"/>
                        <a:gd name="connsiteY5" fmla="*/ 854888 h 1039681"/>
                        <a:gd name="connsiteX6" fmla="*/ 694 w 1891660"/>
                        <a:gd name="connsiteY6" fmla="*/ 593664 h 1039681"/>
                        <a:gd name="connsiteX0" fmla="*/ 941 w 1882641"/>
                        <a:gd name="connsiteY0" fmla="*/ 562012 h 1040406"/>
                        <a:gd name="connsiteX1" fmla="*/ 809496 w 1882641"/>
                        <a:gd name="connsiteY1" fmla="*/ 1711 h 1040406"/>
                        <a:gd name="connsiteX2" fmla="*/ 1882641 w 1882641"/>
                        <a:gd name="connsiteY2" fmla="*/ 714672 h 1040406"/>
                        <a:gd name="connsiteX3" fmla="*/ 765226 w 1882641"/>
                        <a:gd name="connsiteY3" fmla="*/ 972041 h 1040406"/>
                        <a:gd name="connsiteX4" fmla="*/ 217513 w 1882641"/>
                        <a:gd name="connsiteY4" fmla="*/ 1025452 h 1040406"/>
                        <a:gd name="connsiteX5" fmla="*/ 52451 w 1882641"/>
                        <a:gd name="connsiteY5" fmla="*/ 855613 h 1040406"/>
                        <a:gd name="connsiteX6" fmla="*/ 941 w 1882641"/>
                        <a:gd name="connsiteY6" fmla="*/ 562012 h 1040406"/>
                        <a:gd name="connsiteX0" fmla="*/ 1053 w 1882753"/>
                        <a:gd name="connsiteY0" fmla="*/ 561333 h 1039727"/>
                        <a:gd name="connsiteX1" fmla="*/ 809608 w 1882753"/>
                        <a:gd name="connsiteY1" fmla="*/ 1032 h 1039727"/>
                        <a:gd name="connsiteX2" fmla="*/ 1882753 w 1882753"/>
                        <a:gd name="connsiteY2" fmla="*/ 713993 h 1039727"/>
                        <a:gd name="connsiteX3" fmla="*/ 765338 w 1882753"/>
                        <a:gd name="connsiteY3" fmla="*/ 971362 h 1039727"/>
                        <a:gd name="connsiteX4" fmla="*/ 217625 w 1882753"/>
                        <a:gd name="connsiteY4" fmla="*/ 1024773 h 1039727"/>
                        <a:gd name="connsiteX5" fmla="*/ 52563 w 1882753"/>
                        <a:gd name="connsiteY5" fmla="*/ 854934 h 1039727"/>
                        <a:gd name="connsiteX6" fmla="*/ 1053 w 1882753"/>
                        <a:gd name="connsiteY6" fmla="*/ 561333 h 1039727"/>
                        <a:gd name="connsiteX0" fmla="*/ 1053 w 1882753"/>
                        <a:gd name="connsiteY0" fmla="*/ 561333 h 1039727"/>
                        <a:gd name="connsiteX1" fmla="*/ 809608 w 1882753"/>
                        <a:gd name="connsiteY1" fmla="*/ 1032 h 1039727"/>
                        <a:gd name="connsiteX2" fmla="*/ 1882753 w 1882753"/>
                        <a:gd name="connsiteY2" fmla="*/ 713993 h 1039727"/>
                        <a:gd name="connsiteX3" fmla="*/ 765338 w 1882753"/>
                        <a:gd name="connsiteY3" fmla="*/ 971362 h 1039727"/>
                        <a:gd name="connsiteX4" fmla="*/ 217625 w 1882753"/>
                        <a:gd name="connsiteY4" fmla="*/ 1024773 h 1039727"/>
                        <a:gd name="connsiteX5" fmla="*/ 52563 w 1882753"/>
                        <a:gd name="connsiteY5" fmla="*/ 854934 h 1039727"/>
                        <a:gd name="connsiteX6" fmla="*/ 1053 w 1882753"/>
                        <a:gd name="connsiteY6" fmla="*/ 561333 h 1039727"/>
                        <a:gd name="connsiteX0" fmla="*/ 1697 w 1870904"/>
                        <a:gd name="connsiteY0" fmla="*/ 554507 h 1039834"/>
                        <a:gd name="connsiteX1" fmla="*/ 797759 w 1870904"/>
                        <a:gd name="connsiteY1" fmla="*/ 1139 h 1039834"/>
                        <a:gd name="connsiteX2" fmla="*/ 1870904 w 1870904"/>
                        <a:gd name="connsiteY2" fmla="*/ 714100 h 1039834"/>
                        <a:gd name="connsiteX3" fmla="*/ 753489 w 1870904"/>
                        <a:gd name="connsiteY3" fmla="*/ 971469 h 1039834"/>
                        <a:gd name="connsiteX4" fmla="*/ 205776 w 1870904"/>
                        <a:gd name="connsiteY4" fmla="*/ 1024880 h 1039834"/>
                        <a:gd name="connsiteX5" fmla="*/ 40714 w 1870904"/>
                        <a:gd name="connsiteY5" fmla="*/ 855041 h 1039834"/>
                        <a:gd name="connsiteX6" fmla="*/ 1697 w 1870904"/>
                        <a:gd name="connsiteY6" fmla="*/ 554507 h 1039834"/>
                        <a:gd name="connsiteX0" fmla="*/ 1075 w 1870282"/>
                        <a:gd name="connsiteY0" fmla="*/ 554507 h 1039834"/>
                        <a:gd name="connsiteX1" fmla="*/ 797137 w 1870282"/>
                        <a:gd name="connsiteY1" fmla="*/ 1139 h 1039834"/>
                        <a:gd name="connsiteX2" fmla="*/ 1870282 w 1870282"/>
                        <a:gd name="connsiteY2" fmla="*/ 714100 h 1039834"/>
                        <a:gd name="connsiteX3" fmla="*/ 752867 w 1870282"/>
                        <a:gd name="connsiteY3" fmla="*/ 971469 h 1039834"/>
                        <a:gd name="connsiteX4" fmla="*/ 205154 w 1870282"/>
                        <a:gd name="connsiteY4" fmla="*/ 1024880 h 1039834"/>
                        <a:gd name="connsiteX5" fmla="*/ 40092 w 1870282"/>
                        <a:gd name="connsiteY5" fmla="*/ 855041 h 1039834"/>
                        <a:gd name="connsiteX6" fmla="*/ 1075 w 1870282"/>
                        <a:gd name="connsiteY6" fmla="*/ 554507 h 1039834"/>
                        <a:gd name="connsiteX0" fmla="*/ 579 w 1869786"/>
                        <a:gd name="connsiteY0" fmla="*/ 554495 h 1039822"/>
                        <a:gd name="connsiteX1" fmla="*/ 796641 w 1869786"/>
                        <a:gd name="connsiteY1" fmla="*/ 1127 h 1039822"/>
                        <a:gd name="connsiteX2" fmla="*/ 1869786 w 1869786"/>
                        <a:gd name="connsiteY2" fmla="*/ 714088 h 1039822"/>
                        <a:gd name="connsiteX3" fmla="*/ 752371 w 1869786"/>
                        <a:gd name="connsiteY3" fmla="*/ 971457 h 1039822"/>
                        <a:gd name="connsiteX4" fmla="*/ 204658 w 1869786"/>
                        <a:gd name="connsiteY4" fmla="*/ 1024868 h 1039822"/>
                        <a:gd name="connsiteX5" fmla="*/ 39596 w 1869786"/>
                        <a:gd name="connsiteY5" fmla="*/ 855029 h 1039822"/>
                        <a:gd name="connsiteX6" fmla="*/ 579 w 1869786"/>
                        <a:gd name="connsiteY6" fmla="*/ 554495 h 1039822"/>
                        <a:gd name="connsiteX0" fmla="*/ 579 w 1869786"/>
                        <a:gd name="connsiteY0" fmla="*/ 554495 h 1039822"/>
                        <a:gd name="connsiteX1" fmla="*/ 796641 w 1869786"/>
                        <a:gd name="connsiteY1" fmla="*/ 1127 h 1039822"/>
                        <a:gd name="connsiteX2" fmla="*/ 1869786 w 1869786"/>
                        <a:gd name="connsiteY2" fmla="*/ 714088 h 1039822"/>
                        <a:gd name="connsiteX3" fmla="*/ 752371 w 1869786"/>
                        <a:gd name="connsiteY3" fmla="*/ 971457 h 1039822"/>
                        <a:gd name="connsiteX4" fmla="*/ 204658 w 1869786"/>
                        <a:gd name="connsiteY4" fmla="*/ 1024868 h 1039822"/>
                        <a:gd name="connsiteX5" fmla="*/ 39596 w 1869786"/>
                        <a:gd name="connsiteY5" fmla="*/ 855029 h 1039822"/>
                        <a:gd name="connsiteX6" fmla="*/ 579 w 1869786"/>
                        <a:gd name="connsiteY6" fmla="*/ 554495 h 1039822"/>
                        <a:gd name="connsiteX0" fmla="*/ 579 w 1869786"/>
                        <a:gd name="connsiteY0" fmla="*/ 554495 h 1052993"/>
                        <a:gd name="connsiteX1" fmla="*/ 796641 w 1869786"/>
                        <a:gd name="connsiteY1" fmla="*/ 1127 h 1052993"/>
                        <a:gd name="connsiteX2" fmla="*/ 1869786 w 1869786"/>
                        <a:gd name="connsiteY2" fmla="*/ 714088 h 1052993"/>
                        <a:gd name="connsiteX3" fmla="*/ 752371 w 1869786"/>
                        <a:gd name="connsiteY3" fmla="*/ 971457 h 1052993"/>
                        <a:gd name="connsiteX4" fmla="*/ 204658 w 1869786"/>
                        <a:gd name="connsiteY4" fmla="*/ 1024868 h 1052993"/>
                        <a:gd name="connsiteX5" fmla="*/ 39596 w 1869786"/>
                        <a:gd name="connsiteY5" fmla="*/ 855029 h 1052993"/>
                        <a:gd name="connsiteX6" fmla="*/ 579 w 1869786"/>
                        <a:gd name="connsiteY6" fmla="*/ 554495 h 1052993"/>
                        <a:gd name="connsiteX0" fmla="*/ 2883 w 1853100"/>
                        <a:gd name="connsiteY0" fmla="*/ 501457 h 1054066"/>
                        <a:gd name="connsiteX1" fmla="*/ 779955 w 1853100"/>
                        <a:gd name="connsiteY1" fmla="*/ 2200 h 1054066"/>
                        <a:gd name="connsiteX2" fmla="*/ 1853100 w 1853100"/>
                        <a:gd name="connsiteY2" fmla="*/ 715161 h 1054066"/>
                        <a:gd name="connsiteX3" fmla="*/ 735685 w 1853100"/>
                        <a:gd name="connsiteY3" fmla="*/ 972530 h 1054066"/>
                        <a:gd name="connsiteX4" fmla="*/ 187972 w 1853100"/>
                        <a:gd name="connsiteY4" fmla="*/ 1025941 h 1054066"/>
                        <a:gd name="connsiteX5" fmla="*/ 22910 w 1853100"/>
                        <a:gd name="connsiteY5" fmla="*/ 856102 h 1054066"/>
                        <a:gd name="connsiteX6" fmla="*/ 2883 w 1853100"/>
                        <a:gd name="connsiteY6" fmla="*/ 501457 h 1054066"/>
                        <a:gd name="connsiteX0" fmla="*/ 22912 w 1873129"/>
                        <a:gd name="connsiteY0" fmla="*/ 501395 h 1054004"/>
                        <a:gd name="connsiteX1" fmla="*/ 799984 w 1873129"/>
                        <a:gd name="connsiteY1" fmla="*/ 2138 h 1054004"/>
                        <a:gd name="connsiteX2" fmla="*/ 1873129 w 1873129"/>
                        <a:gd name="connsiteY2" fmla="*/ 715099 h 1054004"/>
                        <a:gd name="connsiteX3" fmla="*/ 755714 w 1873129"/>
                        <a:gd name="connsiteY3" fmla="*/ 972468 h 1054004"/>
                        <a:gd name="connsiteX4" fmla="*/ 208001 w 1873129"/>
                        <a:gd name="connsiteY4" fmla="*/ 1025879 h 1054004"/>
                        <a:gd name="connsiteX5" fmla="*/ 42939 w 1873129"/>
                        <a:gd name="connsiteY5" fmla="*/ 856040 h 1054004"/>
                        <a:gd name="connsiteX6" fmla="*/ 22912 w 1873129"/>
                        <a:gd name="connsiteY6" fmla="*/ 501395 h 1054004"/>
                        <a:gd name="connsiteX0" fmla="*/ 22912 w 1873129"/>
                        <a:gd name="connsiteY0" fmla="*/ 501395 h 1054004"/>
                        <a:gd name="connsiteX1" fmla="*/ 799984 w 1873129"/>
                        <a:gd name="connsiteY1" fmla="*/ 2138 h 1054004"/>
                        <a:gd name="connsiteX2" fmla="*/ 1873129 w 1873129"/>
                        <a:gd name="connsiteY2" fmla="*/ 715099 h 1054004"/>
                        <a:gd name="connsiteX3" fmla="*/ 755714 w 1873129"/>
                        <a:gd name="connsiteY3" fmla="*/ 972468 h 1054004"/>
                        <a:gd name="connsiteX4" fmla="*/ 208001 w 1873129"/>
                        <a:gd name="connsiteY4" fmla="*/ 1025879 h 1054004"/>
                        <a:gd name="connsiteX5" fmla="*/ 42939 w 1873129"/>
                        <a:gd name="connsiteY5" fmla="*/ 856040 h 1054004"/>
                        <a:gd name="connsiteX6" fmla="*/ 22912 w 1873129"/>
                        <a:gd name="connsiteY6" fmla="*/ 501395 h 1054004"/>
                        <a:gd name="connsiteX0" fmla="*/ 24029 w 1874246"/>
                        <a:gd name="connsiteY0" fmla="*/ 501395 h 978721"/>
                        <a:gd name="connsiteX1" fmla="*/ 801101 w 1874246"/>
                        <a:gd name="connsiteY1" fmla="*/ 2138 h 978721"/>
                        <a:gd name="connsiteX2" fmla="*/ 1874246 w 1874246"/>
                        <a:gd name="connsiteY2" fmla="*/ 715099 h 978721"/>
                        <a:gd name="connsiteX3" fmla="*/ 756831 w 1874246"/>
                        <a:gd name="connsiteY3" fmla="*/ 972468 h 978721"/>
                        <a:gd name="connsiteX4" fmla="*/ 236781 w 1874246"/>
                        <a:gd name="connsiteY4" fmla="*/ 897471 h 978721"/>
                        <a:gd name="connsiteX5" fmla="*/ 44056 w 1874246"/>
                        <a:gd name="connsiteY5" fmla="*/ 856040 h 978721"/>
                        <a:gd name="connsiteX6" fmla="*/ 24029 w 1874246"/>
                        <a:gd name="connsiteY6" fmla="*/ 501395 h 978721"/>
                        <a:gd name="connsiteX0" fmla="*/ 50583 w 1900800"/>
                        <a:gd name="connsiteY0" fmla="*/ 501357 h 978683"/>
                        <a:gd name="connsiteX1" fmla="*/ 827655 w 1900800"/>
                        <a:gd name="connsiteY1" fmla="*/ 2100 h 978683"/>
                        <a:gd name="connsiteX2" fmla="*/ 1900800 w 1900800"/>
                        <a:gd name="connsiteY2" fmla="*/ 715061 h 978683"/>
                        <a:gd name="connsiteX3" fmla="*/ 783385 w 1900800"/>
                        <a:gd name="connsiteY3" fmla="*/ 972430 h 978683"/>
                        <a:gd name="connsiteX4" fmla="*/ 263335 w 1900800"/>
                        <a:gd name="connsiteY4" fmla="*/ 897433 h 978683"/>
                        <a:gd name="connsiteX5" fmla="*/ 70610 w 1900800"/>
                        <a:gd name="connsiteY5" fmla="*/ 856002 h 978683"/>
                        <a:gd name="connsiteX6" fmla="*/ 75326 w 1900800"/>
                        <a:gd name="connsiteY6" fmla="*/ 643853 h 978683"/>
                        <a:gd name="connsiteX7" fmla="*/ 50583 w 1900800"/>
                        <a:gd name="connsiteY7" fmla="*/ 501357 h 978683"/>
                        <a:gd name="connsiteX0" fmla="*/ 57196 w 1907413"/>
                        <a:gd name="connsiteY0" fmla="*/ 501357 h 976068"/>
                        <a:gd name="connsiteX1" fmla="*/ 834268 w 1907413"/>
                        <a:gd name="connsiteY1" fmla="*/ 2100 h 976068"/>
                        <a:gd name="connsiteX2" fmla="*/ 1907413 w 1907413"/>
                        <a:gd name="connsiteY2" fmla="*/ 715061 h 976068"/>
                        <a:gd name="connsiteX3" fmla="*/ 789998 w 1907413"/>
                        <a:gd name="connsiteY3" fmla="*/ 972430 h 976068"/>
                        <a:gd name="connsiteX4" fmla="*/ 269948 w 1907413"/>
                        <a:gd name="connsiteY4" fmla="*/ 897433 h 976068"/>
                        <a:gd name="connsiteX5" fmla="*/ 81939 w 1907413"/>
                        <a:gd name="connsiteY5" fmla="*/ 643853 h 976068"/>
                        <a:gd name="connsiteX6" fmla="*/ 57196 w 1907413"/>
                        <a:gd name="connsiteY6" fmla="*/ 501357 h 976068"/>
                        <a:gd name="connsiteX0" fmla="*/ 306995 w 1829400"/>
                        <a:gd name="connsiteY0" fmla="*/ 179529 h 1005749"/>
                        <a:gd name="connsiteX1" fmla="*/ 756255 w 1829400"/>
                        <a:gd name="connsiteY1" fmla="*/ 31781 h 1005749"/>
                        <a:gd name="connsiteX2" fmla="*/ 1829400 w 1829400"/>
                        <a:gd name="connsiteY2" fmla="*/ 744742 h 1005749"/>
                        <a:gd name="connsiteX3" fmla="*/ 711985 w 1829400"/>
                        <a:gd name="connsiteY3" fmla="*/ 1002111 h 1005749"/>
                        <a:gd name="connsiteX4" fmla="*/ 191935 w 1829400"/>
                        <a:gd name="connsiteY4" fmla="*/ 927114 h 1005749"/>
                        <a:gd name="connsiteX5" fmla="*/ 3926 w 1829400"/>
                        <a:gd name="connsiteY5" fmla="*/ 673534 h 1005749"/>
                        <a:gd name="connsiteX6" fmla="*/ 306995 w 1829400"/>
                        <a:gd name="connsiteY6" fmla="*/ 179529 h 1005749"/>
                        <a:gd name="connsiteX0" fmla="*/ 271638 w 1830076"/>
                        <a:gd name="connsiteY0" fmla="*/ 231142 h 994967"/>
                        <a:gd name="connsiteX1" fmla="*/ 756931 w 1830076"/>
                        <a:gd name="connsiteY1" fmla="*/ 20999 h 994967"/>
                        <a:gd name="connsiteX2" fmla="*/ 1830076 w 1830076"/>
                        <a:gd name="connsiteY2" fmla="*/ 733960 h 994967"/>
                        <a:gd name="connsiteX3" fmla="*/ 712661 w 1830076"/>
                        <a:gd name="connsiteY3" fmla="*/ 991329 h 994967"/>
                        <a:gd name="connsiteX4" fmla="*/ 192611 w 1830076"/>
                        <a:gd name="connsiteY4" fmla="*/ 916332 h 994967"/>
                        <a:gd name="connsiteX5" fmla="*/ 4602 w 1830076"/>
                        <a:gd name="connsiteY5" fmla="*/ 662752 h 994967"/>
                        <a:gd name="connsiteX6" fmla="*/ 271638 w 1830076"/>
                        <a:gd name="connsiteY6" fmla="*/ 231142 h 994967"/>
                        <a:gd name="connsiteX0" fmla="*/ 271638 w 1833578"/>
                        <a:gd name="connsiteY0" fmla="*/ 231142 h 994967"/>
                        <a:gd name="connsiteX1" fmla="*/ 756931 w 1833578"/>
                        <a:gd name="connsiteY1" fmla="*/ 20999 h 994967"/>
                        <a:gd name="connsiteX2" fmla="*/ 1830076 w 1833578"/>
                        <a:gd name="connsiteY2" fmla="*/ 733960 h 994967"/>
                        <a:gd name="connsiteX3" fmla="*/ 1137480 w 1833578"/>
                        <a:gd name="connsiteY3" fmla="*/ 896100 h 994967"/>
                        <a:gd name="connsiteX4" fmla="*/ 712661 w 1833578"/>
                        <a:gd name="connsiteY4" fmla="*/ 991329 h 994967"/>
                        <a:gd name="connsiteX5" fmla="*/ 192611 w 1833578"/>
                        <a:gd name="connsiteY5" fmla="*/ 916332 h 994967"/>
                        <a:gd name="connsiteX6" fmla="*/ 4602 w 1833578"/>
                        <a:gd name="connsiteY6" fmla="*/ 662752 h 994967"/>
                        <a:gd name="connsiteX7" fmla="*/ 271638 w 1833578"/>
                        <a:gd name="connsiteY7" fmla="*/ 231142 h 994967"/>
                        <a:gd name="connsiteX0" fmla="*/ 271638 w 1833813"/>
                        <a:gd name="connsiteY0" fmla="*/ 231142 h 994967"/>
                        <a:gd name="connsiteX1" fmla="*/ 756931 w 1833813"/>
                        <a:gd name="connsiteY1" fmla="*/ 20999 h 994967"/>
                        <a:gd name="connsiteX2" fmla="*/ 1830076 w 1833813"/>
                        <a:gd name="connsiteY2" fmla="*/ 733960 h 994967"/>
                        <a:gd name="connsiteX3" fmla="*/ 1137480 w 1833813"/>
                        <a:gd name="connsiteY3" fmla="*/ 896100 h 994967"/>
                        <a:gd name="connsiteX4" fmla="*/ 712661 w 1833813"/>
                        <a:gd name="connsiteY4" fmla="*/ 991329 h 994967"/>
                        <a:gd name="connsiteX5" fmla="*/ 192611 w 1833813"/>
                        <a:gd name="connsiteY5" fmla="*/ 916332 h 994967"/>
                        <a:gd name="connsiteX6" fmla="*/ 4602 w 1833813"/>
                        <a:gd name="connsiteY6" fmla="*/ 662752 h 994967"/>
                        <a:gd name="connsiteX7" fmla="*/ 271638 w 1833813"/>
                        <a:gd name="connsiteY7" fmla="*/ 231142 h 994967"/>
                        <a:gd name="connsiteX0" fmla="*/ 271638 w 1833813"/>
                        <a:gd name="connsiteY0" fmla="*/ 231142 h 994967"/>
                        <a:gd name="connsiteX1" fmla="*/ 756931 w 1833813"/>
                        <a:gd name="connsiteY1" fmla="*/ 20999 h 994967"/>
                        <a:gd name="connsiteX2" fmla="*/ 1830076 w 1833813"/>
                        <a:gd name="connsiteY2" fmla="*/ 733960 h 994967"/>
                        <a:gd name="connsiteX3" fmla="*/ 1137480 w 1833813"/>
                        <a:gd name="connsiteY3" fmla="*/ 896100 h 994967"/>
                        <a:gd name="connsiteX4" fmla="*/ 712661 w 1833813"/>
                        <a:gd name="connsiteY4" fmla="*/ 991329 h 994967"/>
                        <a:gd name="connsiteX5" fmla="*/ 192611 w 1833813"/>
                        <a:gd name="connsiteY5" fmla="*/ 916332 h 994967"/>
                        <a:gd name="connsiteX6" fmla="*/ 4602 w 1833813"/>
                        <a:gd name="connsiteY6" fmla="*/ 662752 h 994967"/>
                        <a:gd name="connsiteX7" fmla="*/ 271638 w 1833813"/>
                        <a:gd name="connsiteY7" fmla="*/ 231142 h 994967"/>
                        <a:gd name="connsiteX0" fmla="*/ 271638 w 1833996"/>
                        <a:gd name="connsiteY0" fmla="*/ 231142 h 994967"/>
                        <a:gd name="connsiteX1" fmla="*/ 756931 w 1833996"/>
                        <a:gd name="connsiteY1" fmla="*/ 20999 h 994967"/>
                        <a:gd name="connsiteX2" fmla="*/ 1830076 w 1833996"/>
                        <a:gd name="connsiteY2" fmla="*/ 733960 h 994967"/>
                        <a:gd name="connsiteX3" fmla="*/ 1163898 w 1833996"/>
                        <a:gd name="connsiteY3" fmla="*/ 867307 h 994967"/>
                        <a:gd name="connsiteX4" fmla="*/ 712661 w 1833996"/>
                        <a:gd name="connsiteY4" fmla="*/ 991329 h 994967"/>
                        <a:gd name="connsiteX5" fmla="*/ 192611 w 1833996"/>
                        <a:gd name="connsiteY5" fmla="*/ 916332 h 994967"/>
                        <a:gd name="connsiteX6" fmla="*/ 4602 w 1833996"/>
                        <a:gd name="connsiteY6" fmla="*/ 662752 h 994967"/>
                        <a:gd name="connsiteX7" fmla="*/ 271638 w 1833996"/>
                        <a:gd name="connsiteY7" fmla="*/ 231142 h 994967"/>
                        <a:gd name="connsiteX0" fmla="*/ 271638 w 1835073"/>
                        <a:gd name="connsiteY0" fmla="*/ 231142 h 994967"/>
                        <a:gd name="connsiteX1" fmla="*/ 756931 w 1835073"/>
                        <a:gd name="connsiteY1" fmla="*/ 20999 h 994967"/>
                        <a:gd name="connsiteX2" fmla="*/ 1830076 w 1835073"/>
                        <a:gd name="connsiteY2" fmla="*/ 733960 h 994967"/>
                        <a:gd name="connsiteX3" fmla="*/ 1163898 w 1835073"/>
                        <a:gd name="connsiteY3" fmla="*/ 867307 h 994967"/>
                        <a:gd name="connsiteX4" fmla="*/ 712661 w 1835073"/>
                        <a:gd name="connsiteY4" fmla="*/ 991329 h 994967"/>
                        <a:gd name="connsiteX5" fmla="*/ 192611 w 1835073"/>
                        <a:gd name="connsiteY5" fmla="*/ 916332 h 994967"/>
                        <a:gd name="connsiteX6" fmla="*/ 4602 w 1835073"/>
                        <a:gd name="connsiteY6" fmla="*/ 662752 h 994967"/>
                        <a:gd name="connsiteX7" fmla="*/ 271638 w 1835073"/>
                        <a:gd name="connsiteY7" fmla="*/ 231142 h 994967"/>
                        <a:gd name="connsiteX0" fmla="*/ 271638 w 1835378"/>
                        <a:gd name="connsiteY0" fmla="*/ 231142 h 994967"/>
                        <a:gd name="connsiteX1" fmla="*/ 756931 w 1835378"/>
                        <a:gd name="connsiteY1" fmla="*/ 20999 h 994967"/>
                        <a:gd name="connsiteX2" fmla="*/ 1830076 w 1835378"/>
                        <a:gd name="connsiteY2" fmla="*/ 733960 h 994967"/>
                        <a:gd name="connsiteX3" fmla="*/ 1163898 w 1835378"/>
                        <a:gd name="connsiteY3" fmla="*/ 867307 h 994967"/>
                        <a:gd name="connsiteX4" fmla="*/ 712661 w 1835378"/>
                        <a:gd name="connsiteY4" fmla="*/ 991329 h 994967"/>
                        <a:gd name="connsiteX5" fmla="*/ 192611 w 1835378"/>
                        <a:gd name="connsiteY5" fmla="*/ 916332 h 994967"/>
                        <a:gd name="connsiteX6" fmla="*/ 4602 w 1835378"/>
                        <a:gd name="connsiteY6" fmla="*/ 662752 h 994967"/>
                        <a:gd name="connsiteX7" fmla="*/ 271638 w 1835378"/>
                        <a:gd name="connsiteY7" fmla="*/ 231142 h 994967"/>
                        <a:gd name="connsiteX0" fmla="*/ 271638 w 1835378"/>
                        <a:gd name="connsiteY0" fmla="*/ 227377 h 991202"/>
                        <a:gd name="connsiteX1" fmla="*/ 756931 w 1835378"/>
                        <a:gd name="connsiteY1" fmla="*/ 17234 h 991202"/>
                        <a:gd name="connsiteX2" fmla="*/ 1830076 w 1835378"/>
                        <a:gd name="connsiteY2" fmla="*/ 730195 h 991202"/>
                        <a:gd name="connsiteX3" fmla="*/ 1163898 w 1835378"/>
                        <a:gd name="connsiteY3" fmla="*/ 863542 h 991202"/>
                        <a:gd name="connsiteX4" fmla="*/ 712661 w 1835378"/>
                        <a:gd name="connsiteY4" fmla="*/ 987564 h 991202"/>
                        <a:gd name="connsiteX5" fmla="*/ 192611 w 1835378"/>
                        <a:gd name="connsiteY5" fmla="*/ 912567 h 991202"/>
                        <a:gd name="connsiteX6" fmla="*/ 4602 w 1835378"/>
                        <a:gd name="connsiteY6" fmla="*/ 658987 h 991202"/>
                        <a:gd name="connsiteX7" fmla="*/ 271638 w 1835378"/>
                        <a:gd name="connsiteY7" fmla="*/ 227377 h 991202"/>
                        <a:gd name="connsiteX0" fmla="*/ 271690 w 1835430"/>
                        <a:gd name="connsiteY0" fmla="*/ 275183 h 1039008"/>
                        <a:gd name="connsiteX1" fmla="*/ 771407 w 1835430"/>
                        <a:gd name="connsiteY1" fmla="*/ 14638 h 1039008"/>
                        <a:gd name="connsiteX2" fmla="*/ 1830128 w 1835430"/>
                        <a:gd name="connsiteY2" fmla="*/ 778001 h 1039008"/>
                        <a:gd name="connsiteX3" fmla="*/ 1163950 w 1835430"/>
                        <a:gd name="connsiteY3" fmla="*/ 911348 h 1039008"/>
                        <a:gd name="connsiteX4" fmla="*/ 712713 w 1835430"/>
                        <a:gd name="connsiteY4" fmla="*/ 1035370 h 1039008"/>
                        <a:gd name="connsiteX5" fmla="*/ 192663 w 1835430"/>
                        <a:gd name="connsiteY5" fmla="*/ 960373 h 1039008"/>
                        <a:gd name="connsiteX6" fmla="*/ 4654 w 1835430"/>
                        <a:gd name="connsiteY6" fmla="*/ 706793 h 1039008"/>
                        <a:gd name="connsiteX7" fmla="*/ 271690 w 1835430"/>
                        <a:gd name="connsiteY7" fmla="*/ 275183 h 1039008"/>
                        <a:gd name="connsiteX0" fmla="*/ 271995 w 1835735"/>
                        <a:gd name="connsiteY0" fmla="*/ 236377 h 1000202"/>
                        <a:gd name="connsiteX1" fmla="*/ 850907 w 1835735"/>
                        <a:gd name="connsiteY1" fmla="*/ 16675 h 1000202"/>
                        <a:gd name="connsiteX2" fmla="*/ 1830433 w 1835735"/>
                        <a:gd name="connsiteY2" fmla="*/ 739195 h 1000202"/>
                        <a:gd name="connsiteX3" fmla="*/ 1164255 w 1835735"/>
                        <a:gd name="connsiteY3" fmla="*/ 872542 h 1000202"/>
                        <a:gd name="connsiteX4" fmla="*/ 713018 w 1835735"/>
                        <a:gd name="connsiteY4" fmla="*/ 996564 h 1000202"/>
                        <a:gd name="connsiteX5" fmla="*/ 192968 w 1835735"/>
                        <a:gd name="connsiteY5" fmla="*/ 921567 h 1000202"/>
                        <a:gd name="connsiteX6" fmla="*/ 4959 w 1835735"/>
                        <a:gd name="connsiteY6" fmla="*/ 667987 h 1000202"/>
                        <a:gd name="connsiteX7" fmla="*/ 271995 w 1835735"/>
                        <a:gd name="connsiteY7" fmla="*/ 236377 h 1000202"/>
                        <a:gd name="connsiteX0" fmla="*/ 271995 w 1835735"/>
                        <a:gd name="connsiteY0" fmla="*/ 236377 h 1000202"/>
                        <a:gd name="connsiteX1" fmla="*/ 850907 w 1835735"/>
                        <a:gd name="connsiteY1" fmla="*/ 16675 h 1000202"/>
                        <a:gd name="connsiteX2" fmla="*/ 1830433 w 1835735"/>
                        <a:gd name="connsiteY2" fmla="*/ 739195 h 1000202"/>
                        <a:gd name="connsiteX3" fmla="*/ 1164255 w 1835735"/>
                        <a:gd name="connsiteY3" fmla="*/ 872542 h 1000202"/>
                        <a:gd name="connsiteX4" fmla="*/ 713018 w 1835735"/>
                        <a:gd name="connsiteY4" fmla="*/ 996564 h 1000202"/>
                        <a:gd name="connsiteX5" fmla="*/ 192968 w 1835735"/>
                        <a:gd name="connsiteY5" fmla="*/ 921567 h 1000202"/>
                        <a:gd name="connsiteX6" fmla="*/ 4959 w 1835735"/>
                        <a:gd name="connsiteY6" fmla="*/ 667987 h 1000202"/>
                        <a:gd name="connsiteX7" fmla="*/ 271995 w 1835735"/>
                        <a:gd name="connsiteY7" fmla="*/ 236377 h 1000202"/>
                        <a:gd name="connsiteX0" fmla="*/ 271995 w 1835735"/>
                        <a:gd name="connsiteY0" fmla="*/ 236377 h 1000202"/>
                        <a:gd name="connsiteX1" fmla="*/ 850907 w 1835735"/>
                        <a:gd name="connsiteY1" fmla="*/ 16675 h 1000202"/>
                        <a:gd name="connsiteX2" fmla="*/ 1830433 w 1835735"/>
                        <a:gd name="connsiteY2" fmla="*/ 739195 h 1000202"/>
                        <a:gd name="connsiteX3" fmla="*/ 1164255 w 1835735"/>
                        <a:gd name="connsiteY3" fmla="*/ 872542 h 1000202"/>
                        <a:gd name="connsiteX4" fmla="*/ 713018 w 1835735"/>
                        <a:gd name="connsiteY4" fmla="*/ 996564 h 1000202"/>
                        <a:gd name="connsiteX5" fmla="*/ 192968 w 1835735"/>
                        <a:gd name="connsiteY5" fmla="*/ 921567 h 1000202"/>
                        <a:gd name="connsiteX6" fmla="*/ 4959 w 1835735"/>
                        <a:gd name="connsiteY6" fmla="*/ 667987 h 1000202"/>
                        <a:gd name="connsiteX7" fmla="*/ 271995 w 1835735"/>
                        <a:gd name="connsiteY7" fmla="*/ 236377 h 1000202"/>
                        <a:gd name="connsiteX0" fmla="*/ 271995 w 1835735"/>
                        <a:gd name="connsiteY0" fmla="*/ 236377 h 1000202"/>
                        <a:gd name="connsiteX1" fmla="*/ 850907 w 1835735"/>
                        <a:gd name="connsiteY1" fmla="*/ 16675 h 1000202"/>
                        <a:gd name="connsiteX2" fmla="*/ 1830433 w 1835735"/>
                        <a:gd name="connsiteY2" fmla="*/ 739195 h 1000202"/>
                        <a:gd name="connsiteX3" fmla="*/ 1164255 w 1835735"/>
                        <a:gd name="connsiteY3" fmla="*/ 872542 h 1000202"/>
                        <a:gd name="connsiteX4" fmla="*/ 713018 w 1835735"/>
                        <a:gd name="connsiteY4" fmla="*/ 996564 h 1000202"/>
                        <a:gd name="connsiteX5" fmla="*/ 192968 w 1835735"/>
                        <a:gd name="connsiteY5" fmla="*/ 921567 h 1000202"/>
                        <a:gd name="connsiteX6" fmla="*/ 4959 w 1835735"/>
                        <a:gd name="connsiteY6" fmla="*/ 667987 h 1000202"/>
                        <a:gd name="connsiteX7" fmla="*/ 271995 w 1835735"/>
                        <a:gd name="connsiteY7" fmla="*/ 236377 h 1000202"/>
                        <a:gd name="connsiteX0" fmla="*/ 267036 w 1830776"/>
                        <a:gd name="connsiteY0" fmla="*/ 236377 h 1000202"/>
                        <a:gd name="connsiteX1" fmla="*/ 845948 w 1830776"/>
                        <a:gd name="connsiteY1" fmla="*/ 16675 h 1000202"/>
                        <a:gd name="connsiteX2" fmla="*/ 1825474 w 1830776"/>
                        <a:gd name="connsiteY2" fmla="*/ 739195 h 1000202"/>
                        <a:gd name="connsiteX3" fmla="*/ 1159296 w 1830776"/>
                        <a:gd name="connsiteY3" fmla="*/ 872542 h 1000202"/>
                        <a:gd name="connsiteX4" fmla="*/ 708059 w 1830776"/>
                        <a:gd name="connsiteY4" fmla="*/ 996564 h 1000202"/>
                        <a:gd name="connsiteX5" fmla="*/ 188009 w 1830776"/>
                        <a:gd name="connsiteY5" fmla="*/ 921567 h 1000202"/>
                        <a:gd name="connsiteX6" fmla="*/ 0 w 1830776"/>
                        <a:gd name="connsiteY6" fmla="*/ 667987 h 1000202"/>
                        <a:gd name="connsiteX7" fmla="*/ 267036 w 1830776"/>
                        <a:gd name="connsiteY7" fmla="*/ 236377 h 1000202"/>
                        <a:gd name="connsiteX0" fmla="*/ 267036 w 1830776"/>
                        <a:gd name="connsiteY0" fmla="*/ 236377 h 1000202"/>
                        <a:gd name="connsiteX1" fmla="*/ 845948 w 1830776"/>
                        <a:gd name="connsiteY1" fmla="*/ 16675 h 1000202"/>
                        <a:gd name="connsiteX2" fmla="*/ 1825474 w 1830776"/>
                        <a:gd name="connsiteY2" fmla="*/ 739195 h 1000202"/>
                        <a:gd name="connsiteX3" fmla="*/ 1159296 w 1830776"/>
                        <a:gd name="connsiteY3" fmla="*/ 872542 h 1000202"/>
                        <a:gd name="connsiteX4" fmla="*/ 708059 w 1830776"/>
                        <a:gd name="connsiteY4" fmla="*/ 996564 h 1000202"/>
                        <a:gd name="connsiteX5" fmla="*/ 188009 w 1830776"/>
                        <a:gd name="connsiteY5" fmla="*/ 921567 h 1000202"/>
                        <a:gd name="connsiteX6" fmla="*/ 0 w 1830776"/>
                        <a:gd name="connsiteY6" fmla="*/ 667987 h 1000202"/>
                        <a:gd name="connsiteX7" fmla="*/ 267036 w 1830776"/>
                        <a:gd name="connsiteY7" fmla="*/ 236377 h 1000202"/>
                        <a:gd name="connsiteX0" fmla="*/ 267036 w 1831092"/>
                        <a:gd name="connsiteY0" fmla="*/ 236377 h 1000202"/>
                        <a:gd name="connsiteX1" fmla="*/ 845948 w 1831092"/>
                        <a:gd name="connsiteY1" fmla="*/ 16675 h 1000202"/>
                        <a:gd name="connsiteX2" fmla="*/ 1825474 w 1831092"/>
                        <a:gd name="connsiteY2" fmla="*/ 739195 h 1000202"/>
                        <a:gd name="connsiteX3" fmla="*/ 1182092 w 1831092"/>
                        <a:gd name="connsiteY3" fmla="*/ 888154 h 1000202"/>
                        <a:gd name="connsiteX4" fmla="*/ 708059 w 1831092"/>
                        <a:gd name="connsiteY4" fmla="*/ 996564 h 1000202"/>
                        <a:gd name="connsiteX5" fmla="*/ 188009 w 1831092"/>
                        <a:gd name="connsiteY5" fmla="*/ 921567 h 1000202"/>
                        <a:gd name="connsiteX6" fmla="*/ 0 w 1831092"/>
                        <a:gd name="connsiteY6" fmla="*/ 667987 h 1000202"/>
                        <a:gd name="connsiteX7" fmla="*/ 267036 w 1831092"/>
                        <a:gd name="connsiteY7" fmla="*/ 236377 h 1000202"/>
                        <a:gd name="connsiteX0" fmla="*/ 267036 w 1833136"/>
                        <a:gd name="connsiteY0" fmla="*/ 236377 h 1000202"/>
                        <a:gd name="connsiteX1" fmla="*/ 845948 w 1833136"/>
                        <a:gd name="connsiteY1" fmla="*/ 16675 h 1000202"/>
                        <a:gd name="connsiteX2" fmla="*/ 1825474 w 1833136"/>
                        <a:gd name="connsiteY2" fmla="*/ 739195 h 1000202"/>
                        <a:gd name="connsiteX3" fmla="*/ 1182092 w 1833136"/>
                        <a:gd name="connsiteY3" fmla="*/ 888154 h 1000202"/>
                        <a:gd name="connsiteX4" fmla="*/ 708059 w 1833136"/>
                        <a:gd name="connsiteY4" fmla="*/ 996564 h 1000202"/>
                        <a:gd name="connsiteX5" fmla="*/ 188009 w 1833136"/>
                        <a:gd name="connsiteY5" fmla="*/ 921567 h 1000202"/>
                        <a:gd name="connsiteX6" fmla="*/ 0 w 1833136"/>
                        <a:gd name="connsiteY6" fmla="*/ 667987 h 1000202"/>
                        <a:gd name="connsiteX7" fmla="*/ 267036 w 1833136"/>
                        <a:gd name="connsiteY7" fmla="*/ 236377 h 1000202"/>
                        <a:gd name="connsiteX0" fmla="*/ 267036 w 1833136"/>
                        <a:gd name="connsiteY0" fmla="*/ 236377 h 1000202"/>
                        <a:gd name="connsiteX1" fmla="*/ 845948 w 1833136"/>
                        <a:gd name="connsiteY1" fmla="*/ 16675 h 1000202"/>
                        <a:gd name="connsiteX2" fmla="*/ 1825474 w 1833136"/>
                        <a:gd name="connsiteY2" fmla="*/ 739195 h 1000202"/>
                        <a:gd name="connsiteX3" fmla="*/ 1182092 w 1833136"/>
                        <a:gd name="connsiteY3" fmla="*/ 888154 h 1000202"/>
                        <a:gd name="connsiteX4" fmla="*/ 708059 w 1833136"/>
                        <a:gd name="connsiteY4" fmla="*/ 996564 h 1000202"/>
                        <a:gd name="connsiteX5" fmla="*/ 188009 w 1833136"/>
                        <a:gd name="connsiteY5" fmla="*/ 921567 h 1000202"/>
                        <a:gd name="connsiteX6" fmla="*/ 0 w 1833136"/>
                        <a:gd name="connsiteY6" fmla="*/ 667987 h 1000202"/>
                        <a:gd name="connsiteX7" fmla="*/ 267036 w 1833136"/>
                        <a:gd name="connsiteY7" fmla="*/ 236377 h 1000202"/>
                        <a:gd name="connsiteX0" fmla="*/ 267036 w 1828925"/>
                        <a:gd name="connsiteY0" fmla="*/ 236377 h 1000202"/>
                        <a:gd name="connsiteX1" fmla="*/ 845948 w 1828925"/>
                        <a:gd name="connsiteY1" fmla="*/ 16675 h 1000202"/>
                        <a:gd name="connsiteX2" fmla="*/ 1825474 w 1828925"/>
                        <a:gd name="connsiteY2" fmla="*/ 739195 h 1000202"/>
                        <a:gd name="connsiteX3" fmla="*/ 1182092 w 1828925"/>
                        <a:gd name="connsiteY3" fmla="*/ 888154 h 1000202"/>
                        <a:gd name="connsiteX4" fmla="*/ 1016461 w 1828925"/>
                        <a:gd name="connsiteY4" fmla="*/ 895281 h 1000202"/>
                        <a:gd name="connsiteX5" fmla="*/ 708059 w 1828925"/>
                        <a:gd name="connsiteY5" fmla="*/ 996564 h 1000202"/>
                        <a:gd name="connsiteX6" fmla="*/ 188009 w 1828925"/>
                        <a:gd name="connsiteY6" fmla="*/ 921567 h 1000202"/>
                        <a:gd name="connsiteX7" fmla="*/ 0 w 1828925"/>
                        <a:gd name="connsiteY7" fmla="*/ 667987 h 1000202"/>
                        <a:gd name="connsiteX8" fmla="*/ 267036 w 1828925"/>
                        <a:gd name="connsiteY8" fmla="*/ 236377 h 1000202"/>
                        <a:gd name="connsiteX0" fmla="*/ 267036 w 1831692"/>
                        <a:gd name="connsiteY0" fmla="*/ 236377 h 1000202"/>
                        <a:gd name="connsiteX1" fmla="*/ 845948 w 1831692"/>
                        <a:gd name="connsiteY1" fmla="*/ 16675 h 1000202"/>
                        <a:gd name="connsiteX2" fmla="*/ 1825474 w 1831692"/>
                        <a:gd name="connsiteY2" fmla="*/ 739195 h 1000202"/>
                        <a:gd name="connsiteX3" fmla="*/ 1316496 w 1831692"/>
                        <a:gd name="connsiteY3" fmla="*/ 926622 h 1000202"/>
                        <a:gd name="connsiteX4" fmla="*/ 1182092 w 1831692"/>
                        <a:gd name="connsiteY4" fmla="*/ 888154 h 1000202"/>
                        <a:gd name="connsiteX5" fmla="*/ 1016461 w 1831692"/>
                        <a:gd name="connsiteY5" fmla="*/ 895281 h 1000202"/>
                        <a:gd name="connsiteX6" fmla="*/ 708059 w 1831692"/>
                        <a:gd name="connsiteY6" fmla="*/ 996564 h 1000202"/>
                        <a:gd name="connsiteX7" fmla="*/ 188009 w 1831692"/>
                        <a:gd name="connsiteY7" fmla="*/ 921567 h 1000202"/>
                        <a:gd name="connsiteX8" fmla="*/ 0 w 1831692"/>
                        <a:gd name="connsiteY8" fmla="*/ 667987 h 1000202"/>
                        <a:gd name="connsiteX9" fmla="*/ 267036 w 1831692"/>
                        <a:gd name="connsiteY9" fmla="*/ 236377 h 1000202"/>
                        <a:gd name="connsiteX0" fmla="*/ 267036 w 1832840"/>
                        <a:gd name="connsiteY0" fmla="*/ 236377 h 1000202"/>
                        <a:gd name="connsiteX1" fmla="*/ 845948 w 1832840"/>
                        <a:gd name="connsiteY1" fmla="*/ 16675 h 1000202"/>
                        <a:gd name="connsiteX2" fmla="*/ 1825474 w 1832840"/>
                        <a:gd name="connsiteY2" fmla="*/ 739195 h 1000202"/>
                        <a:gd name="connsiteX3" fmla="*/ 1316496 w 1832840"/>
                        <a:gd name="connsiteY3" fmla="*/ 926622 h 1000202"/>
                        <a:gd name="connsiteX4" fmla="*/ 1182092 w 1832840"/>
                        <a:gd name="connsiteY4" fmla="*/ 888154 h 1000202"/>
                        <a:gd name="connsiteX5" fmla="*/ 1016461 w 1832840"/>
                        <a:gd name="connsiteY5" fmla="*/ 895281 h 1000202"/>
                        <a:gd name="connsiteX6" fmla="*/ 708059 w 1832840"/>
                        <a:gd name="connsiteY6" fmla="*/ 996564 h 1000202"/>
                        <a:gd name="connsiteX7" fmla="*/ 188009 w 1832840"/>
                        <a:gd name="connsiteY7" fmla="*/ 921567 h 1000202"/>
                        <a:gd name="connsiteX8" fmla="*/ 0 w 1832840"/>
                        <a:gd name="connsiteY8" fmla="*/ 667987 h 1000202"/>
                        <a:gd name="connsiteX9" fmla="*/ 267036 w 1832840"/>
                        <a:gd name="connsiteY9" fmla="*/ 236377 h 1000202"/>
                        <a:gd name="connsiteX0" fmla="*/ 267036 w 1833474"/>
                        <a:gd name="connsiteY0" fmla="*/ 236377 h 1000202"/>
                        <a:gd name="connsiteX1" fmla="*/ 845948 w 1833474"/>
                        <a:gd name="connsiteY1" fmla="*/ 16675 h 1000202"/>
                        <a:gd name="connsiteX2" fmla="*/ 1825474 w 1833474"/>
                        <a:gd name="connsiteY2" fmla="*/ 739195 h 1000202"/>
                        <a:gd name="connsiteX3" fmla="*/ 1351285 w 1833474"/>
                        <a:gd name="connsiteY3" fmla="*/ 963844 h 1000202"/>
                        <a:gd name="connsiteX4" fmla="*/ 1182092 w 1833474"/>
                        <a:gd name="connsiteY4" fmla="*/ 888154 h 1000202"/>
                        <a:gd name="connsiteX5" fmla="*/ 1016461 w 1833474"/>
                        <a:gd name="connsiteY5" fmla="*/ 895281 h 1000202"/>
                        <a:gd name="connsiteX6" fmla="*/ 708059 w 1833474"/>
                        <a:gd name="connsiteY6" fmla="*/ 996564 h 1000202"/>
                        <a:gd name="connsiteX7" fmla="*/ 188009 w 1833474"/>
                        <a:gd name="connsiteY7" fmla="*/ 921567 h 1000202"/>
                        <a:gd name="connsiteX8" fmla="*/ 0 w 1833474"/>
                        <a:gd name="connsiteY8" fmla="*/ 667987 h 1000202"/>
                        <a:gd name="connsiteX9" fmla="*/ 267036 w 1833474"/>
                        <a:gd name="connsiteY9" fmla="*/ 236377 h 1000202"/>
                        <a:gd name="connsiteX0" fmla="*/ 267036 w 1833474"/>
                        <a:gd name="connsiteY0" fmla="*/ 263680 h 1027505"/>
                        <a:gd name="connsiteX1" fmla="*/ 872365 w 1833474"/>
                        <a:gd name="connsiteY1" fmla="*/ 15186 h 1027505"/>
                        <a:gd name="connsiteX2" fmla="*/ 1825474 w 1833474"/>
                        <a:gd name="connsiteY2" fmla="*/ 766498 h 1027505"/>
                        <a:gd name="connsiteX3" fmla="*/ 1351285 w 1833474"/>
                        <a:gd name="connsiteY3" fmla="*/ 991147 h 1027505"/>
                        <a:gd name="connsiteX4" fmla="*/ 1182092 w 1833474"/>
                        <a:gd name="connsiteY4" fmla="*/ 915457 h 1027505"/>
                        <a:gd name="connsiteX5" fmla="*/ 1016461 w 1833474"/>
                        <a:gd name="connsiteY5" fmla="*/ 922584 h 1027505"/>
                        <a:gd name="connsiteX6" fmla="*/ 708059 w 1833474"/>
                        <a:gd name="connsiteY6" fmla="*/ 1023867 h 1027505"/>
                        <a:gd name="connsiteX7" fmla="*/ 188009 w 1833474"/>
                        <a:gd name="connsiteY7" fmla="*/ 948870 h 1027505"/>
                        <a:gd name="connsiteX8" fmla="*/ 0 w 1833474"/>
                        <a:gd name="connsiteY8" fmla="*/ 695290 h 1027505"/>
                        <a:gd name="connsiteX9" fmla="*/ 267036 w 1833474"/>
                        <a:gd name="connsiteY9" fmla="*/ 263680 h 1027505"/>
                        <a:gd name="connsiteX0" fmla="*/ 253856 w 1833474"/>
                        <a:gd name="connsiteY0" fmla="*/ 217804 h 1030843"/>
                        <a:gd name="connsiteX1" fmla="*/ 872365 w 1833474"/>
                        <a:gd name="connsiteY1" fmla="*/ 18524 h 1030843"/>
                        <a:gd name="connsiteX2" fmla="*/ 1825474 w 1833474"/>
                        <a:gd name="connsiteY2" fmla="*/ 769836 h 1030843"/>
                        <a:gd name="connsiteX3" fmla="*/ 1351285 w 1833474"/>
                        <a:gd name="connsiteY3" fmla="*/ 994485 h 1030843"/>
                        <a:gd name="connsiteX4" fmla="*/ 1182092 w 1833474"/>
                        <a:gd name="connsiteY4" fmla="*/ 918795 h 1030843"/>
                        <a:gd name="connsiteX5" fmla="*/ 1016461 w 1833474"/>
                        <a:gd name="connsiteY5" fmla="*/ 925922 h 1030843"/>
                        <a:gd name="connsiteX6" fmla="*/ 708059 w 1833474"/>
                        <a:gd name="connsiteY6" fmla="*/ 1027205 h 1030843"/>
                        <a:gd name="connsiteX7" fmla="*/ 188009 w 1833474"/>
                        <a:gd name="connsiteY7" fmla="*/ 952208 h 1030843"/>
                        <a:gd name="connsiteX8" fmla="*/ 0 w 1833474"/>
                        <a:gd name="connsiteY8" fmla="*/ 698628 h 1030843"/>
                        <a:gd name="connsiteX9" fmla="*/ 253856 w 1833474"/>
                        <a:gd name="connsiteY9" fmla="*/ 217804 h 1030843"/>
                        <a:gd name="connsiteX0" fmla="*/ 253856 w 1833474"/>
                        <a:gd name="connsiteY0" fmla="*/ 220487 h 1033526"/>
                        <a:gd name="connsiteX1" fmla="*/ 872365 w 1833474"/>
                        <a:gd name="connsiteY1" fmla="*/ 21207 h 1033526"/>
                        <a:gd name="connsiteX2" fmla="*/ 1825474 w 1833474"/>
                        <a:gd name="connsiteY2" fmla="*/ 772519 h 1033526"/>
                        <a:gd name="connsiteX3" fmla="*/ 1351285 w 1833474"/>
                        <a:gd name="connsiteY3" fmla="*/ 997168 h 1033526"/>
                        <a:gd name="connsiteX4" fmla="*/ 1182092 w 1833474"/>
                        <a:gd name="connsiteY4" fmla="*/ 921478 h 1033526"/>
                        <a:gd name="connsiteX5" fmla="*/ 1016461 w 1833474"/>
                        <a:gd name="connsiteY5" fmla="*/ 928605 h 1033526"/>
                        <a:gd name="connsiteX6" fmla="*/ 708059 w 1833474"/>
                        <a:gd name="connsiteY6" fmla="*/ 1029888 h 1033526"/>
                        <a:gd name="connsiteX7" fmla="*/ 188009 w 1833474"/>
                        <a:gd name="connsiteY7" fmla="*/ 954891 h 1033526"/>
                        <a:gd name="connsiteX8" fmla="*/ 0 w 1833474"/>
                        <a:gd name="connsiteY8" fmla="*/ 701311 h 1033526"/>
                        <a:gd name="connsiteX9" fmla="*/ 253856 w 1833474"/>
                        <a:gd name="connsiteY9" fmla="*/ 220487 h 1033526"/>
                        <a:gd name="connsiteX0" fmla="*/ 220254 w 1799872"/>
                        <a:gd name="connsiteY0" fmla="*/ 217928 h 1030967"/>
                        <a:gd name="connsiteX1" fmla="*/ 838763 w 1799872"/>
                        <a:gd name="connsiteY1" fmla="*/ 18648 h 1030967"/>
                        <a:gd name="connsiteX2" fmla="*/ 1791872 w 1799872"/>
                        <a:gd name="connsiteY2" fmla="*/ 769960 h 1030967"/>
                        <a:gd name="connsiteX3" fmla="*/ 1317683 w 1799872"/>
                        <a:gd name="connsiteY3" fmla="*/ 994609 h 1030967"/>
                        <a:gd name="connsiteX4" fmla="*/ 1148490 w 1799872"/>
                        <a:gd name="connsiteY4" fmla="*/ 918919 h 1030967"/>
                        <a:gd name="connsiteX5" fmla="*/ 982859 w 1799872"/>
                        <a:gd name="connsiteY5" fmla="*/ 926046 h 1030967"/>
                        <a:gd name="connsiteX6" fmla="*/ 674457 w 1799872"/>
                        <a:gd name="connsiteY6" fmla="*/ 1027329 h 1030967"/>
                        <a:gd name="connsiteX7" fmla="*/ 154407 w 1799872"/>
                        <a:gd name="connsiteY7" fmla="*/ 952332 h 1030967"/>
                        <a:gd name="connsiteX8" fmla="*/ 0 w 1799872"/>
                        <a:gd name="connsiteY8" fmla="*/ 708369 h 1030967"/>
                        <a:gd name="connsiteX9" fmla="*/ 220254 w 1799872"/>
                        <a:gd name="connsiteY9" fmla="*/ 217928 h 1030967"/>
                        <a:gd name="connsiteX0" fmla="*/ 220254 w 1799872"/>
                        <a:gd name="connsiteY0" fmla="*/ 213270 h 1026309"/>
                        <a:gd name="connsiteX1" fmla="*/ 838763 w 1799872"/>
                        <a:gd name="connsiteY1" fmla="*/ 13990 h 1026309"/>
                        <a:gd name="connsiteX2" fmla="*/ 1791872 w 1799872"/>
                        <a:gd name="connsiteY2" fmla="*/ 765302 h 1026309"/>
                        <a:gd name="connsiteX3" fmla="*/ 1317683 w 1799872"/>
                        <a:gd name="connsiteY3" fmla="*/ 989951 h 1026309"/>
                        <a:gd name="connsiteX4" fmla="*/ 1148490 w 1799872"/>
                        <a:gd name="connsiteY4" fmla="*/ 914261 h 1026309"/>
                        <a:gd name="connsiteX5" fmla="*/ 982859 w 1799872"/>
                        <a:gd name="connsiteY5" fmla="*/ 921388 h 1026309"/>
                        <a:gd name="connsiteX6" fmla="*/ 674457 w 1799872"/>
                        <a:gd name="connsiteY6" fmla="*/ 1022671 h 1026309"/>
                        <a:gd name="connsiteX7" fmla="*/ 154407 w 1799872"/>
                        <a:gd name="connsiteY7" fmla="*/ 947674 h 1026309"/>
                        <a:gd name="connsiteX8" fmla="*/ 0 w 1799872"/>
                        <a:gd name="connsiteY8" fmla="*/ 703711 h 1026309"/>
                        <a:gd name="connsiteX9" fmla="*/ 220254 w 1799872"/>
                        <a:gd name="connsiteY9" fmla="*/ 213270 h 1026309"/>
                        <a:gd name="connsiteX0" fmla="*/ 220254 w 1799872"/>
                        <a:gd name="connsiteY0" fmla="*/ 213270 h 1026309"/>
                        <a:gd name="connsiteX1" fmla="*/ 838763 w 1799872"/>
                        <a:gd name="connsiteY1" fmla="*/ 13990 h 1026309"/>
                        <a:gd name="connsiteX2" fmla="*/ 1791872 w 1799872"/>
                        <a:gd name="connsiteY2" fmla="*/ 765302 h 1026309"/>
                        <a:gd name="connsiteX3" fmla="*/ 1317683 w 1799872"/>
                        <a:gd name="connsiteY3" fmla="*/ 989951 h 1026309"/>
                        <a:gd name="connsiteX4" fmla="*/ 1148490 w 1799872"/>
                        <a:gd name="connsiteY4" fmla="*/ 914261 h 1026309"/>
                        <a:gd name="connsiteX5" fmla="*/ 982859 w 1799872"/>
                        <a:gd name="connsiteY5" fmla="*/ 921388 h 1026309"/>
                        <a:gd name="connsiteX6" fmla="*/ 674457 w 1799872"/>
                        <a:gd name="connsiteY6" fmla="*/ 1022671 h 1026309"/>
                        <a:gd name="connsiteX7" fmla="*/ 154407 w 1799872"/>
                        <a:gd name="connsiteY7" fmla="*/ 947674 h 1026309"/>
                        <a:gd name="connsiteX8" fmla="*/ 0 w 1799872"/>
                        <a:gd name="connsiteY8" fmla="*/ 703711 h 1026309"/>
                        <a:gd name="connsiteX9" fmla="*/ 220254 w 1799872"/>
                        <a:gd name="connsiteY9" fmla="*/ 213270 h 1026309"/>
                        <a:gd name="connsiteX0" fmla="*/ 220254 w 1799872"/>
                        <a:gd name="connsiteY0" fmla="*/ 213270 h 1026309"/>
                        <a:gd name="connsiteX1" fmla="*/ 838763 w 1799872"/>
                        <a:gd name="connsiteY1" fmla="*/ 13990 h 1026309"/>
                        <a:gd name="connsiteX2" fmla="*/ 1098994 w 1799872"/>
                        <a:gd name="connsiteY2" fmla="*/ 174814 h 1026309"/>
                        <a:gd name="connsiteX3" fmla="*/ 1791872 w 1799872"/>
                        <a:gd name="connsiteY3" fmla="*/ 765302 h 1026309"/>
                        <a:gd name="connsiteX4" fmla="*/ 1317683 w 1799872"/>
                        <a:gd name="connsiteY4" fmla="*/ 989951 h 1026309"/>
                        <a:gd name="connsiteX5" fmla="*/ 1148490 w 1799872"/>
                        <a:gd name="connsiteY5" fmla="*/ 914261 h 1026309"/>
                        <a:gd name="connsiteX6" fmla="*/ 982859 w 1799872"/>
                        <a:gd name="connsiteY6" fmla="*/ 921388 h 1026309"/>
                        <a:gd name="connsiteX7" fmla="*/ 674457 w 1799872"/>
                        <a:gd name="connsiteY7" fmla="*/ 1022671 h 1026309"/>
                        <a:gd name="connsiteX8" fmla="*/ 154407 w 1799872"/>
                        <a:gd name="connsiteY8" fmla="*/ 947674 h 1026309"/>
                        <a:gd name="connsiteX9" fmla="*/ 0 w 1799872"/>
                        <a:gd name="connsiteY9" fmla="*/ 703711 h 1026309"/>
                        <a:gd name="connsiteX10" fmla="*/ 220254 w 1799872"/>
                        <a:gd name="connsiteY10" fmla="*/ 213270 h 1026309"/>
                        <a:gd name="connsiteX0" fmla="*/ 220254 w 1799872"/>
                        <a:gd name="connsiteY0" fmla="*/ 208433 h 1021472"/>
                        <a:gd name="connsiteX1" fmla="*/ 685713 w 1799872"/>
                        <a:gd name="connsiteY1" fmla="*/ 19393 h 1021472"/>
                        <a:gd name="connsiteX2" fmla="*/ 1098994 w 1799872"/>
                        <a:gd name="connsiteY2" fmla="*/ 169977 h 1021472"/>
                        <a:gd name="connsiteX3" fmla="*/ 1791872 w 1799872"/>
                        <a:gd name="connsiteY3" fmla="*/ 760465 h 1021472"/>
                        <a:gd name="connsiteX4" fmla="*/ 1317683 w 1799872"/>
                        <a:gd name="connsiteY4" fmla="*/ 985114 h 1021472"/>
                        <a:gd name="connsiteX5" fmla="*/ 1148490 w 1799872"/>
                        <a:gd name="connsiteY5" fmla="*/ 909424 h 1021472"/>
                        <a:gd name="connsiteX6" fmla="*/ 982859 w 1799872"/>
                        <a:gd name="connsiteY6" fmla="*/ 916551 h 1021472"/>
                        <a:gd name="connsiteX7" fmla="*/ 674457 w 1799872"/>
                        <a:gd name="connsiteY7" fmla="*/ 1017834 h 1021472"/>
                        <a:gd name="connsiteX8" fmla="*/ 154407 w 1799872"/>
                        <a:gd name="connsiteY8" fmla="*/ 942837 h 1021472"/>
                        <a:gd name="connsiteX9" fmla="*/ 0 w 1799872"/>
                        <a:gd name="connsiteY9" fmla="*/ 698874 h 1021472"/>
                        <a:gd name="connsiteX10" fmla="*/ 220254 w 1799872"/>
                        <a:gd name="connsiteY10" fmla="*/ 208433 h 1021472"/>
                        <a:gd name="connsiteX0" fmla="*/ 220254 w 1799872"/>
                        <a:gd name="connsiteY0" fmla="*/ 198996 h 1012035"/>
                        <a:gd name="connsiteX1" fmla="*/ 685713 w 1799872"/>
                        <a:gd name="connsiteY1" fmla="*/ 9956 h 1012035"/>
                        <a:gd name="connsiteX2" fmla="*/ 1098994 w 1799872"/>
                        <a:gd name="connsiteY2" fmla="*/ 160540 h 1012035"/>
                        <a:gd name="connsiteX3" fmla="*/ 1791872 w 1799872"/>
                        <a:gd name="connsiteY3" fmla="*/ 751028 h 1012035"/>
                        <a:gd name="connsiteX4" fmla="*/ 1317683 w 1799872"/>
                        <a:gd name="connsiteY4" fmla="*/ 975677 h 1012035"/>
                        <a:gd name="connsiteX5" fmla="*/ 1148490 w 1799872"/>
                        <a:gd name="connsiteY5" fmla="*/ 899987 h 1012035"/>
                        <a:gd name="connsiteX6" fmla="*/ 982859 w 1799872"/>
                        <a:gd name="connsiteY6" fmla="*/ 907114 h 1012035"/>
                        <a:gd name="connsiteX7" fmla="*/ 674457 w 1799872"/>
                        <a:gd name="connsiteY7" fmla="*/ 1008397 h 1012035"/>
                        <a:gd name="connsiteX8" fmla="*/ 154407 w 1799872"/>
                        <a:gd name="connsiteY8" fmla="*/ 933400 h 1012035"/>
                        <a:gd name="connsiteX9" fmla="*/ 0 w 1799872"/>
                        <a:gd name="connsiteY9" fmla="*/ 689437 h 1012035"/>
                        <a:gd name="connsiteX10" fmla="*/ 220254 w 1799872"/>
                        <a:gd name="connsiteY10" fmla="*/ 198996 h 1012035"/>
                        <a:gd name="connsiteX0" fmla="*/ 220254 w 1799872"/>
                        <a:gd name="connsiteY0" fmla="*/ 198996 h 1012035"/>
                        <a:gd name="connsiteX1" fmla="*/ 685713 w 1799872"/>
                        <a:gd name="connsiteY1" fmla="*/ 9956 h 1012035"/>
                        <a:gd name="connsiteX2" fmla="*/ 1098994 w 1799872"/>
                        <a:gd name="connsiteY2" fmla="*/ 160540 h 1012035"/>
                        <a:gd name="connsiteX3" fmla="*/ 1791872 w 1799872"/>
                        <a:gd name="connsiteY3" fmla="*/ 751028 h 1012035"/>
                        <a:gd name="connsiteX4" fmla="*/ 1317683 w 1799872"/>
                        <a:gd name="connsiteY4" fmla="*/ 975677 h 1012035"/>
                        <a:gd name="connsiteX5" fmla="*/ 1148490 w 1799872"/>
                        <a:gd name="connsiteY5" fmla="*/ 899987 h 1012035"/>
                        <a:gd name="connsiteX6" fmla="*/ 982859 w 1799872"/>
                        <a:gd name="connsiteY6" fmla="*/ 907114 h 1012035"/>
                        <a:gd name="connsiteX7" fmla="*/ 674457 w 1799872"/>
                        <a:gd name="connsiteY7" fmla="*/ 1008397 h 1012035"/>
                        <a:gd name="connsiteX8" fmla="*/ 154407 w 1799872"/>
                        <a:gd name="connsiteY8" fmla="*/ 933400 h 1012035"/>
                        <a:gd name="connsiteX9" fmla="*/ 0 w 1799872"/>
                        <a:gd name="connsiteY9" fmla="*/ 689437 h 1012035"/>
                        <a:gd name="connsiteX10" fmla="*/ 220254 w 1799872"/>
                        <a:gd name="connsiteY10" fmla="*/ 198996 h 1012035"/>
                        <a:gd name="connsiteX0" fmla="*/ 220254 w 1799872"/>
                        <a:gd name="connsiteY0" fmla="*/ 198996 h 1012035"/>
                        <a:gd name="connsiteX1" fmla="*/ 685713 w 1799872"/>
                        <a:gd name="connsiteY1" fmla="*/ 9956 h 1012035"/>
                        <a:gd name="connsiteX2" fmla="*/ 1098994 w 1799872"/>
                        <a:gd name="connsiteY2" fmla="*/ 160540 h 1012035"/>
                        <a:gd name="connsiteX3" fmla="*/ 1791872 w 1799872"/>
                        <a:gd name="connsiteY3" fmla="*/ 751028 h 1012035"/>
                        <a:gd name="connsiteX4" fmla="*/ 1317683 w 1799872"/>
                        <a:gd name="connsiteY4" fmla="*/ 975677 h 1012035"/>
                        <a:gd name="connsiteX5" fmla="*/ 1148490 w 1799872"/>
                        <a:gd name="connsiteY5" fmla="*/ 899987 h 1012035"/>
                        <a:gd name="connsiteX6" fmla="*/ 982859 w 1799872"/>
                        <a:gd name="connsiteY6" fmla="*/ 907114 h 1012035"/>
                        <a:gd name="connsiteX7" fmla="*/ 674457 w 1799872"/>
                        <a:gd name="connsiteY7" fmla="*/ 1008397 h 1012035"/>
                        <a:gd name="connsiteX8" fmla="*/ 154407 w 1799872"/>
                        <a:gd name="connsiteY8" fmla="*/ 933400 h 1012035"/>
                        <a:gd name="connsiteX9" fmla="*/ 0 w 1799872"/>
                        <a:gd name="connsiteY9" fmla="*/ 689437 h 1012035"/>
                        <a:gd name="connsiteX10" fmla="*/ 220254 w 1799872"/>
                        <a:gd name="connsiteY10" fmla="*/ 198996 h 1012035"/>
                        <a:gd name="connsiteX0" fmla="*/ 220254 w 1799872"/>
                        <a:gd name="connsiteY0" fmla="*/ 217143 h 1030182"/>
                        <a:gd name="connsiteX1" fmla="*/ 703168 w 1799872"/>
                        <a:gd name="connsiteY1" fmla="*/ 9080 h 1030182"/>
                        <a:gd name="connsiteX2" fmla="*/ 1098994 w 1799872"/>
                        <a:gd name="connsiteY2" fmla="*/ 178687 h 1030182"/>
                        <a:gd name="connsiteX3" fmla="*/ 1791872 w 1799872"/>
                        <a:gd name="connsiteY3" fmla="*/ 769175 h 1030182"/>
                        <a:gd name="connsiteX4" fmla="*/ 1317683 w 1799872"/>
                        <a:gd name="connsiteY4" fmla="*/ 993824 h 1030182"/>
                        <a:gd name="connsiteX5" fmla="*/ 1148490 w 1799872"/>
                        <a:gd name="connsiteY5" fmla="*/ 918134 h 1030182"/>
                        <a:gd name="connsiteX6" fmla="*/ 982859 w 1799872"/>
                        <a:gd name="connsiteY6" fmla="*/ 925261 h 1030182"/>
                        <a:gd name="connsiteX7" fmla="*/ 674457 w 1799872"/>
                        <a:gd name="connsiteY7" fmla="*/ 1026544 h 1030182"/>
                        <a:gd name="connsiteX8" fmla="*/ 154407 w 1799872"/>
                        <a:gd name="connsiteY8" fmla="*/ 951547 h 1030182"/>
                        <a:gd name="connsiteX9" fmla="*/ 0 w 1799872"/>
                        <a:gd name="connsiteY9" fmla="*/ 707584 h 1030182"/>
                        <a:gd name="connsiteX10" fmla="*/ 220254 w 1799872"/>
                        <a:gd name="connsiteY10" fmla="*/ 217143 h 1030182"/>
                        <a:gd name="connsiteX0" fmla="*/ 220254 w 1799872"/>
                        <a:gd name="connsiteY0" fmla="*/ 217143 h 1030182"/>
                        <a:gd name="connsiteX1" fmla="*/ 703168 w 1799872"/>
                        <a:gd name="connsiteY1" fmla="*/ 9080 h 1030182"/>
                        <a:gd name="connsiteX2" fmla="*/ 1098994 w 1799872"/>
                        <a:gd name="connsiteY2" fmla="*/ 178687 h 1030182"/>
                        <a:gd name="connsiteX3" fmla="*/ 1791872 w 1799872"/>
                        <a:gd name="connsiteY3" fmla="*/ 769175 h 1030182"/>
                        <a:gd name="connsiteX4" fmla="*/ 1317683 w 1799872"/>
                        <a:gd name="connsiteY4" fmla="*/ 993824 h 1030182"/>
                        <a:gd name="connsiteX5" fmla="*/ 1148490 w 1799872"/>
                        <a:gd name="connsiteY5" fmla="*/ 918134 h 1030182"/>
                        <a:gd name="connsiteX6" fmla="*/ 982859 w 1799872"/>
                        <a:gd name="connsiteY6" fmla="*/ 925261 h 1030182"/>
                        <a:gd name="connsiteX7" fmla="*/ 674457 w 1799872"/>
                        <a:gd name="connsiteY7" fmla="*/ 1026544 h 1030182"/>
                        <a:gd name="connsiteX8" fmla="*/ 154407 w 1799872"/>
                        <a:gd name="connsiteY8" fmla="*/ 951547 h 1030182"/>
                        <a:gd name="connsiteX9" fmla="*/ 0 w 1799872"/>
                        <a:gd name="connsiteY9" fmla="*/ 707584 h 1030182"/>
                        <a:gd name="connsiteX10" fmla="*/ 220254 w 1799872"/>
                        <a:gd name="connsiteY10" fmla="*/ 217143 h 1030182"/>
                        <a:gd name="connsiteX0" fmla="*/ 220254 w 1799872"/>
                        <a:gd name="connsiteY0" fmla="*/ 208068 h 1021107"/>
                        <a:gd name="connsiteX1" fmla="*/ 703168 w 1799872"/>
                        <a:gd name="connsiteY1" fmla="*/ 5 h 1021107"/>
                        <a:gd name="connsiteX2" fmla="*/ 1098994 w 1799872"/>
                        <a:gd name="connsiteY2" fmla="*/ 169612 h 1021107"/>
                        <a:gd name="connsiteX3" fmla="*/ 1791872 w 1799872"/>
                        <a:gd name="connsiteY3" fmla="*/ 760100 h 1021107"/>
                        <a:gd name="connsiteX4" fmla="*/ 1317683 w 1799872"/>
                        <a:gd name="connsiteY4" fmla="*/ 984749 h 1021107"/>
                        <a:gd name="connsiteX5" fmla="*/ 1148490 w 1799872"/>
                        <a:gd name="connsiteY5" fmla="*/ 909059 h 1021107"/>
                        <a:gd name="connsiteX6" fmla="*/ 982859 w 1799872"/>
                        <a:gd name="connsiteY6" fmla="*/ 916186 h 1021107"/>
                        <a:gd name="connsiteX7" fmla="*/ 674457 w 1799872"/>
                        <a:gd name="connsiteY7" fmla="*/ 1017469 h 1021107"/>
                        <a:gd name="connsiteX8" fmla="*/ 154407 w 1799872"/>
                        <a:gd name="connsiteY8" fmla="*/ 942472 h 1021107"/>
                        <a:gd name="connsiteX9" fmla="*/ 0 w 1799872"/>
                        <a:gd name="connsiteY9" fmla="*/ 698509 h 1021107"/>
                        <a:gd name="connsiteX10" fmla="*/ 220254 w 1799872"/>
                        <a:gd name="connsiteY10" fmla="*/ 208068 h 1021107"/>
                        <a:gd name="connsiteX0" fmla="*/ 220254 w 1799872"/>
                        <a:gd name="connsiteY0" fmla="*/ 208068 h 1021107"/>
                        <a:gd name="connsiteX1" fmla="*/ 703168 w 1799872"/>
                        <a:gd name="connsiteY1" fmla="*/ 5 h 1021107"/>
                        <a:gd name="connsiteX2" fmla="*/ 1098994 w 1799872"/>
                        <a:gd name="connsiteY2" fmla="*/ 169612 h 1021107"/>
                        <a:gd name="connsiteX3" fmla="*/ 1791872 w 1799872"/>
                        <a:gd name="connsiteY3" fmla="*/ 760100 h 1021107"/>
                        <a:gd name="connsiteX4" fmla="*/ 1317683 w 1799872"/>
                        <a:gd name="connsiteY4" fmla="*/ 984749 h 1021107"/>
                        <a:gd name="connsiteX5" fmla="*/ 1148490 w 1799872"/>
                        <a:gd name="connsiteY5" fmla="*/ 909059 h 1021107"/>
                        <a:gd name="connsiteX6" fmla="*/ 982859 w 1799872"/>
                        <a:gd name="connsiteY6" fmla="*/ 916186 h 1021107"/>
                        <a:gd name="connsiteX7" fmla="*/ 674457 w 1799872"/>
                        <a:gd name="connsiteY7" fmla="*/ 1017469 h 1021107"/>
                        <a:gd name="connsiteX8" fmla="*/ 154407 w 1799872"/>
                        <a:gd name="connsiteY8" fmla="*/ 942472 h 1021107"/>
                        <a:gd name="connsiteX9" fmla="*/ 0 w 1799872"/>
                        <a:gd name="connsiteY9" fmla="*/ 698509 h 1021107"/>
                        <a:gd name="connsiteX10" fmla="*/ 220254 w 1799872"/>
                        <a:gd name="connsiteY10" fmla="*/ 208068 h 1021107"/>
                        <a:gd name="connsiteX0" fmla="*/ 220254 w 1799872"/>
                        <a:gd name="connsiteY0" fmla="*/ 208068 h 1021107"/>
                        <a:gd name="connsiteX1" fmla="*/ 703168 w 1799872"/>
                        <a:gd name="connsiteY1" fmla="*/ 5 h 1021107"/>
                        <a:gd name="connsiteX2" fmla="*/ 1098994 w 1799872"/>
                        <a:gd name="connsiteY2" fmla="*/ 169612 h 1021107"/>
                        <a:gd name="connsiteX3" fmla="*/ 1791872 w 1799872"/>
                        <a:gd name="connsiteY3" fmla="*/ 760100 h 1021107"/>
                        <a:gd name="connsiteX4" fmla="*/ 1317683 w 1799872"/>
                        <a:gd name="connsiteY4" fmla="*/ 984749 h 1021107"/>
                        <a:gd name="connsiteX5" fmla="*/ 1148490 w 1799872"/>
                        <a:gd name="connsiteY5" fmla="*/ 909059 h 1021107"/>
                        <a:gd name="connsiteX6" fmla="*/ 982859 w 1799872"/>
                        <a:gd name="connsiteY6" fmla="*/ 916186 h 1021107"/>
                        <a:gd name="connsiteX7" fmla="*/ 674457 w 1799872"/>
                        <a:gd name="connsiteY7" fmla="*/ 1017469 h 1021107"/>
                        <a:gd name="connsiteX8" fmla="*/ 154407 w 1799872"/>
                        <a:gd name="connsiteY8" fmla="*/ 942472 h 1021107"/>
                        <a:gd name="connsiteX9" fmla="*/ 0 w 1799872"/>
                        <a:gd name="connsiteY9" fmla="*/ 698509 h 1021107"/>
                        <a:gd name="connsiteX10" fmla="*/ 220254 w 1799872"/>
                        <a:gd name="connsiteY10" fmla="*/ 208068 h 1021107"/>
                        <a:gd name="connsiteX0" fmla="*/ 220254 w 1799872"/>
                        <a:gd name="connsiteY0" fmla="*/ 208068 h 1021107"/>
                        <a:gd name="connsiteX1" fmla="*/ 703168 w 1799872"/>
                        <a:gd name="connsiteY1" fmla="*/ 5 h 1021107"/>
                        <a:gd name="connsiteX2" fmla="*/ 1098994 w 1799872"/>
                        <a:gd name="connsiteY2" fmla="*/ 169612 h 1021107"/>
                        <a:gd name="connsiteX3" fmla="*/ 1791872 w 1799872"/>
                        <a:gd name="connsiteY3" fmla="*/ 760100 h 1021107"/>
                        <a:gd name="connsiteX4" fmla="*/ 1317683 w 1799872"/>
                        <a:gd name="connsiteY4" fmla="*/ 984749 h 1021107"/>
                        <a:gd name="connsiteX5" fmla="*/ 1148490 w 1799872"/>
                        <a:gd name="connsiteY5" fmla="*/ 909059 h 1021107"/>
                        <a:gd name="connsiteX6" fmla="*/ 982859 w 1799872"/>
                        <a:gd name="connsiteY6" fmla="*/ 916186 h 1021107"/>
                        <a:gd name="connsiteX7" fmla="*/ 674457 w 1799872"/>
                        <a:gd name="connsiteY7" fmla="*/ 1017469 h 1021107"/>
                        <a:gd name="connsiteX8" fmla="*/ 154407 w 1799872"/>
                        <a:gd name="connsiteY8" fmla="*/ 942472 h 1021107"/>
                        <a:gd name="connsiteX9" fmla="*/ 0 w 1799872"/>
                        <a:gd name="connsiteY9" fmla="*/ 698509 h 1021107"/>
                        <a:gd name="connsiteX10" fmla="*/ 220254 w 1799872"/>
                        <a:gd name="connsiteY10" fmla="*/ 208068 h 1021107"/>
                        <a:gd name="connsiteX0" fmla="*/ 220254 w 1799872"/>
                        <a:gd name="connsiteY0" fmla="*/ 208068 h 1021107"/>
                        <a:gd name="connsiteX1" fmla="*/ 703168 w 1799872"/>
                        <a:gd name="connsiteY1" fmla="*/ 5 h 1021107"/>
                        <a:gd name="connsiteX2" fmla="*/ 1098994 w 1799872"/>
                        <a:gd name="connsiteY2" fmla="*/ 169612 h 1021107"/>
                        <a:gd name="connsiteX3" fmla="*/ 1791872 w 1799872"/>
                        <a:gd name="connsiteY3" fmla="*/ 760100 h 1021107"/>
                        <a:gd name="connsiteX4" fmla="*/ 1317683 w 1799872"/>
                        <a:gd name="connsiteY4" fmla="*/ 984749 h 1021107"/>
                        <a:gd name="connsiteX5" fmla="*/ 1148490 w 1799872"/>
                        <a:gd name="connsiteY5" fmla="*/ 909059 h 1021107"/>
                        <a:gd name="connsiteX6" fmla="*/ 982859 w 1799872"/>
                        <a:gd name="connsiteY6" fmla="*/ 916186 h 1021107"/>
                        <a:gd name="connsiteX7" fmla="*/ 674457 w 1799872"/>
                        <a:gd name="connsiteY7" fmla="*/ 1017469 h 1021107"/>
                        <a:gd name="connsiteX8" fmla="*/ 154407 w 1799872"/>
                        <a:gd name="connsiteY8" fmla="*/ 942472 h 1021107"/>
                        <a:gd name="connsiteX9" fmla="*/ 0 w 1799872"/>
                        <a:gd name="connsiteY9" fmla="*/ 698509 h 1021107"/>
                        <a:gd name="connsiteX10" fmla="*/ 220254 w 1799872"/>
                        <a:gd name="connsiteY10" fmla="*/ 208068 h 1021107"/>
                        <a:gd name="connsiteX0" fmla="*/ 220254 w 1799872"/>
                        <a:gd name="connsiteY0" fmla="*/ 208068 h 1021107"/>
                        <a:gd name="connsiteX1" fmla="*/ 703168 w 1799872"/>
                        <a:gd name="connsiteY1" fmla="*/ 5 h 1021107"/>
                        <a:gd name="connsiteX2" fmla="*/ 1098994 w 1799872"/>
                        <a:gd name="connsiteY2" fmla="*/ 169612 h 1021107"/>
                        <a:gd name="connsiteX3" fmla="*/ 1791872 w 1799872"/>
                        <a:gd name="connsiteY3" fmla="*/ 760100 h 1021107"/>
                        <a:gd name="connsiteX4" fmla="*/ 1317683 w 1799872"/>
                        <a:gd name="connsiteY4" fmla="*/ 984749 h 1021107"/>
                        <a:gd name="connsiteX5" fmla="*/ 1148490 w 1799872"/>
                        <a:gd name="connsiteY5" fmla="*/ 909059 h 1021107"/>
                        <a:gd name="connsiteX6" fmla="*/ 982859 w 1799872"/>
                        <a:gd name="connsiteY6" fmla="*/ 916186 h 1021107"/>
                        <a:gd name="connsiteX7" fmla="*/ 674457 w 1799872"/>
                        <a:gd name="connsiteY7" fmla="*/ 1017469 h 1021107"/>
                        <a:gd name="connsiteX8" fmla="*/ 154407 w 1799872"/>
                        <a:gd name="connsiteY8" fmla="*/ 942472 h 1021107"/>
                        <a:gd name="connsiteX9" fmla="*/ 0 w 1799872"/>
                        <a:gd name="connsiteY9" fmla="*/ 698509 h 1021107"/>
                        <a:gd name="connsiteX10" fmla="*/ 220254 w 1799872"/>
                        <a:gd name="connsiteY10" fmla="*/ 208068 h 1021107"/>
                        <a:gd name="connsiteX0" fmla="*/ 220254 w 1799872"/>
                        <a:gd name="connsiteY0" fmla="*/ 237443 h 1050482"/>
                        <a:gd name="connsiteX1" fmla="*/ 621504 w 1799872"/>
                        <a:gd name="connsiteY1" fmla="*/ 3 h 1050482"/>
                        <a:gd name="connsiteX2" fmla="*/ 1098994 w 1799872"/>
                        <a:gd name="connsiteY2" fmla="*/ 198987 h 1050482"/>
                        <a:gd name="connsiteX3" fmla="*/ 1791872 w 1799872"/>
                        <a:gd name="connsiteY3" fmla="*/ 789475 h 1050482"/>
                        <a:gd name="connsiteX4" fmla="*/ 1317683 w 1799872"/>
                        <a:gd name="connsiteY4" fmla="*/ 1014124 h 1050482"/>
                        <a:gd name="connsiteX5" fmla="*/ 1148490 w 1799872"/>
                        <a:gd name="connsiteY5" fmla="*/ 938434 h 1050482"/>
                        <a:gd name="connsiteX6" fmla="*/ 982859 w 1799872"/>
                        <a:gd name="connsiteY6" fmla="*/ 945561 h 1050482"/>
                        <a:gd name="connsiteX7" fmla="*/ 674457 w 1799872"/>
                        <a:gd name="connsiteY7" fmla="*/ 1046844 h 1050482"/>
                        <a:gd name="connsiteX8" fmla="*/ 154407 w 1799872"/>
                        <a:gd name="connsiteY8" fmla="*/ 971847 h 1050482"/>
                        <a:gd name="connsiteX9" fmla="*/ 0 w 1799872"/>
                        <a:gd name="connsiteY9" fmla="*/ 727884 h 1050482"/>
                        <a:gd name="connsiteX10" fmla="*/ 220254 w 1799872"/>
                        <a:gd name="connsiteY10" fmla="*/ 237443 h 1050482"/>
                        <a:gd name="connsiteX0" fmla="*/ 220254 w 1799872"/>
                        <a:gd name="connsiteY0" fmla="*/ 237440 h 1050479"/>
                        <a:gd name="connsiteX1" fmla="*/ 621504 w 1799872"/>
                        <a:gd name="connsiteY1" fmla="*/ 0 h 1050479"/>
                        <a:gd name="connsiteX2" fmla="*/ 1098994 w 1799872"/>
                        <a:gd name="connsiteY2" fmla="*/ 198984 h 1050479"/>
                        <a:gd name="connsiteX3" fmla="*/ 1791872 w 1799872"/>
                        <a:gd name="connsiteY3" fmla="*/ 789472 h 1050479"/>
                        <a:gd name="connsiteX4" fmla="*/ 1317683 w 1799872"/>
                        <a:gd name="connsiteY4" fmla="*/ 1014121 h 1050479"/>
                        <a:gd name="connsiteX5" fmla="*/ 1148490 w 1799872"/>
                        <a:gd name="connsiteY5" fmla="*/ 938431 h 1050479"/>
                        <a:gd name="connsiteX6" fmla="*/ 982859 w 1799872"/>
                        <a:gd name="connsiteY6" fmla="*/ 945558 h 1050479"/>
                        <a:gd name="connsiteX7" fmla="*/ 674457 w 1799872"/>
                        <a:gd name="connsiteY7" fmla="*/ 1046841 h 1050479"/>
                        <a:gd name="connsiteX8" fmla="*/ 154407 w 1799872"/>
                        <a:gd name="connsiteY8" fmla="*/ 971844 h 1050479"/>
                        <a:gd name="connsiteX9" fmla="*/ 0 w 1799872"/>
                        <a:gd name="connsiteY9" fmla="*/ 727881 h 1050479"/>
                        <a:gd name="connsiteX10" fmla="*/ 220254 w 1799872"/>
                        <a:gd name="connsiteY10" fmla="*/ 237440 h 1050479"/>
                        <a:gd name="connsiteX0" fmla="*/ 220254 w 1799872"/>
                        <a:gd name="connsiteY0" fmla="*/ 247755 h 1060794"/>
                        <a:gd name="connsiteX1" fmla="*/ 606443 w 1799872"/>
                        <a:gd name="connsiteY1" fmla="*/ 0 h 1060794"/>
                        <a:gd name="connsiteX2" fmla="*/ 1098994 w 1799872"/>
                        <a:gd name="connsiteY2" fmla="*/ 209299 h 1060794"/>
                        <a:gd name="connsiteX3" fmla="*/ 1791872 w 1799872"/>
                        <a:gd name="connsiteY3" fmla="*/ 799787 h 1060794"/>
                        <a:gd name="connsiteX4" fmla="*/ 1317683 w 1799872"/>
                        <a:gd name="connsiteY4" fmla="*/ 1024436 h 1060794"/>
                        <a:gd name="connsiteX5" fmla="*/ 1148490 w 1799872"/>
                        <a:gd name="connsiteY5" fmla="*/ 948746 h 1060794"/>
                        <a:gd name="connsiteX6" fmla="*/ 982859 w 1799872"/>
                        <a:gd name="connsiteY6" fmla="*/ 955873 h 1060794"/>
                        <a:gd name="connsiteX7" fmla="*/ 674457 w 1799872"/>
                        <a:gd name="connsiteY7" fmla="*/ 1057156 h 1060794"/>
                        <a:gd name="connsiteX8" fmla="*/ 154407 w 1799872"/>
                        <a:gd name="connsiteY8" fmla="*/ 982159 h 1060794"/>
                        <a:gd name="connsiteX9" fmla="*/ 0 w 1799872"/>
                        <a:gd name="connsiteY9" fmla="*/ 738196 h 1060794"/>
                        <a:gd name="connsiteX10" fmla="*/ 220254 w 1799872"/>
                        <a:gd name="connsiteY10" fmla="*/ 247755 h 1060794"/>
                        <a:gd name="connsiteX0" fmla="*/ 220254 w 1799872"/>
                        <a:gd name="connsiteY0" fmla="*/ 224770 h 1037809"/>
                        <a:gd name="connsiteX1" fmla="*/ 581849 w 1799872"/>
                        <a:gd name="connsiteY1" fmla="*/ 0 h 1037809"/>
                        <a:gd name="connsiteX2" fmla="*/ 1098994 w 1799872"/>
                        <a:gd name="connsiteY2" fmla="*/ 186314 h 1037809"/>
                        <a:gd name="connsiteX3" fmla="*/ 1791872 w 1799872"/>
                        <a:gd name="connsiteY3" fmla="*/ 776802 h 1037809"/>
                        <a:gd name="connsiteX4" fmla="*/ 1317683 w 1799872"/>
                        <a:gd name="connsiteY4" fmla="*/ 1001451 h 1037809"/>
                        <a:gd name="connsiteX5" fmla="*/ 1148490 w 1799872"/>
                        <a:gd name="connsiteY5" fmla="*/ 925761 h 1037809"/>
                        <a:gd name="connsiteX6" fmla="*/ 982859 w 1799872"/>
                        <a:gd name="connsiteY6" fmla="*/ 932888 h 1037809"/>
                        <a:gd name="connsiteX7" fmla="*/ 674457 w 1799872"/>
                        <a:gd name="connsiteY7" fmla="*/ 1034171 h 1037809"/>
                        <a:gd name="connsiteX8" fmla="*/ 154407 w 1799872"/>
                        <a:gd name="connsiteY8" fmla="*/ 959174 h 1037809"/>
                        <a:gd name="connsiteX9" fmla="*/ 0 w 1799872"/>
                        <a:gd name="connsiteY9" fmla="*/ 715211 h 1037809"/>
                        <a:gd name="connsiteX10" fmla="*/ 220254 w 1799872"/>
                        <a:gd name="connsiteY10" fmla="*/ 224770 h 1037809"/>
                        <a:gd name="connsiteX0" fmla="*/ 220254 w 1799872"/>
                        <a:gd name="connsiteY0" fmla="*/ 224770 h 1037809"/>
                        <a:gd name="connsiteX1" fmla="*/ 581849 w 1799872"/>
                        <a:gd name="connsiteY1" fmla="*/ 0 h 1037809"/>
                        <a:gd name="connsiteX2" fmla="*/ 1098994 w 1799872"/>
                        <a:gd name="connsiteY2" fmla="*/ 186314 h 1037809"/>
                        <a:gd name="connsiteX3" fmla="*/ 1791872 w 1799872"/>
                        <a:gd name="connsiteY3" fmla="*/ 776802 h 1037809"/>
                        <a:gd name="connsiteX4" fmla="*/ 1317683 w 1799872"/>
                        <a:gd name="connsiteY4" fmla="*/ 1001451 h 1037809"/>
                        <a:gd name="connsiteX5" fmla="*/ 1148490 w 1799872"/>
                        <a:gd name="connsiteY5" fmla="*/ 925761 h 1037809"/>
                        <a:gd name="connsiteX6" fmla="*/ 982859 w 1799872"/>
                        <a:gd name="connsiteY6" fmla="*/ 932888 h 1037809"/>
                        <a:gd name="connsiteX7" fmla="*/ 674457 w 1799872"/>
                        <a:gd name="connsiteY7" fmla="*/ 1034171 h 1037809"/>
                        <a:gd name="connsiteX8" fmla="*/ 154407 w 1799872"/>
                        <a:gd name="connsiteY8" fmla="*/ 959174 h 1037809"/>
                        <a:gd name="connsiteX9" fmla="*/ 0 w 1799872"/>
                        <a:gd name="connsiteY9" fmla="*/ 715211 h 1037809"/>
                        <a:gd name="connsiteX10" fmla="*/ 220254 w 1799872"/>
                        <a:gd name="connsiteY10" fmla="*/ 224770 h 1037809"/>
                        <a:gd name="connsiteX0" fmla="*/ 194054 w 1799872"/>
                        <a:gd name="connsiteY0" fmla="*/ 295334 h 1037809"/>
                        <a:gd name="connsiteX1" fmla="*/ 581849 w 1799872"/>
                        <a:gd name="connsiteY1" fmla="*/ 0 h 1037809"/>
                        <a:gd name="connsiteX2" fmla="*/ 1098994 w 1799872"/>
                        <a:gd name="connsiteY2" fmla="*/ 186314 h 1037809"/>
                        <a:gd name="connsiteX3" fmla="*/ 1791872 w 1799872"/>
                        <a:gd name="connsiteY3" fmla="*/ 776802 h 1037809"/>
                        <a:gd name="connsiteX4" fmla="*/ 1317683 w 1799872"/>
                        <a:gd name="connsiteY4" fmla="*/ 1001451 h 1037809"/>
                        <a:gd name="connsiteX5" fmla="*/ 1148490 w 1799872"/>
                        <a:gd name="connsiteY5" fmla="*/ 925761 h 1037809"/>
                        <a:gd name="connsiteX6" fmla="*/ 982859 w 1799872"/>
                        <a:gd name="connsiteY6" fmla="*/ 932888 h 1037809"/>
                        <a:gd name="connsiteX7" fmla="*/ 674457 w 1799872"/>
                        <a:gd name="connsiteY7" fmla="*/ 1034171 h 1037809"/>
                        <a:gd name="connsiteX8" fmla="*/ 154407 w 1799872"/>
                        <a:gd name="connsiteY8" fmla="*/ 959174 h 1037809"/>
                        <a:gd name="connsiteX9" fmla="*/ 0 w 1799872"/>
                        <a:gd name="connsiteY9" fmla="*/ 715211 h 1037809"/>
                        <a:gd name="connsiteX10" fmla="*/ 194054 w 1799872"/>
                        <a:gd name="connsiteY10" fmla="*/ 295334 h 1037809"/>
                        <a:gd name="connsiteX0" fmla="*/ 194054 w 1799872"/>
                        <a:gd name="connsiteY0" fmla="*/ 295334 h 1037809"/>
                        <a:gd name="connsiteX1" fmla="*/ 581849 w 1799872"/>
                        <a:gd name="connsiteY1" fmla="*/ 0 h 1037809"/>
                        <a:gd name="connsiteX2" fmla="*/ 1098994 w 1799872"/>
                        <a:gd name="connsiteY2" fmla="*/ 186314 h 1037809"/>
                        <a:gd name="connsiteX3" fmla="*/ 1791872 w 1799872"/>
                        <a:gd name="connsiteY3" fmla="*/ 776802 h 1037809"/>
                        <a:gd name="connsiteX4" fmla="*/ 1317683 w 1799872"/>
                        <a:gd name="connsiteY4" fmla="*/ 1001451 h 1037809"/>
                        <a:gd name="connsiteX5" fmla="*/ 1148490 w 1799872"/>
                        <a:gd name="connsiteY5" fmla="*/ 925761 h 1037809"/>
                        <a:gd name="connsiteX6" fmla="*/ 982859 w 1799872"/>
                        <a:gd name="connsiteY6" fmla="*/ 932888 h 1037809"/>
                        <a:gd name="connsiteX7" fmla="*/ 674457 w 1799872"/>
                        <a:gd name="connsiteY7" fmla="*/ 1034171 h 1037809"/>
                        <a:gd name="connsiteX8" fmla="*/ 154407 w 1799872"/>
                        <a:gd name="connsiteY8" fmla="*/ 959174 h 1037809"/>
                        <a:gd name="connsiteX9" fmla="*/ 0 w 1799872"/>
                        <a:gd name="connsiteY9" fmla="*/ 715211 h 1037809"/>
                        <a:gd name="connsiteX10" fmla="*/ 194054 w 1799872"/>
                        <a:gd name="connsiteY10" fmla="*/ 295334 h 1037809"/>
                        <a:gd name="connsiteX0" fmla="*/ 194054 w 1799872"/>
                        <a:gd name="connsiteY0" fmla="*/ 295334 h 1037809"/>
                        <a:gd name="connsiteX1" fmla="*/ 581849 w 1799872"/>
                        <a:gd name="connsiteY1" fmla="*/ 0 h 1037809"/>
                        <a:gd name="connsiteX2" fmla="*/ 1098994 w 1799872"/>
                        <a:gd name="connsiteY2" fmla="*/ 186314 h 1037809"/>
                        <a:gd name="connsiteX3" fmla="*/ 1791872 w 1799872"/>
                        <a:gd name="connsiteY3" fmla="*/ 776802 h 1037809"/>
                        <a:gd name="connsiteX4" fmla="*/ 1317683 w 1799872"/>
                        <a:gd name="connsiteY4" fmla="*/ 1001451 h 1037809"/>
                        <a:gd name="connsiteX5" fmla="*/ 1148490 w 1799872"/>
                        <a:gd name="connsiteY5" fmla="*/ 925761 h 1037809"/>
                        <a:gd name="connsiteX6" fmla="*/ 982859 w 1799872"/>
                        <a:gd name="connsiteY6" fmla="*/ 932888 h 1037809"/>
                        <a:gd name="connsiteX7" fmla="*/ 674457 w 1799872"/>
                        <a:gd name="connsiteY7" fmla="*/ 1034171 h 1037809"/>
                        <a:gd name="connsiteX8" fmla="*/ 154407 w 1799872"/>
                        <a:gd name="connsiteY8" fmla="*/ 959174 h 1037809"/>
                        <a:gd name="connsiteX9" fmla="*/ 0 w 1799872"/>
                        <a:gd name="connsiteY9" fmla="*/ 715211 h 1037809"/>
                        <a:gd name="connsiteX10" fmla="*/ 194054 w 1799872"/>
                        <a:gd name="connsiteY10" fmla="*/ 295334 h 1037809"/>
                        <a:gd name="connsiteX0" fmla="*/ 194054 w 1799872"/>
                        <a:gd name="connsiteY0" fmla="*/ 295334 h 1037809"/>
                        <a:gd name="connsiteX1" fmla="*/ 581849 w 1799872"/>
                        <a:gd name="connsiteY1" fmla="*/ 0 h 1037809"/>
                        <a:gd name="connsiteX2" fmla="*/ 1098994 w 1799872"/>
                        <a:gd name="connsiteY2" fmla="*/ 186314 h 1037809"/>
                        <a:gd name="connsiteX3" fmla="*/ 1791872 w 1799872"/>
                        <a:gd name="connsiteY3" fmla="*/ 776802 h 1037809"/>
                        <a:gd name="connsiteX4" fmla="*/ 1317683 w 1799872"/>
                        <a:gd name="connsiteY4" fmla="*/ 1001451 h 1037809"/>
                        <a:gd name="connsiteX5" fmla="*/ 1148490 w 1799872"/>
                        <a:gd name="connsiteY5" fmla="*/ 925761 h 1037809"/>
                        <a:gd name="connsiteX6" fmla="*/ 982859 w 1799872"/>
                        <a:gd name="connsiteY6" fmla="*/ 932888 h 1037809"/>
                        <a:gd name="connsiteX7" fmla="*/ 674457 w 1799872"/>
                        <a:gd name="connsiteY7" fmla="*/ 1034171 h 1037809"/>
                        <a:gd name="connsiteX8" fmla="*/ 154407 w 1799872"/>
                        <a:gd name="connsiteY8" fmla="*/ 959174 h 1037809"/>
                        <a:gd name="connsiteX9" fmla="*/ 0 w 1799872"/>
                        <a:gd name="connsiteY9" fmla="*/ 715211 h 1037809"/>
                        <a:gd name="connsiteX10" fmla="*/ 194054 w 1799872"/>
                        <a:gd name="connsiteY10" fmla="*/ 295334 h 1037809"/>
                        <a:gd name="connsiteX0" fmla="*/ 194054 w 1799872"/>
                        <a:gd name="connsiteY0" fmla="*/ 295334 h 1037809"/>
                        <a:gd name="connsiteX1" fmla="*/ 581849 w 1799872"/>
                        <a:gd name="connsiteY1" fmla="*/ 0 h 1037809"/>
                        <a:gd name="connsiteX2" fmla="*/ 1098994 w 1799872"/>
                        <a:gd name="connsiteY2" fmla="*/ 186314 h 1037809"/>
                        <a:gd name="connsiteX3" fmla="*/ 1791872 w 1799872"/>
                        <a:gd name="connsiteY3" fmla="*/ 776802 h 1037809"/>
                        <a:gd name="connsiteX4" fmla="*/ 1317683 w 1799872"/>
                        <a:gd name="connsiteY4" fmla="*/ 1001451 h 1037809"/>
                        <a:gd name="connsiteX5" fmla="*/ 1148490 w 1799872"/>
                        <a:gd name="connsiteY5" fmla="*/ 925761 h 1037809"/>
                        <a:gd name="connsiteX6" fmla="*/ 982859 w 1799872"/>
                        <a:gd name="connsiteY6" fmla="*/ 932888 h 1037809"/>
                        <a:gd name="connsiteX7" fmla="*/ 674457 w 1799872"/>
                        <a:gd name="connsiteY7" fmla="*/ 1034171 h 1037809"/>
                        <a:gd name="connsiteX8" fmla="*/ 154407 w 1799872"/>
                        <a:gd name="connsiteY8" fmla="*/ 959174 h 1037809"/>
                        <a:gd name="connsiteX9" fmla="*/ 0 w 1799872"/>
                        <a:gd name="connsiteY9" fmla="*/ 715211 h 1037809"/>
                        <a:gd name="connsiteX10" fmla="*/ 194054 w 1799872"/>
                        <a:gd name="connsiteY10" fmla="*/ 295334 h 1037809"/>
                        <a:gd name="connsiteX0" fmla="*/ 194054 w 1799872"/>
                        <a:gd name="connsiteY0" fmla="*/ 296903 h 1039378"/>
                        <a:gd name="connsiteX1" fmla="*/ 618327 w 1799872"/>
                        <a:gd name="connsiteY1" fmla="*/ 0 h 1039378"/>
                        <a:gd name="connsiteX2" fmla="*/ 1098994 w 1799872"/>
                        <a:gd name="connsiteY2" fmla="*/ 187883 h 1039378"/>
                        <a:gd name="connsiteX3" fmla="*/ 1791872 w 1799872"/>
                        <a:gd name="connsiteY3" fmla="*/ 778371 h 1039378"/>
                        <a:gd name="connsiteX4" fmla="*/ 1317683 w 1799872"/>
                        <a:gd name="connsiteY4" fmla="*/ 1003020 h 1039378"/>
                        <a:gd name="connsiteX5" fmla="*/ 1148490 w 1799872"/>
                        <a:gd name="connsiteY5" fmla="*/ 927330 h 1039378"/>
                        <a:gd name="connsiteX6" fmla="*/ 982859 w 1799872"/>
                        <a:gd name="connsiteY6" fmla="*/ 934457 h 1039378"/>
                        <a:gd name="connsiteX7" fmla="*/ 674457 w 1799872"/>
                        <a:gd name="connsiteY7" fmla="*/ 1035740 h 1039378"/>
                        <a:gd name="connsiteX8" fmla="*/ 154407 w 1799872"/>
                        <a:gd name="connsiteY8" fmla="*/ 960743 h 1039378"/>
                        <a:gd name="connsiteX9" fmla="*/ 0 w 1799872"/>
                        <a:gd name="connsiteY9" fmla="*/ 716780 h 1039378"/>
                        <a:gd name="connsiteX10" fmla="*/ 194054 w 1799872"/>
                        <a:gd name="connsiteY10" fmla="*/ 296903 h 1039378"/>
                        <a:gd name="connsiteX0" fmla="*/ 194054 w 1799872"/>
                        <a:gd name="connsiteY0" fmla="*/ 297927 h 1040402"/>
                        <a:gd name="connsiteX1" fmla="*/ 618327 w 1799872"/>
                        <a:gd name="connsiteY1" fmla="*/ 1024 h 1040402"/>
                        <a:gd name="connsiteX2" fmla="*/ 1098994 w 1799872"/>
                        <a:gd name="connsiteY2" fmla="*/ 188907 h 1040402"/>
                        <a:gd name="connsiteX3" fmla="*/ 1791872 w 1799872"/>
                        <a:gd name="connsiteY3" fmla="*/ 779395 h 1040402"/>
                        <a:gd name="connsiteX4" fmla="*/ 1317683 w 1799872"/>
                        <a:gd name="connsiteY4" fmla="*/ 1004044 h 1040402"/>
                        <a:gd name="connsiteX5" fmla="*/ 1148490 w 1799872"/>
                        <a:gd name="connsiteY5" fmla="*/ 928354 h 1040402"/>
                        <a:gd name="connsiteX6" fmla="*/ 982859 w 1799872"/>
                        <a:gd name="connsiteY6" fmla="*/ 935481 h 1040402"/>
                        <a:gd name="connsiteX7" fmla="*/ 674457 w 1799872"/>
                        <a:gd name="connsiteY7" fmla="*/ 1036764 h 1040402"/>
                        <a:gd name="connsiteX8" fmla="*/ 154407 w 1799872"/>
                        <a:gd name="connsiteY8" fmla="*/ 961767 h 1040402"/>
                        <a:gd name="connsiteX9" fmla="*/ 0 w 1799872"/>
                        <a:gd name="connsiteY9" fmla="*/ 717804 h 1040402"/>
                        <a:gd name="connsiteX10" fmla="*/ 194054 w 1799872"/>
                        <a:gd name="connsiteY10" fmla="*/ 297927 h 1040402"/>
                        <a:gd name="connsiteX0" fmla="*/ 194054 w 1799872"/>
                        <a:gd name="connsiteY0" fmla="*/ 296930 h 1039405"/>
                        <a:gd name="connsiteX1" fmla="*/ 618327 w 1799872"/>
                        <a:gd name="connsiteY1" fmla="*/ 27 h 1039405"/>
                        <a:gd name="connsiteX2" fmla="*/ 1098994 w 1799872"/>
                        <a:gd name="connsiteY2" fmla="*/ 187910 h 1039405"/>
                        <a:gd name="connsiteX3" fmla="*/ 1791872 w 1799872"/>
                        <a:gd name="connsiteY3" fmla="*/ 778398 h 1039405"/>
                        <a:gd name="connsiteX4" fmla="*/ 1317683 w 1799872"/>
                        <a:gd name="connsiteY4" fmla="*/ 1003047 h 1039405"/>
                        <a:gd name="connsiteX5" fmla="*/ 1148490 w 1799872"/>
                        <a:gd name="connsiteY5" fmla="*/ 927357 h 1039405"/>
                        <a:gd name="connsiteX6" fmla="*/ 982859 w 1799872"/>
                        <a:gd name="connsiteY6" fmla="*/ 934484 h 1039405"/>
                        <a:gd name="connsiteX7" fmla="*/ 674457 w 1799872"/>
                        <a:gd name="connsiteY7" fmla="*/ 1035767 h 1039405"/>
                        <a:gd name="connsiteX8" fmla="*/ 154407 w 1799872"/>
                        <a:gd name="connsiteY8" fmla="*/ 960770 h 1039405"/>
                        <a:gd name="connsiteX9" fmla="*/ 0 w 1799872"/>
                        <a:gd name="connsiteY9" fmla="*/ 716807 h 1039405"/>
                        <a:gd name="connsiteX10" fmla="*/ 194054 w 1799872"/>
                        <a:gd name="connsiteY10" fmla="*/ 296930 h 1039405"/>
                        <a:gd name="connsiteX0" fmla="*/ 194054 w 1799872"/>
                        <a:gd name="connsiteY0" fmla="*/ 138252 h 880727"/>
                        <a:gd name="connsiteX1" fmla="*/ 1098994 w 1799872"/>
                        <a:gd name="connsiteY1" fmla="*/ 29232 h 880727"/>
                        <a:gd name="connsiteX2" fmla="*/ 1791872 w 1799872"/>
                        <a:gd name="connsiteY2" fmla="*/ 619720 h 880727"/>
                        <a:gd name="connsiteX3" fmla="*/ 1317683 w 1799872"/>
                        <a:gd name="connsiteY3" fmla="*/ 844369 h 880727"/>
                        <a:gd name="connsiteX4" fmla="*/ 1148490 w 1799872"/>
                        <a:gd name="connsiteY4" fmla="*/ 768679 h 880727"/>
                        <a:gd name="connsiteX5" fmla="*/ 982859 w 1799872"/>
                        <a:gd name="connsiteY5" fmla="*/ 775806 h 880727"/>
                        <a:gd name="connsiteX6" fmla="*/ 674457 w 1799872"/>
                        <a:gd name="connsiteY6" fmla="*/ 877089 h 880727"/>
                        <a:gd name="connsiteX7" fmla="*/ 154407 w 1799872"/>
                        <a:gd name="connsiteY7" fmla="*/ 802092 h 880727"/>
                        <a:gd name="connsiteX8" fmla="*/ 0 w 1799872"/>
                        <a:gd name="connsiteY8" fmla="*/ 558129 h 880727"/>
                        <a:gd name="connsiteX9" fmla="*/ 194054 w 1799872"/>
                        <a:gd name="connsiteY9" fmla="*/ 138252 h 880727"/>
                        <a:gd name="connsiteX0" fmla="*/ 279388 w 1885206"/>
                        <a:gd name="connsiteY0" fmla="*/ 293395 h 1035870"/>
                        <a:gd name="connsiteX1" fmla="*/ 1184328 w 1885206"/>
                        <a:gd name="connsiteY1" fmla="*/ 184375 h 1035870"/>
                        <a:gd name="connsiteX2" fmla="*/ 1877206 w 1885206"/>
                        <a:gd name="connsiteY2" fmla="*/ 774863 h 1035870"/>
                        <a:gd name="connsiteX3" fmla="*/ 1403017 w 1885206"/>
                        <a:gd name="connsiteY3" fmla="*/ 999512 h 1035870"/>
                        <a:gd name="connsiteX4" fmla="*/ 1233824 w 1885206"/>
                        <a:gd name="connsiteY4" fmla="*/ 923822 h 1035870"/>
                        <a:gd name="connsiteX5" fmla="*/ 1068193 w 1885206"/>
                        <a:gd name="connsiteY5" fmla="*/ 930949 h 1035870"/>
                        <a:gd name="connsiteX6" fmla="*/ 759791 w 1885206"/>
                        <a:gd name="connsiteY6" fmla="*/ 1032232 h 1035870"/>
                        <a:gd name="connsiteX7" fmla="*/ 239741 w 1885206"/>
                        <a:gd name="connsiteY7" fmla="*/ 957235 h 1035870"/>
                        <a:gd name="connsiteX8" fmla="*/ 85334 w 1885206"/>
                        <a:gd name="connsiteY8" fmla="*/ 713272 h 1035870"/>
                        <a:gd name="connsiteX9" fmla="*/ 279388 w 1885206"/>
                        <a:gd name="connsiteY9" fmla="*/ 293395 h 1035870"/>
                        <a:gd name="connsiteX0" fmla="*/ 289735 w 1895553"/>
                        <a:gd name="connsiteY0" fmla="*/ 293395 h 1035870"/>
                        <a:gd name="connsiteX1" fmla="*/ 1194675 w 1895553"/>
                        <a:gd name="connsiteY1" fmla="*/ 184375 h 1035870"/>
                        <a:gd name="connsiteX2" fmla="*/ 1887553 w 1895553"/>
                        <a:gd name="connsiteY2" fmla="*/ 774863 h 1035870"/>
                        <a:gd name="connsiteX3" fmla="*/ 1413364 w 1895553"/>
                        <a:gd name="connsiteY3" fmla="*/ 999512 h 1035870"/>
                        <a:gd name="connsiteX4" fmla="*/ 1244171 w 1895553"/>
                        <a:gd name="connsiteY4" fmla="*/ 923822 h 1035870"/>
                        <a:gd name="connsiteX5" fmla="*/ 1078540 w 1895553"/>
                        <a:gd name="connsiteY5" fmla="*/ 930949 h 1035870"/>
                        <a:gd name="connsiteX6" fmla="*/ 770138 w 1895553"/>
                        <a:gd name="connsiteY6" fmla="*/ 1032232 h 1035870"/>
                        <a:gd name="connsiteX7" fmla="*/ 250088 w 1895553"/>
                        <a:gd name="connsiteY7" fmla="*/ 957235 h 1035870"/>
                        <a:gd name="connsiteX8" fmla="*/ 95681 w 1895553"/>
                        <a:gd name="connsiteY8" fmla="*/ 713272 h 1035870"/>
                        <a:gd name="connsiteX9" fmla="*/ 289735 w 1895553"/>
                        <a:gd name="connsiteY9" fmla="*/ 293395 h 1035870"/>
                        <a:gd name="connsiteX0" fmla="*/ 108887 w 1714705"/>
                        <a:gd name="connsiteY0" fmla="*/ 293395 h 1035870"/>
                        <a:gd name="connsiteX1" fmla="*/ 1013827 w 1714705"/>
                        <a:gd name="connsiteY1" fmla="*/ 184375 h 1035870"/>
                        <a:gd name="connsiteX2" fmla="*/ 1706705 w 1714705"/>
                        <a:gd name="connsiteY2" fmla="*/ 774863 h 1035870"/>
                        <a:gd name="connsiteX3" fmla="*/ 1232516 w 1714705"/>
                        <a:gd name="connsiteY3" fmla="*/ 999512 h 1035870"/>
                        <a:gd name="connsiteX4" fmla="*/ 1063323 w 1714705"/>
                        <a:gd name="connsiteY4" fmla="*/ 923822 h 1035870"/>
                        <a:gd name="connsiteX5" fmla="*/ 897692 w 1714705"/>
                        <a:gd name="connsiteY5" fmla="*/ 930949 h 1035870"/>
                        <a:gd name="connsiteX6" fmla="*/ 589290 w 1714705"/>
                        <a:gd name="connsiteY6" fmla="*/ 1032232 h 1035870"/>
                        <a:gd name="connsiteX7" fmla="*/ 69240 w 1714705"/>
                        <a:gd name="connsiteY7" fmla="*/ 957235 h 1035870"/>
                        <a:gd name="connsiteX8" fmla="*/ 108887 w 1714705"/>
                        <a:gd name="connsiteY8" fmla="*/ 293395 h 1035870"/>
                        <a:gd name="connsiteX0" fmla="*/ 153504 w 1759322"/>
                        <a:gd name="connsiteY0" fmla="*/ 293395 h 1035870"/>
                        <a:gd name="connsiteX1" fmla="*/ 1058444 w 1759322"/>
                        <a:gd name="connsiteY1" fmla="*/ 184375 h 1035870"/>
                        <a:gd name="connsiteX2" fmla="*/ 1751322 w 1759322"/>
                        <a:gd name="connsiteY2" fmla="*/ 774863 h 1035870"/>
                        <a:gd name="connsiteX3" fmla="*/ 1277133 w 1759322"/>
                        <a:gd name="connsiteY3" fmla="*/ 999512 h 1035870"/>
                        <a:gd name="connsiteX4" fmla="*/ 1107940 w 1759322"/>
                        <a:gd name="connsiteY4" fmla="*/ 923822 h 1035870"/>
                        <a:gd name="connsiteX5" fmla="*/ 942309 w 1759322"/>
                        <a:gd name="connsiteY5" fmla="*/ 930949 h 1035870"/>
                        <a:gd name="connsiteX6" fmla="*/ 633907 w 1759322"/>
                        <a:gd name="connsiteY6" fmla="*/ 1032232 h 1035870"/>
                        <a:gd name="connsiteX7" fmla="*/ 113857 w 1759322"/>
                        <a:gd name="connsiteY7" fmla="*/ 957235 h 1035870"/>
                        <a:gd name="connsiteX8" fmla="*/ 153504 w 1759322"/>
                        <a:gd name="connsiteY8" fmla="*/ 293395 h 1035870"/>
                        <a:gd name="connsiteX0" fmla="*/ 187466 w 1793284"/>
                        <a:gd name="connsiteY0" fmla="*/ 293395 h 1035870"/>
                        <a:gd name="connsiteX1" fmla="*/ 1092406 w 1793284"/>
                        <a:gd name="connsiteY1" fmla="*/ 184375 h 1035870"/>
                        <a:gd name="connsiteX2" fmla="*/ 1785284 w 1793284"/>
                        <a:gd name="connsiteY2" fmla="*/ 774863 h 1035870"/>
                        <a:gd name="connsiteX3" fmla="*/ 1311095 w 1793284"/>
                        <a:gd name="connsiteY3" fmla="*/ 999512 h 1035870"/>
                        <a:gd name="connsiteX4" fmla="*/ 1141902 w 1793284"/>
                        <a:gd name="connsiteY4" fmla="*/ 923822 h 1035870"/>
                        <a:gd name="connsiteX5" fmla="*/ 976271 w 1793284"/>
                        <a:gd name="connsiteY5" fmla="*/ 930949 h 1035870"/>
                        <a:gd name="connsiteX6" fmla="*/ 667869 w 1793284"/>
                        <a:gd name="connsiteY6" fmla="*/ 1032232 h 1035870"/>
                        <a:gd name="connsiteX7" fmla="*/ 147819 w 1793284"/>
                        <a:gd name="connsiteY7" fmla="*/ 957235 h 1035870"/>
                        <a:gd name="connsiteX8" fmla="*/ 187466 w 1793284"/>
                        <a:gd name="connsiteY8" fmla="*/ 293395 h 1035870"/>
                        <a:gd name="connsiteX0" fmla="*/ 196750 w 1802568"/>
                        <a:gd name="connsiteY0" fmla="*/ 293395 h 1035870"/>
                        <a:gd name="connsiteX1" fmla="*/ 1101690 w 1802568"/>
                        <a:gd name="connsiteY1" fmla="*/ 184375 h 1035870"/>
                        <a:gd name="connsiteX2" fmla="*/ 1794568 w 1802568"/>
                        <a:gd name="connsiteY2" fmla="*/ 774863 h 1035870"/>
                        <a:gd name="connsiteX3" fmla="*/ 1320379 w 1802568"/>
                        <a:gd name="connsiteY3" fmla="*/ 999512 h 1035870"/>
                        <a:gd name="connsiteX4" fmla="*/ 1151186 w 1802568"/>
                        <a:gd name="connsiteY4" fmla="*/ 923822 h 1035870"/>
                        <a:gd name="connsiteX5" fmla="*/ 985555 w 1802568"/>
                        <a:gd name="connsiteY5" fmla="*/ 930949 h 1035870"/>
                        <a:gd name="connsiteX6" fmla="*/ 677153 w 1802568"/>
                        <a:gd name="connsiteY6" fmla="*/ 1032232 h 1035870"/>
                        <a:gd name="connsiteX7" fmla="*/ 157103 w 1802568"/>
                        <a:gd name="connsiteY7" fmla="*/ 957235 h 1035870"/>
                        <a:gd name="connsiteX8" fmla="*/ 196750 w 1802568"/>
                        <a:gd name="connsiteY8" fmla="*/ 293395 h 1035870"/>
                        <a:gd name="connsiteX0" fmla="*/ 196750 w 1802568"/>
                        <a:gd name="connsiteY0" fmla="*/ 305720 h 1048195"/>
                        <a:gd name="connsiteX1" fmla="*/ 1101690 w 1802568"/>
                        <a:gd name="connsiteY1" fmla="*/ 196700 h 1048195"/>
                        <a:gd name="connsiteX2" fmla="*/ 1794568 w 1802568"/>
                        <a:gd name="connsiteY2" fmla="*/ 787188 h 1048195"/>
                        <a:gd name="connsiteX3" fmla="*/ 1320379 w 1802568"/>
                        <a:gd name="connsiteY3" fmla="*/ 1011837 h 1048195"/>
                        <a:gd name="connsiteX4" fmla="*/ 1151186 w 1802568"/>
                        <a:gd name="connsiteY4" fmla="*/ 936147 h 1048195"/>
                        <a:gd name="connsiteX5" fmla="*/ 985555 w 1802568"/>
                        <a:gd name="connsiteY5" fmla="*/ 943274 h 1048195"/>
                        <a:gd name="connsiteX6" fmla="*/ 677153 w 1802568"/>
                        <a:gd name="connsiteY6" fmla="*/ 1044557 h 1048195"/>
                        <a:gd name="connsiteX7" fmla="*/ 157103 w 1802568"/>
                        <a:gd name="connsiteY7" fmla="*/ 969560 h 1048195"/>
                        <a:gd name="connsiteX8" fmla="*/ 196750 w 1802568"/>
                        <a:gd name="connsiteY8" fmla="*/ 305720 h 1048195"/>
                        <a:gd name="connsiteX0" fmla="*/ 196750 w 1802568"/>
                        <a:gd name="connsiteY0" fmla="*/ 307520 h 1049995"/>
                        <a:gd name="connsiteX1" fmla="*/ 1101690 w 1802568"/>
                        <a:gd name="connsiteY1" fmla="*/ 198500 h 1049995"/>
                        <a:gd name="connsiteX2" fmla="*/ 1794568 w 1802568"/>
                        <a:gd name="connsiteY2" fmla="*/ 788988 h 1049995"/>
                        <a:gd name="connsiteX3" fmla="*/ 1320379 w 1802568"/>
                        <a:gd name="connsiteY3" fmla="*/ 1013637 h 1049995"/>
                        <a:gd name="connsiteX4" fmla="*/ 1151186 w 1802568"/>
                        <a:gd name="connsiteY4" fmla="*/ 937947 h 1049995"/>
                        <a:gd name="connsiteX5" fmla="*/ 985555 w 1802568"/>
                        <a:gd name="connsiteY5" fmla="*/ 945074 h 1049995"/>
                        <a:gd name="connsiteX6" fmla="*/ 677153 w 1802568"/>
                        <a:gd name="connsiteY6" fmla="*/ 1046357 h 1049995"/>
                        <a:gd name="connsiteX7" fmla="*/ 157103 w 1802568"/>
                        <a:gd name="connsiteY7" fmla="*/ 971360 h 1049995"/>
                        <a:gd name="connsiteX8" fmla="*/ 196750 w 1802568"/>
                        <a:gd name="connsiteY8" fmla="*/ 307520 h 1049995"/>
                        <a:gd name="connsiteX0" fmla="*/ 196750 w 1802568"/>
                        <a:gd name="connsiteY0" fmla="*/ 281165 h 1023640"/>
                        <a:gd name="connsiteX1" fmla="*/ 1101690 w 1802568"/>
                        <a:gd name="connsiteY1" fmla="*/ 172145 h 1023640"/>
                        <a:gd name="connsiteX2" fmla="*/ 1794568 w 1802568"/>
                        <a:gd name="connsiteY2" fmla="*/ 762633 h 1023640"/>
                        <a:gd name="connsiteX3" fmla="*/ 1320379 w 1802568"/>
                        <a:gd name="connsiteY3" fmla="*/ 987282 h 1023640"/>
                        <a:gd name="connsiteX4" fmla="*/ 1151186 w 1802568"/>
                        <a:gd name="connsiteY4" fmla="*/ 911592 h 1023640"/>
                        <a:gd name="connsiteX5" fmla="*/ 985555 w 1802568"/>
                        <a:gd name="connsiteY5" fmla="*/ 918719 h 1023640"/>
                        <a:gd name="connsiteX6" fmla="*/ 677153 w 1802568"/>
                        <a:gd name="connsiteY6" fmla="*/ 1020002 h 1023640"/>
                        <a:gd name="connsiteX7" fmla="*/ 157103 w 1802568"/>
                        <a:gd name="connsiteY7" fmla="*/ 945005 h 1023640"/>
                        <a:gd name="connsiteX8" fmla="*/ 196750 w 1802568"/>
                        <a:gd name="connsiteY8" fmla="*/ 281165 h 1023640"/>
                        <a:gd name="connsiteX0" fmla="*/ 176559 w 1782377"/>
                        <a:gd name="connsiteY0" fmla="*/ 281165 h 1023640"/>
                        <a:gd name="connsiteX1" fmla="*/ 1081499 w 1782377"/>
                        <a:gd name="connsiteY1" fmla="*/ 172145 h 1023640"/>
                        <a:gd name="connsiteX2" fmla="*/ 1774377 w 1782377"/>
                        <a:gd name="connsiteY2" fmla="*/ 762633 h 1023640"/>
                        <a:gd name="connsiteX3" fmla="*/ 1300188 w 1782377"/>
                        <a:gd name="connsiteY3" fmla="*/ 987282 h 1023640"/>
                        <a:gd name="connsiteX4" fmla="*/ 1130995 w 1782377"/>
                        <a:gd name="connsiteY4" fmla="*/ 911592 h 1023640"/>
                        <a:gd name="connsiteX5" fmla="*/ 965364 w 1782377"/>
                        <a:gd name="connsiteY5" fmla="*/ 918719 h 1023640"/>
                        <a:gd name="connsiteX6" fmla="*/ 656962 w 1782377"/>
                        <a:gd name="connsiteY6" fmla="*/ 1020002 h 1023640"/>
                        <a:gd name="connsiteX7" fmla="*/ 136912 w 1782377"/>
                        <a:gd name="connsiteY7" fmla="*/ 945005 h 1023640"/>
                        <a:gd name="connsiteX8" fmla="*/ 176559 w 1782377"/>
                        <a:gd name="connsiteY8" fmla="*/ 281165 h 1023640"/>
                        <a:gd name="connsiteX0" fmla="*/ 153714 w 1759532"/>
                        <a:gd name="connsiteY0" fmla="*/ 122048 h 864523"/>
                        <a:gd name="connsiteX1" fmla="*/ 1058654 w 1759532"/>
                        <a:gd name="connsiteY1" fmla="*/ 13028 h 864523"/>
                        <a:gd name="connsiteX2" fmla="*/ 1751532 w 1759532"/>
                        <a:gd name="connsiteY2" fmla="*/ 603516 h 864523"/>
                        <a:gd name="connsiteX3" fmla="*/ 1277343 w 1759532"/>
                        <a:gd name="connsiteY3" fmla="*/ 828165 h 864523"/>
                        <a:gd name="connsiteX4" fmla="*/ 1108150 w 1759532"/>
                        <a:gd name="connsiteY4" fmla="*/ 752475 h 864523"/>
                        <a:gd name="connsiteX5" fmla="*/ 942519 w 1759532"/>
                        <a:gd name="connsiteY5" fmla="*/ 759602 h 864523"/>
                        <a:gd name="connsiteX6" fmla="*/ 634117 w 1759532"/>
                        <a:gd name="connsiteY6" fmla="*/ 860885 h 864523"/>
                        <a:gd name="connsiteX7" fmla="*/ 114067 w 1759532"/>
                        <a:gd name="connsiteY7" fmla="*/ 785888 h 864523"/>
                        <a:gd name="connsiteX8" fmla="*/ 153714 w 1759532"/>
                        <a:gd name="connsiteY8" fmla="*/ 122048 h 864523"/>
                        <a:gd name="connsiteX0" fmla="*/ 155229 w 1761047"/>
                        <a:gd name="connsiteY0" fmla="*/ 272181 h 1014656"/>
                        <a:gd name="connsiteX1" fmla="*/ 577712 w 1761047"/>
                        <a:gd name="connsiteY1" fmla="*/ 2561 h 1014656"/>
                        <a:gd name="connsiteX2" fmla="*/ 1060169 w 1761047"/>
                        <a:gd name="connsiteY2" fmla="*/ 163161 h 1014656"/>
                        <a:gd name="connsiteX3" fmla="*/ 1753047 w 1761047"/>
                        <a:gd name="connsiteY3" fmla="*/ 753649 h 1014656"/>
                        <a:gd name="connsiteX4" fmla="*/ 1278858 w 1761047"/>
                        <a:gd name="connsiteY4" fmla="*/ 978298 h 1014656"/>
                        <a:gd name="connsiteX5" fmla="*/ 1109665 w 1761047"/>
                        <a:gd name="connsiteY5" fmla="*/ 902608 h 1014656"/>
                        <a:gd name="connsiteX6" fmla="*/ 944034 w 1761047"/>
                        <a:gd name="connsiteY6" fmla="*/ 909735 h 1014656"/>
                        <a:gd name="connsiteX7" fmla="*/ 635632 w 1761047"/>
                        <a:gd name="connsiteY7" fmla="*/ 1011018 h 1014656"/>
                        <a:gd name="connsiteX8" fmla="*/ 115582 w 1761047"/>
                        <a:gd name="connsiteY8" fmla="*/ 936021 h 1014656"/>
                        <a:gd name="connsiteX9" fmla="*/ 155229 w 1761047"/>
                        <a:gd name="connsiteY9" fmla="*/ 272181 h 1014656"/>
                        <a:gd name="connsiteX0" fmla="*/ 155229 w 1761047"/>
                        <a:gd name="connsiteY0" fmla="*/ 271214 h 1013689"/>
                        <a:gd name="connsiteX1" fmla="*/ 577712 w 1761047"/>
                        <a:gd name="connsiteY1" fmla="*/ 1594 h 1013689"/>
                        <a:gd name="connsiteX2" fmla="*/ 1060169 w 1761047"/>
                        <a:gd name="connsiteY2" fmla="*/ 162194 h 1013689"/>
                        <a:gd name="connsiteX3" fmla="*/ 1753047 w 1761047"/>
                        <a:gd name="connsiteY3" fmla="*/ 752682 h 1013689"/>
                        <a:gd name="connsiteX4" fmla="*/ 1278858 w 1761047"/>
                        <a:gd name="connsiteY4" fmla="*/ 977331 h 1013689"/>
                        <a:gd name="connsiteX5" fmla="*/ 1109665 w 1761047"/>
                        <a:gd name="connsiteY5" fmla="*/ 901641 h 1013689"/>
                        <a:gd name="connsiteX6" fmla="*/ 944034 w 1761047"/>
                        <a:gd name="connsiteY6" fmla="*/ 908768 h 1013689"/>
                        <a:gd name="connsiteX7" fmla="*/ 635632 w 1761047"/>
                        <a:gd name="connsiteY7" fmla="*/ 1010051 h 1013689"/>
                        <a:gd name="connsiteX8" fmla="*/ 115582 w 1761047"/>
                        <a:gd name="connsiteY8" fmla="*/ 935054 h 1013689"/>
                        <a:gd name="connsiteX9" fmla="*/ 155229 w 1761047"/>
                        <a:gd name="connsiteY9" fmla="*/ 271214 h 1013689"/>
                        <a:gd name="connsiteX0" fmla="*/ 155229 w 1761047"/>
                        <a:gd name="connsiteY0" fmla="*/ 271214 h 1013689"/>
                        <a:gd name="connsiteX1" fmla="*/ 577712 w 1761047"/>
                        <a:gd name="connsiteY1" fmla="*/ 1594 h 1013689"/>
                        <a:gd name="connsiteX2" fmla="*/ 1060169 w 1761047"/>
                        <a:gd name="connsiteY2" fmla="*/ 162194 h 1013689"/>
                        <a:gd name="connsiteX3" fmla="*/ 1753047 w 1761047"/>
                        <a:gd name="connsiteY3" fmla="*/ 752682 h 1013689"/>
                        <a:gd name="connsiteX4" fmla="*/ 1278858 w 1761047"/>
                        <a:gd name="connsiteY4" fmla="*/ 977331 h 1013689"/>
                        <a:gd name="connsiteX5" fmla="*/ 1109665 w 1761047"/>
                        <a:gd name="connsiteY5" fmla="*/ 901641 h 1013689"/>
                        <a:gd name="connsiteX6" fmla="*/ 944034 w 1761047"/>
                        <a:gd name="connsiteY6" fmla="*/ 908768 h 1013689"/>
                        <a:gd name="connsiteX7" fmla="*/ 635632 w 1761047"/>
                        <a:gd name="connsiteY7" fmla="*/ 1010051 h 1013689"/>
                        <a:gd name="connsiteX8" fmla="*/ 115582 w 1761047"/>
                        <a:gd name="connsiteY8" fmla="*/ 935054 h 1013689"/>
                        <a:gd name="connsiteX9" fmla="*/ 155229 w 1761047"/>
                        <a:gd name="connsiteY9" fmla="*/ 271214 h 1013689"/>
                        <a:gd name="connsiteX0" fmla="*/ 155229 w 1761047"/>
                        <a:gd name="connsiteY0" fmla="*/ 271110 h 1013585"/>
                        <a:gd name="connsiteX1" fmla="*/ 577712 w 1761047"/>
                        <a:gd name="connsiteY1" fmla="*/ 1490 h 1013585"/>
                        <a:gd name="connsiteX2" fmla="*/ 1055306 w 1761047"/>
                        <a:gd name="connsiteY2" fmla="*/ 172959 h 1013585"/>
                        <a:gd name="connsiteX3" fmla="*/ 1753047 w 1761047"/>
                        <a:gd name="connsiteY3" fmla="*/ 752578 h 1013585"/>
                        <a:gd name="connsiteX4" fmla="*/ 1278858 w 1761047"/>
                        <a:gd name="connsiteY4" fmla="*/ 977227 h 1013585"/>
                        <a:gd name="connsiteX5" fmla="*/ 1109665 w 1761047"/>
                        <a:gd name="connsiteY5" fmla="*/ 901537 h 1013585"/>
                        <a:gd name="connsiteX6" fmla="*/ 944034 w 1761047"/>
                        <a:gd name="connsiteY6" fmla="*/ 908664 h 1013585"/>
                        <a:gd name="connsiteX7" fmla="*/ 635632 w 1761047"/>
                        <a:gd name="connsiteY7" fmla="*/ 1009947 h 1013585"/>
                        <a:gd name="connsiteX8" fmla="*/ 115582 w 1761047"/>
                        <a:gd name="connsiteY8" fmla="*/ 934950 h 1013585"/>
                        <a:gd name="connsiteX9" fmla="*/ 155229 w 1761047"/>
                        <a:gd name="connsiteY9" fmla="*/ 271110 h 1013585"/>
                        <a:gd name="connsiteX0" fmla="*/ 155229 w 1761047"/>
                        <a:gd name="connsiteY0" fmla="*/ 271110 h 1012262"/>
                        <a:gd name="connsiteX1" fmla="*/ 577712 w 1761047"/>
                        <a:gd name="connsiteY1" fmla="*/ 1490 h 1012262"/>
                        <a:gd name="connsiteX2" fmla="*/ 1055306 w 1761047"/>
                        <a:gd name="connsiteY2" fmla="*/ 172959 h 1012262"/>
                        <a:gd name="connsiteX3" fmla="*/ 1753047 w 1761047"/>
                        <a:gd name="connsiteY3" fmla="*/ 752578 h 1012262"/>
                        <a:gd name="connsiteX4" fmla="*/ 1278858 w 1761047"/>
                        <a:gd name="connsiteY4" fmla="*/ 977227 h 1012262"/>
                        <a:gd name="connsiteX5" fmla="*/ 1109665 w 1761047"/>
                        <a:gd name="connsiteY5" fmla="*/ 901537 h 1012262"/>
                        <a:gd name="connsiteX6" fmla="*/ 944034 w 1761047"/>
                        <a:gd name="connsiteY6" fmla="*/ 908664 h 1012262"/>
                        <a:gd name="connsiteX7" fmla="*/ 635632 w 1761047"/>
                        <a:gd name="connsiteY7" fmla="*/ 1009947 h 1012262"/>
                        <a:gd name="connsiteX8" fmla="*/ 115582 w 1761047"/>
                        <a:gd name="connsiteY8" fmla="*/ 934950 h 1012262"/>
                        <a:gd name="connsiteX9" fmla="*/ 155229 w 1761047"/>
                        <a:gd name="connsiteY9" fmla="*/ 271110 h 1012262"/>
                        <a:gd name="connsiteX0" fmla="*/ 165480 w 1771298"/>
                        <a:gd name="connsiteY0" fmla="*/ 271110 h 1011496"/>
                        <a:gd name="connsiteX1" fmla="*/ 587963 w 1771298"/>
                        <a:gd name="connsiteY1" fmla="*/ 1490 h 1011496"/>
                        <a:gd name="connsiteX2" fmla="*/ 1065557 w 1771298"/>
                        <a:gd name="connsiteY2" fmla="*/ 172959 h 1011496"/>
                        <a:gd name="connsiteX3" fmla="*/ 1763298 w 1771298"/>
                        <a:gd name="connsiteY3" fmla="*/ 752578 h 1011496"/>
                        <a:gd name="connsiteX4" fmla="*/ 1289109 w 1771298"/>
                        <a:gd name="connsiteY4" fmla="*/ 977227 h 1011496"/>
                        <a:gd name="connsiteX5" fmla="*/ 1119916 w 1771298"/>
                        <a:gd name="connsiteY5" fmla="*/ 901537 h 1011496"/>
                        <a:gd name="connsiteX6" fmla="*/ 954285 w 1771298"/>
                        <a:gd name="connsiteY6" fmla="*/ 908664 h 1011496"/>
                        <a:gd name="connsiteX7" fmla="*/ 645883 w 1771298"/>
                        <a:gd name="connsiteY7" fmla="*/ 1009947 h 1011496"/>
                        <a:gd name="connsiteX8" fmla="*/ 112436 w 1771298"/>
                        <a:gd name="connsiteY8" fmla="*/ 896088 h 1011496"/>
                        <a:gd name="connsiteX9" fmla="*/ 165480 w 1771298"/>
                        <a:gd name="connsiteY9" fmla="*/ 271110 h 1011496"/>
                        <a:gd name="connsiteX0" fmla="*/ 79130 w 1684948"/>
                        <a:gd name="connsiteY0" fmla="*/ 271110 h 1011496"/>
                        <a:gd name="connsiteX1" fmla="*/ 501613 w 1684948"/>
                        <a:gd name="connsiteY1" fmla="*/ 1490 h 1011496"/>
                        <a:gd name="connsiteX2" fmla="*/ 979207 w 1684948"/>
                        <a:gd name="connsiteY2" fmla="*/ 172959 h 1011496"/>
                        <a:gd name="connsiteX3" fmla="*/ 1676948 w 1684948"/>
                        <a:gd name="connsiteY3" fmla="*/ 752578 h 1011496"/>
                        <a:gd name="connsiteX4" fmla="*/ 1202759 w 1684948"/>
                        <a:gd name="connsiteY4" fmla="*/ 977227 h 1011496"/>
                        <a:gd name="connsiteX5" fmla="*/ 1033566 w 1684948"/>
                        <a:gd name="connsiteY5" fmla="*/ 901537 h 1011496"/>
                        <a:gd name="connsiteX6" fmla="*/ 867935 w 1684948"/>
                        <a:gd name="connsiteY6" fmla="*/ 908664 h 1011496"/>
                        <a:gd name="connsiteX7" fmla="*/ 559533 w 1684948"/>
                        <a:gd name="connsiteY7" fmla="*/ 1009947 h 1011496"/>
                        <a:gd name="connsiteX8" fmla="*/ 26086 w 1684948"/>
                        <a:gd name="connsiteY8" fmla="*/ 896088 h 1011496"/>
                        <a:gd name="connsiteX9" fmla="*/ 79130 w 1684948"/>
                        <a:gd name="connsiteY9" fmla="*/ 271110 h 1011496"/>
                        <a:gd name="connsiteX0" fmla="*/ 176476 w 1782294"/>
                        <a:gd name="connsiteY0" fmla="*/ 271110 h 1011496"/>
                        <a:gd name="connsiteX1" fmla="*/ 598959 w 1782294"/>
                        <a:gd name="connsiteY1" fmla="*/ 1490 h 1011496"/>
                        <a:gd name="connsiteX2" fmla="*/ 1076553 w 1782294"/>
                        <a:gd name="connsiteY2" fmla="*/ 172959 h 1011496"/>
                        <a:gd name="connsiteX3" fmla="*/ 1774294 w 1782294"/>
                        <a:gd name="connsiteY3" fmla="*/ 752578 h 1011496"/>
                        <a:gd name="connsiteX4" fmla="*/ 1300105 w 1782294"/>
                        <a:gd name="connsiteY4" fmla="*/ 977227 h 1011496"/>
                        <a:gd name="connsiteX5" fmla="*/ 1130912 w 1782294"/>
                        <a:gd name="connsiteY5" fmla="*/ 901537 h 1011496"/>
                        <a:gd name="connsiteX6" fmla="*/ 965281 w 1782294"/>
                        <a:gd name="connsiteY6" fmla="*/ 908664 h 1011496"/>
                        <a:gd name="connsiteX7" fmla="*/ 656879 w 1782294"/>
                        <a:gd name="connsiteY7" fmla="*/ 1009947 h 1011496"/>
                        <a:gd name="connsiteX8" fmla="*/ 123432 w 1782294"/>
                        <a:gd name="connsiteY8" fmla="*/ 896088 h 1011496"/>
                        <a:gd name="connsiteX9" fmla="*/ 1249 w 1782294"/>
                        <a:gd name="connsiteY9" fmla="*/ 651831 h 1011496"/>
                        <a:gd name="connsiteX10" fmla="*/ 176476 w 1782294"/>
                        <a:gd name="connsiteY10" fmla="*/ 271110 h 1011496"/>
                        <a:gd name="connsiteX0" fmla="*/ 176476 w 1782294"/>
                        <a:gd name="connsiteY0" fmla="*/ 271110 h 1011496"/>
                        <a:gd name="connsiteX1" fmla="*/ 598959 w 1782294"/>
                        <a:gd name="connsiteY1" fmla="*/ 1490 h 1011496"/>
                        <a:gd name="connsiteX2" fmla="*/ 1076553 w 1782294"/>
                        <a:gd name="connsiteY2" fmla="*/ 172959 h 1011496"/>
                        <a:gd name="connsiteX3" fmla="*/ 1774294 w 1782294"/>
                        <a:gd name="connsiteY3" fmla="*/ 752578 h 1011496"/>
                        <a:gd name="connsiteX4" fmla="*/ 1300105 w 1782294"/>
                        <a:gd name="connsiteY4" fmla="*/ 977227 h 1011496"/>
                        <a:gd name="connsiteX5" fmla="*/ 1130912 w 1782294"/>
                        <a:gd name="connsiteY5" fmla="*/ 901537 h 1011496"/>
                        <a:gd name="connsiteX6" fmla="*/ 965281 w 1782294"/>
                        <a:gd name="connsiteY6" fmla="*/ 908664 h 1011496"/>
                        <a:gd name="connsiteX7" fmla="*/ 656879 w 1782294"/>
                        <a:gd name="connsiteY7" fmla="*/ 1009947 h 1011496"/>
                        <a:gd name="connsiteX8" fmla="*/ 123432 w 1782294"/>
                        <a:gd name="connsiteY8" fmla="*/ 896088 h 1011496"/>
                        <a:gd name="connsiteX9" fmla="*/ 1249 w 1782294"/>
                        <a:gd name="connsiteY9" fmla="*/ 651831 h 1011496"/>
                        <a:gd name="connsiteX10" fmla="*/ 176476 w 1782294"/>
                        <a:gd name="connsiteY10" fmla="*/ 271110 h 1011496"/>
                        <a:gd name="connsiteX0" fmla="*/ 175232 w 1781050"/>
                        <a:gd name="connsiteY0" fmla="*/ 271110 h 1457928"/>
                        <a:gd name="connsiteX1" fmla="*/ 597715 w 1781050"/>
                        <a:gd name="connsiteY1" fmla="*/ 1490 h 1457928"/>
                        <a:gd name="connsiteX2" fmla="*/ 1075309 w 1781050"/>
                        <a:gd name="connsiteY2" fmla="*/ 172959 h 1457928"/>
                        <a:gd name="connsiteX3" fmla="*/ 1773050 w 1781050"/>
                        <a:gd name="connsiteY3" fmla="*/ 752578 h 1457928"/>
                        <a:gd name="connsiteX4" fmla="*/ 1298861 w 1781050"/>
                        <a:gd name="connsiteY4" fmla="*/ 977227 h 1457928"/>
                        <a:gd name="connsiteX5" fmla="*/ 1129668 w 1781050"/>
                        <a:gd name="connsiteY5" fmla="*/ 901537 h 1457928"/>
                        <a:gd name="connsiteX6" fmla="*/ 964037 w 1781050"/>
                        <a:gd name="connsiteY6" fmla="*/ 908664 h 1457928"/>
                        <a:gd name="connsiteX7" fmla="*/ 655635 w 1781050"/>
                        <a:gd name="connsiteY7" fmla="*/ 1009947 h 1457928"/>
                        <a:gd name="connsiteX8" fmla="*/ 171231 w 1781050"/>
                        <a:gd name="connsiteY8" fmla="*/ 1457014 h 1457928"/>
                        <a:gd name="connsiteX9" fmla="*/ 5 w 1781050"/>
                        <a:gd name="connsiteY9" fmla="*/ 651831 h 1457928"/>
                        <a:gd name="connsiteX10" fmla="*/ 175232 w 1781050"/>
                        <a:gd name="connsiteY10" fmla="*/ 271110 h 1457928"/>
                        <a:gd name="connsiteX0" fmla="*/ 175232 w 1781050"/>
                        <a:gd name="connsiteY0" fmla="*/ 271110 h 1458039"/>
                        <a:gd name="connsiteX1" fmla="*/ 597715 w 1781050"/>
                        <a:gd name="connsiteY1" fmla="*/ 1490 h 1458039"/>
                        <a:gd name="connsiteX2" fmla="*/ 1075309 w 1781050"/>
                        <a:gd name="connsiteY2" fmla="*/ 172959 h 1458039"/>
                        <a:gd name="connsiteX3" fmla="*/ 1773050 w 1781050"/>
                        <a:gd name="connsiteY3" fmla="*/ 752578 h 1458039"/>
                        <a:gd name="connsiteX4" fmla="*/ 1298861 w 1781050"/>
                        <a:gd name="connsiteY4" fmla="*/ 977227 h 1458039"/>
                        <a:gd name="connsiteX5" fmla="*/ 1129668 w 1781050"/>
                        <a:gd name="connsiteY5" fmla="*/ 901537 h 1458039"/>
                        <a:gd name="connsiteX6" fmla="*/ 964037 w 1781050"/>
                        <a:gd name="connsiteY6" fmla="*/ 908664 h 1458039"/>
                        <a:gd name="connsiteX7" fmla="*/ 740079 w 1781050"/>
                        <a:gd name="connsiteY7" fmla="*/ 1061676 h 1458039"/>
                        <a:gd name="connsiteX8" fmla="*/ 171231 w 1781050"/>
                        <a:gd name="connsiteY8" fmla="*/ 1457014 h 1458039"/>
                        <a:gd name="connsiteX9" fmla="*/ 5 w 1781050"/>
                        <a:gd name="connsiteY9" fmla="*/ 651831 h 1458039"/>
                        <a:gd name="connsiteX10" fmla="*/ 175232 w 1781050"/>
                        <a:gd name="connsiteY10" fmla="*/ 271110 h 1458039"/>
                        <a:gd name="connsiteX0" fmla="*/ 175232 w 1781050"/>
                        <a:gd name="connsiteY0" fmla="*/ 271110 h 1458039"/>
                        <a:gd name="connsiteX1" fmla="*/ 597715 w 1781050"/>
                        <a:gd name="connsiteY1" fmla="*/ 1490 h 1458039"/>
                        <a:gd name="connsiteX2" fmla="*/ 1075309 w 1781050"/>
                        <a:gd name="connsiteY2" fmla="*/ 172959 h 1458039"/>
                        <a:gd name="connsiteX3" fmla="*/ 1773050 w 1781050"/>
                        <a:gd name="connsiteY3" fmla="*/ 752578 h 1458039"/>
                        <a:gd name="connsiteX4" fmla="*/ 1298861 w 1781050"/>
                        <a:gd name="connsiteY4" fmla="*/ 977227 h 1458039"/>
                        <a:gd name="connsiteX5" fmla="*/ 1129668 w 1781050"/>
                        <a:gd name="connsiteY5" fmla="*/ 901537 h 1458039"/>
                        <a:gd name="connsiteX6" fmla="*/ 964037 w 1781050"/>
                        <a:gd name="connsiteY6" fmla="*/ 908664 h 1458039"/>
                        <a:gd name="connsiteX7" fmla="*/ 740079 w 1781050"/>
                        <a:gd name="connsiteY7" fmla="*/ 1061676 h 1458039"/>
                        <a:gd name="connsiteX8" fmla="*/ 171231 w 1781050"/>
                        <a:gd name="connsiteY8" fmla="*/ 1457014 h 1458039"/>
                        <a:gd name="connsiteX9" fmla="*/ 5 w 1781050"/>
                        <a:gd name="connsiteY9" fmla="*/ 651831 h 1458039"/>
                        <a:gd name="connsiteX10" fmla="*/ 175232 w 1781050"/>
                        <a:gd name="connsiteY10" fmla="*/ 271110 h 1458039"/>
                        <a:gd name="connsiteX0" fmla="*/ 175232 w 1781050"/>
                        <a:gd name="connsiteY0" fmla="*/ 271110 h 1458661"/>
                        <a:gd name="connsiteX1" fmla="*/ 597715 w 1781050"/>
                        <a:gd name="connsiteY1" fmla="*/ 1490 h 1458661"/>
                        <a:gd name="connsiteX2" fmla="*/ 1075309 w 1781050"/>
                        <a:gd name="connsiteY2" fmla="*/ 172959 h 1458661"/>
                        <a:gd name="connsiteX3" fmla="*/ 1773050 w 1781050"/>
                        <a:gd name="connsiteY3" fmla="*/ 752578 h 1458661"/>
                        <a:gd name="connsiteX4" fmla="*/ 1298861 w 1781050"/>
                        <a:gd name="connsiteY4" fmla="*/ 977227 h 1458661"/>
                        <a:gd name="connsiteX5" fmla="*/ 1129668 w 1781050"/>
                        <a:gd name="connsiteY5" fmla="*/ 901537 h 1458661"/>
                        <a:gd name="connsiteX6" fmla="*/ 964037 w 1781050"/>
                        <a:gd name="connsiteY6" fmla="*/ 908664 h 1458661"/>
                        <a:gd name="connsiteX7" fmla="*/ 740079 w 1781050"/>
                        <a:gd name="connsiteY7" fmla="*/ 1061676 h 1458661"/>
                        <a:gd name="connsiteX8" fmla="*/ 171231 w 1781050"/>
                        <a:gd name="connsiteY8" fmla="*/ 1457014 h 1458661"/>
                        <a:gd name="connsiteX9" fmla="*/ 5 w 1781050"/>
                        <a:gd name="connsiteY9" fmla="*/ 651831 h 1458661"/>
                        <a:gd name="connsiteX10" fmla="*/ 175232 w 1781050"/>
                        <a:gd name="connsiteY10" fmla="*/ 271110 h 1458661"/>
                        <a:gd name="connsiteX0" fmla="*/ 175232 w 1781050"/>
                        <a:gd name="connsiteY0" fmla="*/ 271110 h 1458534"/>
                        <a:gd name="connsiteX1" fmla="*/ 597715 w 1781050"/>
                        <a:gd name="connsiteY1" fmla="*/ 1490 h 1458534"/>
                        <a:gd name="connsiteX2" fmla="*/ 1075309 w 1781050"/>
                        <a:gd name="connsiteY2" fmla="*/ 172959 h 1458534"/>
                        <a:gd name="connsiteX3" fmla="*/ 1773050 w 1781050"/>
                        <a:gd name="connsiteY3" fmla="*/ 752578 h 1458534"/>
                        <a:gd name="connsiteX4" fmla="*/ 1298861 w 1781050"/>
                        <a:gd name="connsiteY4" fmla="*/ 977227 h 1458534"/>
                        <a:gd name="connsiteX5" fmla="*/ 1129668 w 1781050"/>
                        <a:gd name="connsiteY5" fmla="*/ 901537 h 1458534"/>
                        <a:gd name="connsiteX6" fmla="*/ 964037 w 1781050"/>
                        <a:gd name="connsiteY6" fmla="*/ 908664 h 1458534"/>
                        <a:gd name="connsiteX7" fmla="*/ 703890 w 1781050"/>
                        <a:gd name="connsiteY7" fmla="*/ 1039508 h 1458534"/>
                        <a:gd name="connsiteX8" fmla="*/ 171231 w 1781050"/>
                        <a:gd name="connsiteY8" fmla="*/ 1457014 h 1458534"/>
                        <a:gd name="connsiteX9" fmla="*/ 5 w 1781050"/>
                        <a:gd name="connsiteY9" fmla="*/ 651831 h 1458534"/>
                        <a:gd name="connsiteX10" fmla="*/ 175232 w 1781050"/>
                        <a:gd name="connsiteY10" fmla="*/ 271110 h 1458534"/>
                        <a:gd name="connsiteX0" fmla="*/ 175232 w 1781050"/>
                        <a:gd name="connsiteY0" fmla="*/ 271110 h 1457013"/>
                        <a:gd name="connsiteX1" fmla="*/ 597715 w 1781050"/>
                        <a:gd name="connsiteY1" fmla="*/ 1490 h 1457013"/>
                        <a:gd name="connsiteX2" fmla="*/ 1075309 w 1781050"/>
                        <a:gd name="connsiteY2" fmla="*/ 172959 h 1457013"/>
                        <a:gd name="connsiteX3" fmla="*/ 1773050 w 1781050"/>
                        <a:gd name="connsiteY3" fmla="*/ 752578 h 1457013"/>
                        <a:gd name="connsiteX4" fmla="*/ 1298861 w 1781050"/>
                        <a:gd name="connsiteY4" fmla="*/ 977227 h 1457013"/>
                        <a:gd name="connsiteX5" fmla="*/ 1129668 w 1781050"/>
                        <a:gd name="connsiteY5" fmla="*/ 901537 h 1457013"/>
                        <a:gd name="connsiteX6" fmla="*/ 964037 w 1781050"/>
                        <a:gd name="connsiteY6" fmla="*/ 908664 h 1457013"/>
                        <a:gd name="connsiteX7" fmla="*/ 703890 w 1781050"/>
                        <a:gd name="connsiteY7" fmla="*/ 1039508 h 1457013"/>
                        <a:gd name="connsiteX8" fmla="*/ 171231 w 1781050"/>
                        <a:gd name="connsiteY8" fmla="*/ 1457014 h 1457013"/>
                        <a:gd name="connsiteX9" fmla="*/ 5 w 1781050"/>
                        <a:gd name="connsiteY9" fmla="*/ 651831 h 1457013"/>
                        <a:gd name="connsiteX10" fmla="*/ 175232 w 1781050"/>
                        <a:gd name="connsiteY10" fmla="*/ 271110 h 1457013"/>
                        <a:gd name="connsiteX0" fmla="*/ 175992 w 1781810"/>
                        <a:gd name="connsiteY0" fmla="*/ 271110 h 1404888"/>
                        <a:gd name="connsiteX1" fmla="*/ 598475 w 1781810"/>
                        <a:gd name="connsiteY1" fmla="*/ 1490 h 1404888"/>
                        <a:gd name="connsiteX2" fmla="*/ 1076069 w 1781810"/>
                        <a:gd name="connsiteY2" fmla="*/ 172959 h 1404888"/>
                        <a:gd name="connsiteX3" fmla="*/ 1773810 w 1781810"/>
                        <a:gd name="connsiteY3" fmla="*/ 752578 h 1404888"/>
                        <a:gd name="connsiteX4" fmla="*/ 1299621 w 1781810"/>
                        <a:gd name="connsiteY4" fmla="*/ 977227 h 1404888"/>
                        <a:gd name="connsiteX5" fmla="*/ 1130428 w 1781810"/>
                        <a:gd name="connsiteY5" fmla="*/ 901537 h 1404888"/>
                        <a:gd name="connsiteX6" fmla="*/ 964797 w 1781810"/>
                        <a:gd name="connsiteY6" fmla="*/ 908664 h 1404888"/>
                        <a:gd name="connsiteX7" fmla="*/ 704650 w 1781810"/>
                        <a:gd name="connsiteY7" fmla="*/ 1039508 h 1404888"/>
                        <a:gd name="connsiteX8" fmla="*/ 132030 w 1781810"/>
                        <a:gd name="connsiteY8" fmla="*/ 1404889 h 1404888"/>
                        <a:gd name="connsiteX9" fmla="*/ 765 w 1781810"/>
                        <a:gd name="connsiteY9" fmla="*/ 651831 h 1404888"/>
                        <a:gd name="connsiteX10" fmla="*/ 175992 w 1781810"/>
                        <a:gd name="connsiteY10" fmla="*/ 271110 h 1404888"/>
                        <a:gd name="connsiteX0" fmla="*/ 78128 w 1683946"/>
                        <a:gd name="connsiteY0" fmla="*/ 271110 h 1404890"/>
                        <a:gd name="connsiteX1" fmla="*/ 500611 w 1683946"/>
                        <a:gd name="connsiteY1" fmla="*/ 1490 h 1404890"/>
                        <a:gd name="connsiteX2" fmla="*/ 978205 w 1683946"/>
                        <a:gd name="connsiteY2" fmla="*/ 172959 h 1404890"/>
                        <a:gd name="connsiteX3" fmla="*/ 1675946 w 1683946"/>
                        <a:gd name="connsiteY3" fmla="*/ 752578 h 1404890"/>
                        <a:gd name="connsiteX4" fmla="*/ 1201757 w 1683946"/>
                        <a:gd name="connsiteY4" fmla="*/ 977227 h 1404890"/>
                        <a:gd name="connsiteX5" fmla="*/ 1032564 w 1683946"/>
                        <a:gd name="connsiteY5" fmla="*/ 901537 h 1404890"/>
                        <a:gd name="connsiteX6" fmla="*/ 866933 w 1683946"/>
                        <a:gd name="connsiteY6" fmla="*/ 908664 h 1404890"/>
                        <a:gd name="connsiteX7" fmla="*/ 606786 w 1683946"/>
                        <a:gd name="connsiteY7" fmla="*/ 1039508 h 1404890"/>
                        <a:gd name="connsiteX8" fmla="*/ 34166 w 1683946"/>
                        <a:gd name="connsiteY8" fmla="*/ 1404889 h 1404890"/>
                        <a:gd name="connsiteX9" fmla="*/ 74610 w 1683946"/>
                        <a:gd name="connsiteY9" fmla="*/ 624291 h 1404890"/>
                        <a:gd name="connsiteX10" fmla="*/ 78128 w 1683946"/>
                        <a:gd name="connsiteY10" fmla="*/ 271110 h 1404890"/>
                        <a:gd name="connsiteX0" fmla="*/ 195864 w 1687174"/>
                        <a:gd name="connsiteY0" fmla="*/ 218405 h 1403704"/>
                        <a:gd name="connsiteX1" fmla="*/ 503839 w 1687174"/>
                        <a:gd name="connsiteY1" fmla="*/ 306 h 1403704"/>
                        <a:gd name="connsiteX2" fmla="*/ 981433 w 1687174"/>
                        <a:gd name="connsiteY2" fmla="*/ 171775 h 1403704"/>
                        <a:gd name="connsiteX3" fmla="*/ 1679174 w 1687174"/>
                        <a:gd name="connsiteY3" fmla="*/ 751394 h 1403704"/>
                        <a:gd name="connsiteX4" fmla="*/ 1204985 w 1687174"/>
                        <a:gd name="connsiteY4" fmla="*/ 976043 h 1403704"/>
                        <a:gd name="connsiteX5" fmla="*/ 1035792 w 1687174"/>
                        <a:gd name="connsiteY5" fmla="*/ 900353 h 1403704"/>
                        <a:gd name="connsiteX6" fmla="*/ 870161 w 1687174"/>
                        <a:gd name="connsiteY6" fmla="*/ 907480 h 1403704"/>
                        <a:gd name="connsiteX7" fmla="*/ 610014 w 1687174"/>
                        <a:gd name="connsiteY7" fmla="*/ 1038324 h 1403704"/>
                        <a:gd name="connsiteX8" fmla="*/ 37394 w 1687174"/>
                        <a:gd name="connsiteY8" fmla="*/ 1403705 h 1403704"/>
                        <a:gd name="connsiteX9" fmla="*/ 77838 w 1687174"/>
                        <a:gd name="connsiteY9" fmla="*/ 623107 h 1403704"/>
                        <a:gd name="connsiteX10" fmla="*/ 195864 w 1687174"/>
                        <a:gd name="connsiteY10" fmla="*/ 218405 h 1403704"/>
                        <a:gd name="connsiteX0" fmla="*/ 195864 w 1687174"/>
                        <a:gd name="connsiteY0" fmla="*/ 213090 h 1398391"/>
                        <a:gd name="connsiteX1" fmla="*/ 467394 w 1687174"/>
                        <a:gd name="connsiteY1" fmla="*/ 317 h 1398391"/>
                        <a:gd name="connsiteX2" fmla="*/ 981433 w 1687174"/>
                        <a:gd name="connsiteY2" fmla="*/ 166460 h 1398391"/>
                        <a:gd name="connsiteX3" fmla="*/ 1679174 w 1687174"/>
                        <a:gd name="connsiteY3" fmla="*/ 746079 h 1398391"/>
                        <a:gd name="connsiteX4" fmla="*/ 1204985 w 1687174"/>
                        <a:gd name="connsiteY4" fmla="*/ 970728 h 1398391"/>
                        <a:gd name="connsiteX5" fmla="*/ 1035792 w 1687174"/>
                        <a:gd name="connsiteY5" fmla="*/ 895038 h 1398391"/>
                        <a:gd name="connsiteX6" fmla="*/ 870161 w 1687174"/>
                        <a:gd name="connsiteY6" fmla="*/ 902165 h 1398391"/>
                        <a:gd name="connsiteX7" fmla="*/ 610014 w 1687174"/>
                        <a:gd name="connsiteY7" fmla="*/ 1033009 h 1398391"/>
                        <a:gd name="connsiteX8" fmla="*/ 37394 w 1687174"/>
                        <a:gd name="connsiteY8" fmla="*/ 1398390 h 1398391"/>
                        <a:gd name="connsiteX9" fmla="*/ 77838 w 1687174"/>
                        <a:gd name="connsiteY9" fmla="*/ 617792 h 1398391"/>
                        <a:gd name="connsiteX10" fmla="*/ 195864 w 1687174"/>
                        <a:gd name="connsiteY10" fmla="*/ 213090 h 1398391"/>
                        <a:gd name="connsiteX0" fmla="*/ 195864 w 1687174"/>
                        <a:gd name="connsiteY0" fmla="*/ 256103 h 1441402"/>
                        <a:gd name="connsiteX1" fmla="*/ 467394 w 1687174"/>
                        <a:gd name="connsiteY1" fmla="*/ 43330 h 1441402"/>
                        <a:gd name="connsiteX2" fmla="*/ 981433 w 1687174"/>
                        <a:gd name="connsiteY2" fmla="*/ 209473 h 1441402"/>
                        <a:gd name="connsiteX3" fmla="*/ 1679174 w 1687174"/>
                        <a:gd name="connsiteY3" fmla="*/ 789092 h 1441402"/>
                        <a:gd name="connsiteX4" fmla="*/ 1204985 w 1687174"/>
                        <a:gd name="connsiteY4" fmla="*/ 1013741 h 1441402"/>
                        <a:gd name="connsiteX5" fmla="*/ 1035792 w 1687174"/>
                        <a:gd name="connsiteY5" fmla="*/ 938051 h 1441402"/>
                        <a:gd name="connsiteX6" fmla="*/ 870161 w 1687174"/>
                        <a:gd name="connsiteY6" fmla="*/ 945178 h 1441402"/>
                        <a:gd name="connsiteX7" fmla="*/ 610014 w 1687174"/>
                        <a:gd name="connsiteY7" fmla="*/ 1076022 h 1441402"/>
                        <a:gd name="connsiteX8" fmla="*/ 37394 w 1687174"/>
                        <a:gd name="connsiteY8" fmla="*/ 1441403 h 1441402"/>
                        <a:gd name="connsiteX9" fmla="*/ 77838 w 1687174"/>
                        <a:gd name="connsiteY9" fmla="*/ 660805 h 1441402"/>
                        <a:gd name="connsiteX10" fmla="*/ 195864 w 1687174"/>
                        <a:gd name="connsiteY10" fmla="*/ 256103 h 1441402"/>
                        <a:gd name="connsiteX0" fmla="*/ 195864 w 1687174"/>
                        <a:gd name="connsiteY0" fmla="*/ 198814 h 1384115"/>
                        <a:gd name="connsiteX1" fmla="*/ 448995 w 1687174"/>
                        <a:gd name="connsiteY1" fmla="*/ 52191 h 1384115"/>
                        <a:gd name="connsiteX2" fmla="*/ 981433 w 1687174"/>
                        <a:gd name="connsiteY2" fmla="*/ 152184 h 1384115"/>
                        <a:gd name="connsiteX3" fmla="*/ 1679174 w 1687174"/>
                        <a:gd name="connsiteY3" fmla="*/ 731803 h 1384115"/>
                        <a:gd name="connsiteX4" fmla="*/ 1204985 w 1687174"/>
                        <a:gd name="connsiteY4" fmla="*/ 956452 h 1384115"/>
                        <a:gd name="connsiteX5" fmla="*/ 1035792 w 1687174"/>
                        <a:gd name="connsiteY5" fmla="*/ 880762 h 1384115"/>
                        <a:gd name="connsiteX6" fmla="*/ 870161 w 1687174"/>
                        <a:gd name="connsiteY6" fmla="*/ 887889 h 1384115"/>
                        <a:gd name="connsiteX7" fmla="*/ 610014 w 1687174"/>
                        <a:gd name="connsiteY7" fmla="*/ 1018733 h 1384115"/>
                        <a:gd name="connsiteX8" fmla="*/ 37394 w 1687174"/>
                        <a:gd name="connsiteY8" fmla="*/ 1384114 h 1384115"/>
                        <a:gd name="connsiteX9" fmla="*/ 77838 w 1687174"/>
                        <a:gd name="connsiteY9" fmla="*/ 603516 h 1384115"/>
                        <a:gd name="connsiteX10" fmla="*/ 195864 w 1687174"/>
                        <a:gd name="connsiteY10" fmla="*/ 198814 h 1384115"/>
                        <a:gd name="connsiteX0" fmla="*/ 246214 w 1737524"/>
                        <a:gd name="connsiteY0" fmla="*/ 198814 h 1384113"/>
                        <a:gd name="connsiteX1" fmla="*/ 499345 w 1737524"/>
                        <a:gd name="connsiteY1" fmla="*/ 52191 h 1384113"/>
                        <a:gd name="connsiteX2" fmla="*/ 1031783 w 1737524"/>
                        <a:gd name="connsiteY2" fmla="*/ 152184 h 1384113"/>
                        <a:gd name="connsiteX3" fmla="*/ 1729524 w 1737524"/>
                        <a:gd name="connsiteY3" fmla="*/ 731803 h 1384113"/>
                        <a:gd name="connsiteX4" fmla="*/ 1255335 w 1737524"/>
                        <a:gd name="connsiteY4" fmla="*/ 956452 h 1384113"/>
                        <a:gd name="connsiteX5" fmla="*/ 1086142 w 1737524"/>
                        <a:gd name="connsiteY5" fmla="*/ 880762 h 1384113"/>
                        <a:gd name="connsiteX6" fmla="*/ 920511 w 1737524"/>
                        <a:gd name="connsiteY6" fmla="*/ 887889 h 1384113"/>
                        <a:gd name="connsiteX7" fmla="*/ 660364 w 1737524"/>
                        <a:gd name="connsiteY7" fmla="*/ 1018733 h 1384113"/>
                        <a:gd name="connsiteX8" fmla="*/ 87744 w 1737524"/>
                        <a:gd name="connsiteY8" fmla="*/ 1384114 h 1384113"/>
                        <a:gd name="connsiteX9" fmla="*/ 128188 w 1737524"/>
                        <a:gd name="connsiteY9" fmla="*/ 603516 h 1384113"/>
                        <a:gd name="connsiteX10" fmla="*/ 246214 w 1737524"/>
                        <a:gd name="connsiteY10" fmla="*/ 198814 h 1384113"/>
                        <a:gd name="connsiteX0" fmla="*/ 246214 w 1737524"/>
                        <a:gd name="connsiteY0" fmla="*/ 198814 h 1389337"/>
                        <a:gd name="connsiteX1" fmla="*/ 499345 w 1737524"/>
                        <a:gd name="connsiteY1" fmla="*/ 52191 h 1389337"/>
                        <a:gd name="connsiteX2" fmla="*/ 1031783 w 1737524"/>
                        <a:gd name="connsiteY2" fmla="*/ 152184 h 1389337"/>
                        <a:gd name="connsiteX3" fmla="*/ 1729524 w 1737524"/>
                        <a:gd name="connsiteY3" fmla="*/ 731803 h 1389337"/>
                        <a:gd name="connsiteX4" fmla="*/ 1255335 w 1737524"/>
                        <a:gd name="connsiteY4" fmla="*/ 956452 h 1389337"/>
                        <a:gd name="connsiteX5" fmla="*/ 1086142 w 1737524"/>
                        <a:gd name="connsiteY5" fmla="*/ 880762 h 1389337"/>
                        <a:gd name="connsiteX6" fmla="*/ 920511 w 1737524"/>
                        <a:gd name="connsiteY6" fmla="*/ 887889 h 1389337"/>
                        <a:gd name="connsiteX7" fmla="*/ 660364 w 1737524"/>
                        <a:gd name="connsiteY7" fmla="*/ 1018733 h 1389337"/>
                        <a:gd name="connsiteX8" fmla="*/ 87744 w 1737524"/>
                        <a:gd name="connsiteY8" fmla="*/ 1384114 h 1389337"/>
                        <a:gd name="connsiteX9" fmla="*/ 128188 w 1737524"/>
                        <a:gd name="connsiteY9" fmla="*/ 603516 h 1389337"/>
                        <a:gd name="connsiteX10" fmla="*/ 246214 w 1737524"/>
                        <a:gd name="connsiteY10" fmla="*/ 198814 h 1389337"/>
                        <a:gd name="connsiteX0" fmla="*/ 187056 w 1678366"/>
                        <a:gd name="connsiteY0" fmla="*/ 198814 h 1389337"/>
                        <a:gd name="connsiteX1" fmla="*/ 440187 w 1678366"/>
                        <a:gd name="connsiteY1" fmla="*/ 52191 h 1389337"/>
                        <a:gd name="connsiteX2" fmla="*/ 972625 w 1678366"/>
                        <a:gd name="connsiteY2" fmla="*/ 152184 h 1389337"/>
                        <a:gd name="connsiteX3" fmla="*/ 1670366 w 1678366"/>
                        <a:gd name="connsiteY3" fmla="*/ 731803 h 1389337"/>
                        <a:gd name="connsiteX4" fmla="*/ 1196177 w 1678366"/>
                        <a:gd name="connsiteY4" fmla="*/ 956452 h 1389337"/>
                        <a:gd name="connsiteX5" fmla="*/ 1026984 w 1678366"/>
                        <a:gd name="connsiteY5" fmla="*/ 880762 h 1389337"/>
                        <a:gd name="connsiteX6" fmla="*/ 861353 w 1678366"/>
                        <a:gd name="connsiteY6" fmla="*/ 887889 h 1389337"/>
                        <a:gd name="connsiteX7" fmla="*/ 601206 w 1678366"/>
                        <a:gd name="connsiteY7" fmla="*/ 1018733 h 1389337"/>
                        <a:gd name="connsiteX8" fmla="*/ 28586 w 1678366"/>
                        <a:gd name="connsiteY8" fmla="*/ 1384114 h 1389337"/>
                        <a:gd name="connsiteX9" fmla="*/ 69030 w 1678366"/>
                        <a:gd name="connsiteY9" fmla="*/ 603516 h 1389337"/>
                        <a:gd name="connsiteX10" fmla="*/ 187056 w 1678366"/>
                        <a:gd name="connsiteY10" fmla="*/ 198814 h 1389337"/>
                        <a:gd name="connsiteX0" fmla="*/ 192444 w 1683754"/>
                        <a:gd name="connsiteY0" fmla="*/ 198814 h 1389337"/>
                        <a:gd name="connsiteX1" fmla="*/ 445575 w 1683754"/>
                        <a:gd name="connsiteY1" fmla="*/ 52191 h 1389337"/>
                        <a:gd name="connsiteX2" fmla="*/ 978013 w 1683754"/>
                        <a:gd name="connsiteY2" fmla="*/ 152184 h 1389337"/>
                        <a:gd name="connsiteX3" fmla="*/ 1675754 w 1683754"/>
                        <a:gd name="connsiteY3" fmla="*/ 731803 h 1389337"/>
                        <a:gd name="connsiteX4" fmla="*/ 1201565 w 1683754"/>
                        <a:gd name="connsiteY4" fmla="*/ 956452 h 1389337"/>
                        <a:gd name="connsiteX5" fmla="*/ 1032372 w 1683754"/>
                        <a:gd name="connsiteY5" fmla="*/ 880762 h 1389337"/>
                        <a:gd name="connsiteX6" fmla="*/ 866741 w 1683754"/>
                        <a:gd name="connsiteY6" fmla="*/ 887889 h 1389337"/>
                        <a:gd name="connsiteX7" fmla="*/ 606594 w 1683754"/>
                        <a:gd name="connsiteY7" fmla="*/ 1018733 h 1389337"/>
                        <a:gd name="connsiteX8" fmla="*/ 33974 w 1683754"/>
                        <a:gd name="connsiteY8" fmla="*/ 1384114 h 1389337"/>
                        <a:gd name="connsiteX9" fmla="*/ 74418 w 1683754"/>
                        <a:gd name="connsiteY9" fmla="*/ 603516 h 1389337"/>
                        <a:gd name="connsiteX10" fmla="*/ 192444 w 1683754"/>
                        <a:gd name="connsiteY10" fmla="*/ 198814 h 1389337"/>
                        <a:gd name="connsiteX0" fmla="*/ 192444 w 1683754"/>
                        <a:gd name="connsiteY0" fmla="*/ 198814 h 1394038"/>
                        <a:gd name="connsiteX1" fmla="*/ 445575 w 1683754"/>
                        <a:gd name="connsiteY1" fmla="*/ 52191 h 1394038"/>
                        <a:gd name="connsiteX2" fmla="*/ 978013 w 1683754"/>
                        <a:gd name="connsiteY2" fmla="*/ 152184 h 1394038"/>
                        <a:gd name="connsiteX3" fmla="*/ 1675754 w 1683754"/>
                        <a:gd name="connsiteY3" fmla="*/ 731803 h 1394038"/>
                        <a:gd name="connsiteX4" fmla="*/ 1201565 w 1683754"/>
                        <a:gd name="connsiteY4" fmla="*/ 956452 h 1394038"/>
                        <a:gd name="connsiteX5" fmla="*/ 1032372 w 1683754"/>
                        <a:gd name="connsiteY5" fmla="*/ 880762 h 1394038"/>
                        <a:gd name="connsiteX6" fmla="*/ 866741 w 1683754"/>
                        <a:gd name="connsiteY6" fmla="*/ 887889 h 1394038"/>
                        <a:gd name="connsiteX7" fmla="*/ 606594 w 1683754"/>
                        <a:gd name="connsiteY7" fmla="*/ 1018733 h 1394038"/>
                        <a:gd name="connsiteX8" fmla="*/ 33974 w 1683754"/>
                        <a:gd name="connsiteY8" fmla="*/ 1384114 h 1394038"/>
                        <a:gd name="connsiteX9" fmla="*/ 74418 w 1683754"/>
                        <a:gd name="connsiteY9" fmla="*/ 603516 h 1394038"/>
                        <a:gd name="connsiteX10" fmla="*/ 192444 w 1683754"/>
                        <a:gd name="connsiteY10" fmla="*/ 198814 h 1394038"/>
                        <a:gd name="connsiteX0" fmla="*/ 192444 w 1706688"/>
                        <a:gd name="connsiteY0" fmla="*/ 198814 h 1394040"/>
                        <a:gd name="connsiteX1" fmla="*/ 445575 w 1706688"/>
                        <a:gd name="connsiteY1" fmla="*/ 52191 h 1394040"/>
                        <a:gd name="connsiteX2" fmla="*/ 978013 w 1706688"/>
                        <a:gd name="connsiteY2" fmla="*/ 152184 h 1394040"/>
                        <a:gd name="connsiteX3" fmla="*/ 1699125 w 1706688"/>
                        <a:gd name="connsiteY3" fmla="*/ 829070 h 1394040"/>
                        <a:gd name="connsiteX4" fmla="*/ 1201565 w 1706688"/>
                        <a:gd name="connsiteY4" fmla="*/ 956452 h 1394040"/>
                        <a:gd name="connsiteX5" fmla="*/ 1032372 w 1706688"/>
                        <a:gd name="connsiteY5" fmla="*/ 880762 h 1394040"/>
                        <a:gd name="connsiteX6" fmla="*/ 866741 w 1706688"/>
                        <a:gd name="connsiteY6" fmla="*/ 887889 h 1394040"/>
                        <a:gd name="connsiteX7" fmla="*/ 606594 w 1706688"/>
                        <a:gd name="connsiteY7" fmla="*/ 1018733 h 1394040"/>
                        <a:gd name="connsiteX8" fmla="*/ 33974 w 1706688"/>
                        <a:gd name="connsiteY8" fmla="*/ 1384114 h 1394040"/>
                        <a:gd name="connsiteX9" fmla="*/ 74418 w 1706688"/>
                        <a:gd name="connsiteY9" fmla="*/ 603516 h 1394040"/>
                        <a:gd name="connsiteX10" fmla="*/ 192444 w 1706688"/>
                        <a:gd name="connsiteY10" fmla="*/ 198814 h 1394040"/>
                        <a:gd name="connsiteX0" fmla="*/ 192444 w 1699125"/>
                        <a:gd name="connsiteY0" fmla="*/ 198814 h 1394038"/>
                        <a:gd name="connsiteX1" fmla="*/ 445575 w 1699125"/>
                        <a:gd name="connsiteY1" fmla="*/ 52191 h 1394038"/>
                        <a:gd name="connsiteX2" fmla="*/ 978013 w 1699125"/>
                        <a:gd name="connsiteY2" fmla="*/ 152184 h 1394038"/>
                        <a:gd name="connsiteX3" fmla="*/ 1699125 w 1699125"/>
                        <a:gd name="connsiteY3" fmla="*/ 829070 h 1394038"/>
                        <a:gd name="connsiteX4" fmla="*/ 1201565 w 1699125"/>
                        <a:gd name="connsiteY4" fmla="*/ 956452 h 1394038"/>
                        <a:gd name="connsiteX5" fmla="*/ 1032372 w 1699125"/>
                        <a:gd name="connsiteY5" fmla="*/ 880762 h 1394038"/>
                        <a:gd name="connsiteX6" fmla="*/ 866741 w 1699125"/>
                        <a:gd name="connsiteY6" fmla="*/ 887889 h 1394038"/>
                        <a:gd name="connsiteX7" fmla="*/ 606594 w 1699125"/>
                        <a:gd name="connsiteY7" fmla="*/ 1018733 h 1394038"/>
                        <a:gd name="connsiteX8" fmla="*/ 33974 w 1699125"/>
                        <a:gd name="connsiteY8" fmla="*/ 1384114 h 1394038"/>
                        <a:gd name="connsiteX9" fmla="*/ 74418 w 1699125"/>
                        <a:gd name="connsiteY9" fmla="*/ 603516 h 1394038"/>
                        <a:gd name="connsiteX10" fmla="*/ 192444 w 1699125"/>
                        <a:gd name="connsiteY10" fmla="*/ 198814 h 1394038"/>
                        <a:gd name="connsiteX0" fmla="*/ 192444 w 1699135"/>
                        <a:gd name="connsiteY0" fmla="*/ 198814 h 1394040"/>
                        <a:gd name="connsiteX1" fmla="*/ 445575 w 1699135"/>
                        <a:gd name="connsiteY1" fmla="*/ 52191 h 1394040"/>
                        <a:gd name="connsiteX2" fmla="*/ 978013 w 1699135"/>
                        <a:gd name="connsiteY2" fmla="*/ 152184 h 1394040"/>
                        <a:gd name="connsiteX3" fmla="*/ 1699125 w 1699135"/>
                        <a:gd name="connsiteY3" fmla="*/ 829070 h 1394040"/>
                        <a:gd name="connsiteX4" fmla="*/ 1201565 w 1699135"/>
                        <a:gd name="connsiteY4" fmla="*/ 956452 h 1394040"/>
                        <a:gd name="connsiteX5" fmla="*/ 1032372 w 1699135"/>
                        <a:gd name="connsiteY5" fmla="*/ 880762 h 1394040"/>
                        <a:gd name="connsiteX6" fmla="*/ 866741 w 1699135"/>
                        <a:gd name="connsiteY6" fmla="*/ 887889 h 1394040"/>
                        <a:gd name="connsiteX7" fmla="*/ 606594 w 1699135"/>
                        <a:gd name="connsiteY7" fmla="*/ 1018733 h 1394040"/>
                        <a:gd name="connsiteX8" fmla="*/ 33974 w 1699135"/>
                        <a:gd name="connsiteY8" fmla="*/ 1384114 h 1394040"/>
                        <a:gd name="connsiteX9" fmla="*/ 74418 w 1699135"/>
                        <a:gd name="connsiteY9" fmla="*/ 603516 h 1394040"/>
                        <a:gd name="connsiteX10" fmla="*/ 192444 w 1699135"/>
                        <a:gd name="connsiteY10" fmla="*/ 198814 h 1394040"/>
                        <a:gd name="connsiteX0" fmla="*/ 192444 w 1699491"/>
                        <a:gd name="connsiteY0" fmla="*/ 198814 h 1394038"/>
                        <a:gd name="connsiteX1" fmla="*/ 445575 w 1699491"/>
                        <a:gd name="connsiteY1" fmla="*/ 52191 h 1394038"/>
                        <a:gd name="connsiteX2" fmla="*/ 978013 w 1699491"/>
                        <a:gd name="connsiteY2" fmla="*/ 152184 h 1394038"/>
                        <a:gd name="connsiteX3" fmla="*/ 1699125 w 1699491"/>
                        <a:gd name="connsiteY3" fmla="*/ 829070 h 1394038"/>
                        <a:gd name="connsiteX4" fmla="*/ 1201565 w 1699491"/>
                        <a:gd name="connsiteY4" fmla="*/ 956452 h 1394038"/>
                        <a:gd name="connsiteX5" fmla="*/ 1032372 w 1699491"/>
                        <a:gd name="connsiteY5" fmla="*/ 880762 h 1394038"/>
                        <a:gd name="connsiteX6" fmla="*/ 866741 w 1699491"/>
                        <a:gd name="connsiteY6" fmla="*/ 887889 h 1394038"/>
                        <a:gd name="connsiteX7" fmla="*/ 606594 w 1699491"/>
                        <a:gd name="connsiteY7" fmla="*/ 1018733 h 1394038"/>
                        <a:gd name="connsiteX8" fmla="*/ 33974 w 1699491"/>
                        <a:gd name="connsiteY8" fmla="*/ 1384114 h 1394038"/>
                        <a:gd name="connsiteX9" fmla="*/ 74418 w 1699491"/>
                        <a:gd name="connsiteY9" fmla="*/ 603516 h 1394038"/>
                        <a:gd name="connsiteX10" fmla="*/ 192444 w 1699491"/>
                        <a:gd name="connsiteY10" fmla="*/ 198814 h 1394038"/>
                        <a:gd name="connsiteX0" fmla="*/ 192444 w 1700741"/>
                        <a:gd name="connsiteY0" fmla="*/ 198814 h 1394040"/>
                        <a:gd name="connsiteX1" fmla="*/ 445575 w 1700741"/>
                        <a:gd name="connsiteY1" fmla="*/ 52191 h 1394040"/>
                        <a:gd name="connsiteX2" fmla="*/ 978013 w 1700741"/>
                        <a:gd name="connsiteY2" fmla="*/ 152184 h 1394040"/>
                        <a:gd name="connsiteX3" fmla="*/ 1699125 w 1700741"/>
                        <a:gd name="connsiteY3" fmla="*/ 829070 h 1394040"/>
                        <a:gd name="connsiteX4" fmla="*/ 1201565 w 1700741"/>
                        <a:gd name="connsiteY4" fmla="*/ 956452 h 1394040"/>
                        <a:gd name="connsiteX5" fmla="*/ 1032372 w 1700741"/>
                        <a:gd name="connsiteY5" fmla="*/ 880762 h 1394040"/>
                        <a:gd name="connsiteX6" fmla="*/ 866741 w 1700741"/>
                        <a:gd name="connsiteY6" fmla="*/ 887889 h 1394040"/>
                        <a:gd name="connsiteX7" fmla="*/ 606594 w 1700741"/>
                        <a:gd name="connsiteY7" fmla="*/ 1018733 h 1394040"/>
                        <a:gd name="connsiteX8" fmla="*/ 33974 w 1700741"/>
                        <a:gd name="connsiteY8" fmla="*/ 1384114 h 1394040"/>
                        <a:gd name="connsiteX9" fmla="*/ 74418 w 1700741"/>
                        <a:gd name="connsiteY9" fmla="*/ 603516 h 1394040"/>
                        <a:gd name="connsiteX10" fmla="*/ 192444 w 1700741"/>
                        <a:gd name="connsiteY10" fmla="*/ 198814 h 1394040"/>
                        <a:gd name="connsiteX0" fmla="*/ 192444 w 1700741"/>
                        <a:gd name="connsiteY0" fmla="*/ 198814 h 1394038"/>
                        <a:gd name="connsiteX1" fmla="*/ 445575 w 1700741"/>
                        <a:gd name="connsiteY1" fmla="*/ 52191 h 1394038"/>
                        <a:gd name="connsiteX2" fmla="*/ 978013 w 1700741"/>
                        <a:gd name="connsiteY2" fmla="*/ 152184 h 1394038"/>
                        <a:gd name="connsiteX3" fmla="*/ 1699125 w 1700741"/>
                        <a:gd name="connsiteY3" fmla="*/ 829070 h 1394038"/>
                        <a:gd name="connsiteX4" fmla="*/ 1201565 w 1700741"/>
                        <a:gd name="connsiteY4" fmla="*/ 956452 h 1394038"/>
                        <a:gd name="connsiteX5" fmla="*/ 1032372 w 1700741"/>
                        <a:gd name="connsiteY5" fmla="*/ 880762 h 1394038"/>
                        <a:gd name="connsiteX6" fmla="*/ 866741 w 1700741"/>
                        <a:gd name="connsiteY6" fmla="*/ 887889 h 1394038"/>
                        <a:gd name="connsiteX7" fmla="*/ 606594 w 1700741"/>
                        <a:gd name="connsiteY7" fmla="*/ 1018733 h 1394038"/>
                        <a:gd name="connsiteX8" fmla="*/ 33974 w 1700741"/>
                        <a:gd name="connsiteY8" fmla="*/ 1384114 h 1394038"/>
                        <a:gd name="connsiteX9" fmla="*/ 74418 w 1700741"/>
                        <a:gd name="connsiteY9" fmla="*/ 603516 h 1394038"/>
                        <a:gd name="connsiteX10" fmla="*/ 192444 w 1700741"/>
                        <a:gd name="connsiteY10" fmla="*/ 198814 h 1394038"/>
                        <a:gd name="connsiteX0" fmla="*/ 192444 w 1685344"/>
                        <a:gd name="connsiteY0" fmla="*/ 198814 h 1394040"/>
                        <a:gd name="connsiteX1" fmla="*/ 445575 w 1685344"/>
                        <a:gd name="connsiteY1" fmla="*/ 52191 h 1394040"/>
                        <a:gd name="connsiteX2" fmla="*/ 978013 w 1685344"/>
                        <a:gd name="connsiteY2" fmla="*/ 152184 h 1394040"/>
                        <a:gd name="connsiteX3" fmla="*/ 1683694 w 1685344"/>
                        <a:gd name="connsiteY3" fmla="*/ 836208 h 1394040"/>
                        <a:gd name="connsiteX4" fmla="*/ 1201565 w 1685344"/>
                        <a:gd name="connsiteY4" fmla="*/ 956452 h 1394040"/>
                        <a:gd name="connsiteX5" fmla="*/ 1032372 w 1685344"/>
                        <a:gd name="connsiteY5" fmla="*/ 880762 h 1394040"/>
                        <a:gd name="connsiteX6" fmla="*/ 866741 w 1685344"/>
                        <a:gd name="connsiteY6" fmla="*/ 887889 h 1394040"/>
                        <a:gd name="connsiteX7" fmla="*/ 606594 w 1685344"/>
                        <a:gd name="connsiteY7" fmla="*/ 1018733 h 1394040"/>
                        <a:gd name="connsiteX8" fmla="*/ 33974 w 1685344"/>
                        <a:gd name="connsiteY8" fmla="*/ 1384114 h 1394040"/>
                        <a:gd name="connsiteX9" fmla="*/ 74418 w 1685344"/>
                        <a:gd name="connsiteY9" fmla="*/ 603516 h 1394040"/>
                        <a:gd name="connsiteX10" fmla="*/ 192444 w 1685344"/>
                        <a:gd name="connsiteY10" fmla="*/ 198814 h 1394040"/>
                        <a:gd name="connsiteX0" fmla="*/ 192444 w 1685344"/>
                        <a:gd name="connsiteY0" fmla="*/ 198814 h 1394038"/>
                        <a:gd name="connsiteX1" fmla="*/ 445575 w 1685344"/>
                        <a:gd name="connsiteY1" fmla="*/ 52191 h 1394038"/>
                        <a:gd name="connsiteX2" fmla="*/ 978013 w 1685344"/>
                        <a:gd name="connsiteY2" fmla="*/ 152184 h 1394038"/>
                        <a:gd name="connsiteX3" fmla="*/ 1683694 w 1685344"/>
                        <a:gd name="connsiteY3" fmla="*/ 836208 h 1394038"/>
                        <a:gd name="connsiteX4" fmla="*/ 1201565 w 1685344"/>
                        <a:gd name="connsiteY4" fmla="*/ 956452 h 1394038"/>
                        <a:gd name="connsiteX5" fmla="*/ 1032372 w 1685344"/>
                        <a:gd name="connsiteY5" fmla="*/ 880762 h 1394038"/>
                        <a:gd name="connsiteX6" fmla="*/ 866741 w 1685344"/>
                        <a:gd name="connsiteY6" fmla="*/ 887889 h 1394038"/>
                        <a:gd name="connsiteX7" fmla="*/ 606594 w 1685344"/>
                        <a:gd name="connsiteY7" fmla="*/ 1018733 h 1394038"/>
                        <a:gd name="connsiteX8" fmla="*/ 33974 w 1685344"/>
                        <a:gd name="connsiteY8" fmla="*/ 1384114 h 1394038"/>
                        <a:gd name="connsiteX9" fmla="*/ 74418 w 1685344"/>
                        <a:gd name="connsiteY9" fmla="*/ 603516 h 1394038"/>
                        <a:gd name="connsiteX10" fmla="*/ 192444 w 1685344"/>
                        <a:gd name="connsiteY10" fmla="*/ 198814 h 1394038"/>
                        <a:gd name="connsiteX0" fmla="*/ 192444 w 1687681"/>
                        <a:gd name="connsiteY0" fmla="*/ 198814 h 1394040"/>
                        <a:gd name="connsiteX1" fmla="*/ 445575 w 1687681"/>
                        <a:gd name="connsiteY1" fmla="*/ 52191 h 1394040"/>
                        <a:gd name="connsiteX2" fmla="*/ 978013 w 1687681"/>
                        <a:gd name="connsiteY2" fmla="*/ 152184 h 1394040"/>
                        <a:gd name="connsiteX3" fmla="*/ 1683694 w 1687681"/>
                        <a:gd name="connsiteY3" fmla="*/ 836208 h 1394040"/>
                        <a:gd name="connsiteX4" fmla="*/ 1201565 w 1687681"/>
                        <a:gd name="connsiteY4" fmla="*/ 956452 h 1394040"/>
                        <a:gd name="connsiteX5" fmla="*/ 1032372 w 1687681"/>
                        <a:gd name="connsiteY5" fmla="*/ 880762 h 1394040"/>
                        <a:gd name="connsiteX6" fmla="*/ 866741 w 1687681"/>
                        <a:gd name="connsiteY6" fmla="*/ 887889 h 1394040"/>
                        <a:gd name="connsiteX7" fmla="*/ 606594 w 1687681"/>
                        <a:gd name="connsiteY7" fmla="*/ 1018733 h 1394040"/>
                        <a:gd name="connsiteX8" fmla="*/ 33974 w 1687681"/>
                        <a:gd name="connsiteY8" fmla="*/ 1384114 h 1394040"/>
                        <a:gd name="connsiteX9" fmla="*/ 74418 w 1687681"/>
                        <a:gd name="connsiteY9" fmla="*/ 603516 h 1394040"/>
                        <a:gd name="connsiteX10" fmla="*/ 192444 w 1687681"/>
                        <a:gd name="connsiteY10" fmla="*/ 198814 h 1394040"/>
                        <a:gd name="connsiteX0" fmla="*/ 192444 w 1689313"/>
                        <a:gd name="connsiteY0" fmla="*/ 198814 h 1394038"/>
                        <a:gd name="connsiteX1" fmla="*/ 445575 w 1689313"/>
                        <a:gd name="connsiteY1" fmla="*/ 52191 h 1394038"/>
                        <a:gd name="connsiteX2" fmla="*/ 978013 w 1689313"/>
                        <a:gd name="connsiteY2" fmla="*/ 152184 h 1394038"/>
                        <a:gd name="connsiteX3" fmla="*/ 1683694 w 1689313"/>
                        <a:gd name="connsiteY3" fmla="*/ 836208 h 1394038"/>
                        <a:gd name="connsiteX4" fmla="*/ 1201565 w 1689313"/>
                        <a:gd name="connsiteY4" fmla="*/ 956452 h 1394038"/>
                        <a:gd name="connsiteX5" fmla="*/ 1032372 w 1689313"/>
                        <a:gd name="connsiteY5" fmla="*/ 880762 h 1394038"/>
                        <a:gd name="connsiteX6" fmla="*/ 866741 w 1689313"/>
                        <a:gd name="connsiteY6" fmla="*/ 887889 h 1394038"/>
                        <a:gd name="connsiteX7" fmla="*/ 606594 w 1689313"/>
                        <a:gd name="connsiteY7" fmla="*/ 1018733 h 1394038"/>
                        <a:gd name="connsiteX8" fmla="*/ 33974 w 1689313"/>
                        <a:gd name="connsiteY8" fmla="*/ 1384114 h 1394038"/>
                        <a:gd name="connsiteX9" fmla="*/ 74418 w 1689313"/>
                        <a:gd name="connsiteY9" fmla="*/ 603516 h 1394038"/>
                        <a:gd name="connsiteX10" fmla="*/ 192444 w 1689313"/>
                        <a:gd name="connsiteY10" fmla="*/ 198814 h 1394038"/>
                        <a:gd name="connsiteX0" fmla="*/ 192444 w 1689313"/>
                        <a:gd name="connsiteY0" fmla="*/ 198814 h 1394040"/>
                        <a:gd name="connsiteX1" fmla="*/ 445575 w 1689313"/>
                        <a:gd name="connsiteY1" fmla="*/ 52191 h 1394040"/>
                        <a:gd name="connsiteX2" fmla="*/ 978013 w 1689313"/>
                        <a:gd name="connsiteY2" fmla="*/ 152184 h 1394040"/>
                        <a:gd name="connsiteX3" fmla="*/ 1683694 w 1689313"/>
                        <a:gd name="connsiteY3" fmla="*/ 836208 h 1394040"/>
                        <a:gd name="connsiteX4" fmla="*/ 1201565 w 1689313"/>
                        <a:gd name="connsiteY4" fmla="*/ 956452 h 1394040"/>
                        <a:gd name="connsiteX5" fmla="*/ 1032372 w 1689313"/>
                        <a:gd name="connsiteY5" fmla="*/ 880762 h 1394040"/>
                        <a:gd name="connsiteX6" fmla="*/ 866741 w 1689313"/>
                        <a:gd name="connsiteY6" fmla="*/ 887889 h 1394040"/>
                        <a:gd name="connsiteX7" fmla="*/ 606594 w 1689313"/>
                        <a:gd name="connsiteY7" fmla="*/ 1018733 h 1394040"/>
                        <a:gd name="connsiteX8" fmla="*/ 33974 w 1689313"/>
                        <a:gd name="connsiteY8" fmla="*/ 1384114 h 1394040"/>
                        <a:gd name="connsiteX9" fmla="*/ 74418 w 1689313"/>
                        <a:gd name="connsiteY9" fmla="*/ 603516 h 1394040"/>
                        <a:gd name="connsiteX10" fmla="*/ 192444 w 1689313"/>
                        <a:gd name="connsiteY10" fmla="*/ 198814 h 1394040"/>
                        <a:gd name="connsiteX0" fmla="*/ 192444 w 1686445"/>
                        <a:gd name="connsiteY0" fmla="*/ 198814 h 1394038"/>
                        <a:gd name="connsiteX1" fmla="*/ 445575 w 1686445"/>
                        <a:gd name="connsiteY1" fmla="*/ 52191 h 1394038"/>
                        <a:gd name="connsiteX2" fmla="*/ 978013 w 1686445"/>
                        <a:gd name="connsiteY2" fmla="*/ 152184 h 1394038"/>
                        <a:gd name="connsiteX3" fmla="*/ 1683694 w 1686445"/>
                        <a:gd name="connsiteY3" fmla="*/ 836208 h 1394038"/>
                        <a:gd name="connsiteX4" fmla="*/ 1201565 w 1686445"/>
                        <a:gd name="connsiteY4" fmla="*/ 956452 h 1394038"/>
                        <a:gd name="connsiteX5" fmla="*/ 1032372 w 1686445"/>
                        <a:gd name="connsiteY5" fmla="*/ 880762 h 1394038"/>
                        <a:gd name="connsiteX6" fmla="*/ 866741 w 1686445"/>
                        <a:gd name="connsiteY6" fmla="*/ 887889 h 1394038"/>
                        <a:gd name="connsiteX7" fmla="*/ 606594 w 1686445"/>
                        <a:gd name="connsiteY7" fmla="*/ 1018733 h 1394038"/>
                        <a:gd name="connsiteX8" fmla="*/ 33974 w 1686445"/>
                        <a:gd name="connsiteY8" fmla="*/ 1384114 h 1394038"/>
                        <a:gd name="connsiteX9" fmla="*/ 74418 w 1686445"/>
                        <a:gd name="connsiteY9" fmla="*/ 603516 h 1394038"/>
                        <a:gd name="connsiteX10" fmla="*/ 192444 w 1686445"/>
                        <a:gd name="connsiteY10" fmla="*/ 198814 h 1394038"/>
                        <a:gd name="connsiteX0" fmla="*/ 192444 w 1656603"/>
                        <a:gd name="connsiteY0" fmla="*/ 198814 h 1394040"/>
                        <a:gd name="connsiteX1" fmla="*/ 445575 w 1656603"/>
                        <a:gd name="connsiteY1" fmla="*/ 52191 h 1394040"/>
                        <a:gd name="connsiteX2" fmla="*/ 978013 w 1656603"/>
                        <a:gd name="connsiteY2" fmla="*/ 152184 h 1394040"/>
                        <a:gd name="connsiteX3" fmla="*/ 1653736 w 1656603"/>
                        <a:gd name="connsiteY3" fmla="*/ 839976 h 1394040"/>
                        <a:gd name="connsiteX4" fmla="*/ 1201565 w 1656603"/>
                        <a:gd name="connsiteY4" fmla="*/ 956452 h 1394040"/>
                        <a:gd name="connsiteX5" fmla="*/ 1032372 w 1656603"/>
                        <a:gd name="connsiteY5" fmla="*/ 880762 h 1394040"/>
                        <a:gd name="connsiteX6" fmla="*/ 866741 w 1656603"/>
                        <a:gd name="connsiteY6" fmla="*/ 887889 h 1394040"/>
                        <a:gd name="connsiteX7" fmla="*/ 606594 w 1656603"/>
                        <a:gd name="connsiteY7" fmla="*/ 1018733 h 1394040"/>
                        <a:gd name="connsiteX8" fmla="*/ 33974 w 1656603"/>
                        <a:gd name="connsiteY8" fmla="*/ 1384114 h 1394040"/>
                        <a:gd name="connsiteX9" fmla="*/ 74418 w 1656603"/>
                        <a:gd name="connsiteY9" fmla="*/ 603516 h 1394040"/>
                        <a:gd name="connsiteX10" fmla="*/ 192444 w 1656603"/>
                        <a:gd name="connsiteY10" fmla="*/ 198814 h 1394040"/>
                        <a:gd name="connsiteX0" fmla="*/ 192444 w 1658282"/>
                        <a:gd name="connsiteY0" fmla="*/ 205464 h 1400688"/>
                        <a:gd name="connsiteX1" fmla="*/ 445575 w 1658282"/>
                        <a:gd name="connsiteY1" fmla="*/ 58841 h 1400688"/>
                        <a:gd name="connsiteX2" fmla="*/ 978013 w 1658282"/>
                        <a:gd name="connsiteY2" fmla="*/ 158834 h 1400688"/>
                        <a:gd name="connsiteX3" fmla="*/ 1419186 w 1658282"/>
                        <a:gd name="connsiteY3" fmla="*/ 506047 h 1400688"/>
                        <a:gd name="connsiteX4" fmla="*/ 1653736 w 1658282"/>
                        <a:gd name="connsiteY4" fmla="*/ 846626 h 1400688"/>
                        <a:gd name="connsiteX5" fmla="*/ 1201565 w 1658282"/>
                        <a:gd name="connsiteY5" fmla="*/ 963102 h 1400688"/>
                        <a:gd name="connsiteX6" fmla="*/ 1032372 w 1658282"/>
                        <a:gd name="connsiteY6" fmla="*/ 887412 h 1400688"/>
                        <a:gd name="connsiteX7" fmla="*/ 866741 w 1658282"/>
                        <a:gd name="connsiteY7" fmla="*/ 894539 h 1400688"/>
                        <a:gd name="connsiteX8" fmla="*/ 606594 w 1658282"/>
                        <a:gd name="connsiteY8" fmla="*/ 1025383 h 1400688"/>
                        <a:gd name="connsiteX9" fmla="*/ 33974 w 1658282"/>
                        <a:gd name="connsiteY9" fmla="*/ 1390764 h 1400688"/>
                        <a:gd name="connsiteX10" fmla="*/ 74418 w 1658282"/>
                        <a:gd name="connsiteY10" fmla="*/ 610166 h 1400688"/>
                        <a:gd name="connsiteX11" fmla="*/ 192444 w 1658282"/>
                        <a:gd name="connsiteY11" fmla="*/ 205464 h 1400688"/>
                        <a:gd name="connsiteX0" fmla="*/ 192444 w 1658284"/>
                        <a:gd name="connsiteY0" fmla="*/ 205464 h 1435914"/>
                        <a:gd name="connsiteX1" fmla="*/ 445575 w 1658284"/>
                        <a:gd name="connsiteY1" fmla="*/ 58841 h 1435914"/>
                        <a:gd name="connsiteX2" fmla="*/ 978013 w 1658284"/>
                        <a:gd name="connsiteY2" fmla="*/ 158834 h 1435914"/>
                        <a:gd name="connsiteX3" fmla="*/ 1419186 w 1658284"/>
                        <a:gd name="connsiteY3" fmla="*/ 506047 h 1435914"/>
                        <a:gd name="connsiteX4" fmla="*/ 1653736 w 1658284"/>
                        <a:gd name="connsiteY4" fmla="*/ 846626 h 1435914"/>
                        <a:gd name="connsiteX5" fmla="*/ 1201565 w 1658284"/>
                        <a:gd name="connsiteY5" fmla="*/ 963102 h 1435914"/>
                        <a:gd name="connsiteX6" fmla="*/ 1032372 w 1658284"/>
                        <a:gd name="connsiteY6" fmla="*/ 887412 h 1435914"/>
                        <a:gd name="connsiteX7" fmla="*/ 866741 w 1658284"/>
                        <a:gd name="connsiteY7" fmla="*/ 894539 h 1435914"/>
                        <a:gd name="connsiteX8" fmla="*/ 606594 w 1658284"/>
                        <a:gd name="connsiteY8" fmla="*/ 1025383 h 1435914"/>
                        <a:gd name="connsiteX9" fmla="*/ 306220 w 1658284"/>
                        <a:gd name="connsiteY9" fmla="*/ 1311885 h 1435914"/>
                        <a:gd name="connsiteX10" fmla="*/ 33974 w 1658284"/>
                        <a:gd name="connsiteY10" fmla="*/ 1390764 h 1435914"/>
                        <a:gd name="connsiteX11" fmla="*/ 74418 w 1658284"/>
                        <a:gd name="connsiteY11" fmla="*/ 610166 h 1435914"/>
                        <a:gd name="connsiteX12" fmla="*/ 192444 w 1658284"/>
                        <a:gd name="connsiteY12" fmla="*/ 205464 h 1435914"/>
                        <a:gd name="connsiteX0" fmla="*/ 227531 w 1693369"/>
                        <a:gd name="connsiteY0" fmla="*/ 205464 h 1435916"/>
                        <a:gd name="connsiteX1" fmla="*/ 480662 w 1693369"/>
                        <a:gd name="connsiteY1" fmla="*/ 58841 h 1435916"/>
                        <a:gd name="connsiteX2" fmla="*/ 1013100 w 1693369"/>
                        <a:gd name="connsiteY2" fmla="*/ 158834 h 1435916"/>
                        <a:gd name="connsiteX3" fmla="*/ 1454273 w 1693369"/>
                        <a:gd name="connsiteY3" fmla="*/ 506047 h 1435916"/>
                        <a:gd name="connsiteX4" fmla="*/ 1688823 w 1693369"/>
                        <a:gd name="connsiteY4" fmla="*/ 846626 h 1435916"/>
                        <a:gd name="connsiteX5" fmla="*/ 1236652 w 1693369"/>
                        <a:gd name="connsiteY5" fmla="*/ 963102 h 1435916"/>
                        <a:gd name="connsiteX6" fmla="*/ 1067459 w 1693369"/>
                        <a:gd name="connsiteY6" fmla="*/ 887412 h 1435916"/>
                        <a:gd name="connsiteX7" fmla="*/ 901828 w 1693369"/>
                        <a:gd name="connsiteY7" fmla="*/ 894539 h 1435916"/>
                        <a:gd name="connsiteX8" fmla="*/ 641681 w 1693369"/>
                        <a:gd name="connsiteY8" fmla="*/ 1025383 h 1435916"/>
                        <a:gd name="connsiteX9" fmla="*/ 341307 w 1693369"/>
                        <a:gd name="connsiteY9" fmla="*/ 1311885 h 1435916"/>
                        <a:gd name="connsiteX10" fmla="*/ 69061 w 1693369"/>
                        <a:gd name="connsiteY10" fmla="*/ 1390764 h 1435916"/>
                        <a:gd name="connsiteX11" fmla="*/ 18071 w 1693369"/>
                        <a:gd name="connsiteY11" fmla="*/ 614986 h 1435916"/>
                        <a:gd name="connsiteX12" fmla="*/ 227531 w 1693369"/>
                        <a:gd name="connsiteY12" fmla="*/ 205464 h 1435916"/>
                        <a:gd name="connsiteX0" fmla="*/ 227531 w 1693371"/>
                        <a:gd name="connsiteY0" fmla="*/ 125726 h 1356176"/>
                        <a:gd name="connsiteX1" fmla="*/ 765114 w 1693371"/>
                        <a:gd name="connsiteY1" fmla="*/ 92516 h 1356176"/>
                        <a:gd name="connsiteX2" fmla="*/ 1013100 w 1693371"/>
                        <a:gd name="connsiteY2" fmla="*/ 79096 h 1356176"/>
                        <a:gd name="connsiteX3" fmla="*/ 1454273 w 1693371"/>
                        <a:gd name="connsiteY3" fmla="*/ 426309 h 1356176"/>
                        <a:gd name="connsiteX4" fmla="*/ 1688823 w 1693371"/>
                        <a:gd name="connsiteY4" fmla="*/ 766888 h 1356176"/>
                        <a:gd name="connsiteX5" fmla="*/ 1236652 w 1693371"/>
                        <a:gd name="connsiteY5" fmla="*/ 883364 h 1356176"/>
                        <a:gd name="connsiteX6" fmla="*/ 1067459 w 1693371"/>
                        <a:gd name="connsiteY6" fmla="*/ 807674 h 1356176"/>
                        <a:gd name="connsiteX7" fmla="*/ 901828 w 1693371"/>
                        <a:gd name="connsiteY7" fmla="*/ 814801 h 1356176"/>
                        <a:gd name="connsiteX8" fmla="*/ 641681 w 1693371"/>
                        <a:gd name="connsiteY8" fmla="*/ 945645 h 1356176"/>
                        <a:gd name="connsiteX9" fmla="*/ 341307 w 1693371"/>
                        <a:gd name="connsiteY9" fmla="*/ 1232147 h 1356176"/>
                        <a:gd name="connsiteX10" fmla="*/ 69061 w 1693371"/>
                        <a:gd name="connsiteY10" fmla="*/ 1311026 h 1356176"/>
                        <a:gd name="connsiteX11" fmla="*/ 18071 w 1693371"/>
                        <a:gd name="connsiteY11" fmla="*/ 535248 h 1356176"/>
                        <a:gd name="connsiteX12" fmla="*/ 227531 w 1693371"/>
                        <a:gd name="connsiteY12" fmla="*/ 125726 h 1356176"/>
                        <a:gd name="connsiteX0" fmla="*/ 227531 w 1693290"/>
                        <a:gd name="connsiteY0" fmla="*/ 102697 h 1333149"/>
                        <a:gd name="connsiteX1" fmla="*/ 765114 w 1693290"/>
                        <a:gd name="connsiteY1" fmla="*/ 69487 h 1333149"/>
                        <a:gd name="connsiteX2" fmla="*/ 1013100 w 1693290"/>
                        <a:gd name="connsiteY2" fmla="*/ 56067 h 1333149"/>
                        <a:gd name="connsiteX3" fmla="*/ 1073472 w 1693290"/>
                        <a:gd name="connsiteY3" fmla="*/ 342267 h 1333149"/>
                        <a:gd name="connsiteX4" fmla="*/ 1454273 w 1693290"/>
                        <a:gd name="connsiteY4" fmla="*/ 403280 h 1333149"/>
                        <a:gd name="connsiteX5" fmla="*/ 1688823 w 1693290"/>
                        <a:gd name="connsiteY5" fmla="*/ 743859 h 1333149"/>
                        <a:gd name="connsiteX6" fmla="*/ 1236652 w 1693290"/>
                        <a:gd name="connsiteY6" fmla="*/ 860335 h 1333149"/>
                        <a:gd name="connsiteX7" fmla="*/ 1067459 w 1693290"/>
                        <a:gd name="connsiteY7" fmla="*/ 784645 h 1333149"/>
                        <a:gd name="connsiteX8" fmla="*/ 901828 w 1693290"/>
                        <a:gd name="connsiteY8" fmla="*/ 791772 h 1333149"/>
                        <a:gd name="connsiteX9" fmla="*/ 641681 w 1693290"/>
                        <a:gd name="connsiteY9" fmla="*/ 922616 h 1333149"/>
                        <a:gd name="connsiteX10" fmla="*/ 341307 w 1693290"/>
                        <a:gd name="connsiteY10" fmla="*/ 1209118 h 1333149"/>
                        <a:gd name="connsiteX11" fmla="*/ 69061 w 1693290"/>
                        <a:gd name="connsiteY11" fmla="*/ 1287997 h 1333149"/>
                        <a:gd name="connsiteX12" fmla="*/ 18071 w 1693290"/>
                        <a:gd name="connsiteY12" fmla="*/ 512219 h 1333149"/>
                        <a:gd name="connsiteX13" fmla="*/ 227531 w 1693290"/>
                        <a:gd name="connsiteY13" fmla="*/ 102697 h 1333149"/>
                        <a:gd name="connsiteX0" fmla="*/ 227531 w 1693288"/>
                        <a:gd name="connsiteY0" fmla="*/ 51676 h 1282126"/>
                        <a:gd name="connsiteX1" fmla="*/ 765114 w 1693288"/>
                        <a:gd name="connsiteY1" fmla="*/ 18466 h 1282126"/>
                        <a:gd name="connsiteX2" fmla="*/ 935587 w 1693288"/>
                        <a:gd name="connsiteY2" fmla="*/ 167705 h 1282126"/>
                        <a:gd name="connsiteX3" fmla="*/ 1073472 w 1693288"/>
                        <a:gd name="connsiteY3" fmla="*/ 291246 h 1282126"/>
                        <a:gd name="connsiteX4" fmla="*/ 1454273 w 1693288"/>
                        <a:gd name="connsiteY4" fmla="*/ 352259 h 1282126"/>
                        <a:gd name="connsiteX5" fmla="*/ 1688823 w 1693288"/>
                        <a:gd name="connsiteY5" fmla="*/ 692838 h 1282126"/>
                        <a:gd name="connsiteX6" fmla="*/ 1236652 w 1693288"/>
                        <a:gd name="connsiteY6" fmla="*/ 809314 h 1282126"/>
                        <a:gd name="connsiteX7" fmla="*/ 1067459 w 1693288"/>
                        <a:gd name="connsiteY7" fmla="*/ 733624 h 1282126"/>
                        <a:gd name="connsiteX8" fmla="*/ 901828 w 1693288"/>
                        <a:gd name="connsiteY8" fmla="*/ 740751 h 1282126"/>
                        <a:gd name="connsiteX9" fmla="*/ 641681 w 1693288"/>
                        <a:gd name="connsiteY9" fmla="*/ 871595 h 1282126"/>
                        <a:gd name="connsiteX10" fmla="*/ 341307 w 1693288"/>
                        <a:gd name="connsiteY10" fmla="*/ 1158097 h 1282126"/>
                        <a:gd name="connsiteX11" fmla="*/ 69061 w 1693288"/>
                        <a:gd name="connsiteY11" fmla="*/ 1236976 h 1282126"/>
                        <a:gd name="connsiteX12" fmla="*/ 18071 w 1693288"/>
                        <a:gd name="connsiteY12" fmla="*/ 461198 h 1282126"/>
                        <a:gd name="connsiteX13" fmla="*/ 227531 w 1693288"/>
                        <a:gd name="connsiteY13" fmla="*/ 51676 h 1282126"/>
                        <a:gd name="connsiteX0" fmla="*/ 227531 w 1693290"/>
                        <a:gd name="connsiteY0" fmla="*/ 60136 h 1290588"/>
                        <a:gd name="connsiteX1" fmla="*/ 765114 w 1693290"/>
                        <a:gd name="connsiteY1" fmla="*/ 26926 h 1290588"/>
                        <a:gd name="connsiteX2" fmla="*/ 1073472 w 1693290"/>
                        <a:gd name="connsiteY2" fmla="*/ 299706 h 1290588"/>
                        <a:gd name="connsiteX3" fmla="*/ 1454273 w 1693290"/>
                        <a:gd name="connsiteY3" fmla="*/ 360719 h 1290588"/>
                        <a:gd name="connsiteX4" fmla="*/ 1688823 w 1693290"/>
                        <a:gd name="connsiteY4" fmla="*/ 701298 h 1290588"/>
                        <a:gd name="connsiteX5" fmla="*/ 1236652 w 1693290"/>
                        <a:gd name="connsiteY5" fmla="*/ 817774 h 1290588"/>
                        <a:gd name="connsiteX6" fmla="*/ 1067459 w 1693290"/>
                        <a:gd name="connsiteY6" fmla="*/ 742084 h 1290588"/>
                        <a:gd name="connsiteX7" fmla="*/ 901828 w 1693290"/>
                        <a:gd name="connsiteY7" fmla="*/ 749211 h 1290588"/>
                        <a:gd name="connsiteX8" fmla="*/ 641681 w 1693290"/>
                        <a:gd name="connsiteY8" fmla="*/ 880055 h 1290588"/>
                        <a:gd name="connsiteX9" fmla="*/ 341307 w 1693290"/>
                        <a:gd name="connsiteY9" fmla="*/ 1166557 h 1290588"/>
                        <a:gd name="connsiteX10" fmla="*/ 69061 w 1693290"/>
                        <a:gd name="connsiteY10" fmla="*/ 1245436 h 1290588"/>
                        <a:gd name="connsiteX11" fmla="*/ 18071 w 1693290"/>
                        <a:gd name="connsiteY11" fmla="*/ 469658 h 1290588"/>
                        <a:gd name="connsiteX12" fmla="*/ 227531 w 1693290"/>
                        <a:gd name="connsiteY12" fmla="*/ 60136 h 1290588"/>
                        <a:gd name="connsiteX0" fmla="*/ 227531 w 1695510"/>
                        <a:gd name="connsiteY0" fmla="*/ 60136 h 1290586"/>
                        <a:gd name="connsiteX1" fmla="*/ 765114 w 1695510"/>
                        <a:gd name="connsiteY1" fmla="*/ 26926 h 1290586"/>
                        <a:gd name="connsiteX2" fmla="*/ 1073472 w 1695510"/>
                        <a:gd name="connsiteY2" fmla="*/ 299706 h 1290586"/>
                        <a:gd name="connsiteX3" fmla="*/ 1517603 w 1695510"/>
                        <a:gd name="connsiteY3" fmla="*/ 510112 h 1290586"/>
                        <a:gd name="connsiteX4" fmla="*/ 1688823 w 1695510"/>
                        <a:gd name="connsiteY4" fmla="*/ 701298 h 1290586"/>
                        <a:gd name="connsiteX5" fmla="*/ 1236652 w 1695510"/>
                        <a:gd name="connsiteY5" fmla="*/ 817774 h 1290586"/>
                        <a:gd name="connsiteX6" fmla="*/ 1067459 w 1695510"/>
                        <a:gd name="connsiteY6" fmla="*/ 742084 h 1290586"/>
                        <a:gd name="connsiteX7" fmla="*/ 901828 w 1695510"/>
                        <a:gd name="connsiteY7" fmla="*/ 749211 h 1290586"/>
                        <a:gd name="connsiteX8" fmla="*/ 641681 w 1695510"/>
                        <a:gd name="connsiteY8" fmla="*/ 880055 h 1290586"/>
                        <a:gd name="connsiteX9" fmla="*/ 341307 w 1695510"/>
                        <a:gd name="connsiteY9" fmla="*/ 1166557 h 1290586"/>
                        <a:gd name="connsiteX10" fmla="*/ 69061 w 1695510"/>
                        <a:gd name="connsiteY10" fmla="*/ 1245436 h 1290586"/>
                        <a:gd name="connsiteX11" fmla="*/ 18071 w 1695510"/>
                        <a:gd name="connsiteY11" fmla="*/ 469658 h 1290586"/>
                        <a:gd name="connsiteX12" fmla="*/ 227531 w 1695510"/>
                        <a:gd name="connsiteY12" fmla="*/ 60136 h 1290586"/>
                        <a:gd name="connsiteX0" fmla="*/ 227531 w 1693946"/>
                        <a:gd name="connsiteY0" fmla="*/ 60136 h 1290588"/>
                        <a:gd name="connsiteX1" fmla="*/ 765114 w 1693946"/>
                        <a:gd name="connsiteY1" fmla="*/ 26926 h 1290588"/>
                        <a:gd name="connsiteX2" fmla="*/ 1073472 w 1693946"/>
                        <a:gd name="connsiteY2" fmla="*/ 299706 h 1290588"/>
                        <a:gd name="connsiteX3" fmla="*/ 1517603 w 1693946"/>
                        <a:gd name="connsiteY3" fmla="*/ 510112 h 1290588"/>
                        <a:gd name="connsiteX4" fmla="*/ 1688823 w 1693946"/>
                        <a:gd name="connsiteY4" fmla="*/ 701298 h 1290588"/>
                        <a:gd name="connsiteX5" fmla="*/ 1236652 w 1693946"/>
                        <a:gd name="connsiteY5" fmla="*/ 817774 h 1290588"/>
                        <a:gd name="connsiteX6" fmla="*/ 1067459 w 1693946"/>
                        <a:gd name="connsiteY6" fmla="*/ 742084 h 1290588"/>
                        <a:gd name="connsiteX7" fmla="*/ 901828 w 1693946"/>
                        <a:gd name="connsiteY7" fmla="*/ 749211 h 1290588"/>
                        <a:gd name="connsiteX8" fmla="*/ 641681 w 1693946"/>
                        <a:gd name="connsiteY8" fmla="*/ 880055 h 1290588"/>
                        <a:gd name="connsiteX9" fmla="*/ 341307 w 1693946"/>
                        <a:gd name="connsiteY9" fmla="*/ 1166557 h 1290588"/>
                        <a:gd name="connsiteX10" fmla="*/ 69061 w 1693946"/>
                        <a:gd name="connsiteY10" fmla="*/ 1245436 h 1290588"/>
                        <a:gd name="connsiteX11" fmla="*/ 18071 w 1693946"/>
                        <a:gd name="connsiteY11" fmla="*/ 469658 h 1290588"/>
                        <a:gd name="connsiteX12" fmla="*/ 227531 w 1693946"/>
                        <a:gd name="connsiteY12" fmla="*/ 60136 h 1290588"/>
                        <a:gd name="connsiteX0" fmla="*/ 227531 w 1693946"/>
                        <a:gd name="connsiteY0" fmla="*/ 60136 h 1290586"/>
                        <a:gd name="connsiteX1" fmla="*/ 765114 w 1693946"/>
                        <a:gd name="connsiteY1" fmla="*/ 26926 h 1290586"/>
                        <a:gd name="connsiteX2" fmla="*/ 1073472 w 1693946"/>
                        <a:gd name="connsiteY2" fmla="*/ 299706 h 1290586"/>
                        <a:gd name="connsiteX3" fmla="*/ 1517603 w 1693946"/>
                        <a:gd name="connsiteY3" fmla="*/ 510112 h 1290586"/>
                        <a:gd name="connsiteX4" fmla="*/ 1688823 w 1693946"/>
                        <a:gd name="connsiteY4" fmla="*/ 701298 h 1290586"/>
                        <a:gd name="connsiteX5" fmla="*/ 1236652 w 1693946"/>
                        <a:gd name="connsiteY5" fmla="*/ 817774 h 1290586"/>
                        <a:gd name="connsiteX6" fmla="*/ 1067459 w 1693946"/>
                        <a:gd name="connsiteY6" fmla="*/ 742084 h 1290586"/>
                        <a:gd name="connsiteX7" fmla="*/ 901828 w 1693946"/>
                        <a:gd name="connsiteY7" fmla="*/ 749211 h 1290586"/>
                        <a:gd name="connsiteX8" fmla="*/ 641681 w 1693946"/>
                        <a:gd name="connsiteY8" fmla="*/ 880055 h 1290586"/>
                        <a:gd name="connsiteX9" fmla="*/ 341307 w 1693946"/>
                        <a:gd name="connsiteY9" fmla="*/ 1166557 h 1290586"/>
                        <a:gd name="connsiteX10" fmla="*/ 69061 w 1693946"/>
                        <a:gd name="connsiteY10" fmla="*/ 1245436 h 1290586"/>
                        <a:gd name="connsiteX11" fmla="*/ 18071 w 1693946"/>
                        <a:gd name="connsiteY11" fmla="*/ 469658 h 1290586"/>
                        <a:gd name="connsiteX12" fmla="*/ 227531 w 1693946"/>
                        <a:gd name="connsiteY12" fmla="*/ 60136 h 1290586"/>
                        <a:gd name="connsiteX0" fmla="*/ 227531 w 1694134"/>
                        <a:gd name="connsiteY0" fmla="*/ 60136 h 1290588"/>
                        <a:gd name="connsiteX1" fmla="*/ 765114 w 1694134"/>
                        <a:gd name="connsiteY1" fmla="*/ 26926 h 1290588"/>
                        <a:gd name="connsiteX2" fmla="*/ 1073472 w 1694134"/>
                        <a:gd name="connsiteY2" fmla="*/ 299706 h 1290588"/>
                        <a:gd name="connsiteX3" fmla="*/ 1523433 w 1694134"/>
                        <a:gd name="connsiteY3" fmla="*/ 491562 h 1290588"/>
                        <a:gd name="connsiteX4" fmla="*/ 1688823 w 1694134"/>
                        <a:gd name="connsiteY4" fmla="*/ 701298 h 1290588"/>
                        <a:gd name="connsiteX5" fmla="*/ 1236652 w 1694134"/>
                        <a:gd name="connsiteY5" fmla="*/ 817774 h 1290588"/>
                        <a:gd name="connsiteX6" fmla="*/ 1067459 w 1694134"/>
                        <a:gd name="connsiteY6" fmla="*/ 742084 h 1290588"/>
                        <a:gd name="connsiteX7" fmla="*/ 901828 w 1694134"/>
                        <a:gd name="connsiteY7" fmla="*/ 749211 h 1290588"/>
                        <a:gd name="connsiteX8" fmla="*/ 641681 w 1694134"/>
                        <a:gd name="connsiteY8" fmla="*/ 880055 h 1290588"/>
                        <a:gd name="connsiteX9" fmla="*/ 341307 w 1694134"/>
                        <a:gd name="connsiteY9" fmla="*/ 1166557 h 1290588"/>
                        <a:gd name="connsiteX10" fmla="*/ 69061 w 1694134"/>
                        <a:gd name="connsiteY10" fmla="*/ 1245436 h 1290588"/>
                        <a:gd name="connsiteX11" fmla="*/ 18071 w 1694134"/>
                        <a:gd name="connsiteY11" fmla="*/ 469658 h 1290588"/>
                        <a:gd name="connsiteX12" fmla="*/ 227531 w 1694134"/>
                        <a:gd name="connsiteY12" fmla="*/ 60136 h 1290588"/>
                        <a:gd name="connsiteX0" fmla="*/ 227531 w 1658651"/>
                        <a:gd name="connsiteY0" fmla="*/ 60136 h 1290586"/>
                        <a:gd name="connsiteX1" fmla="*/ 765114 w 1658651"/>
                        <a:gd name="connsiteY1" fmla="*/ 26926 h 1290586"/>
                        <a:gd name="connsiteX2" fmla="*/ 1073472 w 1658651"/>
                        <a:gd name="connsiteY2" fmla="*/ 299706 h 1290586"/>
                        <a:gd name="connsiteX3" fmla="*/ 1523433 w 1658651"/>
                        <a:gd name="connsiteY3" fmla="*/ 491562 h 1290586"/>
                        <a:gd name="connsiteX4" fmla="*/ 1651728 w 1658651"/>
                        <a:gd name="connsiteY4" fmla="*/ 689633 h 1290586"/>
                        <a:gd name="connsiteX5" fmla="*/ 1236652 w 1658651"/>
                        <a:gd name="connsiteY5" fmla="*/ 817774 h 1290586"/>
                        <a:gd name="connsiteX6" fmla="*/ 1067459 w 1658651"/>
                        <a:gd name="connsiteY6" fmla="*/ 742084 h 1290586"/>
                        <a:gd name="connsiteX7" fmla="*/ 901828 w 1658651"/>
                        <a:gd name="connsiteY7" fmla="*/ 749211 h 1290586"/>
                        <a:gd name="connsiteX8" fmla="*/ 641681 w 1658651"/>
                        <a:gd name="connsiteY8" fmla="*/ 880055 h 1290586"/>
                        <a:gd name="connsiteX9" fmla="*/ 341307 w 1658651"/>
                        <a:gd name="connsiteY9" fmla="*/ 1166557 h 1290586"/>
                        <a:gd name="connsiteX10" fmla="*/ 69061 w 1658651"/>
                        <a:gd name="connsiteY10" fmla="*/ 1245436 h 1290586"/>
                        <a:gd name="connsiteX11" fmla="*/ 18071 w 1658651"/>
                        <a:gd name="connsiteY11" fmla="*/ 469658 h 1290586"/>
                        <a:gd name="connsiteX12" fmla="*/ 227531 w 1658651"/>
                        <a:gd name="connsiteY12" fmla="*/ 60136 h 1290586"/>
                        <a:gd name="connsiteX0" fmla="*/ 227531 w 1658651"/>
                        <a:gd name="connsiteY0" fmla="*/ 60136 h 1290588"/>
                        <a:gd name="connsiteX1" fmla="*/ 765114 w 1658651"/>
                        <a:gd name="connsiteY1" fmla="*/ 26926 h 1290588"/>
                        <a:gd name="connsiteX2" fmla="*/ 1073472 w 1658651"/>
                        <a:gd name="connsiteY2" fmla="*/ 299706 h 1290588"/>
                        <a:gd name="connsiteX3" fmla="*/ 1523433 w 1658651"/>
                        <a:gd name="connsiteY3" fmla="*/ 491562 h 1290588"/>
                        <a:gd name="connsiteX4" fmla="*/ 1651728 w 1658651"/>
                        <a:gd name="connsiteY4" fmla="*/ 689633 h 1290588"/>
                        <a:gd name="connsiteX5" fmla="*/ 1213875 w 1658651"/>
                        <a:gd name="connsiteY5" fmla="*/ 1008433 h 1290588"/>
                        <a:gd name="connsiteX6" fmla="*/ 1067459 w 1658651"/>
                        <a:gd name="connsiteY6" fmla="*/ 742084 h 1290588"/>
                        <a:gd name="connsiteX7" fmla="*/ 901828 w 1658651"/>
                        <a:gd name="connsiteY7" fmla="*/ 749211 h 1290588"/>
                        <a:gd name="connsiteX8" fmla="*/ 641681 w 1658651"/>
                        <a:gd name="connsiteY8" fmla="*/ 880055 h 1290588"/>
                        <a:gd name="connsiteX9" fmla="*/ 341307 w 1658651"/>
                        <a:gd name="connsiteY9" fmla="*/ 1166557 h 1290588"/>
                        <a:gd name="connsiteX10" fmla="*/ 69061 w 1658651"/>
                        <a:gd name="connsiteY10" fmla="*/ 1245436 h 1290588"/>
                        <a:gd name="connsiteX11" fmla="*/ 18071 w 1658651"/>
                        <a:gd name="connsiteY11" fmla="*/ 469658 h 1290588"/>
                        <a:gd name="connsiteX12" fmla="*/ 227531 w 1658651"/>
                        <a:gd name="connsiteY12" fmla="*/ 60136 h 1290588"/>
                        <a:gd name="connsiteX0" fmla="*/ 227531 w 1658651"/>
                        <a:gd name="connsiteY0" fmla="*/ 60136 h 1290586"/>
                        <a:gd name="connsiteX1" fmla="*/ 765114 w 1658651"/>
                        <a:gd name="connsiteY1" fmla="*/ 26926 h 1290586"/>
                        <a:gd name="connsiteX2" fmla="*/ 1073472 w 1658651"/>
                        <a:gd name="connsiteY2" fmla="*/ 299706 h 1290586"/>
                        <a:gd name="connsiteX3" fmla="*/ 1523433 w 1658651"/>
                        <a:gd name="connsiteY3" fmla="*/ 491562 h 1290586"/>
                        <a:gd name="connsiteX4" fmla="*/ 1651728 w 1658651"/>
                        <a:gd name="connsiteY4" fmla="*/ 689633 h 1290586"/>
                        <a:gd name="connsiteX5" fmla="*/ 1526003 w 1658651"/>
                        <a:gd name="connsiteY5" fmla="*/ 869992 h 1290586"/>
                        <a:gd name="connsiteX6" fmla="*/ 1213875 w 1658651"/>
                        <a:gd name="connsiteY6" fmla="*/ 1008433 h 1290586"/>
                        <a:gd name="connsiteX7" fmla="*/ 1067459 w 1658651"/>
                        <a:gd name="connsiteY7" fmla="*/ 742084 h 1290586"/>
                        <a:gd name="connsiteX8" fmla="*/ 901828 w 1658651"/>
                        <a:gd name="connsiteY8" fmla="*/ 749211 h 1290586"/>
                        <a:gd name="connsiteX9" fmla="*/ 641681 w 1658651"/>
                        <a:gd name="connsiteY9" fmla="*/ 880055 h 1290586"/>
                        <a:gd name="connsiteX10" fmla="*/ 341307 w 1658651"/>
                        <a:gd name="connsiteY10" fmla="*/ 1166557 h 1290586"/>
                        <a:gd name="connsiteX11" fmla="*/ 69061 w 1658651"/>
                        <a:gd name="connsiteY11" fmla="*/ 1245436 h 1290586"/>
                        <a:gd name="connsiteX12" fmla="*/ 18071 w 1658651"/>
                        <a:gd name="connsiteY12" fmla="*/ 469658 h 1290586"/>
                        <a:gd name="connsiteX13" fmla="*/ 227531 w 1658651"/>
                        <a:gd name="connsiteY13" fmla="*/ 60136 h 1290586"/>
                        <a:gd name="connsiteX0" fmla="*/ 227531 w 1658651"/>
                        <a:gd name="connsiteY0" fmla="*/ 60136 h 1290588"/>
                        <a:gd name="connsiteX1" fmla="*/ 765114 w 1658651"/>
                        <a:gd name="connsiteY1" fmla="*/ 26926 h 1290588"/>
                        <a:gd name="connsiteX2" fmla="*/ 1073472 w 1658651"/>
                        <a:gd name="connsiteY2" fmla="*/ 299706 h 1290588"/>
                        <a:gd name="connsiteX3" fmla="*/ 1523433 w 1658651"/>
                        <a:gd name="connsiteY3" fmla="*/ 491562 h 1290588"/>
                        <a:gd name="connsiteX4" fmla="*/ 1651728 w 1658651"/>
                        <a:gd name="connsiteY4" fmla="*/ 689633 h 1290588"/>
                        <a:gd name="connsiteX5" fmla="*/ 1526003 w 1658651"/>
                        <a:gd name="connsiteY5" fmla="*/ 869992 h 1290588"/>
                        <a:gd name="connsiteX6" fmla="*/ 1213875 w 1658651"/>
                        <a:gd name="connsiteY6" fmla="*/ 1008433 h 1290588"/>
                        <a:gd name="connsiteX7" fmla="*/ 1067459 w 1658651"/>
                        <a:gd name="connsiteY7" fmla="*/ 742084 h 1290588"/>
                        <a:gd name="connsiteX8" fmla="*/ 901828 w 1658651"/>
                        <a:gd name="connsiteY8" fmla="*/ 749211 h 1290588"/>
                        <a:gd name="connsiteX9" fmla="*/ 641681 w 1658651"/>
                        <a:gd name="connsiteY9" fmla="*/ 880055 h 1290588"/>
                        <a:gd name="connsiteX10" fmla="*/ 341307 w 1658651"/>
                        <a:gd name="connsiteY10" fmla="*/ 1166557 h 1290588"/>
                        <a:gd name="connsiteX11" fmla="*/ 69061 w 1658651"/>
                        <a:gd name="connsiteY11" fmla="*/ 1245436 h 1290588"/>
                        <a:gd name="connsiteX12" fmla="*/ 18071 w 1658651"/>
                        <a:gd name="connsiteY12" fmla="*/ 469658 h 1290588"/>
                        <a:gd name="connsiteX13" fmla="*/ 227531 w 1658651"/>
                        <a:gd name="connsiteY13" fmla="*/ 60136 h 1290588"/>
                        <a:gd name="connsiteX0" fmla="*/ 227531 w 1658651"/>
                        <a:gd name="connsiteY0" fmla="*/ 60136 h 1290586"/>
                        <a:gd name="connsiteX1" fmla="*/ 765114 w 1658651"/>
                        <a:gd name="connsiteY1" fmla="*/ 26926 h 1290586"/>
                        <a:gd name="connsiteX2" fmla="*/ 1073472 w 1658651"/>
                        <a:gd name="connsiteY2" fmla="*/ 299706 h 1290586"/>
                        <a:gd name="connsiteX3" fmla="*/ 1523433 w 1658651"/>
                        <a:gd name="connsiteY3" fmla="*/ 491562 h 1290586"/>
                        <a:gd name="connsiteX4" fmla="*/ 1651728 w 1658651"/>
                        <a:gd name="connsiteY4" fmla="*/ 689633 h 1290586"/>
                        <a:gd name="connsiteX5" fmla="*/ 1509918 w 1658651"/>
                        <a:gd name="connsiteY5" fmla="*/ 860139 h 1290586"/>
                        <a:gd name="connsiteX6" fmla="*/ 1213875 w 1658651"/>
                        <a:gd name="connsiteY6" fmla="*/ 1008433 h 1290586"/>
                        <a:gd name="connsiteX7" fmla="*/ 1067459 w 1658651"/>
                        <a:gd name="connsiteY7" fmla="*/ 742084 h 1290586"/>
                        <a:gd name="connsiteX8" fmla="*/ 901828 w 1658651"/>
                        <a:gd name="connsiteY8" fmla="*/ 749211 h 1290586"/>
                        <a:gd name="connsiteX9" fmla="*/ 641681 w 1658651"/>
                        <a:gd name="connsiteY9" fmla="*/ 880055 h 1290586"/>
                        <a:gd name="connsiteX10" fmla="*/ 341307 w 1658651"/>
                        <a:gd name="connsiteY10" fmla="*/ 1166557 h 1290586"/>
                        <a:gd name="connsiteX11" fmla="*/ 69061 w 1658651"/>
                        <a:gd name="connsiteY11" fmla="*/ 1245436 h 1290586"/>
                        <a:gd name="connsiteX12" fmla="*/ 18071 w 1658651"/>
                        <a:gd name="connsiteY12" fmla="*/ 469658 h 1290586"/>
                        <a:gd name="connsiteX13" fmla="*/ 227531 w 1658651"/>
                        <a:gd name="connsiteY13" fmla="*/ 60136 h 1290586"/>
                        <a:gd name="connsiteX0" fmla="*/ 227531 w 1658651"/>
                        <a:gd name="connsiteY0" fmla="*/ 60136 h 1290588"/>
                        <a:gd name="connsiteX1" fmla="*/ 765114 w 1658651"/>
                        <a:gd name="connsiteY1" fmla="*/ 26926 h 1290588"/>
                        <a:gd name="connsiteX2" fmla="*/ 1073472 w 1658651"/>
                        <a:gd name="connsiteY2" fmla="*/ 299706 h 1290588"/>
                        <a:gd name="connsiteX3" fmla="*/ 1523433 w 1658651"/>
                        <a:gd name="connsiteY3" fmla="*/ 491562 h 1290588"/>
                        <a:gd name="connsiteX4" fmla="*/ 1651728 w 1658651"/>
                        <a:gd name="connsiteY4" fmla="*/ 689633 h 1290588"/>
                        <a:gd name="connsiteX5" fmla="*/ 1509918 w 1658651"/>
                        <a:gd name="connsiteY5" fmla="*/ 860139 h 1290588"/>
                        <a:gd name="connsiteX6" fmla="*/ 1213875 w 1658651"/>
                        <a:gd name="connsiteY6" fmla="*/ 1008433 h 1290588"/>
                        <a:gd name="connsiteX7" fmla="*/ 1067459 w 1658651"/>
                        <a:gd name="connsiteY7" fmla="*/ 742084 h 1290588"/>
                        <a:gd name="connsiteX8" fmla="*/ 901828 w 1658651"/>
                        <a:gd name="connsiteY8" fmla="*/ 749211 h 1290588"/>
                        <a:gd name="connsiteX9" fmla="*/ 641681 w 1658651"/>
                        <a:gd name="connsiteY9" fmla="*/ 880055 h 1290588"/>
                        <a:gd name="connsiteX10" fmla="*/ 341307 w 1658651"/>
                        <a:gd name="connsiteY10" fmla="*/ 1166557 h 1290588"/>
                        <a:gd name="connsiteX11" fmla="*/ 69061 w 1658651"/>
                        <a:gd name="connsiteY11" fmla="*/ 1245436 h 1290588"/>
                        <a:gd name="connsiteX12" fmla="*/ 18071 w 1658651"/>
                        <a:gd name="connsiteY12" fmla="*/ 469658 h 1290588"/>
                        <a:gd name="connsiteX13" fmla="*/ 227531 w 1658651"/>
                        <a:gd name="connsiteY13" fmla="*/ 60136 h 1290588"/>
                        <a:gd name="connsiteX0" fmla="*/ 227531 w 1658651"/>
                        <a:gd name="connsiteY0" fmla="*/ 60136 h 1290586"/>
                        <a:gd name="connsiteX1" fmla="*/ 765114 w 1658651"/>
                        <a:gd name="connsiteY1" fmla="*/ 26926 h 1290586"/>
                        <a:gd name="connsiteX2" fmla="*/ 1073472 w 1658651"/>
                        <a:gd name="connsiteY2" fmla="*/ 299706 h 1290586"/>
                        <a:gd name="connsiteX3" fmla="*/ 1523433 w 1658651"/>
                        <a:gd name="connsiteY3" fmla="*/ 491562 h 1290586"/>
                        <a:gd name="connsiteX4" fmla="*/ 1651728 w 1658651"/>
                        <a:gd name="connsiteY4" fmla="*/ 689633 h 1290586"/>
                        <a:gd name="connsiteX5" fmla="*/ 1509918 w 1658651"/>
                        <a:gd name="connsiteY5" fmla="*/ 860139 h 1290586"/>
                        <a:gd name="connsiteX6" fmla="*/ 1213875 w 1658651"/>
                        <a:gd name="connsiteY6" fmla="*/ 1008433 h 1290586"/>
                        <a:gd name="connsiteX7" fmla="*/ 1067459 w 1658651"/>
                        <a:gd name="connsiteY7" fmla="*/ 742084 h 1290586"/>
                        <a:gd name="connsiteX8" fmla="*/ 901828 w 1658651"/>
                        <a:gd name="connsiteY8" fmla="*/ 749211 h 1290586"/>
                        <a:gd name="connsiteX9" fmla="*/ 729893 w 1658651"/>
                        <a:gd name="connsiteY9" fmla="*/ 961740 h 1290586"/>
                        <a:gd name="connsiteX10" fmla="*/ 341307 w 1658651"/>
                        <a:gd name="connsiteY10" fmla="*/ 1166557 h 1290586"/>
                        <a:gd name="connsiteX11" fmla="*/ 69061 w 1658651"/>
                        <a:gd name="connsiteY11" fmla="*/ 1245436 h 1290586"/>
                        <a:gd name="connsiteX12" fmla="*/ 18071 w 1658651"/>
                        <a:gd name="connsiteY12" fmla="*/ 469658 h 1290586"/>
                        <a:gd name="connsiteX13" fmla="*/ 227531 w 1658651"/>
                        <a:gd name="connsiteY13" fmla="*/ 60136 h 1290586"/>
                        <a:gd name="connsiteX0" fmla="*/ 227531 w 1658651"/>
                        <a:gd name="connsiteY0" fmla="*/ 60136 h 1333536"/>
                        <a:gd name="connsiteX1" fmla="*/ 765114 w 1658651"/>
                        <a:gd name="connsiteY1" fmla="*/ 26926 h 1333536"/>
                        <a:gd name="connsiteX2" fmla="*/ 1073472 w 1658651"/>
                        <a:gd name="connsiteY2" fmla="*/ 299706 h 1333536"/>
                        <a:gd name="connsiteX3" fmla="*/ 1523433 w 1658651"/>
                        <a:gd name="connsiteY3" fmla="*/ 491562 h 1333536"/>
                        <a:gd name="connsiteX4" fmla="*/ 1651728 w 1658651"/>
                        <a:gd name="connsiteY4" fmla="*/ 689633 h 1333536"/>
                        <a:gd name="connsiteX5" fmla="*/ 1509918 w 1658651"/>
                        <a:gd name="connsiteY5" fmla="*/ 860139 h 1333536"/>
                        <a:gd name="connsiteX6" fmla="*/ 1213875 w 1658651"/>
                        <a:gd name="connsiteY6" fmla="*/ 1008433 h 1333536"/>
                        <a:gd name="connsiteX7" fmla="*/ 1067459 w 1658651"/>
                        <a:gd name="connsiteY7" fmla="*/ 742084 h 1333536"/>
                        <a:gd name="connsiteX8" fmla="*/ 901828 w 1658651"/>
                        <a:gd name="connsiteY8" fmla="*/ 749211 h 1333536"/>
                        <a:gd name="connsiteX9" fmla="*/ 729893 w 1658651"/>
                        <a:gd name="connsiteY9" fmla="*/ 961740 h 1333536"/>
                        <a:gd name="connsiteX10" fmla="*/ 330776 w 1658651"/>
                        <a:gd name="connsiteY10" fmla="*/ 1288804 h 1333536"/>
                        <a:gd name="connsiteX11" fmla="*/ 69061 w 1658651"/>
                        <a:gd name="connsiteY11" fmla="*/ 1245436 h 1333536"/>
                        <a:gd name="connsiteX12" fmla="*/ 18071 w 1658651"/>
                        <a:gd name="connsiteY12" fmla="*/ 469658 h 1333536"/>
                        <a:gd name="connsiteX13" fmla="*/ 227531 w 1658651"/>
                        <a:gd name="connsiteY13" fmla="*/ 60136 h 1333536"/>
                        <a:gd name="connsiteX0" fmla="*/ 269686 w 1700806"/>
                        <a:gd name="connsiteY0" fmla="*/ 60136 h 1356054"/>
                        <a:gd name="connsiteX1" fmla="*/ 807269 w 1700806"/>
                        <a:gd name="connsiteY1" fmla="*/ 26926 h 1356054"/>
                        <a:gd name="connsiteX2" fmla="*/ 1115627 w 1700806"/>
                        <a:gd name="connsiteY2" fmla="*/ 299706 h 1356054"/>
                        <a:gd name="connsiteX3" fmla="*/ 1565588 w 1700806"/>
                        <a:gd name="connsiteY3" fmla="*/ 491562 h 1356054"/>
                        <a:gd name="connsiteX4" fmla="*/ 1693883 w 1700806"/>
                        <a:gd name="connsiteY4" fmla="*/ 689633 h 1356054"/>
                        <a:gd name="connsiteX5" fmla="*/ 1552073 w 1700806"/>
                        <a:gd name="connsiteY5" fmla="*/ 860139 h 1356054"/>
                        <a:gd name="connsiteX6" fmla="*/ 1256030 w 1700806"/>
                        <a:gd name="connsiteY6" fmla="*/ 1008433 h 1356054"/>
                        <a:gd name="connsiteX7" fmla="*/ 1109614 w 1700806"/>
                        <a:gd name="connsiteY7" fmla="*/ 742084 h 1356054"/>
                        <a:gd name="connsiteX8" fmla="*/ 943983 w 1700806"/>
                        <a:gd name="connsiteY8" fmla="*/ 749211 h 1356054"/>
                        <a:gd name="connsiteX9" fmla="*/ 772048 w 1700806"/>
                        <a:gd name="connsiteY9" fmla="*/ 961740 h 1356054"/>
                        <a:gd name="connsiteX10" fmla="*/ 372931 w 1700806"/>
                        <a:gd name="connsiteY10" fmla="*/ 1288804 h 1356054"/>
                        <a:gd name="connsiteX11" fmla="*/ 41807 w 1700806"/>
                        <a:gd name="connsiteY11" fmla="*/ 1288718 h 1356054"/>
                        <a:gd name="connsiteX12" fmla="*/ 60226 w 1700806"/>
                        <a:gd name="connsiteY12" fmla="*/ 469658 h 1356054"/>
                        <a:gd name="connsiteX13" fmla="*/ 269686 w 1700806"/>
                        <a:gd name="connsiteY13" fmla="*/ 60136 h 1356054"/>
                        <a:gd name="connsiteX0" fmla="*/ 351047 w 1704180"/>
                        <a:gd name="connsiteY0" fmla="*/ 92211 h 1340360"/>
                        <a:gd name="connsiteX1" fmla="*/ 810643 w 1704180"/>
                        <a:gd name="connsiteY1" fmla="*/ 11230 h 1340360"/>
                        <a:gd name="connsiteX2" fmla="*/ 1119001 w 1704180"/>
                        <a:gd name="connsiteY2" fmla="*/ 284010 h 1340360"/>
                        <a:gd name="connsiteX3" fmla="*/ 1568962 w 1704180"/>
                        <a:gd name="connsiteY3" fmla="*/ 475866 h 1340360"/>
                        <a:gd name="connsiteX4" fmla="*/ 1697257 w 1704180"/>
                        <a:gd name="connsiteY4" fmla="*/ 673937 h 1340360"/>
                        <a:gd name="connsiteX5" fmla="*/ 1555447 w 1704180"/>
                        <a:gd name="connsiteY5" fmla="*/ 844443 h 1340360"/>
                        <a:gd name="connsiteX6" fmla="*/ 1259404 w 1704180"/>
                        <a:gd name="connsiteY6" fmla="*/ 992737 h 1340360"/>
                        <a:gd name="connsiteX7" fmla="*/ 1112988 w 1704180"/>
                        <a:gd name="connsiteY7" fmla="*/ 726388 h 1340360"/>
                        <a:gd name="connsiteX8" fmla="*/ 947357 w 1704180"/>
                        <a:gd name="connsiteY8" fmla="*/ 733515 h 1340360"/>
                        <a:gd name="connsiteX9" fmla="*/ 775422 w 1704180"/>
                        <a:gd name="connsiteY9" fmla="*/ 946044 h 1340360"/>
                        <a:gd name="connsiteX10" fmla="*/ 376305 w 1704180"/>
                        <a:gd name="connsiteY10" fmla="*/ 1273108 h 1340360"/>
                        <a:gd name="connsiteX11" fmla="*/ 45181 w 1704180"/>
                        <a:gd name="connsiteY11" fmla="*/ 1273022 h 1340360"/>
                        <a:gd name="connsiteX12" fmla="*/ 63600 w 1704180"/>
                        <a:gd name="connsiteY12" fmla="*/ 453962 h 1340360"/>
                        <a:gd name="connsiteX13" fmla="*/ 351047 w 1704180"/>
                        <a:gd name="connsiteY13" fmla="*/ 92211 h 1340360"/>
                        <a:gd name="connsiteX0" fmla="*/ 351047 w 1704180"/>
                        <a:gd name="connsiteY0" fmla="*/ 48735 h 1296882"/>
                        <a:gd name="connsiteX1" fmla="*/ 797580 w 1704180"/>
                        <a:gd name="connsiteY1" fmla="*/ 24100 h 1296882"/>
                        <a:gd name="connsiteX2" fmla="*/ 1119001 w 1704180"/>
                        <a:gd name="connsiteY2" fmla="*/ 240534 h 1296882"/>
                        <a:gd name="connsiteX3" fmla="*/ 1568962 w 1704180"/>
                        <a:gd name="connsiteY3" fmla="*/ 432390 h 1296882"/>
                        <a:gd name="connsiteX4" fmla="*/ 1697257 w 1704180"/>
                        <a:gd name="connsiteY4" fmla="*/ 630461 h 1296882"/>
                        <a:gd name="connsiteX5" fmla="*/ 1555447 w 1704180"/>
                        <a:gd name="connsiteY5" fmla="*/ 800967 h 1296882"/>
                        <a:gd name="connsiteX6" fmla="*/ 1259404 w 1704180"/>
                        <a:gd name="connsiteY6" fmla="*/ 949261 h 1296882"/>
                        <a:gd name="connsiteX7" fmla="*/ 1112988 w 1704180"/>
                        <a:gd name="connsiteY7" fmla="*/ 682912 h 1296882"/>
                        <a:gd name="connsiteX8" fmla="*/ 947357 w 1704180"/>
                        <a:gd name="connsiteY8" fmla="*/ 690039 h 1296882"/>
                        <a:gd name="connsiteX9" fmla="*/ 775422 w 1704180"/>
                        <a:gd name="connsiteY9" fmla="*/ 902568 h 1296882"/>
                        <a:gd name="connsiteX10" fmla="*/ 376305 w 1704180"/>
                        <a:gd name="connsiteY10" fmla="*/ 1229632 h 1296882"/>
                        <a:gd name="connsiteX11" fmla="*/ 45181 w 1704180"/>
                        <a:gd name="connsiteY11" fmla="*/ 1229546 h 1296882"/>
                        <a:gd name="connsiteX12" fmla="*/ 63600 w 1704180"/>
                        <a:gd name="connsiteY12" fmla="*/ 410486 h 1296882"/>
                        <a:gd name="connsiteX13" fmla="*/ 351047 w 1704180"/>
                        <a:gd name="connsiteY13" fmla="*/ 48735 h 1296882"/>
                        <a:gd name="connsiteX0" fmla="*/ 351047 w 1704180"/>
                        <a:gd name="connsiteY0" fmla="*/ 130325 h 1378474"/>
                        <a:gd name="connsiteX1" fmla="*/ 707507 w 1704180"/>
                        <a:gd name="connsiteY1" fmla="*/ 7619 h 1378474"/>
                        <a:gd name="connsiteX2" fmla="*/ 1119001 w 1704180"/>
                        <a:gd name="connsiteY2" fmla="*/ 322124 h 1378474"/>
                        <a:gd name="connsiteX3" fmla="*/ 1568962 w 1704180"/>
                        <a:gd name="connsiteY3" fmla="*/ 513980 h 1378474"/>
                        <a:gd name="connsiteX4" fmla="*/ 1697257 w 1704180"/>
                        <a:gd name="connsiteY4" fmla="*/ 712051 h 1378474"/>
                        <a:gd name="connsiteX5" fmla="*/ 1555447 w 1704180"/>
                        <a:gd name="connsiteY5" fmla="*/ 882557 h 1378474"/>
                        <a:gd name="connsiteX6" fmla="*/ 1259404 w 1704180"/>
                        <a:gd name="connsiteY6" fmla="*/ 1030851 h 1378474"/>
                        <a:gd name="connsiteX7" fmla="*/ 1112988 w 1704180"/>
                        <a:gd name="connsiteY7" fmla="*/ 764502 h 1378474"/>
                        <a:gd name="connsiteX8" fmla="*/ 947357 w 1704180"/>
                        <a:gd name="connsiteY8" fmla="*/ 771629 h 1378474"/>
                        <a:gd name="connsiteX9" fmla="*/ 775422 w 1704180"/>
                        <a:gd name="connsiteY9" fmla="*/ 984158 h 1378474"/>
                        <a:gd name="connsiteX10" fmla="*/ 376305 w 1704180"/>
                        <a:gd name="connsiteY10" fmla="*/ 1311222 h 1378474"/>
                        <a:gd name="connsiteX11" fmla="*/ 45181 w 1704180"/>
                        <a:gd name="connsiteY11" fmla="*/ 1311136 h 1378474"/>
                        <a:gd name="connsiteX12" fmla="*/ 63600 w 1704180"/>
                        <a:gd name="connsiteY12" fmla="*/ 492076 h 1378474"/>
                        <a:gd name="connsiteX13" fmla="*/ 351047 w 1704180"/>
                        <a:gd name="connsiteY13" fmla="*/ 130325 h 1378474"/>
                        <a:gd name="connsiteX0" fmla="*/ 351047 w 1699061"/>
                        <a:gd name="connsiteY0" fmla="*/ 130325 h 1378472"/>
                        <a:gd name="connsiteX1" fmla="*/ 707507 w 1699061"/>
                        <a:gd name="connsiteY1" fmla="*/ 7619 h 1378472"/>
                        <a:gd name="connsiteX2" fmla="*/ 1119001 w 1699061"/>
                        <a:gd name="connsiteY2" fmla="*/ 322124 h 1378472"/>
                        <a:gd name="connsiteX3" fmla="*/ 1228351 w 1699061"/>
                        <a:gd name="connsiteY3" fmla="*/ 369688 h 1378472"/>
                        <a:gd name="connsiteX4" fmla="*/ 1697257 w 1699061"/>
                        <a:gd name="connsiteY4" fmla="*/ 712051 h 1378472"/>
                        <a:gd name="connsiteX5" fmla="*/ 1555447 w 1699061"/>
                        <a:gd name="connsiteY5" fmla="*/ 882557 h 1378472"/>
                        <a:gd name="connsiteX6" fmla="*/ 1259404 w 1699061"/>
                        <a:gd name="connsiteY6" fmla="*/ 1030851 h 1378472"/>
                        <a:gd name="connsiteX7" fmla="*/ 1112988 w 1699061"/>
                        <a:gd name="connsiteY7" fmla="*/ 764502 h 1378472"/>
                        <a:gd name="connsiteX8" fmla="*/ 947357 w 1699061"/>
                        <a:gd name="connsiteY8" fmla="*/ 771629 h 1378472"/>
                        <a:gd name="connsiteX9" fmla="*/ 775422 w 1699061"/>
                        <a:gd name="connsiteY9" fmla="*/ 984158 h 1378472"/>
                        <a:gd name="connsiteX10" fmla="*/ 376305 w 1699061"/>
                        <a:gd name="connsiteY10" fmla="*/ 1311222 h 1378472"/>
                        <a:gd name="connsiteX11" fmla="*/ 45181 w 1699061"/>
                        <a:gd name="connsiteY11" fmla="*/ 1311136 h 1378472"/>
                        <a:gd name="connsiteX12" fmla="*/ 63600 w 1699061"/>
                        <a:gd name="connsiteY12" fmla="*/ 492076 h 1378472"/>
                        <a:gd name="connsiteX13" fmla="*/ 351047 w 1699061"/>
                        <a:gd name="connsiteY13" fmla="*/ 130325 h 1378472"/>
                        <a:gd name="connsiteX0" fmla="*/ 351047 w 1697257"/>
                        <a:gd name="connsiteY0" fmla="*/ 130325 h 1378474"/>
                        <a:gd name="connsiteX1" fmla="*/ 707507 w 1697257"/>
                        <a:gd name="connsiteY1" fmla="*/ 7619 h 1378474"/>
                        <a:gd name="connsiteX2" fmla="*/ 1119001 w 1697257"/>
                        <a:gd name="connsiteY2" fmla="*/ 322124 h 1378474"/>
                        <a:gd name="connsiteX3" fmla="*/ 1697257 w 1697257"/>
                        <a:gd name="connsiteY3" fmla="*/ 712051 h 1378474"/>
                        <a:gd name="connsiteX4" fmla="*/ 1555447 w 1697257"/>
                        <a:gd name="connsiteY4" fmla="*/ 882557 h 1378474"/>
                        <a:gd name="connsiteX5" fmla="*/ 1259404 w 1697257"/>
                        <a:gd name="connsiteY5" fmla="*/ 1030851 h 1378474"/>
                        <a:gd name="connsiteX6" fmla="*/ 1112988 w 1697257"/>
                        <a:gd name="connsiteY6" fmla="*/ 764502 h 1378474"/>
                        <a:gd name="connsiteX7" fmla="*/ 947357 w 1697257"/>
                        <a:gd name="connsiteY7" fmla="*/ 771629 h 1378474"/>
                        <a:gd name="connsiteX8" fmla="*/ 775422 w 1697257"/>
                        <a:gd name="connsiteY8" fmla="*/ 984158 h 1378474"/>
                        <a:gd name="connsiteX9" fmla="*/ 376305 w 1697257"/>
                        <a:gd name="connsiteY9" fmla="*/ 1311222 h 1378474"/>
                        <a:gd name="connsiteX10" fmla="*/ 45181 w 1697257"/>
                        <a:gd name="connsiteY10" fmla="*/ 1311136 h 1378474"/>
                        <a:gd name="connsiteX11" fmla="*/ 63600 w 1697257"/>
                        <a:gd name="connsiteY11" fmla="*/ 492076 h 1378474"/>
                        <a:gd name="connsiteX12" fmla="*/ 351047 w 1697257"/>
                        <a:gd name="connsiteY12" fmla="*/ 130325 h 1378474"/>
                        <a:gd name="connsiteX0" fmla="*/ 351047 w 1555448"/>
                        <a:gd name="connsiteY0" fmla="*/ 130325 h 1378472"/>
                        <a:gd name="connsiteX1" fmla="*/ 707507 w 1555448"/>
                        <a:gd name="connsiteY1" fmla="*/ 7619 h 1378472"/>
                        <a:gd name="connsiteX2" fmla="*/ 1119001 w 1555448"/>
                        <a:gd name="connsiteY2" fmla="*/ 322124 h 1378472"/>
                        <a:gd name="connsiteX3" fmla="*/ 1555447 w 1555448"/>
                        <a:gd name="connsiteY3" fmla="*/ 882557 h 1378472"/>
                        <a:gd name="connsiteX4" fmla="*/ 1259404 w 1555448"/>
                        <a:gd name="connsiteY4" fmla="*/ 1030851 h 1378472"/>
                        <a:gd name="connsiteX5" fmla="*/ 1112988 w 1555448"/>
                        <a:gd name="connsiteY5" fmla="*/ 764502 h 1378472"/>
                        <a:gd name="connsiteX6" fmla="*/ 947357 w 1555448"/>
                        <a:gd name="connsiteY6" fmla="*/ 771629 h 1378472"/>
                        <a:gd name="connsiteX7" fmla="*/ 775422 w 1555448"/>
                        <a:gd name="connsiteY7" fmla="*/ 984158 h 1378472"/>
                        <a:gd name="connsiteX8" fmla="*/ 376305 w 1555448"/>
                        <a:gd name="connsiteY8" fmla="*/ 1311222 h 1378472"/>
                        <a:gd name="connsiteX9" fmla="*/ 45181 w 1555448"/>
                        <a:gd name="connsiteY9" fmla="*/ 1311136 h 1378472"/>
                        <a:gd name="connsiteX10" fmla="*/ 63600 w 1555448"/>
                        <a:gd name="connsiteY10" fmla="*/ 492076 h 1378472"/>
                        <a:gd name="connsiteX11" fmla="*/ 351047 w 1555448"/>
                        <a:gd name="connsiteY11" fmla="*/ 130325 h 1378472"/>
                        <a:gd name="connsiteX0" fmla="*/ 351047 w 1259417"/>
                        <a:gd name="connsiteY0" fmla="*/ 130325 h 1378474"/>
                        <a:gd name="connsiteX1" fmla="*/ 707507 w 1259417"/>
                        <a:gd name="connsiteY1" fmla="*/ 7619 h 1378474"/>
                        <a:gd name="connsiteX2" fmla="*/ 1119001 w 1259417"/>
                        <a:gd name="connsiteY2" fmla="*/ 322124 h 1378474"/>
                        <a:gd name="connsiteX3" fmla="*/ 1259404 w 1259417"/>
                        <a:gd name="connsiteY3" fmla="*/ 1030851 h 1378474"/>
                        <a:gd name="connsiteX4" fmla="*/ 1112988 w 1259417"/>
                        <a:gd name="connsiteY4" fmla="*/ 764502 h 1378474"/>
                        <a:gd name="connsiteX5" fmla="*/ 947357 w 1259417"/>
                        <a:gd name="connsiteY5" fmla="*/ 771629 h 1378474"/>
                        <a:gd name="connsiteX6" fmla="*/ 775422 w 1259417"/>
                        <a:gd name="connsiteY6" fmla="*/ 984158 h 1378474"/>
                        <a:gd name="connsiteX7" fmla="*/ 376305 w 1259417"/>
                        <a:gd name="connsiteY7" fmla="*/ 1311222 h 1378474"/>
                        <a:gd name="connsiteX8" fmla="*/ 45181 w 1259417"/>
                        <a:gd name="connsiteY8" fmla="*/ 1311136 h 1378474"/>
                        <a:gd name="connsiteX9" fmla="*/ 63600 w 1259417"/>
                        <a:gd name="connsiteY9" fmla="*/ 492076 h 1378474"/>
                        <a:gd name="connsiteX10" fmla="*/ 351047 w 1259417"/>
                        <a:gd name="connsiteY10" fmla="*/ 130325 h 1378474"/>
                        <a:gd name="connsiteX0" fmla="*/ 351047 w 1154359"/>
                        <a:gd name="connsiteY0" fmla="*/ 130325 h 1378472"/>
                        <a:gd name="connsiteX1" fmla="*/ 707507 w 1154359"/>
                        <a:gd name="connsiteY1" fmla="*/ 7619 h 1378472"/>
                        <a:gd name="connsiteX2" fmla="*/ 1119001 w 1154359"/>
                        <a:gd name="connsiteY2" fmla="*/ 322124 h 1378472"/>
                        <a:gd name="connsiteX3" fmla="*/ 1112988 w 1154359"/>
                        <a:gd name="connsiteY3" fmla="*/ 764502 h 1378472"/>
                        <a:gd name="connsiteX4" fmla="*/ 947357 w 1154359"/>
                        <a:gd name="connsiteY4" fmla="*/ 771629 h 1378472"/>
                        <a:gd name="connsiteX5" fmla="*/ 775422 w 1154359"/>
                        <a:gd name="connsiteY5" fmla="*/ 984158 h 1378472"/>
                        <a:gd name="connsiteX6" fmla="*/ 376305 w 1154359"/>
                        <a:gd name="connsiteY6" fmla="*/ 1311222 h 1378472"/>
                        <a:gd name="connsiteX7" fmla="*/ 45181 w 1154359"/>
                        <a:gd name="connsiteY7" fmla="*/ 1311136 h 1378472"/>
                        <a:gd name="connsiteX8" fmla="*/ 63600 w 1154359"/>
                        <a:gd name="connsiteY8" fmla="*/ 492076 h 1378472"/>
                        <a:gd name="connsiteX9" fmla="*/ 351047 w 1154359"/>
                        <a:gd name="connsiteY9" fmla="*/ 130325 h 1378472"/>
                        <a:gd name="connsiteX0" fmla="*/ 351047 w 1171820"/>
                        <a:gd name="connsiteY0" fmla="*/ 130325 h 1378474"/>
                        <a:gd name="connsiteX1" fmla="*/ 707507 w 1171820"/>
                        <a:gd name="connsiteY1" fmla="*/ 7619 h 1378474"/>
                        <a:gd name="connsiteX2" fmla="*/ 1119001 w 1171820"/>
                        <a:gd name="connsiteY2" fmla="*/ 322124 h 1378474"/>
                        <a:gd name="connsiteX3" fmla="*/ 1151204 w 1171820"/>
                        <a:gd name="connsiteY3" fmla="*/ 702111 h 1378474"/>
                        <a:gd name="connsiteX4" fmla="*/ 947357 w 1171820"/>
                        <a:gd name="connsiteY4" fmla="*/ 771629 h 1378474"/>
                        <a:gd name="connsiteX5" fmla="*/ 775422 w 1171820"/>
                        <a:gd name="connsiteY5" fmla="*/ 984158 h 1378474"/>
                        <a:gd name="connsiteX6" fmla="*/ 376305 w 1171820"/>
                        <a:gd name="connsiteY6" fmla="*/ 1311222 h 1378474"/>
                        <a:gd name="connsiteX7" fmla="*/ 45181 w 1171820"/>
                        <a:gd name="connsiteY7" fmla="*/ 1311136 h 1378474"/>
                        <a:gd name="connsiteX8" fmla="*/ 63600 w 1171820"/>
                        <a:gd name="connsiteY8" fmla="*/ 492076 h 1378474"/>
                        <a:gd name="connsiteX9" fmla="*/ 351047 w 1171820"/>
                        <a:gd name="connsiteY9" fmla="*/ 130325 h 1378474"/>
                        <a:gd name="connsiteX0" fmla="*/ 396167 w 1216938"/>
                        <a:gd name="connsiteY0" fmla="*/ 130325 h 1447168"/>
                        <a:gd name="connsiteX1" fmla="*/ 752627 w 1216938"/>
                        <a:gd name="connsiteY1" fmla="*/ 7619 h 1447168"/>
                        <a:gd name="connsiteX2" fmla="*/ 1164121 w 1216938"/>
                        <a:gd name="connsiteY2" fmla="*/ 322124 h 1447168"/>
                        <a:gd name="connsiteX3" fmla="*/ 1196324 w 1216938"/>
                        <a:gd name="connsiteY3" fmla="*/ 702111 h 1447168"/>
                        <a:gd name="connsiteX4" fmla="*/ 992477 w 1216938"/>
                        <a:gd name="connsiteY4" fmla="*/ 771629 h 1447168"/>
                        <a:gd name="connsiteX5" fmla="*/ 820542 w 1216938"/>
                        <a:gd name="connsiteY5" fmla="*/ 984158 h 1447168"/>
                        <a:gd name="connsiteX6" fmla="*/ 421425 w 1216938"/>
                        <a:gd name="connsiteY6" fmla="*/ 1311222 h 1447168"/>
                        <a:gd name="connsiteX7" fmla="*/ 32977 w 1216938"/>
                        <a:gd name="connsiteY7" fmla="*/ 1404721 h 1447168"/>
                        <a:gd name="connsiteX8" fmla="*/ 108720 w 1216938"/>
                        <a:gd name="connsiteY8" fmla="*/ 492076 h 1447168"/>
                        <a:gd name="connsiteX9" fmla="*/ 396167 w 1216938"/>
                        <a:gd name="connsiteY9" fmla="*/ 130325 h 1447168"/>
                        <a:gd name="connsiteX0" fmla="*/ 396167 w 1731270"/>
                        <a:gd name="connsiteY0" fmla="*/ 130325 h 1447170"/>
                        <a:gd name="connsiteX1" fmla="*/ 752627 w 1731270"/>
                        <a:gd name="connsiteY1" fmla="*/ 7619 h 1447170"/>
                        <a:gd name="connsiteX2" fmla="*/ 1164121 w 1731270"/>
                        <a:gd name="connsiteY2" fmla="*/ 322124 h 1447170"/>
                        <a:gd name="connsiteX3" fmla="*/ 1730149 w 1731270"/>
                        <a:gd name="connsiteY3" fmla="*/ 986203 h 1447170"/>
                        <a:gd name="connsiteX4" fmla="*/ 992477 w 1731270"/>
                        <a:gd name="connsiteY4" fmla="*/ 771629 h 1447170"/>
                        <a:gd name="connsiteX5" fmla="*/ 820542 w 1731270"/>
                        <a:gd name="connsiteY5" fmla="*/ 984158 h 1447170"/>
                        <a:gd name="connsiteX6" fmla="*/ 421425 w 1731270"/>
                        <a:gd name="connsiteY6" fmla="*/ 1311222 h 1447170"/>
                        <a:gd name="connsiteX7" fmla="*/ 32977 w 1731270"/>
                        <a:gd name="connsiteY7" fmla="*/ 1404721 h 1447170"/>
                        <a:gd name="connsiteX8" fmla="*/ 108720 w 1731270"/>
                        <a:gd name="connsiteY8" fmla="*/ 492076 h 1447170"/>
                        <a:gd name="connsiteX9" fmla="*/ 396167 w 1731270"/>
                        <a:gd name="connsiteY9" fmla="*/ 130325 h 1447170"/>
                        <a:gd name="connsiteX0" fmla="*/ 396167 w 1738280"/>
                        <a:gd name="connsiteY0" fmla="*/ 130325 h 1447168"/>
                        <a:gd name="connsiteX1" fmla="*/ 752627 w 1738280"/>
                        <a:gd name="connsiteY1" fmla="*/ 7619 h 1447168"/>
                        <a:gd name="connsiteX2" fmla="*/ 1164121 w 1738280"/>
                        <a:gd name="connsiteY2" fmla="*/ 322124 h 1447168"/>
                        <a:gd name="connsiteX3" fmla="*/ 1730149 w 1738280"/>
                        <a:gd name="connsiteY3" fmla="*/ 986203 h 1447168"/>
                        <a:gd name="connsiteX4" fmla="*/ 1452400 w 1738280"/>
                        <a:gd name="connsiteY4" fmla="*/ 1246403 h 1447168"/>
                        <a:gd name="connsiteX5" fmla="*/ 820542 w 1738280"/>
                        <a:gd name="connsiteY5" fmla="*/ 984158 h 1447168"/>
                        <a:gd name="connsiteX6" fmla="*/ 421425 w 1738280"/>
                        <a:gd name="connsiteY6" fmla="*/ 1311222 h 1447168"/>
                        <a:gd name="connsiteX7" fmla="*/ 32977 w 1738280"/>
                        <a:gd name="connsiteY7" fmla="*/ 1404721 h 1447168"/>
                        <a:gd name="connsiteX8" fmla="*/ 108720 w 1738280"/>
                        <a:gd name="connsiteY8" fmla="*/ 492076 h 1447168"/>
                        <a:gd name="connsiteX9" fmla="*/ 396167 w 1738280"/>
                        <a:gd name="connsiteY9" fmla="*/ 130325 h 1447168"/>
                        <a:gd name="connsiteX0" fmla="*/ 396167 w 1752471"/>
                        <a:gd name="connsiteY0" fmla="*/ 130325 h 1447170"/>
                        <a:gd name="connsiteX1" fmla="*/ 752627 w 1752471"/>
                        <a:gd name="connsiteY1" fmla="*/ 7619 h 1447170"/>
                        <a:gd name="connsiteX2" fmla="*/ 1164121 w 1752471"/>
                        <a:gd name="connsiteY2" fmla="*/ 322124 h 1447170"/>
                        <a:gd name="connsiteX3" fmla="*/ 1744770 w 1752471"/>
                        <a:gd name="connsiteY3" fmla="*/ 1102410 h 1447170"/>
                        <a:gd name="connsiteX4" fmla="*/ 1452400 w 1752471"/>
                        <a:gd name="connsiteY4" fmla="*/ 1246403 h 1447170"/>
                        <a:gd name="connsiteX5" fmla="*/ 820542 w 1752471"/>
                        <a:gd name="connsiteY5" fmla="*/ 984158 h 1447170"/>
                        <a:gd name="connsiteX6" fmla="*/ 421425 w 1752471"/>
                        <a:gd name="connsiteY6" fmla="*/ 1311222 h 1447170"/>
                        <a:gd name="connsiteX7" fmla="*/ 32977 w 1752471"/>
                        <a:gd name="connsiteY7" fmla="*/ 1404721 h 1447170"/>
                        <a:gd name="connsiteX8" fmla="*/ 108720 w 1752471"/>
                        <a:gd name="connsiteY8" fmla="*/ 492076 h 1447170"/>
                        <a:gd name="connsiteX9" fmla="*/ 396167 w 1752471"/>
                        <a:gd name="connsiteY9" fmla="*/ 130325 h 1447170"/>
                        <a:gd name="connsiteX0" fmla="*/ 396167 w 1745706"/>
                        <a:gd name="connsiteY0" fmla="*/ 130325 h 1447168"/>
                        <a:gd name="connsiteX1" fmla="*/ 752627 w 1745706"/>
                        <a:gd name="connsiteY1" fmla="*/ 7619 h 1447168"/>
                        <a:gd name="connsiteX2" fmla="*/ 1164121 w 1745706"/>
                        <a:gd name="connsiteY2" fmla="*/ 322124 h 1447168"/>
                        <a:gd name="connsiteX3" fmla="*/ 1366401 w 1745706"/>
                        <a:gd name="connsiteY3" fmla="*/ 425534 h 1447168"/>
                        <a:gd name="connsiteX4" fmla="*/ 1744770 w 1745706"/>
                        <a:gd name="connsiteY4" fmla="*/ 1102410 h 1447168"/>
                        <a:gd name="connsiteX5" fmla="*/ 1452400 w 1745706"/>
                        <a:gd name="connsiteY5" fmla="*/ 1246403 h 1447168"/>
                        <a:gd name="connsiteX6" fmla="*/ 820542 w 1745706"/>
                        <a:gd name="connsiteY6" fmla="*/ 984158 h 1447168"/>
                        <a:gd name="connsiteX7" fmla="*/ 421425 w 1745706"/>
                        <a:gd name="connsiteY7" fmla="*/ 1311222 h 1447168"/>
                        <a:gd name="connsiteX8" fmla="*/ 32977 w 1745706"/>
                        <a:gd name="connsiteY8" fmla="*/ 1404721 h 1447168"/>
                        <a:gd name="connsiteX9" fmla="*/ 108720 w 1745706"/>
                        <a:gd name="connsiteY9" fmla="*/ 492076 h 1447168"/>
                        <a:gd name="connsiteX10" fmla="*/ 396167 w 1745706"/>
                        <a:gd name="connsiteY10" fmla="*/ 130325 h 1447168"/>
                        <a:gd name="connsiteX0" fmla="*/ 396167 w 1744807"/>
                        <a:gd name="connsiteY0" fmla="*/ 130325 h 1447170"/>
                        <a:gd name="connsiteX1" fmla="*/ 752627 w 1744807"/>
                        <a:gd name="connsiteY1" fmla="*/ 7619 h 1447170"/>
                        <a:gd name="connsiteX2" fmla="*/ 1164121 w 1744807"/>
                        <a:gd name="connsiteY2" fmla="*/ 322124 h 1447170"/>
                        <a:gd name="connsiteX3" fmla="*/ 1366401 w 1744807"/>
                        <a:gd name="connsiteY3" fmla="*/ 425534 h 1447170"/>
                        <a:gd name="connsiteX4" fmla="*/ 1744770 w 1744807"/>
                        <a:gd name="connsiteY4" fmla="*/ 1102410 h 1447170"/>
                        <a:gd name="connsiteX5" fmla="*/ 1385922 w 1744807"/>
                        <a:gd name="connsiteY5" fmla="*/ 969736 h 1447170"/>
                        <a:gd name="connsiteX6" fmla="*/ 820542 w 1744807"/>
                        <a:gd name="connsiteY6" fmla="*/ 984158 h 1447170"/>
                        <a:gd name="connsiteX7" fmla="*/ 421425 w 1744807"/>
                        <a:gd name="connsiteY7" fmla="*/ 1311222 h 1447170"/>
                        <a:gd name="connsiteX8" fmla="*/ 32977 w 1744807"/>
                        <a:gd name="connsiteY8" fmla="*/ 1404721 h 1447170"/>
                        <a:gd name="connsiteX9" fmla="*/ 108720 w 1744807"/>
                        <a:gd name="connsiteY9" fmla="*/ 492076 h 1447170"/>
                        <a:gd name="connsiteX10" fmla="*/ 396167 w 1744807"/>
                        <a:gd name="connsiteY10" fmla="*/ 130325 h 1447170"/>
                        <a:gd name="connsiteX0" fmla="*/ 396167 w 1680874"/>
                        <a:gd name="connsiteY0" fmla="*/ 130325 h 1447168"/>
                        <a:gd name="connsiteX1" fmla="*/ 752627 w 1680874"/>
                        <a:gd name="connsiteY1" fmla="*/ 7619 h 1447168"/>
                        <a:gd name="connsiteX2" fmla="*/ 1164121 w 1680874"/>
                        <a:gd name="connsiteY2" fmla="*/ 322124 h 1447168"/>
                        <a:gd name="connsiteX3" fmla="*/ 1366401 w 1680874"/>
                        <a:gd name="connsiteY3" fmla="*/ 425534 h 1447168"/>
                        <a:gd name="connsiteX4" fmla="*/ 1680824 w 1680874"/>
                        <a:gd name="connsiteY4" fmla="*/ 891643 h 1447168"/>
                        <a:gd name="connsiteX5" fmla="*/ 1385922 w 1680874"/>
                        <a:gd name="connsiteY5" fmla="*/ 969736 h 1447168"/>
                        <a:gd name="connsiteX6" fmla="*/ 820542 w 1680874"/>
                        <a:gd name="connsiteY6" fmla="*/ 984158 h 1447168"/>
                        <a:gd name="connsiteX7" fmla="*/ 421425 w 1680874"/>
                        <a:gd name="connsiteY7" fmla="*/ 1311222 h 1447168"/>
                        <a:gd name="connsiteX8" fmla="*/ 32977 w 1680874"/>
                        <a:gd name="connsiteY8" fmla="*/ 1404721 h 1447168"/>
                        <a:gd name="connsiteX9" fmla="*/ 108720 w 1680874"/>
                        <a:gd name="connsiteY9" fmla="*/ 492076 h 1447168"/>
                        <a:gd name="connsiteX10" fmla="*/ 396167 w 1680874"/>
                        <a:gd name="connsiteY10" fmla="*/ 130325 h 14471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680874" h="1447168">
                          <a:moveTo>
                            <a:pt x="396167" y="130325"/>
                          </a:moveTo>
                          <a:cubicBezTo>
                            <a:pt x="503485" y="49582"/>
                            <a:pt x="624635" y="-24347"/>
                            <a:pt x="752627" y="7619"/>
                          </a:cubicBezTo>
                          <a:cubicBezTo>
                            <a:pt x="880619" y="39585"/>
                            <a:pt x="1085221" y="266803"/>
                            <a:pt x="1164121" y="322124"/>
                          </a:cubicBezTo>
                          <a:cubicBezTo>
                            <a:pt x="1243021" y="377445"/>
                            <a:pt x="1269626" y="295486"/>
                            <a:pt x="1366401" y="425534"/>
                          </a:cubicBezTo>
                          <a:cubicBezTo>
                            <a:pt x="1463176" y="555582"/>
                            <a:pt x="1677571" y="800943"/>
                            <a:pt x="1680824" y="891643"/>
                          </a:cubicBezTo>
                          <a:cubicBezTo>
                            <a:pt x="1684078" y="982343"/>
                            <a:pt x="1529302" y="954317"/>
                            <a:pt x="1385922" y="969736"/>
                          </a:cubicBezTo>
                          <a:cubicBezTo>
                            <a:pt x="1242542" y="985155"/>
                            <a:pt x="916233" y="916912"/>
                            <a:pt x="820542" y="984158"/>
                          </a:cubicBezTo>
                          <a:cubicBezTo>
                            <a:pt x="724851" y="1051404"/>
                            <a:pt x="516862" y="1250325"/>
                            <a:pt x="421425" y="1311222"/>
                          </a:cubicBezTo>
                          <a:cubicBezTo>
                            <a:pt x="325988" y="1372119"/>
                            <a:pt x="69340" y="1519362"/>
                            <a:pt x="32977" y="1404721"/>
                          </a:cubicBezTo>
                          <a:cubicBezTo>
                            <a:pt x="-52470" y="1382631"/>
                            <a:pt x="48188" y="704475"/>
                            <a:pt x="108720" y="492076"/>
                          </a:cubicBezTo>
                          <a:cubicBezTo>
                            <a:pt x="169252" y="279677"/>
                            <a:pt x="288849" y="211068"/>
                            <a:pt x="396167" y="130325"/>
                          </a:cubicBezTo>
                          <a:close/>
                        </a:path>
                      </a:pathLst>
                    </a:custGeom>
                    <a:gradFill flip="none" rotWithShape="1">
                      <a:gsLst>
                        <a:gs pos="2000">
                          <a:srgbClr val="4BACC6">
                            <a:lumMod val="20000"/>
                            <a:lumOff val="80000"/>
                          </a:srgbClr>
                        </a:gs>
                        <a:gs pos="93000">
                          <a:srgbClr val="0E96DA"/>
                        </a:gs>
                      </a:gsLst>
                      <a:path path="circl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prstMaterial="dkEdge">
                      <a:bevelT w="190500" h="38100"/>
                    </a:sp3d>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800" b="0" i="0" u="none" strike="noStrike" kern="0" cap="none" spc="0" normalizeH="0" baseline="0" noProof="0" smtClean="0">
                        <a:ln>
                          <a:noFill/>
                        </a:ln>
                        <a:solidFill>
                          <a:prstClr val="white"/>
                        </a:solidFill>
                        <a:effectLst/>
                        <a:uLnTx/>
                        <a:uFillTx/>
                        <a:latin typeface="Arial" panose="020B0604020202020204" pitchFamily="34" charset="0"/>
                      </a:endParaRPr>
                    </a:p>
                  </p:txBody>
                </p:sp>
                <p:sp>
                  <p:nvSpPr>
                    <p:cNvPr id="202" name="Oval 25"/>
                    <p:cNvSpPr>
                      <a:spLocks noChangeAspect="1"/>
                    </p:cNvSpPr>
                    <p:nvPr/>
                  </p:nvSpPr>
                  <p:spPr>
                    <a:xfrm rot="1547605">
                      <a:off x="2027032" y="3726523"/>
                      <a:ext cx="554726" cy="517561"/>
                    </a:xfrm>
                    <a:custGeom>
                      <a:avLst/>
                      <a:gdLst>
                        <a:gd name="connsiteX0" fmla="*/ 0 w 1862340"/>
                        <a:gd name="connsiteY0" fmla="*/ 633796 h 1267591"/>
                        <a:gd name="connsiteX1" fmla="*/ 931170 w 1862340"/>
                        <a:gd name="connsiteY1" fmla="*/ 0 h 1267591"/>
                        <a:gd name="connsiteX2" fmla="*/ 1862340 w 1862340"/>
                        <a:gd name="connsiteY2" fmla="*/ 633796 h 1267591"/>
                        <a:gd name="connsiteX3" fmla="*/ 931170 w 1862340"/>
                        <a:gd name="connsiteY3" fmla="*/ 1267592 h 1267591"/>
                        <a:gd name="connsiteX4" fmla="*/ 0 w 1862340"/>
                        <a:gd name="connsiteY4" fmla="*/ 633796 h 1267591"/>
                        <a:gd name="connsiteX0" fmla="*/ 101 w 1862441"/>
                        <a:gd name="connsiteY0" fmla="*/ 633796 h 997005"/>
                        <a:gd name="connsiteX1" fmla="*/ 931271 w 1862441"/>
                        <a:gd name="connsiteY1" fmla="*/ 0 h 997005"/>
                        <a:gd name="connsiteX2" fmla="*/ 1862441 w 1862441"/>
                        <a:gd name="connsiteY2" fmla="*/ 633796 h 997005"/>
                        <a:gd name="connsiteX3" fmla="*/ 977188 w 1862441"/>
                        <a:gd name="connsiteY3" fmla="*/ 997005 h 997005"/>
                        <a:gd name="connsiteX4" fmla="*/ 101 w 1862441"/>
                        <a:gd name="connsiteY4" fmla="*/ 633796 h 997005"/>
                        <a:gd name="connsiteX0" fmla="*/ 101 w 1862441"/>
                        <a:gd name="connsiteY0" fmla="*/ 633796 h 1003050"/>
                        <a:gd name="connsiteX1" fmla="*/ 931271 w 1862441"/>
                        <a:gd name="connsiteY1" fmla="*/ 0 h 1003050"/>
                        <a:gd name="connsiteX2" fmla="*/ 1862441 w 1862441"/>
                        <a:gd name="connsiteY2" fmla="*/ 633796 h 1003050"/>
                        <a:gd name="connsiteX3" fmla="*/ 977188 w 1862441"/>
                        <a:gd name="connsiteY3" fmla="*/ 997005 h 1003050"/>
                        <a:gd name="connsiteX4" fmla="*/ 101 w 1862441"/>
                        <a:gd name="connsiteY4" fmla="*/ 633796 h 1003050"/>
                        <a:gd name="connsiteX0" fmla="*/ 101 w 1862441"/>
                        <a:gd name="connsiteY0" fmla="*/ 633796 h 1003050"/>
                        <a:gd name="connsiteX1" fmla="*/ 931271 w 1862441"/>
                        <a:gd name="connsiteY1" fmla="*/ 0 h 1003050"/>
                        <a:gd name="connsiteX2" fmla="*/ 1862441 w 1862441"/>
                        <a:gd name="connsiteY2" fmla="*/ 633796 h 1003050"/>
                        <a:gd name="connsiteX3" fmla="*/ 977188 w 1862441"/>
                        <a:gd name="connsiteY3" fmla="*/ 997005 h 1003050"/>
                        <a:gd name="connsiteX4" fmla="*/ 101 w 1862441"/>
                        <a:gd name="connsiteY4" fmla="*/ 633796 h 1003050"/>
                        <a:gd name="connsiteX0" fmla="*/ 101 w 1862441"/>
                        <a:gd name="connsiteY0" fmla="*/ 633796 h 1003050"/>
                        <a:gd name="connsiteX1" fmla="*/ 931271 w 1862441"/>
                        <a:gd name="connsiteY1" fmla="*/ 0 h 1003050"/>
                        <a:gd name="connsiteX2" fmla="*/ 1862441 w 1862441"/>
                        <a:gd name="connsiteY2" fmla="*/ 633796 h 1003050"/>
                        <a:gd name="connsiteX3" fmla="*/ 977188 w 1862441"/>
                        <a:gd name="connsiteY3" fmla="*/ 997005 h 1003050"/>
                        <a:gd name="connsiteX4" fmla="*/ 101 w 1862441"/>
                        <a:gd name="connsiteY4" fmla="*/ 633796 h 1003050"/>
                        <a:gd name="connsiteX0" fmla="*/ 101 w 1862441"/>
                        <a:gd name="connsiteY0" fmla="*/ 633796 h 997005"/>
                        <a:gd name="connsiteX1" fmla="*/ 931271 w 1862441"/>
                        <a:gd name="connsiteY1" fmla="*/ 0 h 997005"/>
                        <a:gd name="connsiteX2" fmla="*/ 1862441 w 1862441"/>
                        <a:gd name="connsiteY2" fmla="*/ 633796 h 997005"/>
                        <a:gd name="connsiteX3" fmla="*/ 977188 w 1862441"/>
                        <a:gd name="connsiteY3" fmla="*/ 997005 h 997005"/>
                        <a:gd name="connsiteX4" fmla="*/ 101 w 1862441"/>
                        <a:gd name="connsiteY4" fmla="*/ 633796 h 997005"/>
                        <a:gd name="connsiteX0" fmla="*/ 67 w 1885517"/>
                        <a:gd name="connsiteY0" fmla="*/ 592235 h 997087"/>
                        <a:gd name="connsiteX1" fmla="*/ 954347 w 1885517"/>
                        <a:gd name="connsiteY1" fmla="*/ 82 h 997087"/>
                        <a:gd name="connsiteX2" fmla="*/ 1885517 w 1885517"/>
                        <a:gd name="connsiteY2" fmla="*/ 633878 h 997087"/>
                        <a:gd name="connsiteX3" fmla="*/ 1000264 w 1885517"/>
                        <a:gd name="connsiteY3" fmla="*/ 997087 h 997087"/>
                        <a:gd name="connsiteX4" fmla="*/ 67 w 1885517"/>
                        <a:gd name="connsiteY4" fmla="*/ 592235 h 997087"/>
                        <a:gd name="connsiteX0" fmla="*/ 13421 w 1898871"/>
                        <a:gd name="connsiteY0" fmla="*/ 592287 h 997139"/>
                        <a:gd name="connsiteX1" fmla="*/ 967701 w 1898871"/>
                        <a:gd name="connsiteY1" fmla="*/ 134 h 997139"/>
                        <a:gd name="connsiteX2" fmla="*/ 1898871 w 1898871"/>
                        <a:gd name="connsiteY2" fmla="*/ 633930 h 997139"/>
                        <a:gd name="connsiteX3" fmla="*/ 1013618 w 1898871"/>
                        <a:gd name="connsiteY3" fmla="*/ 997139 h 997139"/>
                        <a:gd name="connsiteX4" fmla="*/ 13421 w 1898871"/>
                        <a:gd name="connsiteY4" fmla="*/ 592287 h 997139"/>
                        <a:gd name="connsiteX0" fmla="*/ 25591 w 1911041"/>
                        <a:gd name="connsiteY0" fmla="*/ 592238 h 1076233"/>
                        <a:gd name="connsiteX1" fmla="*/ 979871 w 1911041"/>
                        <a:gd name="connsiteY1" fmla="*/ 85 h 1076233"/>
                        <a:gd name="connsiteX2" fmla="*/ 1911041 w 1911041"/>
                        <a:gd name="connsiteY2" fmla="*/ 633881 h 1076233"/>
                        <a:gd name="connsiteX3" fmla="*/ 1025788 w 1911041"/>
                        <a:gd name="connsiteY3" fmla="*/ 997090 h 1076233"/>
                        <a:gd name="connsiteX4" fmla="*/ 337919 w 1911041"/>
                        <a:gd name="connsiteY4" fmla="*/ 1051557 h 1076233"/>
                        <a:gd name="connsiteX5" fmla="*/ 25591 w 1911041"/>
                        <a:gd name="connsiteY5" fmla="*/ 592238 h 1076233"/>
                        <a:gd name="connsiteX0" fmla="*/ 129139 w 2014589"/>
                        <a:gd name="connsiteY0" fmla="*/ 592466 h 1076461"/>
                        <a:gd name="connsiteX1" fmla="*/ 1083419 w 2014589"/>
                        <a:gd name="connsiteY1" fmla="*/ 313 h 1076461"/>
                        <a:gd name="connsiteX2" fmla="*/ 2014589 w 2014589"/>
                        <a:gd name="connsiteY2" fmla="*/ 634109 h 1076461"/>
                        <a:gd name="connsiteX3" fmla="*/ 1129336 w 2014589"/>
                        <a:gd name="connsiteY3" fmla="*/ 997318 h 1076461"/>
                        <a:gd name="connsiteX4" fmla="*/ 441467 w 2014589"/>
                        <a:gd name="connsiteY4" fmla="*/ 1051785 h 1076461"/>
                        <a:gd name="connsiteX5" fmla="*/ 129139 w 2014589"/>
                        <a:gd name="connsiteY5" fmla="*/ 592466 h 1076461"/>
                        <a:gd name="connsiteX0" fmla="*/ 129139 w 2014589"/>
                        <a:gd name="connsiteY0" fmla="*/ 592466 h 1076461"/>
                        <a:gd name="connsiteX1" fmla="*/ 1083419 w 2014589"/>
                        <a:gd name="connsiteY1" fmla="*/ 313 h 1076461"/>
                        <a:gd name="connsiteX2" fmla="*/ 2014589 w 2014589"/>
                        <a:gd name="connsiteY2" fmla="*/ 634109 h 1076461"/>
                        <a:gd name="connsiteX3" fmla="*/ 1129336 w 2014589"/>
                        <a:gd name="connsiteY3" fmla="*/ 997318 h 1076461"/>
                        <a:gd name="connsiteX4" fmla="*/ 441467 w 2014589"/>
                        <a:gd name="connsiteY4" fmla="*/ 1051785 h 1076461"/>
                        <a:gd name="connsiteX5" fmla="*/ 129139 w 2014589"/>
                        <a:gd name="connsiteY5" fmla="*/ 592466 h 1076461"/>
                        <a:gd name="connsiteX0" fmla="*/ 0 w 1885450"/>
                        <a:gd name="connsiteY0" fmla="*/ 592466 h 1076461"/>
                        <a:gd name="connsiteX1" fmla="*/ 954280 w 1885450"/>
                        <a:gd name="connsiteY1" fmla="*/ 313 h 1076461"/>
                        <a:gd name="connsiteX2" fmla="*/ 1885450 w 1885450"/>
                        <a:gd name="connsiteY2" fmla="*/ 634109 h 1076461"/>
                        <a:gd name="connsiteX3" fmla="*/ 1000197 w 1885450"/>
                        <a:gd name="connsiteY3" fmla="*/ 997318 h 1076461"/>
                        <a:gd name="connsiteX4" fmla="*/ 312328 w 1885450"/>
                        <a:gd name="connsiteY4" fmla="*/ 1051785 h 1076461"/>
                        <a:gd name="connsiteX5" fmla="*/ 0 w 1885450"/>
                        <a:gd name="connsiteY5" fmla="*/ 592466 h 1076461"/>
                        <a:gd name="connsiteX0" fmla="*/ 0 w 1885450"/>
                        <a:gd name="connsiteY0" fmla="*/ 592275 h 1076270"/>
                        <a:gd name="connsiteX1" fmla="*/ 954280 w 1885450"/>
                        <a:gd name="connsiteY1" fmla="*/ 122 h 1076270"/>
                        <a:gd name="connsiteX2" fmla="*/ 1885450 w 1885450"/>
                        <a:gd name="connsiteY2" fmla="*/ 633918 h 1076270"/>
                        <a:gd name="connsiteX3" fmla="*/ 1000197 w 1885450"/>
                        <a:gd name="connsiteY3" fmla="*/ 997127 h 1076270"/>
                        <a:gd name="connsiteX4" fmla="*/ 312328 w 1885450"/>
                        <a:gd name="connsiteY4" fmla="*/ 1051594 h 1076270"/>
                        <a:gd name="connsiteX5" fmla="*/ 0 w 1885450"/>
                        <a:gd name="connsiteY5" fmla="*/ 592275 h 1076270"/>
                        <a:gd name="connsiteX0" fmla="*/ 0 w 1885450"/>
                        <a:gd name="connsiteY0" fmla="*/ 592799 h 1076794"/>
                        <a:gd name="connsiteX1" fmla="*/ 817821 w 1885450"/>
                        <a:gd name="connsiteY1" fmla="*/ 121 h 1076794"/>
                        <a:gd name="connsiteX2" fmla="*/ 1885450 w 1885450"/>
                        <a:gd name="connsiteY2" fmla="*/ 634442 h 1076794"/>
                        <a:gd name="connsiteX3" fmla="*/ 1000197 w 1885450"/>
                        <a:gd name="connsiteY3" fmla="*/ 997651 h 1076794"/>
                        <a:gd name="connsiteX4" fmla="*/ 312328 w 1885450"/>
                        <a:gd name="connsiteY4" fmla="*/ 1052118 h 1076794"/>
                        <a:gd name="connsiteX5" fmla="*/ 0 w 1885450"/>
                        <a:gd name="connsiteY5" fmla="*/ 592799 h 1076794"/>
                        <a:gd name="connsiteX0" fmla="*/ 0 w 1885450"/>
                        <a:gd name="connsiteY0" fmla="*/ 594246 h 1078241"/>
                        <a:gd name="connsiteX1" fmla="*/ 817821 w 1885450"/>
                        <a:gd name="connsiteY1" fmla="*/ 1568 h 1078241"/>
                        <a:gd name="connsiteX2" fmla="*/ 1885450 w 1885450"/>
                        <a:gd name="connsiteY2" fmla="*/ 635889 h 1078241"/>
                        <a:gd name="connsiteX3" fmla="*/ 1000197 w 1885450"/>
                        <a:gd name="connsiteY3" fmla="*/ 999098 h 1078241"/>
                        <a:gd name="connsiteX4" fmla="*/ 312328 w 1885450"/>
                        <a:gd name="connsiteY4" fmla="*/ 1053565 h 1078241"/>
                        <a:gd name="connsiteX5" fmla="*/ 0 w 1885450"/>
                        <a:gd name="connsiteY5" fmla="*/ 594246 h 1078241"/>
                        <a:gd name="connsiteX0" fmla="*/ 0 w 1885450"/>
                        <a:gd name="connsiteY0" fmla="*/ 594246 h 1053565"/>
                        <a:gd name="connsiteX1" fmla="*/ 817821 w 1885450"/>
                        <a:gd name="connsiteY1" fmla="*/ 1568 h 1053565"/>
                        <a:gd name="connsiteX2" fmla="*/ 1885450 w 1885450"/>
                        <a:gd name="connsiteY2" fmla="*/ 635889 h 1053565"/>
                        <a:gd name="connsiteX3" fmla="*/ 1000197 w 1885450"/>
                        <a:gd name="connsiteY3" fmla="*/ 999098 h 1053565"/>
                        <a:gd name="connsiteX4" fmla="*/ 312328 w 1885450"/>
                        <a:gd name="connsiteY4" fmla="*/ 1053565 h 1053565"/>
                        <a:gd name="connsiteX5" fmla="*/ 0 w 1885450"/>
                        <a:gd name="connsiteY5" fmla="*/ 594246 h 1053565"/>
                        <a:gd name="connsiteX0" fmla="*/ 0 w 1885450"/>
                        <a:gd name="connsiteY0" fmla="*/ 594246 h 1053565"/>
                        <a:gd name="connsiteX1" fmla="*/ 817821 w 1885450"/>
                        <a:gd name="connsiteY1" fmla="*/ 1568 h 1053565"/>
                        <a:gd name="connsiteX2" fmla="*/ 1885450 w 1885450"/>
                        <a:gd name="connsiteY2" fmla="*/ 635889 h 1053565"/>
                        <a:gd name="connsiteX3" fmla="*/ 1000197 w 1885450"/>
                        <a:gd name="connsiteY3" fmla="*/ 999098 h 1053565"/>
                        <a:gd name="connsiteX4" fmla="*/ 312328 w 1885450"/>
                        <a:gd name="connsiteY4" fmla="*/ 1053565 h 1053565"/>
                        <a:gd name="connsiteX5" fmla="*/ 0 w 1885450"/>
                        <a:gd name="connsiteY5" fmla="*/ 594246 h 1053565"/>
                        <a:gd name="connsiteX0" fmla="*/ 0 w 1885450"/>
                        <a:gd name="connsiteY0" fmla="*/ 594246 h 1053565"/>
                        <a:gd name="connsiteX1" fmla="*/ 817821 w 1885450"/>
                        <a:gd name="connsiteY1" fmla="*/ 1568 h 1053565"/>
                        <a:gd name="connsiteX2" fmla="*/ 1885450 w 1885450"/>
                        <a:gd name="connsiteY2" fmla="*/ 635889 h 1053565"/>
                        <a:gd name="connsiteX3" fmla="*/ 1000197 w 1885450"/>
                        <a:gd name="connsiteY3" fmla="*/ 999098 h 1053565"/>
                        <a:gd name="connsiteX4" fmla="*/ 312328 w 1885450"/>
                        <a:gd name="connsiteY4" fmla="*/ 1053565 h 1053565"/>
                        <a:gd name="connsiteX5" fmla="*/ 0 w 1885450"/>
                        <a:gd name="connsiteY5" fmla="*/ 594246 h 1053565"/>
                        <a:gd name="connsiteX0" fmla="*/ 0 w 1885450"/>
                        <a:gd name="connsiteY0" fmla="*/ 594246 h 1053565"/>
                        <a:gd name="connsiteX1" fmla="*/ 817821 w 1885450"/>
                        <a:gd name="connsiteY1" fmla="*/ 1568 h 1053565"/>
                        <a:gd name="connsiteX2" fmla="*/ 1885450 w 1885450"/>
                        <a:gd name="connsiteY2" fmla="*/ 635889 h 1053565"/>
                        <a:gd name="connsiteX3" fmla="*/ 995117 w 1885450"/>
                        <a:gd name="connsiteY3" fmla="*/ 980130 h 1053565"/>
                        <a:gd name="connsiteX4" fmla="*/ 312328 w 1885450"/>
                        <a:gd name="connsiteY4" fmla="*/ 1053565 h 1053565"/>
                        <a:gd name="connsiteX5" fmla="*/ 0 w 1885450"/>
                        <a:gd name="connsiteY5" fmla="*/ 594246 h 1053565"/>
                        <a:gd name="connsiteX0" fmla="*/ 0 w 1885450"/>
                        <a:gd name="connsiteY0" fmla="*/ 594246 h 1053565"/>
                        <a:gd name="connsiteX1" fmla="*/ 817821 w 1885450"/>
                        <a:gd name="connsiteY1" fmla="*/ 1568 h 1053565"/>
                        <a:gd name="connsiteX2" fmla="*/ 1885450 w 1885450"/>
                        <a:gd name="connsiteY2" fmla="*/ 635889 h 1053565"/>
                        <a:gd name="connsiteX3" fmla="*/ 995117 w 1885450"/>
                        <a:gd name="connsiteY3" fmla="*/ 980130 h 1053565"/>
                        <a:gd name="connsiteX4" fmla="*/ 312328 w 1885450"/>
                        <a:gd name="connsiteY4" fmla="*/ 1053565 h 1053565"/>
                        <a:gd name="connsiteX5" fmla="*/ 0 w 1885450"/>
                        <a:gd name="connsiteY5" fmla="*/ 594246 h 1053565"/>
                        <a:gd name="connsiteX0" fmla="*/ 0 w 1890966"/>
                        <a:gd name="connsiteY0" fmla="*/ 593618 h 1052937"/>
                        <a:gd name="connsiteX1" fmla="*/ 817821 w 1890966"/>
                        <a:gd name="connsiteY1" fmla="*/ 940 h 1052937"/>
                        <a:gd name="connsiteX2" fmla="*/ 1890966 w 1890966"/>
                        <a:gd name="connsiteY2" fmla="*/ 713901 h 1052937"/>
                        <a:gd name="connsiteX3" fmla="*/ 995117 w 1890966"/>
                        <a:gd name="connsiteY3" fmla="*/ 979502 h 1052937"/>
                        <a:gd name="connsiteX4" fmla="*/ 312328 w 1890966"/>
                        <a:gd name="connsiteY4" fmla="*/ 1052937 h 1052937"/>
                        <a:gd name="connsiteX5" fmla="*/ 0 w 1890966"/>
                        <a:gd name="connsiteY5" fmla="*/ 593618 h 1052937"/>
                        <a:gd name="connsiteX0" fmla="*/ 0 w 1890966"/>
                        <a:gd name="connsiteY0" fmla="*/ 593618 h 1052937"/>
                        <a:gd name="connsiteX1" fmla="*/ 817821 w 1890966"/>
                        <a:gd name="connsiteY1" fmla="*/ 940 h 1052937"/>
                        <a:gd name="connsiteX2" fmla="*/ 1890966 w 1890966"/>
                        <a:gd name="connsiteY2" fmla="*/ 713901 h 1052937"/>
                        <a:gd name="connsiteX3" fmla="*/ 1170450 w 1890966"/>
                        <a:gd name="connsiteY3" fmla="*/ 942113 h 1052937"/>
                        <a:gd name="connsiteX4" fmla="*/ 312328 w 1890966"/>
                        <a:gd name="connsiteY4" fmla="*/ 1052937 h 1052937"/>
                        <a:gd name="connsiteX5" fmla="*/ 0 w 1890966"/>
                        <a:gd name="connsiteY5" fmla="*/ 593618 h 1052937"/>
                        <a:gd name="connsiteX0" fmla="*/ 0 w 1890966"/>
                        <a:gd name="connsiteY0" fmla="*/ 593618 h 1052937"/>
                        <a:gd name="connsiteX1" fmla="*/ 817821 w 1890966"/>
                        <a:gd name="connsiteY1" fmla="*/ 940 h 1052937"/>
                        <a:gd name="connsiteX2" fmla="*/ 1890966 w 1890966"/>
                        <a:gd name="connsiteY2" fmla="*/ 713901 h 1052937"/>
                        <a:gd name="connsiteX3" fmla="*/ 1170450 w 1890966"/>
                        <a:gd name="connsiteY3" fmla="*/ 942113 h 1052937"/>
                        <a:gd name="connsiteX4" fmla="*/ 312328 w 1890966"/>
                        <a:gd name="connsiteY4" fmla="*/ 1052937 h 1052937"/>
                        <a:gd name="connsiteX5" fmla="*/ 0 w 1890966"/>
                        <a:gd name="connsiteY5" fmla="*/ 593618 h 1052937"/>
                        <a:gd name="connsiteX0" fmla="*/ 0 w 1890966"/>
                        <a:gd name="connsiteY0" fmla="*/ 593618 h 1053052"/>
                        <a:gd name="connsiteX1" fmla="*/ 817821 w 1890966"/>
                        <a:gd name="connsiteY1" fmla="*/ 940 h 1053052"/>
                        <a:gd name="connsiteX2" fmla="*/ 1890966 w 1890966"/>
                        <a:gd name="connsiteY2" fmla="*/ 713901 h 1053052"/>
                        <a:gd name="connsiteX3" fmla="*/ 1170450 w 1890966"/>
                        <a:gd name="connsiteY3" fmla="*/ 942113 h 1053052"/>
                        <a:gd name="connsiteX4" fmla="*/ 312328 w 1890966"/>
                        <a:gd name="connsiteY4" fmla="*/ 1052937 h 1053052"/>
                        <a:gd name="connsiteX5" fmla="*/ 0 w 1890966"/>
                        <a:gd name="connsiteY5" fmla="*/ 593618 h 1053052"/>
                        <a:gd name="connsiteX0" fmla="*/ 0 w 1890966"/>
                        <a:gd name="connsiteY0" fmla="*/ 593618 h 1024823"/>
                        <a:gd name="connsiteX1" fmla="*/ 817821 w 1890966"/>
                        <a:gd name="connsiteY1" fmla="*/ 940 h 1024823"/>
                        <a:gd name="connsiteX2" fmla="*/ 1890966 w 1890966"/>
                        <a:gd name="connsiteY2" fmla="*/ 713901 h 1024823"/>
                        <a:gd name="connsiteX3" fmla="*/ 1170450 w 1890966"/>
                        <a:gd name="connsiteY3" fmla="*/ 942113 h 1024823"/>
                        <a:gd name="connsiteX4" fmla="*/ 225838 w 1890966"/>
                        <a:gd name="connsiteY4" fmla="*/ 1024681 h 1024823"/>
                        <a:gd name="connsiteX5" fmla="*/ 0 w 1890966"/>
                        <a:gd name="connsiteY5" fmla="*/ 593618 h 1024823"/>
                        <a:gd name="connsiteX0" fmla="*/ 0 w 1890966"/>
                        <a:gd name="connsiteY0" fmla="*/ 593618 h 1024823"/>
                        <a:gd name="connsiteX1" fmla="*/ 817821 w 1890966"/>
                        <a:gd name="connsiteY1" fmla="*/ 940 h 1024823"/>
                        <a:gd name="connsiteX2" fmla="*/ 1890966 w 1890966"/>
                        <a:gd name="connsiteY2" fmla="*/ 713901 h 1024823"/>
                        <a:gd name="connsiteX3" fmla="*/ 1170450 w 1890966"/>
                        <a:gd name="connsiteY3" fmla="*/ 942113 h 1024823"/>
                        <a:gd name="connsiteX4" fmla="*/ 225838 w 1890966"/>
                        <a:gd name="connsiteY4" fmla="*/ 1024681 h 1024823"/>
                        <a:gd name="connsiteX5" fmla="*/ 0 w 1890966"/>
                        <a:gd name="connsiteY5" fmla="*/ 593618 h 1024823"/>
                        <a:gd name="connsiteX0" fmla="*/ 0 w 1890966"/>
                        <a:gd name="connsiteY0" fmla="*/ 593289 h 1024494"/>
                        <a:gd name="connsiteX1" fmla="*/ 817821 w 1890966"/>
                        <a:gd name="connsiteY1" fmla="*/ 611 h 1024494"/>
                        <a:gd name="connsiteX2" fmla="*/ 1890966 w 1890966"/>
                        <a:gd name="connsiteY2" fmla="*/ 713572 h 1024494"/>
                        <a:gd name="connsiteX3" fmla="*/ 1170450 w 1890966"/>
                        <a:gd name="connsiteY3" fmla="*/ 941784 h 1024494"/>
                        <a:gd name="connsiteX4" fmla="*/ 225838 w 1890966"/>
                        <a:gd name="connsiteY4" fmla="*/ 1024352 h 1024494"/>
                        <a:gd name="connsiteX5" fmla="*/ 0 w 1890966"/>
                        <a:gd name="connsiteY5" fmla="*/ 593289 h 1024494"/>
                        <a:gd name="connsiteX0" fmla="*/ 97 w 1891063"/>
                        <a:gd name="connsiteY0" fmla="*/ 593289 h 1024405"/>
                        <a:gd name="connsiteX1" fmla="*/ 817918 w 1891063"/>
                        <a:gd name="connsiteY1" fmla="*/ 611 h 1024405"/>
                        <a:gd name="connsiteX2" fmla="*/ 1891063 w 1891063"/>
                        <a:gd name="connsiteY2" fmla="*/ 713572 h 1024405"/>
                        <a:gd name="connsiteX3" fmla="*/ 1170547 w 1891063"/>
                        <a:gd name="connsiteY3" fmla="*/ 941784 h 1024405"/>
                        <a:gd name="connsiteX4" fmla="*/ 225935 w 1891063"/>
                        <a:gd name="connsiteY4" fmla="*/ 1024352 h 1024405"/>
                        <a:gd name="connsiteX5" fmla="*/ 97 w 1891063"/>
                        <a:gd name="connsiteY5" fmla="*/ 593289 h 1024405"/>
                        <a:gd name="connsiteX0" fmla="*/ 48162 w 1939128"/>
                        <a:gd name="connsiteY0" fmla="*/ 593289 h 1024352"/>
                        <a:gd name="connsiteX1" fmla="*/ 865983 w 1939128"/>
                        <a:gd name="connsiteY1" fmla="*/ 611 h 1024352"/>
                        <a:gd name="connsiteX2" fmla="*/ 1939128 w 1939128"/>
                        <a:gd name="connsiteY2" fmla="*/ 713572 h 1024352"/>
                        <a:gd name="connsiteX3" fmla="*/ 1218612 w 1939128"/>
                        <a:gd name="connsiteY3" fmla="*/ 941784 h 1024352"/>
                        <a:gd name="connsiteX4" fmla="*/ 274000 w 1939128"/>
                        <a:gd name="connsiteY4" fmla="*/ 1024352 h 1024352"/>
                        <a:gd name="connsiteX5" fmla="*/ 108938 w 1939128"/>
                        <a:gd name="connsiteY5" fmla="*/ 854513 h 1024352"/>
                        <a:gd name="connsiteX6" fmla="*/ 48162 w 1939128"/>
                        <a:gd name="connsiteY6" fmla="*/ 593289 h 1024352"/>
                        <a:gd name="connsiteX0" fmla="*/ 694 w 1891660"/>
                        <a:gd name="connsiteY0" fmla="*/ 593289 h 1024352"/>
                        <a:gd name="connsiteX1" fmla="*/ 818515 w 1891660"/>
                        <a:gd name="connsiteY1" fmla="*/ 611 h 1024352"/>
                        <a:gd name="connsiteX2" fmla="*/ 1891660 w 1891660"/>
                        <a:gd name="connsiteY2" fmla="*/ 713572 h 1024352"/>
                        <a:gd name="connsiteX3" fmla="*/ 1171144 w 1891660"/>
                        <a:gd name="connsiteY3" fmla="*/ 941784 h 1024352"/>
                        <a:gd name="connsiteX4" fmla="*/ 226532 w 1891660"/>
                        <a:gd name="connsiteY4" fmla="*/ 1024352 h 1024352"/>
                        <a:gd name="connsiteX5" fmla="*/ 61470 w 1891660"/>
                        <a:gd name="connsiteY5" fmla="*/ 854513 h 1024352"/>
                        <a:gd name="connsiteX6" fmla="*/ 694 w 1891660"/>
                        <a:gd name="connsiteY6" fmla="*/ 593289 h 1024352"/>
                        <a:gd name="connsiteX0" fmla="*/ 694 w 1891660"/>
                        <a:gd name="connsiteY0" fmla="*/ 593289 h 1024352"/>
                        <a:gd name="connsiteX1" fmla="*/ 818515 w 1891660"/>
                        <a:gd name="connsiteY1" fmla="*/ 611 h 1024352"/>
                        <a:gd name="connsiteX2" fmla="*/ 1891660 w 1891660"/>
                        <a:gd name="connsiteY2" fmla="*/ 713572 h 1024352"/>
                        <a:gd name="connsiteX3" fmla="*/ 1171144 w 1891660"/>
                        <a:gd name="connsiteY3" fmla="*/ 941784 h 1024352"/>
                        <a:gd name="connsiteX4" fmla="*/ 226532 w 1891660"/>
                        <a:gd name="connsiteY4" fmla="*/ 1024352 h 1024352"/>
                        <a:gd name="connsiteX5" fmla="*/ 61470 w 1891660"/>
                        <a:gd name="connsiteY5" fmla="*/ 854513 h 1024352"/>
                        <a:gd name="connsiteX6" fmla="*/ 694 w 1891660"/>
                        <a:gd name="connsiteY6" fmla="*/ 593289 h 1024352"/>
                        <a:gd name="connsiteX0" fmla="*/ 694 w 1891660"/>
                        <a:gd name="connsiteY0" fmla="*/ 593289 h 1024352"/>
                        <a:gd name="connsiteX1" fmla="*/ 818515 w 1891660"/>
                        <a:gd name="connsiteY1" fmla="*/ 611 h 1024352"/>
                        <a:gd name="connsiteX2" fmla="*/ 1891660 w 1891660"/>
                        <a:gd name="connsiteY2" fmla="*/ 713572 h 1024352"/>
                        <a:gd name="connsiteX3" fmla="*/ 1171144 w 1891660"/>
                        <a:gd name="connsiteY3" fmla="*/ 941784 h 1024352"/>
                        <a:gd name="connsiteX4" fmla="*/ 226532 w 1891660"/>
                        <a:gd name="connsiteY4" fmla="*/ 1024352 h 1024352"/>
                        <a:gd name="connsiteX5" fmla="*/ 61470 w 1891660"/>
                        <a:gd name="connsiteY5" fmla="*/ 854513 h 1024352"/>
                        <a:gd name="connsiteX6" fmla="*/ 694 w 1891660"/>
                        <a:gd name="connsiteY6" fmla="*/ 593289 h 1024352"/>
                        <a:gd name="connsiteX0" fmla="*/ 694 w 1891660"/>
                        <a:gd name="connsiteY0" fmla="*/ 593289 h 1024352"/>
                        <a:gd name="connsiteX1" fmla="*/ 818515 w 1891660"/>
                        <a:gd name="connsiteY1" fmla="*/ 611 h 1024352"/>
                        <a:gd name="connsiteX2" fmla="*/ 1891660 w 1891660"/>
                        <a:gd name="connsiteY2" fmla="*/ 713572 h 1024352"/>
                        <a:gd name="connsiteX3" fmla="*/ 1171144 w 1891660"/>
                        <a:gd name="connsiteY3" fmla="*/ 941784 h 1024352"/>
                        <a:gd name="connsiteX4" fmla="*/ 226532 w 1891660"/>
                        <a:gd name="connsiteY4" fmla="*/ 1024352 h 1024352"/>
                        <a:gd name="connsiteX5" fmla="*/ 61470 w 1891660"/>
                        <a:gd name="connsiteY5" fmla="*/ 854513 h 1024352"/>
                        <a:gd name="connsiteX6" fmla="*/ 694 w 1891660"/>
                        <a:gd name="connsiteY6" fmla="*/ 593289 h 1024352"/>
                        <a:gd name="connsiteX0" fmla="*/ 694 w 1891660"/>
                        <a:gd name="connsiteY0" fmla="*/ 593289 h 1024352"/>
                        <a:gd name="connsiteX1" fmla="*/ 818515 w 1891660"/>
                        <a:gd name="connsiteY1" fmla="*/ 611 h 1024352"/>
                        <a:gd name="connsiteX2" fmla="*/ 1891660 w 1891660"/>
                        <a:gd name="connsiteY2" fmla="*/ 713572 h 1024352"/>
                        <a:gd name="connsiteX3" fmla="*/ 1171144 w 1891660"/>
                        <a:gd name="connsiteY3" fmla="*/ 941784 h 1024352"/>
                        <a:gd name="connsiteX4" fmla="*/ 226532 w 1891660"/>
                        <a:gd name="connsiteY4" fmla="*/ 1024352 h 1024352"/>
                        <a:gd name="connsiteX5" fmla="*/ 61470 w 1891660"/>
                        <a:gd name="connsiteY5" fmla="*/ 854513 h 1024352"/>
                        <a:gd name="connsiteX6" fmla="*/ 694 w 1891660"/>
                        <a:gd name="connsiteY6" fmla="*/ 593289 h 1024352"/>
                        <a:gd name="connsiteX0" fmla="*/ 694 w 1891660"/>
                        <a:gd name="connsiteY0" fmla="*/ 593289 h 1029531"/>
                        <a:gd name="connsiteX1" fmla="*/ 818515 w 1891660"/>
                        <a:gd name="connsiteY1" fmla="*/ 611 h 1029531"/>
                        <a:gd name="connsiteX2" fmla="*/ 1891660 w 1891660"/>
                        <a:gd name="connsiteY2" fmla="*/ 713572 h 1029531"/>
                        <a:gd name="connsiteX3" fmla="*/ 1171144 w 1891660"/>
                        <a:gd name="connsiteY3" fmla="*/ 941784 h 1029531"/>
                        <a:gd name="connsiteX4" fmla="*/ 492082 w 1891660"/>
                        <a:gd name="connsiteY4" fmla="*/ 953236 h 1029531"/>
                        <a:gd name="connsiteX5" fmla="*/ 226532 w 1891660"/>
                        <a:gd name="connsiteY5" fmla="*/ 1024352 h 1029531"/>
                        <a:gd name="connsiteX6" fmla="*/ 61470 w 1891660"/>
                        <a:gd name="connsiteY6" fmla="*/ 854513 h 1029531"/>
                        <a:gd name="connsiteX7" fmla="*/ 694 w 1891660"/>
                        <a:gd name="connsiteY7" fmla="*/ 593289 h 1029531"/>
                        <a:gd name="connsiteX0" fmla="*/ 694 w 1903844"/>
                        <a:gd name="connsiteY0" fmla="*/ 593289 h 1029531"/>
                        <a:gd name="connsiteX1" fmla="*/ 818515 w 1903844"/>
                        <a:gd name="connsiteY1" fmla="*/ 611 h 1029531"/>
                        <a:gd name="connsiteX2" fmla="*/ 1891660 w 1903844"/>
                        <a:gd name="connsiteY2" fmla="*/ 713572 h 1029531"/>
                        <a:gd name="connsiteX3" fmla="*/ 1381652 w 1903844"/>
                        <a:gd name="connsiteY3" fmla="*/ 868060 h 1029531"/>
                        <a:gd name="connsiteX4" fmla="*/ 1171144 w 1903844"/>
                        <a:gd name="connsiteY4" fmla="*/ 941784 h 1029531"/>
                        <a:gd name="connsiteX5" fmla="*/ 492082 w 1903844"/>
                        <a:gd name="connsiteY5" fmla="*/ 953236 h 1029531"/>
                        <a:gd name="connsiteX6" fmla="*/ 226532 w 1903844"/>
                        <a:gd name="connsiteY6" fmla="*/ 1024352 h 1029531"/>
                        <a:gd name="connsiteX7" fmla="*/ 61470 w 1903844"/>
                        <a:gd name="connsiteY7" fmla="*/ 854513 h 1029531"/>
                        <a:gd name="connsiteX8" fmla="*/ 694 w 1903844"/>
                        <a:gd name="connsiteY8" fmla="*/ 593289 h 1029531"/>
                        <a:gd name="connsiteX0" fmla="*/ 694 w 1906450"/>
                        <a:gd name="connsiteY0" fmla="*/ 593289 h 1029531"/>
                        <a:gd name="connsiteX1" fmla="*/ 818515 w 1906450"/>
                        <a:gd name="connsiteY1" fmla="*/ 611 h 1029531"/>
                        <a:gd name="connsiteX2" fmla="*/ 1891660 w 1906450"/>
                        <a:gd name="connsiteY2" fmla="*/ 713572 h 1029531"/>
                        <a:gd name="connsiteX3" fmla="*/ 1381652 w 1906450"/>
                        <a:gd name="connsiteY3" fmla="*/ 868060 h 1029531"/>
                        <a:gd name="connsiteX4" fmla="*/ 1171144 w 1906450"/>
                        <a:gd name="connsiteY4" fmla="*/ 941784 h 1029531"/>
                        <a:gd name="connsiteX5" fmla="*/ 492082 w 1906450"/>
                        <a:gd name="connsiteY5" fmla="*/ 953236 h 1029531"/>
                        <a:gd name="connsiteX6" fmla="*/ 226532 w 1906450"/>
                        <a:gd name="connsiteY6" fmla="*/ 1024352 h 1029531"/>
                        <a:gd name="connsiteX7" fmla="*/ 61470 w 1906450"/>
                        <a:gd name="connsiteY7" fmla="*/ 854513 h 1029531"/>
                        <a:gd name="connsiteX8" fmla="*/ 694 w 1906450"/>
                        <a:gd name="connsiteY8" fmla="*/ 593289 h 1029531"/>
                        <a:gd name="connsiteX0" fmla="*/ 694 w 1906450"/>
                        <a:gd name="connsiteY0" fmla="*/ 593289 h 1029615"/>
                        <a:gd name="connsiteX1" fmla="*/ 818515 w 1906450"/>
                        <a:gd name="connsiteY1" fmla="*/ 611 h 1029615"/>
                        <a:gd name="connsiteX2" fmla="*/ 1891660 w 1906450"/>
                        <a:gd name="connsiteY2" fmla="*/ 713572 h 1029615"/>
                        <a:gd name="connsiteX3" fmla="*/ 1381652 w 1906450"/>
                        <a:gd name="connsiteY3" fmla="*/ 868060 h 1029615"/>
                        <a:gd name="connsiteX4" fmla="*/ 1171144 w 1906450"/>
                        <a:gd name="connsiteY4" fmla="*/ 941784 h 1029615"/>
                        <a:gd name="connsiteX5" fmla="*/ 1156807 w 1906450"/>
                        <a:gd name="connsiteY5" fmla="*/ 943823 h 1029615"/>
                        <a:gd name="connsiteX6" fmla="*/ 492082 w 1906450"/>
                        <a:gd name="connsiteY6" fmla="*/ 953236 h 1029615"/>
                        <a:gd name="connsiteX7" fmla="*/ 226532 w 1906450"/>
                        <a:gd name="connsiteY7" fmla="*/ 1024352 h 1029615"/>
                        <a:gd name="connsiteX8" fmla="*/ 61470 w 1906450"/>
                        <a:gd name="connsiteY8" fmla="*/ 854513 h 1029615"/>
                        <a:gd name="connsiteX9" fmla="*/ 694 w 1906450"/>
                        <a:gd name="connsiteY9" fmla="*/ 593289 h 1029615"/>
                        <a:gd name="connsiteX0" fmla="*/ 694 w 1906450"/>
                        <a:gd name="connsiteY0" fmla="*/ 593289 h 1029615"/>
                        <a:gd name="connsiteX1" fmla="*/ 818515 w 1906450"/>
                        <a:gd name="connsiteY1" fmla="*/ 611 h 1029615"/>
                        <a:gd name="connsiteX2" fmla="*/ 1891660 w 1906450"/>
                        <a:gd name="connsiteY2" fmla="*/ 713572 h 1029615"/>
                        <a:gd name="connsiteX3" fmla="*/ 1381652 w 1906450"/>
                        <a:gd name="connsiteY3" fmla="*/ 868060 h 1029615"/>
                        <a:gd name="connsiteX4" fmla="*/ 1171144 w 1906450"/>
                        <a:gd name="connsiteY4" fmla="*/ 941784 h 1029615"/>
                        <a:gd name="connsiteX5" fmla="*/ 492082 w 1906450"/>
                        <a:gd name="connsiteY5" fmla="*/ 953236 h 1029615"/>
                        <a:gd name="connsiteX6" fmla="*/ 226532 w 1906450"/>
                        <a:gd name="connsiteY6" fmla="*/ 1024352 h 1029615"/>
                        <a:gd name="connsiteX7" fmla="*/ 61470 w 1906450"/>
                        <a:gd name="connsiteY7" fmla="*/ 854513 h 1029615"/>
                        <a:gd name="connsiteX8" fmla="*/ 694 w 1906450"/>
                        <a:gd name="connsiteY8" fmla="*/ 593289 h 1029615"/>
                        <a:gd name="connsiteX0" fmla="*/ 694 w 1906450"/>
                        <a:gd name="connsiteY0" fmla="*/ 593289 h 1029615"/>
                        <a:gd name="connsiteX1" fmla="*/ 818515 w 1906450"/>
                        <a:gd name="connsiteY1" fmla="*/ 611 h 1029615"/>
                        <a:gd name="connsiteX2" fmla="*/ 1891660 w 1906450"/>
                        <a:gd name="connsiteY2" fmla="*/ 713572 h 1029615"/>
                        <a:gd name="connsiteX3" fmla="*/ 1381652 w 1906450"/>
                        <a:gd name="connsiteY3" fmla="*/ 868060 h 1029615"/>
                        <a:gd name="connsiteX4" fmla="*/ 953253 w 1906450"/>
                        <a:gd name="connsiteY4" fmla="*/ 981003 h 1029615"/>
                        <a:gd name="connsiteX5" fmla="*/ 492082 w 1906450"/>
                        <a:gd name="connsiteY5" fmla="*/ 953236 h 1029615"/>
                        <a:gd name="connsiteX6" fmla="*/ 226532 w 1906450"/>
                        <a:gd name="connsiteY6" fmla="*/ 1024352 h 1029615"/>
                        <a:gd name="connsiteX7" fmla="*/ 61470 w 1906450"/>
                        <a:gd name="connsiteY7" fmla="*/ 854513 h 1029615"/>
                        <a:gd name="connsiteX8" fmla="*/ 694 w 1906450"/>
                        <a:gd name="connsiteY8" fmla="*/ 593289 h 1029615"/>
                        <a:gd name="connsiteX0" fmla="*/ 694 w 1906450"/>
                        <a:gd name="connsiteY0" fmla="*/ 593289 h 1029615"/>
                        <a:gd name="connsiteX1" fmla="*/ 818515 w 1906450"/>
                        <a:gd name="connsiteY1" fmla="*/ 611 h 1029615"/>
                        <a:gd name="connsiteX2" fmla="*/ 1891660 w 1906450"/>
                        <a:gd name="connsiteY2" fmla="*/ 713572 h 1029615"/>
                        <a:gd name="connsiteX3" fmla="*/ 1381652 w 1906450"/>
                        <a:gd name="connsiteY3" fmla="*/ 868060 h 1029615"/>
                        <a:gd name="connsiteX4" fmla="*/ 492082 w 1906450"/>
                        <a:gd name="connsiteY4" fmla="*/ 953236 h 1029615"/>
                        <a:gd name="connsiteX5" fmla="*/ 226532 w 1906450"/>
                        <a:gd name="connsiteY5" fmla="*/ 1024352 h 1029615"/>
                        <a:gd name="connsiteX6" fmla="*/ 61470 w 1906450"/>
                        <a:gd name="connsiteY6" fmla="*/ 854513 h 1029615"/>
                        <a:gd name="connsiteX7" fmla="*/ 694 w 1906450"/>
                        <a:gd name="connsiteY7" fmla="*/ 593289 h 1029615"/>
                        <a:gd name="connsiteX0" fmla="*/ 694 w 1906873"/>
                        <a:gd name="connsiteY0" fmla="*/ 593289 h 1029615"/>
                        <a:gd name="connsiteX1" fmla="*/ 818515 w 1906873"/>
                        <a:gd name="connsiteY1" fmla="*/ 611 h 1029615"/>
                        <a:gd name="connsiteX2" fmla="*/ 1891660 w 1906873"/>
                        <a:gd name="connsiteY2" fmla="*/ 713572 h 1029615"/>
                        <a:gd name="connsiteX3" fmla="*/ 1394581 w 1906873"/>
                        <a:gd name="connsiteY3" fmla="*/ 920798 h 1029615"/>
                        <a:gd name="connsiteX4" fmla="*/ 492082 w 1906873"/>
                        <a:gd name="connsiteY4" fmla="*/ 953236 h 1029615"/>
                        <a:gd name="connsiteX5" fmla="*/ 226532 w 1906873"/>
                        <a:gd name="connsiteY5" fmla="*/ 1024352 h 1029615"/>
                        <a:gd name="connsiteX6" fmla="*/ 61470 w 1906873"/>
                        <a:gd name="connsiteY6" fmla="*/ 854513 h 1029615"/>
                        <a:gd name="connsiteX7" fmla="*/ 694 w 1906873"/>
                        <a:gd name="connsiteY7" fmla="*/ 593289 h 1029615"/>
                        <a:gd name="connsiteX0" fmla="*/ 694 w 1906873"/>
                        <a:gd name="connsiteY0" fmla="*/ 593289 h 1030715"/>
                        <a:gd name="connsiteX1" fmla="*/ 818515 w 1906873"/>
                        <a:gd name="connsiteY1" fmla="*/ 611 h 1030715"/>
                        <a:gd name="connsiteX2" fmla="*/ 1891660 w 1906873"/>
                        <a:gd name="connsiteY2" fmla="*/ 713572 h 1030715"/>
                        <a:gd name="connsiteX3" fmla="*/ 1394581 w 1906873"/>
                        <a:gd name="connsiteY3" fmla="*/ 920798 h 1030715"/>
                        <a:gd name="connsiteX4" fmla="*/ 774245 w 1906873"/>
                        <a:gd name="connsiteY4" fmla="*/ 970941 h 1030715"/>
                        <a:gd name="connsiteX5" fmla="*/ 226532 w 1906873"/>
                        <a:gd name="connsiteY5" fmla="*/ 1024352 h 1030715"/>
                        <a:gd name="connsiteX6" fmla="*/ 61470 w 1906873"/>
                        <a:gd name="connsiteY6" fmla="*/ 854513 h 1030715"/>
                        <a:gd name="connsiteX7" fmla="*/ 694 w 1906873"/>
                        <a:gd name="connsiteY7" fmla="*/ 593289 h 1030715"/>
                        <a:gd name="connsiteX0" fmla="*/ 694 w 1906873"/>
                        <a:gd name="connsiteY0" fmla="*/ 593289 h 1030715"/>
                        <a:gd name="connsiteX1" fmla="*/ 818515 w 1906873"/>
                        <a:gd name="connsiteY1" fmla="*/ 611 h 1030715"/>
                        <a:gd name="connsiteX2" fmla="*/ 1891660 w 1906873"/>
                        <a:gd name="connsiteY2" fmla="*/ 713572 h 1030715"/>
                        <a:gd name="connsiteX3" fmla="*/ 1394581 w 1906873"/>
                        <a:gd name="connsiteY3" fmla="*/ 920798 h 1030715"/>
                        <a:gd name="connsiteX4" fmla="*/ 774245 w 1906873"/>
                        <a:gd name="connsiteY4" fmla="*/ 970941 h 1030715"/>
                        <a:gd name="connsiteX5" fmla="*/ 226532 w 1906873"/>
                        <a:gd name="connsiteY5" fmla="*/ 1024352 h 1030715"/>
                        <a:gd name="connsiteX6" fmla="*/ 61470 w 1906873"/>
                        <a:gd name="connsiteY6" fmla="*/ 854513 h 1030715"/>
                        <a:gd name="connsiteX7" fmla="*/ 694 w 1906873"/>
                        <a:gd name="connsiteY7" fmla="*/ 593289 h 1030715"/>
                        <a:gd name="connsiteX0" fmla="*/ 694 w 1891712"/>
                        <a:gd name="connsiteY0" fmla="*/ 593289 h 1030715"/>
                        <a:gd name="connsiteX1" fmla="*/ 818515 w 1891712"/>
                        <a:gd name="connsiteY1" fmla="*/ 611 h 1030715"/>
                        <a:gd name="connsiteX2" fmla="*/ 1891660 w 1891712"/>
                        <a:gd name="connsiteY2" fmla="*/ 713572 h 1030715"/>
                        <a:gd name="connsiteX3" fmla="*/ 774245 w 1891712"/>
                        <a:gd name="connsiteY3" fmla="*/ 970941 h 1030715"/>
                        <a:gd name="connsiteX4" fmla="*/ 226532 w 1891712"/>
                        <a:gd name="connsiteY4" fmla="*/ 1024352 h 1030715"/>
                        <a:gd name="connsiteX5" fmla="*/ 61470 w 1891712"/>
                        <a:gd name="connsiteY5" fmla="*/ 854513 h 1030715"/>
                        <a:gd name="connsiteX6" fmla="*/ 694 w 1891712"/>
                        <a:gd name="connsiteY6" fmla="*/ 593289 h 1030715"/>
                        <a:gd name="connsiteX0" fmla="*/ 694 w 1891712"/>
                        <a:gd name="connsiteY0" fmla="*/ 593289 h 1030715"/>
                        <a:gd name="connsiteX1" fmla="*/ 818515 w 1891712"/>
                        <a:gd name="connsiteY1" fmla="*/ 611 h 1030715"/>
                        <a:gd name="connsiteX2" fmla="*/ 1891660 w 1891712"/>
                        <a:gd name="connsiteY2" fmla="*/ 713572 h 1030715"/>
                        <a:gd name="connsiteX3" fmla="*/ 774245 w 1891712"/>
                        <a:gd name="connsiteY3" fmla="*/ 970941 h 1030715"/>
                        <a:gd name="connsiteX4" fmla="*/ 226532 w 1891712"/>
                        <a:gd name="connsiteY4" fmla="*/ 1024352 h 1030715"/>
                        <a:gd name="connsiteX5" fmla="*/ 61470 w 1891712"/>
                        <a:gd name="connsiteY5" fmla="*/ 854513 h 1030715"/>
                        <a:gd name="connsiteX6" fmla="*/ 694 w 1891712"/>
                        <a:gd name="connsiteY6" fmla="*/ 593289 h 1030715"/>
                        <a:gd name="connsiteX0" fmla="*/ 694 w 1891660"/>
                        <a:gd name="connsiteY0" fmla="*/ 593289 h 1030715"/>
                        <a:gd name="connsiteX1" fmla="*/ 818515 w 1891660"/>
                        <a:gd name="connsiteY1" fmla="*/ 611 h 1030715"/>
                        <a:gd name="connsiteX2" fmla="*/ 1891660 w 1891660"/>
                        <a:gd name="connsiteY2" fmla="*/ 713572 h 1030715"/>
                        <a:gd name="connsiteX3" fmla="*/ 774245 w 1891660"/>
                        <a:gd name="connsiteY3" fmla="*/ 970941 h 1030715"/>
                        <a:gd name="connsiteX4" fmla="*/ 226532 w 1891660"/>
                        <a:gd name="connsiteY4" fmla="*/ 1024352 h 1030715"/>
                        <a:gd name="connsiteX5" fmla="*/ 61470 w 1891660"/>
                        <a:gd name="connsiteY5" fmla="*/ 854513 h 1030715"/>
                        <a:gd name="connsiteX6" fmla="*/ 694 w 1891660"/>
                        <a:gd name="connsiteY6" fmla="*/ 593289 h 1030715"/>
                        <a:gd name="connsiteX0" fmla="*/ 694 w 1891660"/>
                        <a:gd name="connsiteY0" fmla="*/ 593289 h 1039306"/>
                        <a:gd name="connsiteX1" fmla="*/ 818515 w 1891660"/>
                        <a:gd name="connsiteY1" fmla="*/ 611 h 1039306"/>
                        <a:gd name="connsiteX2" fmla="*/ 1891660 w 1891660"/>
                        <a:gd name="connsiteY2" fmla="*/ 713572 h 1039306"/>
                        <a:gd name="connsiteX3" fmla="*/ 774245 w 1891660"/>
                        <a:gd name="connsiteY3" fmla="*/ 970941 h 1039306"/>
                        <a:gd name="connsiteX4" fmla="*/ 226532 w 1891660"/>
                        <a:gd name="connsiteY4" fmla="*/ 1024352 h 1039306"/>
                        <a:gd name="connsiteX5" fmla="*/ 61470 w 1891660"/>
                        <a:gd name="connsiteY5" fmla="*/ 854513 h 1039306"/>
                        <a:gd name="connsiteX6" fmla="*/ 694 w 1891660"/>
                        <a:gd name="connsiteY6" fmla="*/ 593289 h 1039306"/>
                        <a:gd name="connsiteX0" fmla="*/ 694 w 1891660"/>
                        <a:gd name="connsiteY0" fmla="*/ 593664 h 1039681"/>
                        <a:gd name="connsiteX1" fmla="*/ 818515 w 1891660"/>
                        <a:gd name="connsiteY1" fmla="*/ 986 h 1039681"/>
                        <a:gd name="connsiteX2" fmla="*/ 1891660 w 1891660"/>
                        <a:gd name="connsiteY2" fmla="*/ 713947 h 1039681"/>
                        <a:gd name="connsiteX3" fmla="*/ 774245 w 1891660"/>
                        <a:gd name="connsiteY3" fmla="*/ 971316 h 1039681"/>
                        <a:gd name="connsiteX4" fmla="*/ 226532 w 1891660"/>
                        <a:gd name="connsiteY4" fmla="*/ 1024727 h 1039681"/>
                        <a:gd name="connsiteX5" fmla="*/ 61470 w 1891660"/>
                        <a:gd name="connsiteY5" fmla="*/ 854888 h 1039681"/>
                        <a:gd name="connsiteX6" fmla="*/ 694 w 1891660"/>
                        <a:gd name="connsiteY6" fmla="*/ 593664 h 1039681"/>
                        <a:gd name="connsiteX0" fmla="*/ 694 w 1891660"/>
                        <a:gd name="connsiteY0" fmla="*/ 593664 h 1039681"/>
                        <a:gd name="connsiteX1" fmla="*/ 818515 w 1891660"/>
                        <a:gd name="connsiteY1" fmla="*/ 986 h 1039681"/>
                        <a:gd name="connsiteX2" fmla="*/ 1891660 w 1891660"/>
                        <a:gd name="connsiteY2" fmla="*/ 713947 h 1039681"/>
                        <a:gd name="connsiteX3" fmla="*/ 774245 w 1891660"/>
                        <a:gd name="connsiteY3" fmla="*/ 971316 h 1039681"/>
                        <a:gd name="connsiteX4" fmla="*/ 226532 w 1891660"/>
                        <a:gd name="connsiteY4" fmla="*/ 1024727 h 1039681"/>
                        <a:gd name="connsiteX5" fmla="*/ 61470 w 1891660"/>
                        <a:gd name="connsiteY5" fmla="*/ 854888 h 1039681"/>
                        <a:gd name="connsiteX6" fmla="*/ 694 w 1891660"/>
                        <a:gd name="connsiteY6" fmla="*/ 593664 h 1039681"/>
                        <a:gd name="connsiteX0" fmla="*/ 941 w 1882641"/>
                        <a:gd name="connsiteY0" fmla="*/ 562012 h 1040406"/>
                        <a:gd name="connsiteX1" fmla="*/ 809496 w 1882641"/>
                        <a:gd name="connsiteY1" fmla="*/ 1711 h 1040406"/>
                        <a:gd name="connsiteX2" fmla="*/ 1882641 w 1882641"/>
                        <a:gd name="connsiteY2" fmla="*/ 714672 h 1040406"/>
                        <a:gd name="connsiteX3" fmla="*/ 765226 w 1882641"/>
                        <a:gd name="connsiteY3" fmla="*/ 972041 h 1040406"/>
                        <a:gd name="connsiteX4" fmla="*/ 217513 w 1882641"/>
                        <a:gd name="connsiteY4" fmla="*/ 1025452 h 1040406"/>
                        <a:gd name="connsiteX5" fmla="*/ 52451 w 1882641"/>
                        <a:gd name="connsiteY5" fmla="*/ 855613 h 1040406"/>
                        <a:gd name="connsiteX6" fmla="*/ 941 w 1882641"/>
                        <a:gd name="connsiteY6" fmla="*/ 562012 h 1040406"/>
                        <a:gd name="connsiteX0" fmla="*/ 1053 w 1882753"/>
                        <a:gd name="connsiteY0" fmla="*/ 561333 h 1039727"/>
                        <a:gd name="connsiteX1" fmla="*/ 809608 w 1882753"/>
                        <a:gd name="connsiteY1" fmla="*/ 1032 h 1039727"/>
                        <a:gd name="connsiteX2" fmla="*/ 1882753 w 1882753"/>
                        <a:gd name="connsiteY2" fmla="*/ 713993 h 1039727"/>
                        <a:gd name="connsiteX3" fmla="*/ 765338 w 1882753"/>
                        <a:gd name="connsiteY3" fmla="*/ 971362 h 1039727"/>
                        <a:gd name="connsiteX4" fmla="*/ 217625 w 1882753"/>
                        <a:gd name="connsiteY4" fmla="*/ 1024773 h 1039727"/>
                        <a:gd name="connsiteX5" fmla="*/ 52563 w 1882753"/>
                        <a:gd name="connsiteY5" fmla="*/ 854934 h 1039727"/>
                        <a:gd name="connsiteX6" fmla="*/ 1053 w 1882753"/>
                        <a:gd name="connsiteY6" fmla="*/ 561333 h 1039727"/>
                        <a:gd name="connsiteX0" fmla="*/ 1053 w 1882753"/>
                        <a:gd name="connsiteY0" fmla="*/ 561333 h 1039727"/>
                        <a:gd name="connsiteX1" fmla="*/ 809608 w 1882753"/>
                        <a:gd name="connsiteY1" fmla="*/ 1032 h 1039727"/>
                        <a:gd name="connsiteX2" fmla="*/ 1882753 w 1882753"/>
                        <a:gd name="connsiteY2" fmla="*/ 713993 h 1039727"/>
                        <a:gd name="connsiteX3" fmla="*/ 765338 w 1882753"/>
                        <a:gd name="connsiteY3" fmla="*/ 971362 h 1039727"/>
                        <a:gd name="connsiteX4" fmla="*/ 217625 w 1882753"/>
                        <a:gd name="connsiteY4" fmla="*/ 1024773 h 1039727"/>
                        <a:gd name="connsiteX5" fmla="*/ 52563 w 1882753"/>
                        <a:gd name="connsiteY5" fmla="*/ 854934 h 1039727"/>
                        <a:gd name="connsiteX6" fmla="*/ 1053 w 1882753"/>
                        <a:gd name="connsiteY6" fmla="*/ 561333 h 1039727"/>
                        <a:gd name="connsiteX0" fmla="*/ 1697 w 1870904"/>
                        <a:gd name="connsiteY0" fmla="*/ 554507 h 1039834"/>
                        <a:gd name="connsiteX1" fmla="*/ 797759 w 1870904"/>
                        <a:gd name="connsiteY1" fmla="*/ 1139 h 1039834"/>
                        <a:gd name="connsiteX2" fmla="*/ 1870904 w 1870904"/>
                        <a:gd name="connsiteY2" fmla="*/ 714100 h 1039834"/>
                        <a:gd name="connsiteX3" fmla="*/ 753489 w 1870904"/>
                        <a:gd name="connsiteY3" fmla="*/ 971469 h 1039834"/>
                        <a:gd name="connsiteX4" fmla="*/ 205776 w 1870904"/>
                        <a:gd name="connsiteY4" fmla="*/ 1024880 h 1039834"/>
                        <a:gd name="connsiteX5" fmla="*/ 40714 w 1870904"/>
                        <a:gd name="connsiteY5" fmla="*/ 855041 h 1039834"/>
                        <a:gd name="connsiteX6" fmla="*/ 1697 w 1870904"/>
                        <a:gd name="connsiteY6" fmla="*/ 554507 h 1039834"/>
                        <a:gd name="connsiteX0" fmla="*/ 1075 w 1870282"/>
                        <a:gd name="connsiteY0" fmla="*/ 554507 h 1039834"/>
                        <a:gd name="connsiteX1" fmla="*/ 797137 w 1870282"/>
                        <a:gd name="connsiteY1" fmla="*/ 1139 h 1039834"/>
                        <a:gd name="connsiteX2" fmla="*/ 1870282 w 1870282"/>
                        <a:gd name="connsiteY2" fmla="*/ 714100 h 1039834"/>
                        <a:gd name="connsiteX3" fmla="*/ 752867 w 1870282"/>
                        <a:gd name="connsiteY3" fmla="*/ 971469 h 1039834"/>
                        <a:gd name="connsiteX4" fmla="*/ 205154 w 1870282"/>
                        <a:gd name="connsiteY4" fmla="*/ 1024880 h 1039834"/>
                        <a:gd name="connsiteX5" fmla="*/ 40092 w 1870282"/>
                        <a:gd name="connsiteY5" fmla="*/ 855041 h 1039834"/>
                        <a:gd name="connsiteX6" fmla="*/ 1075 w 1870282"/>
                        <a:gd name="connsiteY6" fmla="*/ 554507 h 1039834"/>
                        <a:gd name="connsiteX0" fmla="*/ 579 w 1869786"/>
                        <a:gd name="connsiteY0" fmla="*/ 554495 h 1039822"/>
                        <a:gd name="connsiteX1" fmla="*/ 796641 w 1869786"/>
                        <a:gd name="connsiteY1" fmla="*/ 1127 h 1039822"/>
                        <a:gd name="connsiteX2" fmla="*/ 1869786 w 1869786"/>
                        <a:gd name="connsiteY2" fmla="*/ 714088 h 1039822"/>
                        <a:gd name="connsiteX3" fmla="*/ 752371 w 1869786"/>
                        <a:gd name="connsiteY3" fmla="*/ 971457 h 1039822"/>
                        <a:gd name="connsiteX4" fmla="*/ 204658 w 1869786"/>
                        <a:gd name="connsiteY4" fmla="*/ 1024868 h 1039822"/>
                        <a:gd name="connsiteX5" fmla="*/ 39596 w 1869786"/>
                        <a:gd name="connsiteY5" fmla="*/ 855029 h 1039822"/>
                        <a:gd name="connsiteX6" fmla="*/ 579 w 1869786"/>
                        <a:gd name="connsiteY6" fmla="*/ 554495 h 1039822"/>
                        <a:gd name="connsiteX0" fmla="*/ 579 w 1869786"/>
                        <a:gd name="connsiteY0" fmla="*/ 554495 h 1039822"/>
                        <a:gd name="connsiteX1" fmla="*/ 796641 w 1869786"/>
                        <a:gd name="connsiteY1" fmla="*/ 1127 h 1039822"/>
                        <a:gd name="connsiteX2" fmla="*/ 1869786 w 1869786"/>
                        <a:gd name="connsiteY2" fmla="*/ 714088 h 1039822"/>
                        <a:gd name="connsiteX3" fmla="*/ 752371 w 1869786"/>
                        <a:gd name="connsiteY3" fmla="*/ 971457 h 1039822"/>
                        <a:gd name="connsiteX4" fmla="*/ 204658 w 1869786"/>
                        <a:gd name="connsiteY4" fmla="*/ 1024868 h 1039822"/>
                        <a:gd name="connsiteX5" fmla="*/ 39596 w 1869786"/>
                        <a:gd name="connsiteY5" fmla="*/ 855029 h 1039822"/>
                        <a:gd name="connsiteX6" fmla="*/ 579 w 1869786"/>
                        <a:gd name="connsiteY6" fmla="*/ 554495 h 1039822"/>
                        <a:gd name="connsiteX0" fmla="*/ 579 w 1869786"/>
                        <a:gd name="connsiteY0" fmla="*/ 554495 h 1052993"/>
                        <a:gd name="connsiteX1" fmla="*/ 796641 w 1869786"/>
                        <a:gd name="connsiteY1" fmla="*/ 1127 h 1052993"/>
                        <a:gd name="connsiteX2" fmla="*/ 1869786 w 1869786"/>
                        <a:gd name="connsiteY2" fmla="*/ 714088 h 1052993"/>
                        <a:gd name="connsiteX3" fmla="*/ 752371 w 1869786"/>
                        <a:gd name="connsiteY3" fmla="*/ 971457 h 1052993"/>
                        <a:gd name="connsiteX4" fmla="*/ 204658 w 1869786"/>
                        <a:gd name="connsiteY4" fmla="*/ 1024868 h 1052993"/>
                        <a:gd name="connsiteX5" fmla="*/ 39596 w 1869786"/>
                        <a:gd name="connsiteY5" fmla="*/ 855029 h 1052993"/>
                        <a:gd name="connsiteX6" fmla="*/ 579 w 1869786"/>
                        <a:gd name="connsiteY6" fmla="*/ 554495 h 1052993"/>
                        <a:gd name="connsiteX0" fmla="*/ 2883 w 1853100"/>
                        <a:gd name="connsiteY0" fmla="*/ 501457 h 1054066"/>
                        <a:gd name="connsiteX1" fmla="*/ 779955 w 1853100"/>
                        <a:gd name="connsiteY1" fmla="*/ 2200 h 1054066"/>
                        <a:gd name="connsiteX2" fmla="*/ 1853100 w 1853100"/>
                        <a:gd name="connsiteY2" fmla="*/ 715161 h 1054066"/>
                        <a:gd name="connsiteX3" fmla="*/ 735685 w 1853100"/>
                        <a:gd name="connsiteY3" fmla="*/ 972530 h 1054066"/>
                        <a:gd name="connsiteX4" fmla="*/ 187972 w 1853100"/>
                        <a:gd name="connsiteY4" fmla="*/ 1025941 h 1054066"/>
                        <a:gd name="connsiteX5" fmla="*/ 22910 w 1853100"/>
                        <a:gd name="connsiteY5" fmla="*/ 856102 h 1054066"/>
                        <a:gd name="connsiteX6" fmla="*/ 2883 w 1853100"/>
                        <a:gd name="connsiteY6" fmla="*/ 501457 h 1054066"/>
                        <a:gd name="connsiteX0" fmla="*/ 22912 w 1873129"/>
                        <a:gd name="connsiteY0" fmla="*/ 501395 h 1054004"/>
                        <a:gd name="connsiteX1" fmla="*/ 799984 w 1873129"/>
                        <a:gd name="connsiteY1" fmla="*/ 2138 h 1054004"/>
                        <a:gd name="connsiteX2" fmla="*/ 1873129 w 1873129"/>
                        <a:gd name="connsiteY2" fmla="*/ 715099 h 1054004"/>
                        <a:gd name="connsiteX3" fmla="*/ 755714 w 1873129"/>
                        <a:gd name="connsiteY3" fmla="*/ 972468 h 1054004"/>
                        <a:gd name="connsiteX4" fmla="*/ 208001 w 1873129"/>
                        <a:gd name="connsiteY4" fmla="*/ 1025879 h 1054004"/>
                        <a:gd name="connsiteX5" fmla="*/ 42939 w 1873129"/>
                        <a:gd name="connsiteY5" fmla="*/ 856040 h 1054004"/>
                        <a:gd name="connsiteX6" fmla="*/ 22912 w 1873129"/>
                        <a:gd name="connsiteY6" fmla="*/ 501395 h 1054004"/>
                        <a:gd name="connsiteX0" fmla="*/ 22912 w 1873129"/>
                        <a:gd name="connsiteY0" fmla="*/ 501395 h 1054004"/>
                        <a:gd name="connsiteX1" fmla="*/ 799984 w 1873129"/>
                        <a:gd name="connsiteY1" fmla="*/ 2138 h 1054004"/>
                        <a:gd name="connsiteX2" fmla="*/ 1873129 w 1873129"/>
                        <a:gd name="connsiteY2" fmla="*/ 715099 h 1054004"/>
                        <a:gd name="connsiteX3" fmla="*/ 755714 w 1873129"/>
                        <a:gd name="connsiteY3" fmla="*/ 972468 h 1054004"/>
                        <a:gd name="connsiteX4" fmla="*/ 208001 w 1873129"/>
                        <a:gd name="connsiteY4" fmla="*/ 1025879 h 1054004"/>
                        <a:gd name="connsiteX5" fmla="*/ 42939 w 1873129"/>
                        <a:gd name="connsiteY5" fmla="*/ 856040 h 1054004"/>
                        <a:gd name="connsiteX6" fmla="*/ 22912 w 1873129"/>
                        <a:gd name="connsiteY6" fmla="*/ 501395 h 1054004"/>
                        <a:gd name="connsiteX0" fmla="*/ 30530 w 1880747"/>
                        <a:gd name="connsiteY0" fmla="*/ 501395 h 1317175"/>
                        <a:gd name="connsiteX1" fmla="*/ 807602 w 1880747"/>
                        <a:gd name="connsiteY1" fmla="*/ 2138 h 1317175"/>
                        <a:gd name="connsiteX2" fmla="*/ 1880747 w 1880747"/>
                        <a:gd name="connsiteY2" fmla="*/ 715099 h 1317175"/>
                        <a:gd name="connsiteX3" fmla="*/ 763332 w 1880747"/>
                        <a:gd name="connsiteY3" fmla="*/ 972468 h 1317175"/>
                        <a:gd name="connsiteX4" fmla="*/ 380483 w 1880747"/>
                        <a:gd name="connsiteY4" fmla="*/ 1306280 h 1317175"/>
                        <a:gd name="connsiteX5" fmla="*/ 50557 w 1880747"/>
                        <a:gd name="connsiteY5" fmla="*/ 856040 h 1317175"/>
                        <a:gd name="connsiteX6" fmla="*/ 30530 w 1880747"/>
                        <a:gd name="connsiteY6" fmla="*/ 501395 h 1317175"/>
                        <a:gd name="connsiteX0" fmla="*/ 30530 w 1880747"/>
                        <a:gd name="connsiteY0" fmla="*/ 501395 h 1307311"/>
                        <a:gd name="connsiteX1" fmla="*/ 807602 w 1880747"/>
                        <a:gd name="connsiteY1" fmla="*/ 2138 h 1307311"/>
                        <a:gd name="connsiteX2" fmla="*/ 1880747 w 1880747"/>
                        <a:gd name="connsiteY2" fmla="*/ 715099 h 1307311"/>
                        <a:gd name="connsiteX3" fmla="*/ 1187550 w 1880747"/>
                        <a:gd name="connsiteY3" fmla="*/ 985974 h 1307311"/>
                        <a:gd name="connsiteX4" fmla="*/ 380483 w 1880747"/>
                        <a:gd name="connsiteY4" fmla="*/ 1306280 h 1307311"/>
                        <a:gd name="connsiteX5" fmla="*/ 50557 w 1880747"/>
                        <a:gd name="connsiteY5" fmla="*/ 856040 h 1307311"/>
                        <a:gd name="connsiteX6" fmla="*/ 30530 w 1880747"/>
                        <a:gd name="connsiteY6" fmla="*/ 501395 h 1307311"/>
                        <a:gd name="connsiteX0" fmla="*/ 47946 w 1898163"/>
                        <a:gd name="connsiteY0" fmla="*/ 501395 h 1336082"/>
                        <a:gd name="connsiteX1" fmla="*/ 825018 w 1898163"/>
                        <a:gd name="connsiteY1" fmla="*/ 2138 h 1336082"/>
                        <a:gd name="connsiteX2" fmla="*/ 1898163 w 1898163"/>
                        <a:gd name="connsiteY2" fmla="*/ 715099 h 1336082"/>
                        <a:gd name="connsiteX3" fmla="*/ 1204966 w 1898163"/>
                        <a:gd name="connsiteY3" fmla="*/ 985974 h 1336082"/>
                        <a:gd name="connsiteX4" fmla="*/ 685540 w 1898163"/>
                        <a:gd name="connsiteY4" fmla="*/ 1335133 h 1336082"/>
                        <a:gd name="connsiteX5" fmla="*/ 67973 w 1898163"/>
                        <a:gd name="connsiteY5" fmla="*/ 856040 h 1336082"/>
                        <a:gd name="connsiteX6" fmla="*/ 47946 w 1898163"/>
                        <a:gd name="connsiteY6" fmla="*/ 501395 h 1336082"/>
                        <a:gd name="connsiteX0" fmla="*/ 11647 w 1861864"/>
                        <a:gd name="connsiteY0" fmla="*/ 501395 h 1337567"/>
                        <a:gd name="connsiteX1" fmla="*/ 788719 w 1861864"/>
                        <a:gd name="connsiteY1" fmla="*/ 2138 h 1337567"/>
                        <a:gd name="connsiteX2" fmla="*/ 1861864 w 1861864"/>
                        <a:gd name="connsiteY2" fmla="*/ 715099 h 1337567"/>
                        <a:gd name="connsiteX3" fmla="*/ 1168667 w 1861864"/>
                        <a:gd name="connsiteY3" fmla="*/ 985974 h 1337567"/>
                        <a:gd name="connsiteX4" fmla="*/ 649241 w 1861864"/>
                        <a:gd name="connsiteY4" fmla="*/ 1335133 h 1337567"/>
                        <a:gd name="connsiteX5" fmla="*/ 177888 w 1861864"/>
                        <a:gd name="connsiteY5" fmla="*/ 771517 h 1337567"/>
                        <a:gd name="connsiteX6" fmla="*/ 11647 w 1861864"/>
                        <a:gd name="connsiteY6" fmla="*/ 501395 h 1337567"/>
                        <a:gd name="connsiteX0" fmla="*/ 28668 w 1760667"/>
                        <a:gd name="connsiteY0" fmla="*/ 392784 h 1341495"/>
                        <a:gd name="connsiteX1" fmla="*/ 687522 w 1760667"/>
                        <a:gd name="connsiteY1" fmla="*/ 6066 h 1341495"/>
                        <a:gd name="connsiteX2" fmla="*/ 1760667 w 1760667"/>
                        <a:gd name="connsiteY2" fmla="*/ 719027 h 1341495"/>
                        <a:gd name="connsiteX3" fmla="*/ 1067470 w 1760667"/>
                        <a:gd name="connsiteY3" fmla="*/ 989902 h 1341495"/>
                        <a:gd name="connsiteX4" fmla="*/ 548044 w 1760667"/>
                        <a:gd name="connsiteY4" fmla="*/ 1339061 h 1341495"/>
                        <a:gd name="connsiteX5" fmla="*/ 76691 w 1760667"/>
                        <a:gd name="connsiteY5" fmla="*/ 775445 h 1341495"/>
                        <a:gd name="connsiteX6" fmla="*/ 28668 w 1760667"/>
                        <a:gd name="connsiteY6" fmla="*/ 392784 h 1341495"/>
                        <a:gd name="connsiteX0" fmla="*/ 28668 w 1760667"/>
                        <a:gd name="connsiteY0" fmla="*/ 392090 h 1340801"/>
                        <a:gd name="connsiteX1" fmla="*/ 687522 w 1760667"/>
                        <a:gd name="connsiteY1" fmla="*/ 5372 h 1340801"/>
                        <a:gd name="connsiteX2" fmla="*/ 1760667 w 1760667"/>
                        <a:gd name="connsiteY2" fmla="*/ 718333 h 1340801"/>
                        <a:gd name="connsiteX3" fmla="*/ 1067470 w 1760667"/>
                        <a:gd name="connsiteY3" fmla="*/ 989208 h 1340801"/>
                        <a:gd name="connsiteX4" fmla="*/ 548044 w 1760667"/>
                        <a:gd name="connsiteY4" fmla="*/ 1338367 h 1340801"/>
                        <a:gd name="connsiteX5" fmla="*/ 76691 w 1760667"/>
                        <a:gd name="connsiteY5" fmla="*/ 774751 h 1340801"/>
                        <a:gd name="connsiteX6" fmla="*/ 28668 w 1760667"/>
                        <a:gd name="connsiteY6" fmla="*/ 392090 h 1340801"/>
                        <a:gd name="connsiteX0" fmla="*/ 57318 w 1724636"/>
                        <a:gd name="connsiteY0" fmla="*/ 449082 h 1338698"/>
                        <a:gd name="connsiteX1" fmla="*/ 651491 w 1724636"/>
                        <a:gd name="connsiteY1" fmla="*/ 3269 h 1338698"/>
                        <a:gd name="connsiteX2" fmla="*/ 1724636 w 1724636"/>
                        <a:gd name="connsiteY2" fmla="*/ 716230 h 1338698"/>
                        <a:gd name="connsiteX3" fmla="*/ 1031439 w 1724636"/>
                        <a:gd name="connsiteY3" fmla="*/ 987105 h 1338698"/>
                        <a:gd name="connsiteX4" fmla="*/ 512013 w 1724636"/>
                        <a:gd name="connsiteY4" fmla="*/ 1336264 h 1338698"/>
                        <a:gd name="connsiteX5" fmla="*/ 40660 w 1724636"/>
                        <a:gd name="connsiteY5" fmla="*/ 772648 h 1338698"/>
                        <a:gd name="connsiteX6" fmla="*/ 57318 w 1724636"/>
                        <a:gd name="connsiteY6" fmla="*/ 449082 h 1338698"/>
                        <a:gd name="connsiteX0" fmla="*/ 32781 w 1751964"/>
                        <a:gd name="connsiteY0" fmla="*/ 533178 h 1336752"/>
                        <a:gd name="connsiteX1" fmla="*/ 678819 w 1751964"/>
                        <a:gd name="connsiteY1" fmla="*/ 1323 h 1336752"/>
                        <a:gd name="connsiteX2" fmla="*/ 1751964 w 1751964"/>
                        <a:gd name="connsiteY2" fmla="*/ 714284 h 1336752"/>
                        <a:gd name="connsiteX3" fmla="*/ 1058767 w 1751964"/>
                        <a:gd name="connsiteY3" fmla="*/ 985159 h 1336752"/>
                        <a:gd name="connsiteX4" fmla="*/ 539341 w 1751964"/>
                        <a:gd name="connsiteY4" fmla="*/ 1334318 h 1336752"/>
                        <a:gd name="connsiteX5" fmla="*/ 67988 w 1751964"/>
                        <a:gd name="connsiteY5" fmla="*/ 770702 h 1336752"/>
                        <a:gd name="connsiteX6" fmla="*/ 32781 w 1751964"/>
                        <a:gd name="connsiteY6" fmla="*/ 533178 h 1336752"/>
                        <a:gd name="connsiteX0" fmla="*/ 1168 w 1685144"/>
                        <a:gd name="connsiteY0" fmla="*/ 769379 h 1335429"/>
                        <a:gd name="connsiteX1" fmla="*/ 611999 w 1685144"/>
                        <a:gd name="connsiteY1" fmla="*/ 0 h 1335429"/>
                        <a:gd name="connsiteX2" fmla="*/ 1685144 w 1685144"/>
                        <a:gd name="connsiteY2" fmla="*/ 712961 h 1335429"/>
                        <a:gd name="connsiteX3" fmla="*/ 991947 w 1685144"/>
                        <a:gd name="connsiteY3" fmla="*/ 983836 h 1335429"/>
                        <a:gd name="connsiteX4" fmla="*/ 472521 w 1685144"/>
                        <a:gd name="connsiteY4" fmla="*/ 1332995 h 1335429"/>
                        <a:gd name="connsiteX5" fmla="*/ 1168 w 1685144"/>
                        <a:gd name="connsiteY5" fmla="*/ 769379 h 1335429"/>
                        <a:gd name="connsiteX0" fmla="*/ 1349 w 1629854"/>
                        <a:gd name="connsiteY0" fmla="*/ 617027 h 1339892"/>
                        <a:gd name="connsiteX1" fmla="*/ 556709 w 1629854"/>
                        <a:gd name="connsiteY1" fmla="*/ 457 h 1339892"/>
                        <a:gd name="connsiteX2" fmla="*/ 1629854 w 1629854"/>
                        <a:gd name="connsiteY2" fmla="*/ 713418 h 1339892"/>
                        <a:gd name="connsiteX3" fmla="*/ 936657 w 1629854"/>
                        <a:gd name="connsiteY3" fmla="*/ 984293 h 1339892"/>
                        <a:gd name="connsiteX4" fmla="*/ 417231 w 1629854"/>
                        <a:gd name="connsiteY4" fmla="*/ 1333452 h 1339892"/>
                        <a:gd name="connsiteX5" fmla="*/ 1349 w 1629854"/>
                        <a:gd name="connsiteY5" fmla="*/ 617027 h 1339892"/>
                        <a:gd name="connsiteX0" fmla="*/ 7028 w 1635533"/>
                        <a:gd name="connsiteY0" fmla="*/ 570260 h 1293125"/>
                        <a:gd name="connsiteX1" fmla="*/ 772332 w 1635533"/>
                        <a:gd name="connsiteY1" fmla="*/ 505 h 1293125"/>
                        <a:gd name="connsiteX2" fmla="*/ 1635533 w 1635533"/>
                        <a:gd name="connsiteY2" fmla="*/ 666651 h 1293125"/>
                        <a:gd name="connsiteX3" fmla="*/ 942336 w 1635533"/>
                        <a:gd name="connsiteY3" fmla="*/ 937526 h 1293125"/>
                        <a:gd name="connsiteX4" fmla="*/ 422910 w 1635533"/>
                        <a:gd name="connsiteY4" fmla="*/ 1286685 h 1293125"/>
                        <a:gd name="connsiteX5" fmla="*/ 7028 w 1635533"/>
                        <a:gd name="connsiteY5" fmla="*/ 570260 h 1293125"/>
                        <a:gd name="connsiteX0" fmla="*/ 7029 w 1565312"/>
                        <a:gd name="connsiteY0" fmla="*/ 570153 h 1293018"/>
                        <a:gd name="connsiteX1" fmla="*/ 772333 w 1565312"/>
                        <a:gd name="connsiteY1" fmla="*/ 398 h 1293018"/>
                        <a:gd name="connsiteX2" fmla="*/ 1565312 w 1565312"/>
                        <a:gd name="connsiteY2" fmla="*/ 655390 h 1293018"/>
                        <a:gd name="connsiteX3" fmla="*/ 942337 w 1565312"/>
                        <a:gd name="connsiteY3" fmla="*/ 937419 h 1293018"/>
                        <a:gd name="connsiteX4" fmla="*/ 422911 w 1565312"/>
                        <a:gd name="connsiteY4" fmla="*/ 1286578 h 1293018"/>
                        <a:gd name="connsiteX5" fmla="*/ 7029 w 1565312"/>
                        <a:gd name="connsiteY5" fmla="*/ 570153 h 1293018"/>
                        <a:gd name="connsiteX0" fmla="*/ 7039 w 1565322"/>
                        <a:gd name="connsiteY0" fmla="*/ 570153 h 1292666"/>
                        <a:gd name="connsiteX1" fmla="*/ 772343 w 1565322"/>
                        <a:gd name="connsiteY1" fmla="*/ 398 h 1292666"/>
                        <a:gd name="connsiteX2" fmla="*/ 1565322 w 1565322"/>
                        <a:gd name="connsiteY2" fmla="*/ 655390 h 1292666"/>
                        <a:gd name="connsiteX3" fmla="*/ 945722 w 1565322"/>
                        <a:gd name="connsiteY3" fmla="*/ 929540 h 1292666"/>
                        <a:gd name="connsiteX4" fmla="*/ 422921 w 1565322"/>
                        <a:gd name="connsiteY4" fmla="*/ 1286578 h 1292666"/>
                        <a:gd name="connsiteX5" fmla="*/ 7039 w 1565322"/>
                        <a:gd name="connsiteY5" fmla="*/ 570153 h 1292666"/>
                        <a:gd name="connsiteX0" fmla="*/ 7039 w 1565322"/>
                        <a:gd name="connsiteY0" fmla="*/ 570153 h 1292666"/>
                        <a:gd name="connsiteX1" fmla="*/ 772343 w 1565322"/>
                        <a:gd name="connsiteY1" fmla="*/ 398 h 1292666"/>
                        <a:gd name="connsiteX2" fmla="*/ 1565322 w 1565322"/>
                        <a:gd name="connsiteY2" fmla="*/ 655390 h 1292666"/>
                        <a:gd name="connsiteX3" fmla="*/ 945722 w 1565322"/>
                        <a:gd name="connsiteY3" fmla="*/ 929540 h 1292666"/>
                        <a:gd name="connsiteX4" fmla="*/ 422921 w 1565322"/>
                        <a:gd name="connsiteY4" fmla="*/ 1286578 h 1292666"/>
                        <a:gd name="connsiteX5" fmla="*/ 7039 w 1565322"/>
                        <a:gd name="connsiteY5" fmla="*/ 570153 h 1292666"/>
                        <a:gd name="connsiteX0" fmla="*/ 7039 w 1563879"/>
                        <a:gd name="connsiteY0" fmla="*/ 570427 h 1292940"/>
                        <a:gd name="connsiteX1" fmla="*/ 772343 w 1563879"/>
                        <a:gd name="connsiteY1" fmla="*/ 672 h 1292940"/>
                        <a:gd name="connsiteX2" fmla="*/ 1563879 w 1563879"/>
                        <a:gd name="connsiteY2" fmla="*/ 682371 h 1292940"/>
                        <a:gd name="connsiteX3" fmla="*/ 945722 w 1563879"/>
                        <a:gd name="connsiteY3" fmla="*/ 929814 h 1292940"/>
                        <a:gd name="connsiteX4" fmla="*/ 422921 w 1563879"/>
                        <a:gd name="connsiteY4" fmla="*/ 1286852 h 1292940"/>
                        <a:gd name="connsiteX5" fmla="*/ 7039 w 1563879"/>
                        <a:gd name="connsiteY5" fmla="*/ 570427 h 1292940"/>
                        <a:gd name="connsiteX0" fmla="*/ 7039 w 1563879"/>
                        <a:gd name="connsiteY0" fmla="*/ 570427 h 1292940"/>
                        <a:gd name="connsiteX1" fmla="*/ 772343 w 1563879"/>
                        <a:gd name="connsiteY1" fmla="*/ 672 h 1292940"/>
                        <a:gd name="connsiteX2" fmla="*/ 1563879 w 1563879"/>
                        <a:gd name="connsiteY2" fmla="*/ 682371 h 1292940"/>
                        <a:gd name="connsiteX3" fmla="*/ 945722 w 1563879"/>
                        <a:gd name="connsiteY3" fmla="*/ 929814 h 1292940"/>
                        <a:gd name="connsiteX4" fmla="*/ 422921 w 1563879"/>
                        <a:gd name="connsiteY4" fmla="*/ 1286852 h 1292940"/>
                        <a:gd name="connsiteX5" fmla="*/ 7039 w 1563879"/>
                        <a:gd name="connsiteY5" fmla="*/ 570427 h 1292940"/>
                        <a:gd name="connsiteX0" fmla="*/ 7317 w 1564157"/>
                        <a:gd name="connsiteY0" fmla="*/ 554034 h 1276547"/>
                        <a:gd name="connsiteX1" fmla="*/ 780588 w 1564157"/>
                        <a:gd name="connsiteY1" fmla="*/ 696 h 1276547"/>
                        <a:gd name="connsiteX2" fmla="*/ 1564157 w 1564157"/>
                        <a:gd name="connsiteY2" fmla="*/ 665978 h 1276547"/>
                        <a:gd name="connsiteX3" fmla="*/ 946000 w 1564157"/>
                        <a:gd name="connsiteY3" fmla="*/ 913421 h 1276547"/>
                        <a:gd name="connsiteX4" fmla="*/ 423199 w 1564157"/>
                        <a:gd name="connsiteY4" fmla="*/ 1270459 h 1276547"/>
                        <a:gd name="connsiteX5" fmla="*/ 7317 w 1564157"/>
                        <a:gd name="connsiteY5" fmla="*/ 554034 h 1276547"/>
                        <a:gd name="connsiteX0" fmla="*/ 7317 w 1564157"/>
                        <a:gd name="connsiteY0" fmla="*/ 554765 h 1277278"/>
                        <a:gd name="connsiteX1" fmla="*/ 780588 w 1564157"/>
                        <a:gd name="connsiteY1" fmla="*/ 1427 h 1277278"/>
                        <a:gd name="connsiteX2" fmla="*/ 1564157 w 1564157"/>
                        <a:gd name="connsiteY2" fmla="*/ 666709 h 1277278"/>
                        <a:gd name="connsiteX3" fmla="*/ 946000 w 1564157"/>
                        <a:gd name="connsiteY3" fmla="*/ 914152 h 1277278"/>
                        <a:gd name="connsiteX4" fmla="*/ 423199 w 1564157"/>
                        <a:gd name="connsiteY4" fmla="*/ 1271190 h 1277278"/>
                        <a:gd name="connsiteX5" fmla="*/ 7317 w 1564157"/>
                        <a:gd name="connsiteY5" fmla="*/ 554765 h 1277278"/>
                        <a:gd name="connsiteX0" fmla="*/ 9998 w 1566838"/>
                        <a:gd name="connsiteY0" fmla="*/ 554765 h 1320323"/>
                        <a:gd name="connsiteX1" fmla="*/ 783269 w 1566838"/>
                        <a:gd name="connsiteY1" fmla="*/ 1427 h 1320323"/>
                        <a:gd name="connsiteX2" fmla="*/ 1566838 w 1566838"/>
                        <a:gd name="connsiteY2" fmla="*/ 666709 h 1320323"/>
                        <a:gd name="connsiteX3" fmla="*/ 948681 w 1566838"/>
                        <a:gd name="connsiteY3" fmla="*/ 914152 h 1320323"/>
                        <a:gd name="connsiteX4" fmla="*/ 425880 w 1566838"/>
                        <a:gd name="connsiteY4" fmla="*/ 1271190 h 1320323"/>
                        <a:gd name="connsiteX5" fmla="*/ 9998 w 1566838"/>
                        <a:gd name="connsiteY5" fmla="*/ 554765 h 1320323"/>
                        <a:gd name="connsiteX0" fmla="*/ 27481 w 1584321"/>
                        <a:gd name="connsiteY0" fmla="*/ 554010 h 1242566"/>
                        <a:gd name="connsiteX1" fmla="*/ 800752 w 1584321"/>
                        <a:gd name="connsiteY1" fmla="*/ 672 h 1242566"/>
                        <a:gd name="connsiteX2" fmla="*/ 1584321 w 1584321"/>
                        <a:gd name="connsiteY2" fmla="*/ 665954 h 1242566"/>
                        <a:gd name="connsiteX3" fmla="*/ 966164 w 1584321"/>
                        <a:gd name="connsiteY3" fmla="*/ 913397 h 1242566"/>
                        <a:gd name="connsiteX4" fmla="*/ 309181 w 1584321"/>
                        <a:gd name="connsiteY4" fmla="*/ 1186831 h 1242566"/>
                        <a:gd name="connsiteX5" fmla="*/ 27481 w 1584321"/>
                        <a:gd name="connsiteY5" fmla="*/ 554010 h 1242566"/>
                        <a:gd name="connsiteX0" fmla="*/ 15456 w 1572296"/>
                        <a:gd name="connsiteY0" fmla="*/ 554010 h 1223840"/>
                        <a:gd name="connsiteX1" fmla="*/ 788727 w 1572296"/>
                        <a:gd name="connsiteY1" fmla="*/ 672 h 1223840"/>
                        <a:gd name="connsiteX2" fmla="*/ 1572296 w 1572296"/>
                        <a:gd name="connsiteY2" fmla="*/ 665954 h 1223840"/>
                        <a:gd name="connsiteX3" fmla="*/ 954139 w 1572296"/>
                        <a:gd name="connsiteY3" fmla="*/ 913397 h 1223840"/>
                        <a:gd name="connsiteX4" fmla="*/ 297156 w 1572296"/>
                        <a:gd name="connsiteY4" fmla="*/ 1186831 h 1223840"/>
                        <a:gd name="connsiteX5" fmla="*/ 15456 w 1572296"/>
                        <a:gd name="connsiteY5" fmla="*/ 554010 h 1223840"/>
                        <a:gd name="connsiteX0" fmla="*/ 8869 w 1565709"/>
                        <a:gd name="connsiteY0" fmla="*/ 554023 h 1265015"/>
                        <a:gd name="connsiteX1" fmla="*/ 782140 w 1565709"/>
                        <a:gd name="connsiteY1" fmla="*/ 685 h 1265015"/>
                        <a:gd name="connsiteX2" fmla="*/ 1565709 w 1565709"/>
                        <a:gd name="connsiteY2" fmla="*/ 665967 h 1265015"/>
                        <a:gd name="connsiteX3" fmla="*/ 947552 w 1565709"/>
                        <a:gd name="connsiteY3" fmla="*/ 913410 h 1265015"/>
                        <a:gd name="connsiteX4" fmla="*/ 376724 w 1565709"/>
                        <a:gd name="connsiteY4" fmla="*/ 1230832 h 1265015"/>
                        <a:gd name="connsiteX5" fmla="*/ 8869 w 1565709"/>
                        <a:gd name="connsiteY5" fmla="*/ 554023 h 1265015"/>
                        <a:gd name="connsiteX0" fmla="*/ 15901 w 1572741"/>
                        <a:gd name="connsiteY0" fmla="*/ 554023 h 1288983"/>
                        <a:gd name="connsiteX1" fmla="*/ 789172 w 1572741"/>
                        <a:gd name="connsiteY1" fmla="*/ 685 h 1288983"/>
                        <a:gd name="connsiteX2" fmla="*/ 1572741 w 1572741"/>
                        <a:gd name="connsiteY2" fmla="*/ 665967 h 1288983"/>
                        <a:gd name="connsiteX3" fmla="*/ 954584 w 1572741"/>
                        <a:gd name="connsiteY3" fmla="*/ 913410 h 1288983"/>
                        <a:gd name="connsiteX4" fmla="*/ 383756 w 1572741"/>
                        <a:gd name="connsiteY4" fmla="*/ 1230832 h 1288983"/>
                        <a:gd name="connsiteX5" fmla="*/ 15901 w 1572741"/>
                        <a:gd name="connsiteY5" fmla="*/ 554023 h 1288983"/>
                        <a:gd name="connsiteX0" fmla="*/ 10770 w 1567610"/>
                        <a:gd name="connsiteY0" fmla="*/ 554023 h 1235579"/>
                        <a:gd name="connsiteX1" fmla="*/ 784041 w 1567610"/>
                        <a:gd name="connsiteY1" fmla="*/ 685 h 1235579"/>
                        <a:gd name="connsiteX2" fmla="*/ 1567610 w 1567610"/>
                        <a:gd name="connsiteY2" fmla="*/ 665967 h 1235579"/>
                        <a:gd name="connsiteX3" fmla="*/ 1028591 w 1567610"/>
                        <a:gd name="connsiteY3" fmla="*/ 868740 h 1235579"/>
                        <a:gd name="connsiteX4" fmla="*/ 378625 w 1567610"/>
                        <a:gd name="connsiteY4" fmla="*/ 1230832 h 1235579"/>
                        <a:gd name="connsiteX5" fmla="*/ 10770 w 1567610"/>
                        <a:gd name="connsiteY5" fmla="*/ 554023 h 1235579"/>
                        <a:gd name="connsiteX0" fmla="*/ 9336 w 1566176"/>
                        <a:gd name="connsiteY0" fmla="*/ 554023 h 1250579"/>
                        <a:gd name="connsiteX1" fmla="*/ 782607 w 1566176"/>
                        <a:gd name="connsiteY1" fmla="*/ 685 h 1250579"/>
                        <a:gd name="connsiteX2" fmla="*/ 1566176 w 1566176"/>
                        <a:gd name="connsiteY2" fmla="*/ 665967 h 1250579"/>
                        <a:gd name="connsiteX3" fmla="*/ 1027157 w 1566176"/>
                        <a:gd name="connsiteY3" fmla="*/ 868740 h 1250579"/>
                        <a:gd name="connsiteX4" fmla="*/ 717548 w 1566176"/>
                        <a:gd name="connsiteY4" fmla="*/ 1051891 h 1250579"/>
                        <a:gd name="connsiteX5" fmla="*/ 377191 w 1566176"/>
                        <a:gd name="connsiteY5" fmla="*/ 1230832 h 1250579"/>
                        <a:gd name="connsiteX6" fmla="*/ 9336 w 1566176"/>
                        <a:gd name="connsiteY6" fmla="*/ 554023 h 1250579"/>
                        <a:gd name="connsiteX0" fmla="*/ 9336 w 1566176"/>
                        <a:gd name="connsiteY0" fmla="*/ 554023 h 1255384"/>
                        <a:gd name="connsiteX1" fmla="*/ 782607 w 1566176"/>
                        <a:gd name="connsiteY1" fmla="*/ 685 h 1255384"/>
                        <a:gd name="connsiteX2" fmla="*/ 1566176 w 1566176"/>
                        <a:gd name="connsiteY2" fmla="*/ 665967 h 1255384"/>
                        <a:gd name="connsiteX3" fmla="*/ 1027157 w 1566176"/>
                        <a:gd name="connsiteY3" fmla="*/ 868740 h 1255384"/>
                        <a:gd name="connsiteX4" fmla="*/ 717548 w 1566176"/>
                        <a:gd name="connsiteY4" fmla="*/ 1051891 h 1255384"/>
                        <a:gd name="connsiteX5" fmla="*/ 377191 w 1566176"/>
                        <a:gd name="connsiteY5" fmla="*/ 1230832 h 1255384"/>
                        <a:gd name="connsiteX6" fmla="*/ 9336 w 1566176"/>
                        <a:gd name="connsiteY6" fmla="*/ 554023 h 1255384"/>
                        <a:gd name="connsiteX0" fmla="*/ 9336 w 1566176"/>
                        <a:gd name="connsiteY0" fmla="*/ 554023 h 1255384"/>
                        <a:gd name="connsiteX1" fmla="*/ 782607 w 1566176"/>
                        <a:gd name="connsiteY1" fmla="*/ 685 h 1255384"/>
                        <a:gd name="connsiteX2" fmla="*/ 1566176 w 1566176"/>
                        <a:gd name="connsiteY2" fmla="*/ 665967 h 1255384"/>
                        <a:gd name="connsiteX3" fmla="*/ 1027157 w 1566176"/>
                        <a:gd name="connsiteY3" fmla="*/ 868740 h 1255384"/>
                        <a:gd name="connsiteX4" fmla="*/ 717548 w 1566176"/>
                        <a:gd name="connsiteY4" fmla="*/ 1051891 h 1255384"/>
                        <a:gd name="connsiteX5" fmla="*/ 377191 w 1566176"/>
                        <a:gd name="connsiteY5" fmla="*/ 1230832 h 1255384"/>
                        <a:gd name="connsiteX6" fmla="*/ 9336 w 1566176"/>
                        <a:gd name="connsiteY6" fmla="*/ 554023 h 1255384"/>
                        <a:gd name="connsiteX0" fmla="*/ 4790 w 1561630"/>
                        <a:gd name="connsiteY0" fmla="*/ 572387 h 1273748"/>
                        <a:gd name="connsiteX1" fmla="*/ 204410 w 1561630"/>
                        <a:gd name="connsiteY1" fmla="*/ 215046 h 1273748"/>
                        <a:gd name="connsiteX2" fmla="*/ 778061 w 1561630"/>
                        <a:gd name="connsiteY2" fmla="*/ 19049 h 1273748"/>
                        <a:gd name="connsiteX3" fmla="*/ 1561630 w 1561630"/>
                        <a:gd name="connsiteY3" fmla="*/ 684331 h 1273748"/>
                        <a:gd name="connsiteX4" fmla="*/ 1022611 w 1561630"/>
                        <a:gd name="connsiteY4" fmla="*/ 887104 h 1273748"/>
                        <a:gd name="connsiteX5" fmla="*/ 713002 w 1561630"/>
                        <a:gd name="connsiteY5" fmla="*/ 1070255 h 1273748"/>
                        <a:gd name="connsiteX6" fmla="*/ 372645 w 1561630"/>
                        <a:gd name="connsiteY6" fmla="*/ 1249196 h 1273748"/>
                        <a:gd name="connsiteX7" fmla="*/ 4790 w 1561630"/>
                        <a:gd name="connsiteY7" fmla="*/ 572387 h 1273748"/>
                        <a:gd name="connsiteX0" fmla="*/ 4790 w 1561630"/>
                        <a:gd name="connsiteY0" fmla="*/ 571078 h 1272439"/>
                        <a:gd name="connsiteX1" fmla="*/ 204410 w 1561630"/>
                        <a:gd name="connsiteY1" fmla="*/ 213737 h 1272439"/>
                        <a:gd name="connsiteX2" fmla="*/ 778061 w 1561630"/>
                        <a:gd name="connsiteY2" fmla="*/ 17740 h 1272439"/>
                        <a:gd name="connsiteX3" fmla="*/ 1561630 w 1561630"/>
                        <a:gd name="connsiteY3" fmla="*/ 683022 h 1272439"/>
                        <a:gd name="connsiteX4" fmla="*/ 1022611 w 1561630"/>
                        <a:gd name="connsiteY4" fmla="*/ 885795 h 1272439"/>
                        <a:gd name="connsiteX5" fmla="*/ 713002 w 1561630"/>
                        <a:gd name="connsiteY5" fmla="*/ 1068946 h 1272439"/>
                        <a:gd name="connsiteX6" fmla="*/ 372645 w 1561630"/>
                        <a:gd name="connsiteY6" fmla="*/ 1247887 h 1272439"/>
                        <a:gd name="connsiteX7" fmla="*/ 4790 w 1561630"/>
                        <a:gd name="connsiteY7" fmla="*/ 571078 h 1272439"/>
                        <a:gd name="connsiteX0" fmla="*/ 4790 w 1561630"/>
                        <a:gd name="connsiteY0" fmla="*/ 553340 h 1254701"/>
                        <a:gd name="connsiteX1" fmla="*/ 204410 w 1561630"/>
                        <a:gd name="connsiteY1" fmla="*/ 195999 h 1254701"/>
                        <a:gd name="connsiteX2" fmla="*/ 778061 w 1561630"/>
                        <a:gd name="connsiteY2" fmla="*/ 2 h 1254701"/>
                        <a:gd name="connsiteX3" fmla="*/ 1561630 w 1561630"/>
                        <a:gd name="connsiteY3" fmla="*/ 665284 h 1254701"/>
                        <a:gd name="connsiteX4" fmla="*/ 1022611 w 1561630"/>
                        <a:gd name="connsiteY4" fmla="*/ 868057 h 1254701"/>
                        <a:gd name="connsiteX5" fmla="*/ 713002 w 1561630"/>
                        <a:gd name="connsiteY5" fmla="*/ 1051208 h 1254701"/>
                        <a:gd name="connsiteX6" fmla="*/ 372645 w 1561630"/>
                        <a:gd name="connsiteY6" fmla="*/ 1230149 h 1254701"/>
                        <a:gd name="connsiteX7" fmla="*/ 4790 w 1561630"/>
                        <a:gd name="connsiteY7" fmla="*/ 553340 h 1254701"/>
                        <a:gd name="connsiteX0" fmla="*/ 4790 w 1561630"/>
                        <a:gd name="connsiteY0" fmla="*/ 553340 h 1244246"/>
                        <a:gd name="connsiteX1" fmla="*/ 204410 w 1561630"/>
                        <a:gd name="connsiteY1" fmla="*/ 195999 h 1244246"/>
                        <a:gd name="connsiteX2" fmla="*/ 778061 w 1561630"/>
                        <a:gd name="connsiteY2" fmla="*/ 2 h 1244246"/>
                        <a:gd name="connsiteX3" fmla="*/ 1561630 w 1561630"/>
                        <a:gd name="connsiteY3" fmla="*/ 665284 h 1244246"/>
                        <a:gd name="connsiteX4" fmla="*/ 1022611 w 1561630"/>
                        <a:gd name="connsiteY4" fmla="*/ 868057 h 1244246"/>
                        <a:gd name="connsiteX5" fmla="*/ 713002 w 1561630"/>
                        <a:gd name="connsiteY5" fmla="*/ 1051208 h 1244246"/>
                        <a:gd name="connsiteX6" fmla="*/ 372645 w 1561630"/>
                        <a:gd name="connsiteY6" fmla="*/ 1230149 h 1244246"/>
                        <a:gd name="connsiteX7" fmla="*/ 4790 w 1561630"/>
                        <a:gd name="connsiteY7" fmla="*/ 553340 h 1244246"/>
                        <a:gd name="connsiteX0" fmla="*/ 8342 w 1565182"/>
                        <a:gd name="connsiteY0" fmla="*/ 553340 h 1244246"/>
                        <a:gd name="connsiteX1" fmla="*/ 207962 w 1565182"/>
                        <a:gd name="connsiteY1" fmla="*/ 195999 h 1244246"/>
                        <a:gd name="connsiteX2" fmla="*/ 781613 w 1565182"/>
                        <a:gd name="connsiteY2" fmla="*/ 2 h 1244246"/>
                        <a:gd name="connsiteX3" fmla="*/ 1565182 w 1565182"/>
                        <a:gd name="connsiteY3" fmla="*/ 665284 h 1244246"/>
                        <a:gd name="connsiteX4" fmla="*/ 1026163 w 1565182"/>
                        <a:gd name="connsiteY4" fmla="*/ 868057 h 1244246"/>
                        <a:gd name="connsiteX5" fmla="*/ 716554 w 1565182"/>
                        <a:gd name="connsiteY5" fmla="*/ 1051208 h 1244246"/>
                        <a:gd name="connsiteX6" fmla="*/ 376197 w 1565182"/>
                        <a:gd name="connsiteY6" fmla="*/ 1230149 h 1244246"/>
                        <a:gd name="connsiteX7" fmla="*/ 8342 w 1565182"/>
                        <a:gd name="connsiteY7" fmla="*/ 553340 h 1244246"/>
                        <a:gd name="connsiteX0" fmla="*/ 12049 w 1520599"/>
                        <a:gd name="connsiteY0" fmla="*/ 697376 h 1245619"/>
                        <a:gd name="connsiteX1" fmla="*/ 163379 w 1520599"/>
                        <a:gd name="connsiteY1" fmla="*/ 195999 h 1245619"/>
                        <a:gd name="connsiteX2" fmla="*/ 737030 w 1520599"/>
                        <a:gd name="connsiteY2" fmla="*/ 2 h 1245619"/>
                        <a:gd name="connsiteX3" fmla="*/ 1520599 w 1520599"/>
                        <a:gd name="connsiteY3" fmla="*/ 665284 h 1245619"/>
                        <a:gd name="connsiteX4" fmla="*/ 981580 w 1520599"/>
                        <a:gd name="connsiteY4" fmla="*/ 868057 h 1245619"/>
                        <a:gd name="connsiteX5" fmla="*/ 671971 w 1520599"/>
                        <a:gd name="connsiteY5" fmla="*/ 1051208 h 1245619"/>
                        <a:gd name="connsiteX6" fmla="*/ 331614 w 1520599"/>
                        <a:gd name="connsiteY6" fmla="*/ 1230149 h 1245619"/>
                        <a:gd name="connsiteX7" fmla="*/ 12049 w 1520599"/>
                        <a:gd name="connsiteY7" fmla="*/ 697376 h 1245619"/>
                        <a:gd name="connsiteX0" fmla="*/ 12048 w 1520598"/>
                        <a:gd name="connsiteY0" fmla="*/ 697376 h 1239206"/>
                        <a:gd name="connsiteX1" fmla="*/ 163378 w 1520598"/>
                        <a:gd name="connsiteY1" fmla="*/ 195999 h 1239206"/>
                        <a:gd name="connsiteX2" fmla="*/ 737029 w 1520598"/>
                        <a:gd name="connsiteY2" fmla="*/ 2 h 1239206"/>
                        <a:gd name="connsiteX3" fmla="*/ 1520598 w 1520598"/>
                        <a:gd name="connsiteY3" fmla="*/ 665284 h 1239206"/>
                        <a:gd name="connsiteX4" fmla="*/ 981579 w 1520598"/>
                        <a:gd name="connsiteY4" fmla="*/ 868057 h 1239206"/>
                        <a:gd name="connsiteX5" fmla="*/ 682604 w 1520598"/>
                        <a:gd name="connsiteY5" fmla="*/ 996112 h 1239206"/>
                        <a:gd name="connsiteX6" fmla="*/ 331613 w 1520598"/>
                        <a:gd name="connsiteY6" fmla="*/ 1230149 h 1239206"/>
                        <a:gd name="connsiteX7" fmla="*/ 12048 w 1520598"/>
                        <a:gd name="connsiteY7" fmla="*/ 697376 h 1239206"/>
                        <a:gd name="connsiteX0" fmla="*/ 12048 w 1520598"/>
                        <a:gd name="connsiteY0" fmla="*/ 697376 h 1239206"/>
                        <a:gd name="connsiteX1" fmla="*/ 163378 w 1520598"/>
                        <a:gd name="connsiteY1" fmla="*/ 195999 h 1239206"/>
                        <a:gd name="connsiteX2" fmla="*/ 737029 w 1520598"/>
                        <a:gd name="connsiteY2" fmla="*/ 2 h 1239206"/>
                        <a:gd name="connsiteX3" fmla="*/ 1520598 w 1520598"/>
                        <a:gd name="connsiteY3" fmla="*/ 665284 h 1239206"/>
                        <a:gd name="connsiteX4" fmla="*/ 853226 w 1520598"/>
                        <a:gd name="connsiteY4" fmla="*/ 834566 h 1239206"/>
                        <a:gd name="connsiteX5" fmla="*/ 682604 w 1520598"/>
                        <a:gd name="connsiteY5" fmla="*/ 996112 h 1239206"/>
                        <a:gd name="connsiteX6" fmla="*/ 331613 w 1520598"/>
                        <a:gd name="connsiteY6" fmla="*/ 1230149 h 1239206"/>
                        <a:gd name="connsiteX7" fmla="*/ 12048 w 1520598"/>
                        <a:gd name="connsiteY7" fmla="*/ 697376 h 1239206"/>
                        <a:gd name="connsiteX0" fmla="*/ 12048 w 1520598"/>
                        <a:gd name="connsiteY0" fmla="*/ 697376 h 1239206"/>
                        <a:gd name="connsiteX1" fmla="*/ 163378 w 1520598"/>
                        <a:gd name="connsiteY1" fmla="*/ 195999 h 1239206"/>
                        <a:gd name="connsiteX2" fmla="*/ 737029 w 1520598"/>
                        <a:gd name="connsiteY2" fmla="*/ 2 h 1239206"/>
                        <a:gd name="connsiteX3" fmla="*/ 1520598 w 1520598"/>
                        <a:gd name="connsiteY3" fmla="*/ 665284 h 1239206"/>
                        <a:gd name="connsiteX4" fmla="*/ 799382 w 1520598"/>
                        <a:gd name="connsiteY4" fmla="*/ 839118 h 1239206"/>
                        <a:gd name="connsiteX5" fmla="*/ 682604 w 1520598"/>
                        <a:gd name="connsiteY5" fmla="*/ 996112 h 1239206"/>
                        <a:gd name="connsiteX6" fmla="*/ 331613 w 1520598"/>
                        <a:gd name="connsiteY6" fmla="*/ 1230149 h 1239206"/>
                        <a:gd name="connsiteX7" fmla="*/ 12048 w 1520598"/>
                        <a:gd name="connsiteY7" fmla="*/ 697376 h 1239206"/>
                        <a:gd name="connsiteX0" fmla="*/ 4262 w 1512812"/>
                        <a:gd name="connsiteY0" fmla="*/ 697376 h 1062078"/>
                        <a:gd name="connsiteX1" fmla="*/ 155592 w 1512812"/>
                        <a:gd name="connsiteY1" fmla="*/ 195999 h 1062078"/>
                        <a:gd name="connsiteX2" fmla="*/ 729243 w 1512812"/>
                        <a:gd name="connsiteY2" fmla="*/ 2 h 1062078"/>
                        <a:gd name="connsiteX3" fmla="*/ 1512812 w 1512812"/>
                        <a:gd name="connsiteY3" fmla="*/ 665284 h 1062078"/>
                        <a:gd name="connsiteX4" fmla="*/ 791596 w 1512812"/>
                        <a:gd name="connsiteY4" fmla="*/ 839118 h 1062078"/>
                        <a:gd name="connsiteX5" fmla="*/ 674818 w 1512812"/>
                        <a:gd name="connsiteY5" fmla="*/ 996112 h 1062078"/>
                        <a:gd name="connsiteX6" fmla="*/ 267435 w 1512812"/>
                        <a:gd name="connsiteY6" fmla="*/ 998418 h 1062078"/>
                        <a:gd name="connsiteX7" fmla="*/ 4262 w 1512812"/>
                        <a:gd name="connsiteY7" fmla="*/ 697376 h 1062078"/>
                        <a:gd name="connsiteX0" fmla="*/ 97398 w 1407501"/>
                        <a:gd name="connsiteY0" fmla="*/ 567277 h 1068952"/>
                        <a:gd name="connsiteX1" fmla="*/ 50281 w 1407501"/>
                        <a:gd name="connsiteY1" fmla="*/ 195999 h 1068952"/>
                        <a:gd name="connsiteX2" fmla="*/ 623932 w 1407501"/>
                        <a:gd name="connsiteY2" fmla="*/ 2 h 1068952"/>
                        <a:gd name="connsiteX3" fmla="*/ 1407501 w 1407501"/>
                        <a:gd name="connsiteY3" fmla="*/ 665284 h 1068952"/>
                        <a:gd name="connsiteX4" fmla="*/ 686285 w 1407501"/>
                        <a:gd name="connsiteY4" fmla="*/ 839118 h 1068952"/>
                        <a:gd name="connsiteX5" fmla="*/ 569507 w 1407501"/>
                        <a:gd name="connsiteY5" fmla="*/ 996112 h 1068952"/>
                        <a:gd name="connsiteX6" fmla="*/ 162124 w 1407501"/>
                        <a:gd name="connsiteY6" fmla="*/ 998418 h 1068952"/>
                        <a:gd name="connsiteX7" fmla="*/ 97398 w 1407501"/>
                        <a:gd name="connsiteY7" fmla="*/ 567277 h 1068952"/>
                        <a:gd name="connsiteX0" fmla="*/ 97398 w 1407501"/>
                        <a:gd name="connsiteY0" fmla="*/ 567277 h 1068952"/>
                        <a:gd name="connsiteX1" fmla="*/ 50281 w 1407501"/>
                        <a:gd name="connsiteY1" fmla="*/ 195999 h 1068952"/>
                        <a:gd name="connsiteX2" fmla="*/ 623932 w 1407501"/>
                        <a:gd name="connsiteY2" fmla="*/ 2 h 1068952"/>
                        <a:gd name="connsiteX3" fmla="*/ 1407501 w 1407501"/>
                        <a:gd name="connsiteY3" fmla="*/ 665284 h 1068952"/>
                        <a:gd name="connsiteX4" fmla="*/ 686285 w 1407501"/>
                        <a:gd name="connsiteY4" fmla="*/ 839118 h 1068952"/>
                        <a:gd name="connsiteX5" fmla="*/ 569507 w 1407501"/>
                        <a:gd name="connsiteY5" fmla="*/ 996112 h 1068952"/>
                        <a:gd name="connsiteX6" fmla="*/ 162124 w 1407501"/>
                        <a:gd name="connsiteY6" fmla="*/ 998418 h 1068952"/>
                        <a:gd name="connsiteX7" fmla="*/ 97398 w 1407501"/>
                        <a:gd name="connsiteY7" fmla="*/ 567277 h 1068952"/>
                        <a:gd name="connsiteX0" fmla="*/ 97398 w 1407501"/>
                        <a:gd name="connsiteY0" fmla="*/ 567277 h 1068952"/>
                        <a:gd name="connsiteX1" fmla="*/ 50281 w 1407501"/>
                        <a:gd name="connsiteY1" fmla="*/ 195999 h 1068952"/>
                        <a:gd name="connsiteX2" fmla="*/ 623932 w 1407501"/>
                        <a:gd name="connsiteY2" fmla="*/ 2 h 1068952"/>
                        <a:gd name="connsiteX3" fmla="*/ 1407501 w 1407501"/>
                        <a:gd name="connsiteY3" fmla="*/ 665284 h 1068952"/>
                        <a:gd name="connsiteX4" fmla="*/ 686285 w 1407501"/>
                        <a:gd name="connsiteY4" fmla="*/ 839118 h 1068952"/>
                        <a:gd name="connsiteX5" fmla="*/ 569507 w 1407501"/>
                        <a:gd name="connsiteY5" fmla="*/ 996112 h 1068952"/>
                        <a:gd name="connsiteX6" fmla="*/ 162124 w 1407501"/>
                        <a:gd name="connsiteY6" fmla="*/ 998418 h 1068952"/>
                        <a:gd name="connsiteX7" fmla="*/ 97398 w 1407501"/>
                        <a:gd name="connsiteY7" fmla="*/ 567277 h 1068952"/>
                        <a:gd name="connsiteX0" fmla="*/ 97398 w 1407501"/>
                        <a:gd name="connsiteY0" fmla="*/ 567277 h 1122323"/>
                        <a:gd name="connsiteX1" fmla="*/ 50281 w 1407501"/>
                        <a:gd name="connsiteY1" fmla="*/ 195999 h 1122323"/>
                        <a:gd name="connsiteX2" fmla="*/ 623932 w 1407501"/>
                        <a:gd name="connsiteY2" fmla="*/ 2 h 1122323"/>
                        <a:gd name="connsiteX3" fmla="*/ 1407501 w 1407501"/>
                        <a:gd name="connsiteY3" fmla="*/ 665284 h 1122323"/>
                        <a:gd name="connsiteX4" fmla="*/ 686285 w 1407501"/>
                        <a:gd name="connsiteY4" fmla="*/ 839118 h 1122323"/>
                        <a:gd name="connsiteX5" fmla="*/ 511921 w 1407501"/>
                        <a:gd name="connsiteY5" fmla="*/ 1069960 h 1122323"/>
                        <a:gd name="connsiteX6" fmla="*/ 162124 w 1407501"/>
                        <a:gd name="connsiteY6" fmla="*/ 998418 h 1122323"/>
                        <a:gd name="connsiteX7" fmla="*/ 97398 w 1407501"/>
                        <a:gd name="connsiteY7" fmla="*/ 567277 h 1122323"/>
                        <a:gd name="connsiteX0" fmla="*/ 18485 w 1328588"/>
                        <a:gd name="connsiteY0" fmla="*/ 588528 h 1143574"/>
                        <a:gd name="connsiteX1" fmla="*/ 164199 w 1328588"/>
                        <a:gd name="connsiteY1" fmla="*/ 191092 h 1143574"/>
                        <a:gd name="connsiteX2" fmla="*/ 545019 w 1328588"/>
                        <a:gd name="connsiteY2" fmla="*/ 21253 h 1143574"/>
                        <a:gd name="connsiteX3" fmla="*/ 1328588 w 1328588"/>
                        <a:gd name="connsiteY3" fmla="*/ 686535 h 1143574"/>
                        <a:gd name="connsiteX4" fmla="*/ 607372 w 1328588"/>
                        <a:gd name="connsiteY4" fmla="*/ 860369 h 1143574"/>
                        <a:gd name="connsiteX5" fmla="*/ 433008 w 1328588"/>
                        <a:gd name="connsiteY5" fmla="*/ 1091211 h 1143574"/>
                        <a:gd name="connsiteX6" fmla="*/ 83211 w 1328588"/>
                        <a:gd name="connsiteY6" fmla="*/ 1019669 h 1143574"/>
                        <a:gd name="connsiteX7" fmla="*/ 18485 w 1328588"/>
                        <a:gd name="connsiteY7" fmla="*/ 588528 h 1143574"/>
                        <a:gd name="connsiteX0" fmla="*/ 18484 w 1328587"/>
                        <a:gd name="connsiteY0" fmla="*/ 588528 h 1143574"/>
                        <a:gd name="connsiteX1" fmla="*/ 164198 w 1328587"/>
                        <a:gd name="connsiteY1" fmla="*/ 191092 h 1143574"/>
                        <a:gd name="connsiteX2" fmla="*/ 545018 w 1328587"/>
                        <a:gd name="connsiteY2" fmla="*/ 21253 h 1143574"/>
                        <a:gd name="connsiteX3" fmla="*/ 1328587 w 1328587"/>
                        <a:gd name="connsiteY3" fmla="*/ 686535 h 1143574"/>
                        <a:gd name="connsiteX4" fmla="*/ 654324 w 1328587"/>
                        <a:gd name="connsiteY4" fmla="*/ 841617 h 1143574"/>
                        <a:gd name="connsiteX5" fmla="*/ 433007 w 1328587"/>
                        <a:gd name="connsiteY5" fmla="*/ 1091211 h 1143574"/>
                        <a:gd name="connsiteX6" fmla="*/ 83210 w 1328587"/>
                        <a:gd name="connsiteY6" fmla="*/ 1019669 h 1143574"/>
                        <a:gd name="connsiteX7" fmla="*/ 18484 w 1328587"/>
                        <a:gd name="connsiteY7" fmla="*/ 588528 h 1143574"/>
                        <a:gd name="connsiteX0" fmla="*/ 18484 w 1328587"/>
                        <a:gd name="connsiteY0" fmla="*/ 651542 h 1206588"/>
                        <a:gd name="connsiteX1" fmla="*/ 164198 w 1328587"/>
                        <a:gd name="connsiteY1" fmla="*/ 254106 h 1206588"/>
                        <a:gd name="connsiteX2" fmla="*/ 586954 w 1328587"/>
                        <a:gd name="connsiteY2" fmla="*/ 16670 h 1206588"/>
                        <a:gd name="connsiteX3" fmla="*/ 1328587 w 1328587"/>
                        <a:gd name="connsiteY3" fmla="*/ 749549 h 1206588"/>
                        <a:gd name="connsiteX4" fmla="*/ 654324 w 1328587"/>
                        <a:gd name="connsiteY4" fmla="*/ 904631 h 1206588"/>
                        <a:gd name="connsiteX5" fmla="*/ 433007 w 1328587"/>
                        <a:gd name="connsiteY5" fmla="*/ 1154225 h 1206588"/>
                        <a:gd name="connsiteX6" fmla="*/ 83210 w 1328587"/>
                        <a:gd name="connsiteY6" fmla="*/ 1082683 h 1206588"/>
                        <a:gd name="connsiteX7" fmla="*/ 18484 w 1328587"/>
                        <a:gd name="connsiteY7" fmla="*/ 651542 h 1206588"/>
                        <a:gd name="connsiteX0" fmla="*/ 18484 w 1328587"/>
                        <a:gd name="connsiteY0" fmla="*/ 651542 h 1206588"/>
                        <a:gd name="connsiteX1" fmla="*/ 164198 w 1328587"/>
                        <a:gd name="connsiteY1" fmla="*/ 254106 h 1206588"/>
                        <a:gd name="connsiteX2" fmla="*/ 586954 w 1328587"/>
                        <a:gd name="connsiteY2" fmla="*/ 16670 h 1206588"/>
                        <a:gd name="connsiteX3" fmla="*/ 1328587 w 1328587"/>
                        <a:gd name="connsiteY3" fmla="*/ 749549 h 1206588"/>
                        <a:gd name="connsiteX4" fmla="*/ 654324 w 1328587"/>
                        <a:gd name="connsiteY4" fmla="*/ 904631 h 1206588"/>
                        <a:gd name="connsiteX5" fmla="*/ 433007 w 1328587"/>
                        <a:gd name="connsiteY5" fmla="*/ 1154225 h 1206588"/>
                        <a:gd name="connsiteX6" fmla="*/ 83210 w 1328587"/>
                        <a:gd name="connsiteY6" fmla="*/ 1082683 h 1206588"/>
                        <a:gd name="connsiteX7" fmla="*/ 18484 w 1328587"/>
                        <a:gd name="connsiteY7" fmla="*/ 651542 h 1206588"/>
                        <a:gd name="connsiteX0" fmla="*/ 125465 w 1253370"/>
                        <a:gd name="connsiteY0" fmla="*/ 680479 h 1205595"/>
                        <a:gd name="connsiteX1" fmla="*/ 88981 w 1253370"/>
                        <a:gd name="connsiteY1" fmla="*/ 254106 h 1205595"/>
                        <a:gd name="connsiteX2" fmla="*/ 511737 w 1253370"/>
                        <a:gd name="connsiteY2" fmla="*/ 16670 h 1205595"/>
                        <a:gd name="connsiteX3" fmla="*/ 1253370 w 1253370"/>
                        <a:gd name="connsiteY3" fmla="*/ 749549 h 1205595"/>
                        <a:gd name="connsiteX4" fmla="*/ 579107 w 1253370"/>
                        <a:gd name="connsiteY4" fmla="*/ 904631 h 1205595"/>
                        <a:gd name="connsiteX5" fmla="*/ 357790 w 1253370"/>
                        <a:gd name="connsiteY5" fmla="*/ 1154225 h 1205595"/>
                        <a:gd name="connsiteX6" fmla="*/ 7993 w 1253370"/>
                        <a:gd name="connsiteY6" fmla="*/ 1082683 h 1205595"/>
                        <a:gd name="connsiteX7" fmla="*/ 125465 w 1253370"/>
                        <a:gd name="connsiteY7" fmla="*/ 680479 h 1205595"/>
                        <a:gd name="connsiteX0" fmla="*/ 88962 w 1216867"/>
                        <a:gd name="connsiteY0" fmla="*/ 680479 h 1201863"/>
                        <a:gd name="connsiteX1" fmla="*/ 52478 w 1216867"/>
                        <a:gd name="connsiteY1" fmla="*/ 254106 h 1201863"/>
                        <a:gd name="connsiteX2" fmla="*/ 475234 w 1216867"/>
                        <a:gd name="connsiteY2" fmla="*/ 16670 h 1201863"/>
                        <a:gd name="connsiteX3" fmla="*/ 1216867 w 1216867"/>
                        <a:gd name="connsiteY3" fmla="*/ 749549 h 1201863"/>
                        <a:gd name="connsiteX4" fmla="*/ 542604 w 1216867"/>
                        <a:gd name="connsiteY4" fmla="*/ 904631 h 1201863"/>
                        <a:gd name="connsiteX5" fmla="*/ 321287 w 1216867"/>
                        <a:gd name="connsiteY5" fmla="*/ 1154225 h 1201863"/>
                        <a:gd name="connsiteX6" fmla="*/ 56636 w 1216867"/>
                        <a:gd name="connsiteY6" fmla="*/ 1065630 h 1201863"/>
                        <a:gd name="connsiteX7" fmla="*/ 88962 w 1216867"/>
                        <a:gd name="connsiteY7" fmla="*/ 680479 h 1201863"/>
                        <a:gd name="connsiteX0" fmla="*/ 88962 w 1216867"/>
                        <a:gd name="connsiteY0" fmla="*/ 601003 h 1122386"/>
                        <a:gd name="connsiteX1" fmla="*/ 52478 w 1216867"/>
                        <a:gd name="connsiteY1" fmla="*/ 174630 h 1122386"/>
                        <a:gd name="connsiteX2" fmla="*/ 684991 w 1216867"/>
                        <a:gd name="connsiteY2" fmla="*/ 22928 h 1122386"/>
                        <a:gd name="connsiteX3" fmla="*/ 1216867 w 1216867"/>
                        <a:gd name="connsiteY3" fmla="*/ 670073 h 1122386"/>
                        <a:gd name="connsiteX4" fmla="*/ 542604 w 1216867"/>
                        <a:gd name="connsiteY4" fmla="*/ 825155 h 1122386"/>
                        <a:gd name="connsiteX5" fmla="*/ 321287 w 1216867"/>
                        <a:gd name="connsiteY5" fmla="*/ 1074749 h 1122386"/>
                        <a:gd name="connsiteX6" fmla="*/ 56636 w 1216867"/>
                        <a:gd name="connsiteY6" fmla="*/ 986154 h 1122386"/>
                        <a:gd name="connsiteX7" fmla="*/ 88962 w 1216867"/>
                        <a:gd name="connsiteY7" fmla="*/ 601003 h 1122386"/>
                        <a:gd name="connsiteX0" fmla="*/ 88962 w 1216867"/>
                        <a:gd name="connsiteY0" fmla="*/ 622694 h 1144077"/>
                        <a:gd name="connsiteX1" fmla="*/ 52478 w 1216867"/>
                        <a:gd name="connsiteY1" fmla="*/ 196321 h 1144077"/>
                        <a:gd name="connsiteX2" fmla="*/ 617368 w 1216867"/>
                        <a:gd name="connsiteY2" fmla="*/ 20773 h 1144077"/>
                        <a:gd name="connsiteX3" fmla="*/ 1216867 w 1216867"/>
                        <a:gd name="connsiteY3" fmla="*/ 691764 h 1144077"/>
                        <a:gd name="connsiteX4" fmla="*/ 542604 w 1216867"/>
                        <a:gd name="connsiteY4" fmla="*/ 846846 h 1144077"/>
                        <a:gd name="connsiteX5" fmla="*/ 321287 w 1216867"/>
                        <a:gd name="connsiteY5" fmla="*/ 1096440 h 1144077"/>
                        <a:gd name="connsiteX6" fmla="*/ 56636 w 1216867"/>
                        <a:gd name="connsiteY6" fmla="*/ 1007845 h 1144077"/>
                        <a:gd name="connsiteX7" fmla="*/ 88962 w 1216867"/>
                        <a:gd name="connsiteY7" fmla="*/ 622694 h 1144077"/>
                        <a:gd name="connsiteX0" fmla="*/ 88962 w 1216867"/>
                        <a:gd name="connsiteY0" fmla="*/ 614525 h 1135908"/>
                        <a:gd name="connsiteX1" fmla="*/ 52478 w 1216867"/>
                        <a:gd name="connsiteY1" fmla="*/ 188152 h 1135908"/>
                        <a:gd name="connsiteX2" fmla="*/ 617368 w 1216867"/>
                        <a:gd name="connsiteY2" fmla="*/ 12604 h 1135908"/>
                        <a:gd name="connsiteX3" fmla="*/ 1216867 w 1216867"/>
                        <a:gd name="connsiteY3" fmla="*/ 683595 h 1135908"/>
                        <a:gd name="connsiteX4" fmla="*/ 542604 w 1216867"/>
                        <a:gd name="connsiteY4" fmla="*/ 838677 h 1135908"/>
                        <a:gd name="connsiteX5" fmla="*/ 321287 w 1216867"/>
                        <a:gd name="connsiteY5" fmla="*/ 1088271 h 1135908"/>
                        <a:gd name="connsiteX6" fmla="*/ 56636 w 1216867"/>
                        <a:gd name="connsiteY6" fmla="*/ 999676 h 1135908"/>
                        <a:gd name="connsiteX7" fmla="*/ 88962 w 1216867"/>
                        <a:gd name="connsiteY7" fmla="*/ 614525 h 1135908"/>
                        <a:gd name="connsiteX0" fmla="*/ 73140 w 1201045"/>
                        <a:gd name="connsiteY0" fmla="*/ 617419 h 1138802"/>
                        <a:gd name="connsiteX1" fmla="*/ 57325 w 1201045"/>
                        <a:gd name="connsiteY1" fmla="*/ 233642 h 1138802"/>
                        <a:gd name="connsiteX2" fmla="*/ 601546 w 1201045"/>
                        <a:gd name="connsiteY2" fmla="*/ 15498 h 1138802"/>
                        <a:gd name="connsiteX3" fmla="*/ 1201045 w 1201045"/>
                        <a:gd name="connsiteY3" fmla="*/ 686489 h 1138802"/>
                        <a:gd name="connsiteX4" fmla="*/ 526782 w 1201045"/>
                        <a:gd name="connsiteY4" fmla="*/ 841571 h 1138802"/>
                        <a:gd name="connsiteX5" fmla="*/ 305465 w 1201045"/>
                        <a:gd name="connsiteY5" fmla="*/ 1091165 h 1138802"/>
                        <a:gd name="connsiteX6" fmla="*/ 40814 w 1201045"/>
                        <a:gd name="connsiteY6" fmla="*/ 1002570 h 1138802"/>
                        <a:gd name="connsiteX7" fmla="*/ 73140 w 1201045"/>
                        <a:gd name="connsiteY7" fmla="*/ 617419 h 1138802"/>
                        <a:gd name="connsiteX0" fmla="*/ 105519 w 1192084"/>
                        <a:gd name="connsiteY0" fmla="*/ 702611 h 1136348"/>
                        <a:gd name="connsiteX1" fmla="*/ 48364 w 1192084"/>
                        <a:gd name="connsiteY1" fmla="*/ 233642 h 1136348"/>
                        <a:gd name="connsiteX2" fmla="*/ 592585 w 1192084"/>
                        <a:gd name="connsiteY2" fmla="*/ 15498 h 1136348"/>
                        <a:gd name="connsiteX3" fmla="*/ 1192084 w 1192084"/>
                        <a:gd name="connsiteY3" fmla="*/ 686489 h 1136348"/>
                        <a:gd name="connsiteX4" fmla="*/ 517821 w 1192084"/>
                        <a:gd name="connsiteY4" fmla="*/ 841571 h 1136348"/>
                        <a:gd name="connsiteX5" fmla="*/ 296504 w 1192084"/>
                        <a:gd name="connsiteY5" fmla="*/ 1091165 h 1136348"/>
                        <a:gd name="connsiteX6" fmla="*/ 31853 w 1192084"/>
                        <a:gd name="connsiteY6" fmla="*/ 1002570 h 1136348"/>
                        <a:gd name="connsiteX7" fmla="*/ 105519 w 1192084"/>
                        <a:gd name="connsiteY7" fmla="*/ 702611 h 1136348"/>
                        <a:gd name="connsiteX0" fmla="*/ 105519 w 1192084"/>
                        <a:gd name="connsiteY0" fmla="*/ 688132 h 1121869"/>
                        <a:gd name="connsiteX1" fmla="*/ 48364 w 1192084"/>
                        <a:gd name="connsiteY1" fmla="*/ 219163 h 1121869"/>
                        <a:gd name="connsiteX2" fmla="*/ 592585 w 1192084"/>
                        <a:gd name="connsiteY2" fmla="*/ 1019 h 1121869"/>
                        <a:gd name="connsiteX3" fmla="*/ 1192084 w 1192084"/>
                        <a:gd name="connsiteY3" fmla="*/ 672010 h 1121869"/>
                        <a:gd name="connsiteX4" fmla="*/ 517821 w 1192084"/>
                        <a:gd name="connsiteY4" fmla="*/ 827092 h 1121869"/>
                        <a:gd name="connsiteX5" fmla="*/ 296504 w 1192084"/>
                        <a:gd name="connsiteY5" fmla="*/ 1076686 h 1121869"/>
                        <a:gd name="connsiteX6" fmla="*/ 31853 w 1192084"/>
                        <a:gd name="connsiteY6" fmla="*/ 988091 h 1121869"/>
                        <a:gd name="connsiteX7" fmla="*/ 105519 w 1192084"/>
                        <a:gd name="connsiteY7" fmla="*/ 688132 h 1121869"/>
                        <a:gd name="connsiteX0" fmla="*/ 105519 w 1192084"/>
                        <a:gd name="connsiteY0" fmla="*/ 702791 h 1136528"/>
                        <a:gd name="connsiteX1" fmla="*/ 48364 w 1192084"/>
                        <a:gd name="connsiteY1" fmla="*/ 233822 h 1136528"/>
                        <a:gd name="connsiteX2" fmla="*/ 417276 w 1192084"/>
                        <a:gd name="connsiteY2" fmla="*/ 938 h 1136528"/>
                        <a:gd name="connsiteX3" fmla="*/ 1192084 w 1192084"/>
                        <a:gd name="connsiteY3" fmla="*/ 686669 h 1136528"/>
                        <a:gd name="connsiteX4" fmla="*/ 517821 w 1192084"/>
                        <a:gd name="connsiteY4" fmla="*/ 841751 h 1136528"/>
                        <a:gd name="connsiteX5" fmla="*/ 296504 w 1192084"/>
                        <a:gd name="connsiteY5" fmla="*/ 1091345 h 1136528"/>
                        <a:gd name="connsiteX6" fmla="*/ 31853 w 1192084"/>
                        <a:gd name="connsiteY6" fmla="*/ 1002750 h 1136528"/>
                        <a:gd name="connsiteX7" fmla="*/ 105519 w 1192084"/>
                        <a:gd name="connsiteY7" fmla="*/ 702791 h 1136528"/>
                        <a:gd name="connsiteX0" fmla="*/ 105519 w 1192084"/>
                        <a:gd name="connsiteY0" fmla="*/ 721457 h 1155194"/>
                        <a:gd name="connsiteX1" fmla="*/ 48364 w 1192084"/>
                        <a:gd name="connsiteY1" fmla="*/ 252488 h 1155194"/>
                        <a:gd name="connsiteX2" fmla="*/ 464228 w 1192084"/>
                        <a:gd name="connsiteY2" fmla="*/ 853 h 1155194"/>
                        <a:gd name="connsiteX3" fmla="*/ 1192084 w 1192084"/>
                        <a:gd name="connsiteY3" fmla="*/ 705335 h 1155194"/>
                        <a:gd name="connsiteX4" fmla="*/ 517821 w 1192084"/>
                        <a:gd name="connsiteY4" fmla="*/ 860417 h 1155194"/>
                        <a:gd name="connsiteX5" fmla="*/ 296504 w 1192084"/>
                        <a:gd name="connsiteY5" fmla="*/ 1110011 h 1155194"/>
                        <a:gd name="connsiteX6" fmla="*/ 31853 w 1192084"/>
                        <a:gd name="connsiteY6" fmla="*/ 1021416 h 1155194"/>
                        <a:gd name="connsiteX7" fmla="*/ 105519 w 1192084"/>
                        <a:gd name="connsiteY7" fmla="*/ 721457 h 1155194"/>
                        <a:gd name="connsiteX0" fmla="*/ 105519 w 1192084"/>
                        <a:gd name="connsiteY0" fmla="*/ 722092 h 1155829"/>
                        <a:gd name="connsiteX1" fmla="*/ 48364 w 1192084"/>
                        <a:gd name="connsiteY1" fmla="*/ 253123 h 1155829"/>
                        <a:gd name="connsiteX2" fmla="*/ 464228 w 1192084"/>
                        <a:gd name="connsiteY2" fmla="*/ 1488 h 1155829"/>
                        <a:gd name="connsiteX3" fmla="*/ 1192084 w 1192084"/>
                        <a:gd name="connsiteY3" fmla="*/ 705970 h 1155829"/>
                        <a:gd name="connsiteX4" fmla="*/ 517821 w 1192084"/>
                        <a:gd name="connsiteY4" fmla="*/ 861052 h 1155829"/>
                        <a:gd name="connsiteX5" fmla="*/ 296504 w 1192084"/>
                        <a:gd name="connsiteY5" fmla="*/ 1110646 h 1155829"/>
                        <a:gd name="connsiteX6" fmla="*/ 31853 w 1192084"/>
                        <a:gd name="connsiteY6" fmla="*/ 1022051 h 1155829"/>
                        <a:gd name="connsiteX7" fmla="*/ 105519 w 1192084"/>
                        <a:gd name="connsiteY7" fmla="*/ 722092 h 1155829"/>
                        <a:gd name="connsiteX0" fmla="*/ 136378 w 1222943"/>
                        <a:gd name="connsiteY0" fmla="*/ 736242 h 1169979"/>
                        <a:gd name="connsiteX1" fmla="*/ 42408 w 1222943"/>
                        <a:gd name="connsiteY1" fmla="*/ 293172 h 1169979"/>
                        <a:gd name="connsiteX2" fmla="*/ 495087 w 1222943"/>
                        <a:gd name="connsiteY2" fmla="*/ 15638 h 1169979"/>
                        <a:gd name="connsiteX3" fmla="*/ 1222943 w 1222943"/>
                        <a:gd name="connsiteY3" fmla="*/ 720120 h 1169979"/>
                        <a:gd name="connsiteX4" fmla="*/ 548680 w 1222943"/>
                        <a:gd name="connsiteY4" fmla="*/ 875202 h 1169979"/>
                        <a:gd name="connsiteX5" fmla="*/ 327363 w 1222943"/>
                        <a:gd name="connsiteY5" fmla="*/ 1124796 h 1169979"/>
                        <a:gd name="connsiteX6" fmla="*/ 62712 w 1222943"/>
                        <a:gd name="connsiteY6" fmla="*/ 1036201 h 1169979"/>
                        <a:gd name="connsiteX7" fmla="*/ 136378 w 1222943"/>
                        <a:gd name="connsiteY7" fmla="*/ 736242 h 1169979"/>
                        <a:gd name="connsiteX0" fmla="*/ 121063 w 1207628"/>
                        <a:gd name="connsiteY0" fmla="*/ 736242 h 1169979"/>
                        <a:gd name="connsiteX1" fmla="*/ 46050 w 1207628"/>
                        <a:gd name="connsiteY1" fmla="*/ 595829 h 1169979"/>
                        <a:gd name="connsiteX2" fmla="*/ 27093 w 1207628"/>
                        <a:gd name="connsiteY2" fmla="*/ 293172 h 1169979"/>
                        <a:gd name="connsiteX3" fmla="*/ 479772 w 1207628"/>
                        <a:gd name="connsiteY3" fmla="*/ 15638 h 1169979"/>
                        <a:gd name="connsiteX4" fmla="*/ 1207628 w 1207628"/>
                        <a:gd name="connsiteY4" fmla="*/ 720120 h 1169979"/>
                        <a:gd name="connsiteX5" fmla="*/ 533365 w 1207628"/>
                        <a:gd name="connsiteY5" fmla="*/ 875202 h 1169979"/>
                        <a:gd name="connsiteX6" fmla="*/ 312048 w 1207628"/>
                        <a:gd name="connsiteY6" fmla="*/ 1124796 h 1169979"/>
                        <a:gd name="connsiteX7" fmla="*/ 47397 w 1207628"/>
                        <a:gd name="connsiteY7" fmla="*/ 1036201 h 1169979"/>
                        <a:gd name="connsiteX8" fmla="*/ 121063 w 1207628"/>
                        <a:gd name="connsiteY8" fmla="*/ 736242 h 1169979"/>
                        <a:gd name="connsiteX0" fmla="*/ 121062 w 1207627"/>
                        <a:gd name="connsiteY0" fmla="*/ 736242 h 1169979"/>
                        <a:gd name="connsiteX1" fmla="*/ 46049 w 1207627"/>
                        <a:gd name="connsiteY1" fmla="*/ 595829 h 1169979"/>
                        <a:gd name="connsiteX2" fmla="*/ 27092 w 1207627"/>
                        <a:gd name="connsiteY2" fmla="*/ 293172 h 1169979"/>
                        <a:gd name="connsiteX3" fmla="*/ 479771 w 1207627"/>
                        <a:gd name="connsiteY3" fmla="*/ 15638 h 1169979"/>
                        <a:gd name="connsiteX4" fmla="*/ 1207627 w 1207627"/>
                        <a:gd name="connsiteY4" fmla="*/ 720120 h 1169979"/>
                        <a:gd name="connsiteX5" fmla="*/ 533364 w 1207627"/>
                        <a:gd name="connsiteY5" fmla="*/ 875202 h 1169979"/>
                        <a:gd name="connsiteX6" fmla="*/ 312047 w 1207627"/>
                        <a:gd name="connsiteY6" fmla="*/ 1124796 h 1169979"/>
                        <a:gd name="connsiteX7" fmla="*/ 47396 w 1207627"/>
                        <a:gd name="connsiteY7" fmla="*/ 1036201 h 1169979"/>
                        <a:gd name="connsiteX8" fmla="*/ 121062 w 1207627"/>
                        <a:gd name="connsiteY8" fmla="*/ 736242 h 1169979"/>
                        <a:gd name="connsiteX0" fmla="*/ 121062 w 1207627"/>
                        <a:gd name="connsiteY0" fmla="*/ 736242 h 1169979"/>
                        <a:gd name="connsiteX1" fmla="*/ 46049 w 1207627"/>
                        <a:gd name="connsiteY1" fmla="*/ 595829 h 1169979"/>
                        <a:gd name="connsiteX2" fmla="*/ 27092 w 1207627"/>
                        <a:gd name="connsiteY2" fmla="*/ 293172 h 1169979"/>
                        <a:gd name="connsiteX3" fmla="*/ 479771 w 1207627"/>
                        <a:gd name="connsiteY3" fmla="*/ 15638 h 1169979"/>
                        <a:gd name="connsiteX4" fmla="*/ 1207627 w 1207627"/>
                        <a:gd name="connsiteY4" fmla="*/ 720120 h 1169979"/>
                        <a:gd name="connsiteX5" fmla="*/ 533364 w 1207627"/>
                        <a:gd name="connsiteY5" fmla="*/ 875202 h 1169979"/>
                        <a:gd name="connsiteX6" fmla="*/ 312047 w 1207627"/>
                        <a:gd name="connsiteY6" fmla="*/ 1124796 h 1169979"/>
                        <a:gd name="connsiteX7" fmla="*/ 47396 w 1207627"/>
                        <a:gd name="connsiteY7" fmla="*/ 1036201 h 1169979"/>
                        <a:gd name="connsiteX8" fmla="*/ 121062 w 1207627"/>
                        <a:gd name="connsiteY8" fmla="*/ 736242 h 1169979"/>
                        <a:gd name="connsiteX0" fmla="*/ 87567 w 1207627"/>
                        <a:gd name="connsiteY0" fmla="*/ 794415 h 1168413"/>
                        <a:gd name="connsiteX1" fmla="*/ 46049 w 1207627"/>
                        <a:gd name="connsiteY1" fmla="*/ 595829 h 1168413"/>
                        <a:gd name="connsiteX2" fmla="*/ 27092 w 1207627"/>
                        <a:gd name="connsiteY2" fmla="*/ 293172 h 1168413"/>
                        <a:gd name="connsiteX3" fmla="*/ 479771 w 1207627"/>
                        <a:gd name="connsiteY3" fmla="*/ 15638 h 1168413"/>
                        <a:gd name="connsiteX4" fmla="*/ 1207627 w 1207627"/>
                        <a:gd name="connsiteY4" fmla="*/ 720120 h 1168413"/>
                        <a:gd name="connsiteX5" fmla="*/ 533364 w 1207627"/>
                        <a:gd name="connsiteY5" fmla="*/ 875202 h 1168413"/>
                        <a:gd name="connsiteX6" fmla="*/ 312047 w 1207627"/>
                        <a:gd name="connsiteY6" fmla="*/ 1124796 h 1168413"/>
                        <a:gd name="connsiteX7" fmla="*/ 47396 w 1207627"/>
                        <a:gd name="connsiteY7" fmla="*/ 1036201 h 1168413"/>
                        <a:gd name="connsiteX8" fmla="*/ 87567 w 1207627"/>
                        <a:gd name="connsiteY8" fmla="*/ 794415 h 1168413"/>
                        <a:gd name="connsiteX0" fmla="*/ 87009 w 1207069"/>
                        <a:gd name="connsiteY0" fmla="*/ 794415 h 1168414"/>
                        <a:gd name="connsiteX1" fmla="*/ 47965 w 1207069"/>
                        <a:gd name="connsiteY1" fmla="*/ 550046 h 1168414"/>
                        <a:gd name="connsiteX2" fmla="*/ 26534 w 1207069"/>
                        <a:gd name="connsiteY2" fmla="*/ 293172 h 1168414"/>
                        <a:gd name="connsiteX3" fmla="*/ 479213 w 1207069"/>
                        <a:gd name="connsiteY3" fmla="*/ 15638 h 1168414"/>
                        <a:gd name="connsiteX4" fmla="*/ 1207069 w 1207069"/>
                        <a:gd name="connsiteY4" fmla="*/ 720120 h 1168414"/>
                        <a:gd name="connsiteX5" fmla="*/ 532806 w 1207069"/>
                        <a:gd name="connsiteY5" fmla="*/ 875202 h 1168414"/>
                        <a:gd name="connsiteX6" fmla="*/ 311489 w 1207069"/>
                        <a:gd name="connsiteY6" fmla="*/ 1124796 h 1168414"/>
                        <a:gd name="connsiteX7" fmla="*/ 46838 w 1207069"/>
                        <a:gd name="connsiteY7" fmla="*/ 1036201 h 1168414"/>
                        <a:gd name="connsiteX8" fmla="*/ 87009 w 1207069"/>
                        <a:gd name="connsiteY8" fmla="*/ 794415 h 1168414"/>
                        <a:gd name="connsiteX0" fmla="*/ 87009 w 1207069"/>
                        <a:gd name="connsiteY0" fmla="*/ 794415 h 1181295"/>
                        <a:gd name="connsiteX1" fmla="*/ 47965 w 1207069"/>
                        <a:gd name="connsiteY1" fmla="*/ 550046 h 1181295"/>
                        <a:gd name="connsiteX2" fmla="*/ 26534 w 1207069"/>
                        <a:gd name="connsiteY2" fmla="*/ 293172 h 1181295"/>
                        <a:gd name="connsiteX3" fmla="*/ 479213 w 1207069"/>
                        <a:gd name="connsiteY3" fmla="*/ 15638 h 1181295"/>
                        <a:gd name="connsiteX4" fmla="*/ 1207069 w 1207069"/>
                        <a:gd name="connsiteY4" fmla="*/ 720120 h 1181295"/>
                        <a:gd name="connsiteX5" fmla="*/ 532806 w 1207069"/>
                        <a:gd name="connsiteY5" fmla="*/ 875202 h 1181295"/>
                        <a:gd name="connsiteX6" fmla="*/ 311489 w 1207069"/>
                        <a:gd name="connsiteY6" fmla="*/ 1124796 h 1181295"/>
                        <a:gd name="connsiteX7" fmla="*/ 46838 w 1207069"/>
                        <a:gd name="connsiteY7" fmla="*/ 1036201 h 1181295"/>
                        <a:gd name="connsiteX8" fmla="*/ 87009 w 1207069"/>
                        <a:gd name="connsiteY8" fmla="*/ 794415 h 1181295"/>
                        <a:gd name="connsiteX0" fmla="*/ 87009 w 1207069"/>
                        <a:gd name="connsiteY0" fmla="*/ 794415 h 1203246"/>
                        <a:gd name="connsiteX1" fmla="*/ 47965 w 1207069"/>
                        <a:gd name="connsiteY1" fmla="*/ 550046 h 1203246"/>
                        <a:gd name="connsiteX2" fmla="*/ 26534 w 1207069"/>
                        <a:gd name="connsiteY2" fmla="*/ 293172 h 1203246"/>
                        <a:gd name="connsiteX3" fmla="*/ 479213 w 1207069"/>
                        <a:gd name="connsiteY3" fmla="*/ 15638 h 1203246"/>
                        <a:gd name="connsiteX4" fmla="*/ 1207069 w 1207069"/>
                        <a:gd name="connsiteY4" fmla="*/ 720120 h 1203246"/>
                        <a:gd name="connsiteX5" fmla="*/ 532806 w 1207069"/>
                        <a:gd name="connsiteY5" fmla="*/ 875202 h 1203246"/>
                        <a:gd name="connsiteX6" fmla="*/ 311489 w 1207069"/>
                        <a:gd name="connsiteY6" fmla="*/ 1124796 h 1203246"/>
                        <a:gd name="connsiteX7" fmla="*/ 99455 w 1207069"/>
                        <a:gd name="connsiteY7" fmla="*/ 1100116 h 1203246"/>
                        <a:gd name="connsiteX8" fmla="*/ 87009 w 1207069"/>
                        <a:gd name="connsiteY8" fmla="*/ 794415 h 1203246"/>
                        <a:gd name="connsiteX0" fmla="*/ 87009 w 1207069"/>
                        <a:gd name="connsiteY0" fmla="*/ 794415 h 1214192"/>
                        <a:gd name="connsiteX1" fmla="*/ 47965 w 1207069"/>
                        <a:gd name="connsiteY1" fmla="*/ 550046 h 1214192"/>
                        <a:gd name="connsiteX2" fmla="*/ 26534 w 1207069"/>
                        <a:gd name="connsiteY2" fmla="*/ 293172 h 1214192"/>
                        <a:gd name="connsiteX3" fmla="*/ 479213 w 1207069"/>
                        <a:gd name="connsiteY3" fmla="*/ 15638 h 1214192"/>
                        <a:gd name="connsiteX4" fmla="*/ 1207069 w 1207069"/>
                        <a:gd name="connsiteY4" fmla="*/ 720120 h 1214192"/>
                        <a:gd name="connsiteX5" fmla="*/ 532806 w 1207069"/>
                        <a:gd name="connsiteY5" fmla="*/ 875202 h 1214192"/>
                        <a:gd name="connsiteX6" fmla="*/ 244414 w 1207069"/>
                        <a:gd name="connsiteY6" fmla="*/ 1164648 h 1214192"/>
                        <a:gd name="connsiteX7" fmla="*/ 99455 w 1207069"/>
                        <a:gd name="connsiteY7" fmla="*/ 1100116 h 1214192"/>
                        <a:gd name="connsiteX8" fmla="*/ 87009 w 1207069"/>
                        <a:gd name="connsiteY8" fmla="*/ 794415 h 1214192"/>
                        <a:gd name="connsiteX0" fmla="*/ 87009 w 1207069"/>
                        <a:gd name="connsiteY0" fmla="*/ 794415 h 1165461"/>
                        <a:gd name="connsiteX1" fmla="*/ 47965 w 1207069"/>
                        <a:gd name="connsiteY1" fmla="*/ 550046 h 1165461"/>
                        <a:gd name="connsiteX2" fmla="*/ 26534 w 1207069"/>
                        <a:gd name="connsiteY2" fmla="*/ 293172 h 1165461"/>
                        <a:gd name="connsiteX3" fmla="*/ 479213 w 1207069"/>
                        <a:gd name="connsiteY3" fmla="*/ 15638 h 1165461"/>
                        <a:gd name="connsiteX4" fmla="*/ 1207069 w 1207069"/>
                        <a:gd name="connsiteY4" fmla="*/ 720120 h 1165461"/>
                        <a:gd name="connsiteX5" fmla="*/ 532806 w 1207069"/>
                        <a:gd name="connsiteY5" fmla="*/ 875202 h 1165461"/>
                        <a:gd name="connsiteX6" fmla="*/ 244414 w 1207069"/>
                        <a:gd name="connsiteY6" fmla="*/ 1164648 h 1165461"/>
                        <a:gd name="connsiteX7" fmla="*/ 99455 w 1207069"/>
                        <a:gd name="connsiteY7" fmla="*/ 1100116 h 1165461"/>
                        <a:gd name="connsiteX8" fmla="*/ 87009 w 1207069"/>
                        <a:gd name="connsiteY8" fmla="*/ 794415 h 1165461"/>
                        <a:gd name="connsiteX0" fmla="*/ 87009 w 1207069"/>
                        <a:gd name="connsiteY0" fmla="*/ 794415 h 1165461"/>
                        <a:gd name="connsiteX1" fmla="*/ 47965 w 1207069"/>
                        <a:gd name="connsiteY1" fmla="*/ 550046 h 1165461"/>
                        <a:gd name="connsiteX2" fmla="*/ 26534 w 1207069"/>
                        <a:gd name="connsiteY2" fmla="*/ 293172 h 1165461"/>
                        <a:gd name="connsiteX3" fmla="*/ 479213 w 1207069"/>
                        <a:gd name="connsiteY3" fmla="*/ 15638 h 1165461"/>
                        <a:gd name="connsiteX4" fmla="*/ 1207069 w 1207069"/>
                        <a:gd name="connsiteY4" fmla="*/ 720120 h 1165461"/>
                        <a:gd name="connsiteX5" fmla="*/ 532806 w 1207069"/>
                        <a:gd name="connsiteY5" fmla="*/ 875202 h 1165461"/>
                        <a:gd name="connsiteX6" fmla="*/ 244414 w 1207069"/>
                        <a:gd name="connsiteY6" fmla="*/ 1164648 h 1165461"/>
                        <a:gd name="connsiteX7" fmla="*/ 99455 w 1207069"/>
                        <a:gd name="connsiteY7" fmla="*/ 1100116 h 1165461"/>
                        <a:gd name="connsiteX8" fmla="*/ 87009 w 1207069"/>
                        <a:gd name="connsiteY8" fmla="*/ 794415 h 1165461"/>
                        <a:gd name="connsiteX0" fmla="*/ 87009 w 1207069"/>
                        <a:gd name="connsiteY0" fmla="*/ 794415 h 1165461"/>
                        <a:gd name="connsiteX1" fmla="*/ 47965 w 1207069"/>
                        <a:gd name="connsiteY1" fmla="*/ 550046 h 1165461"/>
                        <a:gd name="connsiteX2" fmla="*/ 26534 w 1207069"/>
                        <a:gd name="connsiteY2" fmla="*/ 293172 h 1165461"/>
                        <a:gd name="connsiteX3" fmla="*/ 479213 w 1207069"/>
                        <a:gd name="connsiteY3" fmla="*/ 15638 h 1165461"/>
                        <a:gd name="connsiteX4" fmla="*/ 1207069 w 1207069"/>
                        <a:gd name="connsiteY4" fmla="*/ 720120 h 1165461"/>
                        <a:gd name="connsiteX5" fmla="*/ 543181 w 1207069"/>
                        <a:gd name="connsiteY5" fmla="*/ 874324 h 1165461"/>
                        <a:gd name="connsiteX6" fmla="*/ 244414 w 1207069"/>
                        <a:gd name="connsiteY6" fmla="*/ 1164648 h 1165461"/>
                        <a:gd name="connsiteX7" fmla="*/ 99455 w 1207069"/>
                        <a:gd name="connsiteY7" fmla="*/ 1100116 h 1165461"/>
                        <a:gd name="connsiteX8" fmla="*/ 87009 w 1207069"/>
                        <a:gd name="connsiteY8" fmla="*/ 794415 h 1165461"/>
                        <a:gd name="connsiteX0" fmla="*/ 87009 w 1207069"/>
                        <a:gd name="connsiteY0" fmla="*/ 794415 h 1165461"/>
                        <a:gd name="connsiteX1" fmla="*/ 47965 w 1207069"/>
                        <a:gd name="connsiteY1" fmla="*/ 550046 h 1165461"/>
                        <a:gd name="connsiteX2" fmla="*/ 26534 w 1207069"/>
                        <a:gd name="connsiteY2" fmla="*/ 293172 h 1165461"/>
                        <a:gd name="connsiteX3" fmla="*/ 479213 w 1207069"/>
                        <a:gd name="connsiteY3" fmla="*/ 15638 h 1165461"/>
                        <a:gd name="connsiteX4" fmla="*/ 1207069 w 1207069"/>
                        <a:gd name="connsiteY4" fmla="*/ 720120 h 1165461"/>
                        <a:gd name="connsiteX5" fmla="*/ 543181 w 1207069"/>
                        <a:gd name="connsiteY5" fmla="*/ 874324 h 1165461"/>
                        <a:gd name="connsiteX6" fmla="*/ 244414 w 1207069"/>
                        <a:gd name="connsiteY6" fmla="*/ 1164648 h 1165461"/>
                        <a:gd name="connsiteX7" fmla="*/ 99455 w 1207069"/>
                        <a:gd name="connsiteY7" fmla="*/ 1100116 h 1165461"/>
                        <a:gd name="connsiteX8" fmla="*/ 87009 w 1207069"/>
                        <a:gd name="connsiteY8" fmla="*/ 794415 h 1165461"/>
                        <a:gd name="connsiteX0" fmla="*/ 87009 w 1207069"/>
                        <a:gd name="connsiteY0" fmla="*/ 794415 h 1165461"/>
                        <a:gd name="connsiteX1" fmla="*/ 47965 w 1207069"/>
                        <a:gd name="connsiteY1" fmla="*/ 550046 h 1165461"/>
                        <a:gd name="connsiteX2" fmla="*/ 26534 w 1207069"/>
                        <a:gd name="connsiteY2" fmla="*/ 293172 h 1165461"/>
                        <a:gd name="connsiteX3" fmla="*/ 479213 w 1207069"/>
                        <a:gd name="connsiteY3" fmla="*/ 15638 h 1165461"/>
                        <a:gd name="connsiteX4" fmla="*/ 1207069 w 1207069"/>
                        <a:gd name="connsiteY4" fmla="*/ 720120 h 1165461"/>
                        <a:gd name="connsiteX5" fmla="*/ 565261 w 1207069"/>
                        <a:gd name="connsiteY5" fmla="*/ 875306 h 1165461"/>
                        <a:gd name="connsiteX6" fmla="*/ 244414 w 1207069"/>
                        <a:gd name="connsiteY6" fmla="*/ 1164648 h 1165461"/>
                        <a:gd name="connsiteX7" fmla="*/ 99455 w 1207069"/>
                        <a:gd name="connsiteY7" fmla="*/ 1100116 h 1165461"/>
                        <a:gd name="connsiteX8" fmla="*/ 87009 w 1207069"/>
                        <a:gd name="connsiteY8" fmla="*/ 794415 h 1165461"/>
                        <a:gd name="connsiteX0" fmla="*/ 87009 w 1207069"/>
                        <a:gd name="connsiteY0" fmla="*/ 794415 h 1165461"/>
                        <a:gd name="connsiteX1" fmla="*/ 47965 w 1207069"/>
                        <a:gd name="connsiteY1" fmla="*/ 550046 h 1165461"/>
                        <a:gd name="connsiteX2" fmla="*/ 26534 w 1207069"/>
                        <a:gd name="connsiteY2" fmla="*/ 293172 h 1165461"/>
                        <a:gd name="connsiteX3" fmla="*/ 479213 w 1207069"/>
                        <a:gd name="connsiteY3" fmla="*/ 15638 h 1165461"/>
                        <a:gd name="connsiteX4" fmla="*/ 1207069 w 1207069"/>
                        <a:gd name="connsiteY4" fmla="*/ 720120 h 1165461"/>
                        <a:gd name="connsiteX5" fmla="*/ 611586 w 1207069"/>
                        <a:gd name="connsiteY5" fmla="*/ 837208 h 1165461"/>
                        <a:gd name="connsiteX6" fmla="*/ 244414 w 1207069"/>
                        <a:gd name="connsiteY6" fmla="*/ 1164648 h 1165461"/>
                        <a:gd name="connsiteX7" fmla="*/ 99455 w 1207069"/>
                        <a:gd name="connsiteY7" fmla="*/ 1100116 h 1165461"/>
                        <a:gd name="connsiteX8" fmla="*/ 87009 w 1207069"/>
                        <a:gd name="connsiteY8" fmla="*/ 794415 h 1165461"/>
                        <a:gd name="connsiteX0" fmla="*/ 87009 w 1207069"/>
                        <a:gd name="connsiteY0" fmla="*/ 794415 h 1165461"/>
                        <a:gd name="connsiteX1" fmla="*/ 47965 w 1207069"/>
                        <a:gd name="connsiteY1" fmla="*/ 550046 h 1165461"/>
                        <a:gd name="connsiteX2" fmla="*/ 26534 w 1207069"/>
                        <a:gd name="connsiteY2" fmla="*/ 293172 h 1165461"/>
                        <a:gd name="connsiteX3" fmla="*/ 479213 w 1207069"/>
                        <a:gd name="connsiteY3" fmla="*/ 15638 h 1165461"/>
                        <a:gd name="connsiteX4" fmla="*/ 1207069 w 1207069"/>
                        <a:gd name="connsiteY4" fmla="*/ 720120 h 1165461"/>
                        <a:gd name="connsiteX5" fmla="*/ 601455 w 1207069"/>
                        <a:gd name="connsiteY5" fmla="*/ 860850 h 1165461"/>
                        <a:gd name="connsiteX6" fmla="*/ 244414 w 1207069"/>
                        <a:gd name="connsiteY6" fmla="*/ 1164648 h 1165461"/>
                        <a:gd name="connsiteX7" fmla="*/ 99455 w 1207069"/>
                        <a:gd name="connsiteY7" fmla="*/ 1100116 h 1165461"/>
                        <a:gd name="connsiteX8" fmla="*/ 87009 w 1207069"/>
                        <a:gd name="connsiteY8" fmla="*/ 794415 h 1165461"/>
                        <a:gd name="connsiteX0" fmla="*/ 85325 w 1205385"/>
                        <a:gd name="connsiteY0" fmla="*/ 794415 h 1165461"/>
                        <a:gd name="connsiteX1" fmla="*/ 54379 w 1205385"/>
                        <a:gd name="connsiteY1" fmla="*/ 618673 h 1165461"/>
                        <a:gd name="connsiteX2" fmla="*/ 24850 w 1205385"/>
                        <a:gd name="connsiteY2" fmla="*/ 293172 h 1165461"/>
                        <a:gd name="connsiteX3" fmla="*/ 477529 w 1205385"/>
                        <a:gd name="connsiteY3" fmla="*/ 15638 h 1165461"/>
                        <a:gd name="connsiteX4" fmla="*/ 1205385 w 1205385"/>
                        <a:gd name="connsiteY4" fmla="*/ 720120 h 1165461"/>
                        <a:gd name="connsiteX5" fmla="*/ 599771 w 1205385"/>
                        <a:gd name="connsiteY5" fmla="*/ 860850 h 1165461"/>
                        <a:gd name="connsiteX6" fmla="*/ 242730 w 1205385"/>
                        <a:gd name="connsiteY6" fmla="*/ 1164648 h 1165461"/>
                        <a:gd name="connsiteX7" fmla="*/ 97771 w 1205385"/>
                        <a:gd name="connsiteY7" fmla="*/ 1100116 h 1165461"/>
                        <a:gd name="connsiteX8" fmla="*/ 85325 w 1205385"/>
                        <a:gd name="connsiteY8" fmla="*/ 794415 h 1165461"/>
                        <a:gd name="connsiteX0" fmla="*/ 78570 w 1205385"/>
                        <a:gd name="connsiteY0" fmla="*/ 810178 h 1165345"/>
                        <a:gd name="connsiteX1" fmla="*/ 54379 w 1205385"/>
                        <a:gd name="connsiteY1" fmla="*/ 618673 h 1165345"/>
                        <a:gd name="connsiteX2" fmla="*/ 24850 w 1205385"/>
                        <a:gd name="connsiteY2" fmla="*/ 293172 h 1165345"/>
                        <a:gd name="connsiteX3" fmla="*/ 477529 w 1205385"/>
                        <a:gd name="connsiteY3" fmla="*/ 15638 h 1165345"/>
                        <a:gd name="connsiteX4" fmla="*/ 1205385 w 1205385"/>
                        <a:gd name="connsiteY4" fmla="*/ 720120 h 1165345"/>
                        <a:gd name="connsiteX5" fmla="*/ 599771 w 1205385"/>
                        <a:gd name="connsiteY5" fmla="*/ 860850 h 1165345"/>
                        <a:gd name="connsiteX6" fmla="*/ 242730 w 1205385"/>
                        <a:gd name="connsiteY6" fmla="*/ 1164648 h 1165345"/>
                        <a:gd name="connsiteX7" fmla="*/ 97771 w 1205385"/>
                        <a:gd name="connsiteY7" fmla="*/ 1100116 h 1165345"/>
                        <a:gd name="connsiteX8" fmla="*/ 78570 w 1205385"/>
                        <a:gd name="connsiteY8" fmla="*/ 810178 h 1165345"/>
                        <a:gd name="connsiteX0" fmla="*/ 78570 w 1205385"/>
                        <a:gd name="connsiteY0" fmla="*/ 810178 h 1165346"/>
                        <a:gd name="connsiteX1" fmla="*/ 54379 w 1205385"/>
                        <a:gd name="connsiteY1" fmla="*/ 618673 h 1165346"/>
                        <a:gd name="connsiteX2" fmla="*/ 24850 w 1205385"/>
                        <a:gd name="connsiteY2" fmla="*/ 293172 h 1165346"/>
                        <a:gd name="connsiteX3" fmla="*/ 477529 w 1205385"/>
                        <a:gd name="connsiteY3" fmla="*/ 15638 h 1165346"/>
                        <a:gd name="connsiteX4" fmla="*/ 1205385 w 1205385"/>
                        <a:gd name="connsiteY4" fmla="*/ 720120 h 1165346"/>
                        <a:gd name="connsiteX5" fmla="*/ 599771 w 1205385"/>
                        <a:gd name="connsiteY5" fmla="*/ 860850 h 1165346"/>
                        <a:gd name="connsiteX6" fmla="*/ 242730 w 1205385"/>
                        <a:gd name="connsiteY6" fmla="*/ 1164648 h 1165346"/>
                        <a:gd name="connsiteX7" fmla="*/ 97771 w 1205385"/>
                        <a:gd name="connsiteY7" fmla="*/ 1100116 h 1165346"/>
                        <a:gd name="connsiteX8" fmla="*/ 78570 w 1205385"/>
                        <a:gd name="connsiteY8" fmla="*/ 810178 h 1165346"/>
                        <a:gd name="connsiteX0" fmla="*/ 78570 w 1205385"/>
                        <a:gd name="connsiteY0" fmla="*/ 810178 h 1173523"/>
                        <a:gd name="connsiteX1" fmla="*/ 54379 w 1205385"/>
                        <a:gd name="connsiteY1" fmla="*/ 618673 h 1173523"/>
                        <a:gd name="connsiteX2" fmla="*/ 24850 w 1205385"/>
                        <a:gd name="connsiteY2" fmla="*/ 293172 h 1173523"/>
                        <a:gd name="connsiteX3" fmla="*/ 477529 w 1205385"/>
                        <a:gd name="connsiteY3" fmla="*/ 15638 h 1173523"/>
                        <a:gd name="connsiteX4" fmla="*/ 1205385 w 1205385"/>
                        <a:gd name="connsiteY4" fmla="*/ 720120 h 1173523"/>
                        <a:gd name="connsiteX5" fmla="*/ 599771 w 1205385"/>
                        <a:gd name="connsiteY5" fmla="*/ 860850 h 1173523"/>
                        <a:gd name="connsiteX6" fmla="*/ 242730 w 1205385"/>
                        <a:gd name="connsiteY6" fmla="*/ 1164648 h 1173523"/>
                        <a:gd name="connsiteX7" fmla="*/ 97771 w 1205385"/>
                        <a:gd name="connsiteY7" fmla="*/ 1100116 h 1173523"/>
                        <a:gd name="connsiteX8" fmla="*/ 78570 w 1205385"/>
                        <a:gd name="connsiteY8" fmla="*/ 810178 h 1173523"/>
                        <a:gd name="connsiteX0" fmla="*/ 78570 w 1205385"/>
                        <a:gd name="connsiteY0" fmla="*/ 810178 h 1125362"/>
                        <a:gd name="connsiteX1" fmla="*/ 54379 w 1205385"/>
                        <a:gd name="connsiteY1" fmla="*/ 618673 h 1125362"/>
                        <a:gd name="connsiteX2" fmla="*/ 24850 w 1205385"/>
                        <a:gd name="connsiteY2" fmla="*/ 293172 h 1125362"/>
                        <a:gd name="connsiteX3" fmla="*/ 477529 w 1205385"/>
                        <a:gd name="connsiteY3" fmla="*/ 15638 h 1125362"/>
                        <a:gd name="connsiteX4" fmla="*/ 1205385 w 1205385"/>
                        <a:gd name="connsiteY4" fmla="*/ 720120 h 1125362"/>
                        <a:gd name="connsiteX5" fmla="*/ 599771 w 1205385"/>
                        <a:gd name="connsiteY5" fmla="*/ 860850 h 1125362"/>
                        <a:gd name="connsiteX6" fmla="*/ 323312 w 1205385"/>
                        <a:gd name="connsiteY6" fmla="*/ 1093271 h 1125362"/>
                        <a:gd name="connsiteX7" fmla="*/ 97771 w 1205385"/>
                        <a:gd name="connsiteY7" fmla="*/ 1100116 h 1125362"/>
                        <a:gd name="connsiteX8" fmla="*/ 78570 w 1205385"/>
                        <a:gd name="connsiteY8" fmla="*/ 810178 h 1125362"/>
                        <a:gd name="connsiteX0" fmla="*/ 78570 w 1205385"/>
                        <a:gd name="connsiteY0" fmla="*/ 810178 h 1109867"/>
                        <a:gd name="connsiteX1" fmla="*/ 54379 w 1205385"/>
                        <a:gd name="connsiteY1" fmla="*/ 618673 h 1109867"/>
                        <a:gd name="connsiteX2" fmla="*/ 24850 w 1205385"/>
                        <a:gd name="connsiteY2" fmla="*/ 293172 h 1109867"/>
                        <a:gd name="connsiteX3" fmla="*/ 477529 w 1205385"/>
                        <a:gd name="connsiteY3" fmla="*/ 15638 h 1109867"/>
                        <a:gd name="connsiteX4" fmla="*/ 1205385 w 1205385"/>
                        <a:gd name="connsiteY4" fmla="*/ 720120 h 1109867"/>
                        <a:gd name="connsiteX5" fmla="*/ 599771 w 1205385"/>
                        <a:gd name="connsiteY5" fmla="*/ 860850 h 1109867"/>
                        <a:gd name="connsiteX6" fmla="*/ 323312 w 1205385"/>
                        <a:gd name="connsiteY6" fmla="*/ 1093271 h 1109867"/>
                        <a:gd name="connsiteX7" fmla="*/ 130341 w 1205385"/>
                        <a:gd name="connsiteY7" fmla="*/ 1070777 h 1109867"/>
                        <a:gd name="connsiteX8" fmla="*/ 78570 w 1205385"/>
                        <a:gd name="connsiteY8" fmla="*/ 810178 h 1109867"/>
                        <a:gd name="connsiteX0" fmla="*/ 78570 w 1205385"/>
                        <a:gd name="connsiteY0" fmla="*/ 810178 h 1109867"/>
                        <a:gd name="connsiteX1" fmla="*/ 54379 w 1205385"/>
                        <a:gd name="connsiteY1" fmla="*/ 618673 h 1109867"/>
                        <a:gd name="connsiteX2" fmla="*/ 24850 w 1205385"/>
                        <a:gd name="connsiteY2" fmla="*/ 293172 h 1109867"/>
                        <a:gd name="connsiteX3" fmla="*/ 477529 w 1205385"/>
                        <a:gd name="connsiteY3" fmla="*/ 15638 h 1109867"/>
                        <a:gd name="connsiteX4" fmla="*/ 1205385 w 1205385"/>
                        <a:gd name="connsiteY4" fmla="*/ 720120 h 1109867"/>
                        <a:gd name="connsiteX5" fmla="*/ 566594 w 1205385"/>
                        <a:gd name="connsiteY5" fmla="*/ 874099 h 1109867"/>
                        <a:gd name="connsiteX6" fmla="*/ 323312 w 1205385"/>
                        <a:gd name="connsiteY6" fmla="*/ 1093271 h 1109867"/>
                        <a:gd name="connsiteX7" fmla="*/ 130341 w 1205385"/>
                        <a:gd name="connsiteY7" fmla="*/ 1070777 h 1109867"/>
                        <a:gd name="connsiteX8" fmla="*/ 78570 w 1205385"/>
                        <a:gd name="connsiteY8" fmla="*/ 810178 h 1109867"/>
                        <a:gd name="connsiteX0" fmla="*/ 78570 w 1205385"/>
                        <a:gd name="connsiteY0" fmla="*/ 810178 h 1109867"/>
                        <a:gd name="connsiteX1" fmla="*/ 54379 w 1205385"/>
                        <a:gd name="connsiteY1" fmla="*/ 618673 h 1109867"/>
                        <a:gd name="connsiteX2" fmla="*/ 24850 w 1205385"/>
                        <a:gd name="connsiteY2" fmla="*/ 293172 h 1109867"/>
                        <a:gd name="connsiteX3" fmla="*/ 477529 w 1205385"/>
                        <a:gd name="connsiteY3" fmla="*/ 15638 h 1109867"/>
                        <a:gd name="connsiteX4" fmla="*/ 1205385 w 1205385"/>
                        <a:gd name="connsiteY4" fmla="*/ 720120 h 1109867"/>
                        <a:gd name="connsiteX5" fmla="*/ 543301 w 1205385"/>
                        <a:gd name="connsiteY5" fmla="*/ 840938 h 1109867"/>
                        <a:gd name="connsiteX6" fmla="*/ 323312 w 1205385"/>
                        <a:gd name="connsiteY6" fmla="*/ 1093271 h 1109867"/>
                        <a:gd name="connsiteX7" fmla="*/ 130341 w 1205385"/>
                        <a:gd name="connsiteY7" fmla="*/ 1070777 h 1109867"/>
                        <a:gd name="connsiteX8" fmla="*/ 78570 w 1205385"/>
                        <a:gd name="connsiteY8" fmla="*/ 810178 h 1109867"/>
                        <a:gd name="connsiteX0" fmla="*/ 87950 w 1214765"/>
                        <a:gd name="connsiteY0" fmla="*/ 810178 h 1109867"/>
                        <a:gd name="connsiteX1" fmla="*/ 28272 w 1214765"/>
                        <a:gd name="connsiteY1" fmla="*/ 538120 h 1109867"/>
                        <a:gd name="connsiteX2" fmla="*/ 34230 w 1214765"/>
                        <a:gd name="connsiteY2" fmla="*/ 293172 h 1109867"/>
                        <a:gd name="connsiteX3" fmla="*/ 486909 w 1214765"/>
                        <a:gd name="connsiteY3" fmla="*/ 15638 h 1109867"/>
                        <a:gd name="connsiteX4" fmla="*/ 1214765 w 1214765"/>
                        <a:gd name="connsiteY4" fmla="*/ 720120 h 1109867"/>
                        <a:gd name="connsiteX5" fmla="*/ 552681 w 1214765"/>
                        <a:gd name="connsiteY5" fmla="*/ 840938 h 1109867"/>
                        <a:gd name="connsiteX6" fmla="*/ 332692 w 1214765"/>
                        <a:gd name="connsiteY6" fmla="*/ 1093271 h 1109867"/>
                        <a:gd name="connsiteX7" fmla="*/ 139721 w 1214765"/>
                        <a:gd name="connsiteY7" fmla="*/ 1070777 h 1109867"/>
                        <a:gd name="connsiteX8" fmla="*/ 87950 w 1214765"/>
                        <a:gd name="connsiteY8" fmla="*/ 810178 h 1109867"/>
                        <a:gd name="connsiteX0" fmla="*/ 108396 w 1235211"/>
                        <a:gd name="connsiteY0" fmla="*/ 812840 h 1112529"/>
                        <a:gd name="connsiteX1" fmla="*/ 48718 w 1235211"/>
                        <a:gd name="connsiteY1" fmla="*/ 540782 h 1112529"/>
                        <a:gd name="connsiteX2" fmla="*/ 26320 w 1235211"/>
                        <a:gd name="connsiteY2" fmla="*/ 274494 h 1112529"/>
                        <a:gd name="connsiteX3" fmla="*/ 507355 w 1235211"/>
                        <a:gd name="connsiteY3" fmla="*/ 18300 h 1112529"/>
                        <a:gd name="connsiteX4" fmla="*/ 1235211 w 1235211"/>
                        <a:gd name="connsiteY4" fmla="*/ 722782 h 1112529"/>
                        <a:gd name="connsiteX5" fmla="*/ 573127 w 1235211"/>
                        <a:gd name="connsiteY5" fmla="*/ 843600 h 1112529"/>
                        <a:gd name="connsiteX6" fmla="*/ 353138 w 1235211"/>
                        <a:gd name="connsiteY6" fmla="*/ 1095933 h 1112529"/>
                        <a:gd name="connsiteX7" fmla="*/ 160167 w 1235211"/>
                        <a:gd name="connsiteY7" fmla="*/ 1073439 h 1112529"/>
                        <a:gd name="connsiteX8" fmla="*/ 108396 w 1235211"/>
                        <a:gd name="connsiteY8" fmla="*/ 812840 h 1112529"/>
                        <a:gd name="connsiteX0" fmla="*/ 119648 w 1246463"/>
                        <a:gd name="connsiteY0" fmla="*/ 814809 h 1114498"/>
                        <a:gd name="connsiteX1" fmla="*/ 59970 w 1246463"/>
                        <a:gd name="connsiteY1" fmla="*/ 542751 h 1114498"/>
                        <a:gd name="connsiteX2" fmla="*/ 23573 w 1246463"/>
                        <a:gd name="connsiteY2" fmla="*/ 262456 h 1114498"/>
                        <a:gd name="connsiteX3" fmla="*/ 518607 w 1246463"/>
                        <a:gd name="connsiteY3" fmla="*/ 20269 h 1114498"/>
                        <a:gd name="connsiteX4" fmla="*/ 1246463 w 1246463"/>
                        <a:gd name="connsiteY4" fmla="*/ 724751 h 1114498"/>
                        <a:gd name="connsiteX5" fmla="*/ 584379 w 1246463"/>
                        <a:gd name="connsiteY5" fmla="*/ 845569 h 1114498"/>
                        <a:gd name="connsiteX6" fmla="*/ 364390 w 1246463"/>
                        <a:gd name="connsiteY6" fmla="*/ 1097902 h 1114498"/>
                        <a:gd name="connsiteX7" fmla="*/ 171419 w 1246463"/>
                        <a:gd name="connsiteY7" fmla="*/ 1075408 h 1114498"/>
                        <a:gd name="connsiteX8" fmla="*/ 119648 w 1246463"/>
                        <a:gd name="connsiteY8" fmla="*/ 814809 h 1114498"/>
                        <a:gd name="connsiteX0" fmla="*/ 120193 w 1247008"/>
                        <a:gd name="connsiteY0" fmla="*/ 814809 h 1114498"/>
                        <a:gd name="connsiteX1" fmla="*/ 60515 w 1247008"/>
                        <a:gd name="connsiteY1" fmla="*/ 542751 h 1114498"/>
                        <a:gd name="connsiteX2" fmla="*/ 84233 w 1247008"/>
                        <a:gd name="connsiteY2" fmla="*/ 564077 h 1114498"/>
                        <a:gd name="connsiteX3" fmla="*/ 24118 w 1247008"/>
                        <a:gd name="connsiteY3" fmla="*/ 262456 h 1114498"/>
                        <a:gd name="connsiteX4" fmla="*/ 519152 w 1247008"/>
                        <a:gd name="connsiteY4" fmla="*/ 20269 h 1114498"/>
                        <a:gd name="connsiteX5" fmla="*/ 1247008 w 1247008"/>
                        <a:gd name="connsiteY5" fmla="*/ 724751 h 1114498"/>
                        <a:gd name="connsiteX6" fmla="*/ 584924 w 1247008"/>
                        <a:gd name="connsiteY6" fmla="*/ 845569 h 1114498"/>
                        <a:gd name="connsiteX7" fmla="*/ 364935 w 1247008"/>
                        <a:gd name="connsiteY7" fmla="*/ 1097902 h 1114498"/>
                        <a:gd name="connsiteX8" fmla="*/ 171964 w 1247008"/>
                        <a:gd name="connsiteY8" fmla="*/ 1075408 h 1114498"/>
                        <a:gd name="connsiteX9" fmla="*/ 120193 w 1247008"/>
                        <a:gd name="connsiteY9" fmla="*/ 814809 h 1114498"/>
                        <a:gd name="connsiteX0" fmla="*/ 122883 w 1249698"/>
                        <a:gd name="connsiteY0" fmla="*/ 814809 h 1114498"/>
                        <a:gd name="connsiteX1" fmla="*/ 63205 w 1249698"/>
                        <a:gd name="connsiteY1" fmla="*/ 542751 h 1114498"/>
                        <a:gd name="connsiteX2" fmla="*/ 86923 w 1249698"/>
                        <a:gd name="connsiteY2" fmla="*/ 564077 h 1114498"/>
                        <a:gd name="connsiteX3" fmla="*/ 26808 w 1249698"/>
                        <a:gd name="connsiteY3" fmla="*/ 262456 h 1114498"/>
                        <a:gd name="connsiteX4" fmla="*/ 521842 w 1249698"/>
                        <a:gd name="connsiteY4" fmla="*/ 20269 h 1114498"/>
                        <a:gd name="connsiteX5" fmla="*/ 1249698 w 1249698"/>
                        <a:gd name="connsiteY5" fmla="*/ 724751 h 1114498"/>
                        <a:gd name="connsiteX6" fmla="*/ 587614 w 1249698"/>
                        <a:gd name="connsiteY6" fmla="*/ 845569 h 1114498"/>
                        <a:gd name="connsiteX7" fmla="*/ 367625 w 1249698"/>
                        <a:gd name="connsiteY7" fmla="*/ 1097902 h 1114498"/>
                        <a:gd name="connsiteX8" fmla="*/ 174654 w 1249698"/>
                        <a:gd name="connsiteY8" fmla="*/ 1075408 h 1114498"/>
                        <a:gd name="connsiteX9" fmla="*/ 122883 w 1249698"/>
                        <a:gd name="connsiteY9" fmla="*/ 814809 h 1114498"/>
                        <a:gd name="connsiteX0" fmla="*/ 122883 w 1249698"/>
                        <a:gd name="connsiteY0" fmla="*/ 814809 h 1114498"/>
                        <a:gd name="connsiteX1" fmla="*/ 86923 w 1249698"/>
                        <a:gd name="connsiteY1" fmla="*/ 564077 h 1114498"/>
                        <a:gd name="connsiteX2" fmla="*/ 26808 w 1249698"/>
                        <a:gd name="connsiteY2" fmla="*/ 262456 h 1114498"/>
                        <a:gd name="connsiteX3" fmla="*/ 521842 w 1249698"/>
                        <a:gd name="connsiteY3" fmla="*/ 20269 h 1114498"/>
                        <a:gd name="connsiteX4" fmla="*/ 1249698 w 1249698"/>
                        <a:gd name="connsiteY4" fmla="*/ 724751 h 1114498"/>
                        <a:gd name="connsiteX5" fmla="*/ 587614 w 1249698"/>
                        <a:gd name="connsiteY5" fmla="*/ 845569 h 1114498"/>
                        <a:gd name="connsiteX6" fmla="*/ 367625 w 1249698"/>
                        <a:gd name="connsiteY6" fmla="*/ 1097902 h 1114498"/>
                        <a:gd name="connsiteX7" fmla="*/ 174654 w 1249698"/>
                        <a:gd name="connsiteY7" fmla="*/ 1075408 h 1114498"/>
                        <a:gd name="connsiteX8" fmla="*/ 122883 w 1249698"/>
                        <a:gd name="connsiteY8" fmla="*/ 814809 h 1114498"/>
                        <a:gd name="connsiteX0" fmla="*/ 122883 w 1249698"/>
                        <a:gd name="connsiteY0" fmla="*/ 814809 h 1114498"/>
                        <a:gd name="connsiteX1" fmla="*/ 86923 w 1249698"/>
                        <a:gd name="connsiteY1" fmla="*/ 564077 h 1114498"/>
                        <a:gd name="connsiteX2" fmla="*/ 26808 w 1249698"/>
                        <a:gd name="connsiteY2" fmla="*/ 262456 h 1114498"/>
                        <a:gd name="connsiteX3" fmla="*/ 521842 w 1249698"/>
                        <a:gd name="connsiteY3" fmla="*/ 20269 h 1114498"/>
                        <a:gd name="connsiteX4" fmla="*/ 1249698 w 1249698"/>
                        <a:gd name="connsiteY4" fmla="*/ 724751 h 1114498"/>
                        <a:gd name="connsiteX5" fmla="*/ 587614 w 1249698"/>
                        <a:gd name="connsiteY5" fmla="*/ 845569 h 1114498"/>
                        <a:gd name="connsiteX6" fmla="*/ 367625 w 1249698"/>
                        <a:gd name="connsiteY6" fmla="*/ 1097902 h 1114498"/>
                        <a:gd name="connsiteX7" fmla="*/ 174654 w 1249698"/>
                        <a:gd name="connsiteY7" fmla="*/ 1075408 h 1114498"/>
                        <a:gd name="connsiteX8" fmla="*/ 122883 w 1249698"/>
                        <a:gd name="connsiteY8" fmla="*/ 814809 h 1114498"/>
                        <a:gd name="connsiteX0" fmla="*/ 122883 w 1249698"/>
                        <a:gd name="connsiteY0" fmla="*/ 814809 h 1114498"/>
                        <a:gd name="connsiteX1" fmla="*/ 86923 w 1249698"/>
                        <a:gd name="connsiteY1" fmla="*/ 564077 h 1114498"/>
                        <a:gd name="connsiteX2" fmla="*/ 26808 w 1249698"/>
                        <a:gd name="connsiteY2" fmla="*/ 262456 h 1114498"/>
                        <a:gd name="connsiteX3" fmla="*/ 521842 w 1249698"/>
                        <a:gd name="connsiteY3" fmla="*/ 20269 h 1114498"/>
                        <a:gd name="connsiteX4" fmla="*/ 1249698 w 1249698"/>
                        <a:gd name="connsiteY4" fmla="*/ 724751 h 1114498"/>
                        <a:gd name="connsiteX5" fmla="*/ 592925 w 1249698"/>
                        <a:gd name="connsiteY5" fmla="*/ 856514 h 1114498"/>
                        <a:gd name="connsiteX6" fmla="*/ 367625 w 1249698"/>
                        <a:gd name="connsiteY6" fmla="*/ 1097902 h 1114498"/>
                        <a:gd name="connsiteX7" fmla="*/ 174654 w 1249698"/>
                        <a:gd name="connsiteY7" fmla="*/ 1075408 h 1114498"/>
                        <a:gd name="connsiteX8" fmla="*/ 122883 w 1249698"/>
                        <a:gd name="connsiteY8" fmla="*/ 814809 h 1114498"/>
                        <a:gd name="connsiteX0" fmla="*/ 122883 w 1249698"/>
                        <a:gd name="connsiteY0" fmla="*/ 814809 h 1114498"/>
                        <a:gd name="connsiteX1" fmla="*/ 86923 w 1249698"/>
                        <a:gd name="connsiteY1" fmla="*/ 564077 h 1114498"/>
                        <a:gd name="connsiteX2" fmla="*/ 26808 w 1249698"/>
                        <a:gd name="connsiteY2" fmla="*/ 262456 h 1114498"/>
                        <a:gd name="connsiteX3" fmla="*/ 521842 w 1249698"/>
                        <a:gd name="connsiteY3" fmla="*/ 20269 h 1114498"/>
                        <a:gd name="connsiteX4" fmla="*/ 1249698 w 1249698"/>
                        <a:gd name="connsiteY4" fmla="*/ 724751 h 1114498"/>
                        <a:gd name="connsiteX5" fmla="*/ 799968 w 1249698"/>
                        <a:gd name="connsiteY5" fmla="*/ 875090 h 1114498"/>
                        <a:gd name="connsiteX6" fmla="*/ 367625 w 1249698"/>
                        <a:gd name="connsiteY6" fmla="*/ 1097902 h 1114498"/>
                        <a:gd name="connsiteX7" fmla="*/ 174654 w 1249698"/>
                        <a:gd name="connsiteY7" fmla="*/ 1075408 h 1114498"/>
                        <a:gd name="connsiteX8" fmla="*/ 122883 w 1249698"/>
                        <a:gd name="connsiteY8" fmla="*/ 814809 h 1114498"/>
                        <a:gd name="connsiteX0" fmla="*/ 122883 w 1249698"/>
                        <a:gd name="connsiteY0" fmla="*/ 814809 h 1114498"/>
                        <a:gd name="connsiteX1" fmla="*/ 86923 w 1249698"/>
                        <a:gd name="connsiteY1" fmla="*/ 564077 h 1114498"/>
                        <a:gd name="connsiteX2" fmla="*/ 26808 w 1249698"/>
                        <a:gd name="connsiteY2" fmla="*/ 262456 h 1114498"/>
                        <a:gd name="connsiteX3" fmla="*/ 521842 w 1249698"/>
                        <a:gd name="connsiteY3" fmla="*/ 20269 h 1114498"/>
                        <a:gd name="connsiteX4" fmla="*/ 1249698 w 1249698"/>
                        <a:gd name="connsiteY4" fmla="*/ 724751 h 1114498"/>
                        <a:gd name="connsiteX5" fmla="*/ 799968 w 1249698"/>
                        <a:gd name="connsiteY5" fmla="*/ 875090 h 1114498"/>
                        <a:gd name="connsiteX6" fmla="*/ 367625 w 1249698"/>
                        <a:gd name="connsiteY6" fmla="*/ 1097902 h 1114498"/>
                        <a:gd name="connsiteX7" fmla="*/ 174654 w 1249698"/>
                        <a:gd name="connsiteY7" fmla="*/ 1075408 h 1114498"/>
                        <a:gd name="connsiteX8" fmla="*/ 122883 w 1249698"/>
                        <a:gd name="connsiteY8" fmla="*/ 814809 h 1114498"/>
                        <a:gd name="connsiteX0" fmla="*/ 122883 w 1249698"/>
                        <a:gd name="connsiteY0" fmla="*/ 814809 h 1114498"/>
                        <a:gd name="connsiteX1" fmla="*/ 86923 w 1249698"/>
                        <a:gd name="connsiteY1" fmla="*/ 564077 h 1114498"/>
                        <a:gd name="connsiteX2" fmla="*/ 26808 w 1249698"/>
                        <a:gd name="connsiteY2" fmla="*/ 262456 h 1114498"/>
                        <a:gd name="connsiteX3" fmla="*/ 521842 w 1249698"/>
                        <a:gd name="connsiteY3" fmla="*/ 20269 h 1114498"/>
                        <a:gd name="connsiteX4" fmla="*/ 1249698 w 1249698"/>
                        <a:gd name="connsiteY4" fmla="*/ 724751 h 1114498"/>
                        <a:gd name="connsiteX5" fmla="*/ 799968 w 1249698"/>
                        <a:gd name="connsiteY5" fmla="*/ 875090 h 1114498"/>
                        <a:gd name="connsiteX6" fmla="*/ 367625 w 1249698"/>
                        <a:gd name="connsiteY6" fmla="*/ 1097902 h 1114498"/>
                        <a:gd name="connsiteX7" fmla="*/ 174654 w 1249698"/>
                        <a:gd name="connsiteY7" fmla="*/ 1075408 h 1114498"/>
                        <a:gd name="connsiteX8" fmla="*/ 122883 w 1249698"/>
                        <a:gd name="connsiteY8" fmla="*/ 814809 h 1114498"/>
                        <a:gd name="connsiteX0" fmla="*/ 122883 w 1249698"/>
                        <a:gd name="connsiteY0" fmla="*/ 814809 h 1114498"/>
                        <a:gd name="connsiteX1" fmla="*/ 86923 w 1249698"/>
                        <a:gd name="connsiteY1" fmla="*/ 564077 h 1114498"/>
                        <a:gd name="connsiteX2" fmla="*/ 26808 w 1249698"/>
                        <a:gd name="connsiteY2" fmla="*/ 262456 h 1114498"/>
                        <a:gd name="connsiteX3" fmla="*/ 521842 w 1249698"/>
                        <a:gd name="connsiteY3" fmla="*/ 20269 h 1114498"/>
                        <a:gd name="connsiteX4" fmla="*/ 1249698 w 1249698"/>
                        <a:gd name="connsiteY4" fmla="*/ 724751 h 1114498"/>
                        <a:gd name="connsiteX5" fmla="*/ 799968 w 1249698"/>
                        <a:gd name="connsiteY5" fmla="*/ 875090 h 1114498"/>
                        <a:gd name="connsiteX6" fmla="*/ 616405 w 1249698"/>
                        <a:gd name="connsiteY6" fmla="*/ 868721 h 1114498"/>
                        <a:gd name="connsiteX7" fmla="*/ 367625 w 1249698"/>
                        <a:gd name="connsiteY7" fmla="*/ 1097902 h 1114498"/>
                        <a:gd name="connsiteX8" fmla="*/ 174654 w 1249698"/>
                        <a:gd name="connsiteY8" fmla="*/ 1075408 h 1114498"/>
                        <a:gd name="connsiteX9" fmla="*/ 122883 w 1249698"/>
                        <a:gd name="connsiteY9" fmla="*/ 814809 h 1114498"/>
                        <a:gd name="connsiteX0" fmla="*/ 122883 w 1249698"/>
                        <a:gd name="connsiteY0" fmla="*/ 814809 h 1116213"/>
                        <a:gd name="connsiteX1" fmla="*/ 86923 w 1249698"/>
                        <a:gd name="connsiteY1" fmla="*/ 564077 h 1116213"/>
                        <a:gd name="connsiteX2" fmla="*/ 26808 w 1249698"/>
                        <a:gd name="connsiteY2" fmla="*/ 262456 h 1116213"/>
                        <a:gd name="connsiteX3" fmla="*/ 521842 w 1249698"/>
                        <a:gd name="connsiteY3" fmla="*/ 20269 h 1116213"/>
                        <a:gd name="connsiteX4" fmla="*/ 1249698 w 1249698"/>
                        <a:gd name="connsiteY4" fmla="*/ 724751 h 1116213"/>
                        <a:gd name="connsiteX5" fmla="*/ 799968 w 1249698"/>
                        <a:gd name="connsiteY5" fmla="*/ 875090 h 1116213"/>
                        <a:gd name="connsiteX6" fmla="*/ 616405 w 1249698"/>
                        <a:gd name="connsiteY6" fmla="*/ 868721 h 1116213"/>
                        <a:gd name="connsiteX7" fmla="*/ 394047 w 1249698"/>
                        <a:gd name="connsiteY7" fmla="*/ 1100415 h 1116213"/>
                        <a:gd name="connsiteX8" fmla="*/ 174654 w 1249698"/>
                        <a:gd name="connsiteY8" fmla="*/ 1075408 h 1116213"/>
                        <a:gd name="connsiteX9" fmla="*/ 122883 w 1249698"/>
                        <a:gd name="connsiteY9" fmla="*/ 814809 h 1116213"/>
                        <a:gd name="connsiteX0" fmla="*/ 122883 w 1249698"/>
                        <a:gd name="connsiteY0" fmla="*/ 814809 h 1113985"/>
                        <a:gd name="connsiteX1" fmla="*/ 86923 w 1249698"/>
                        <a:gd name="connsiteY1" fmla="*/ 564077 h 1113985"/>
                        <a:gd name="connsiteX2" fmla="*/ 26808 w 1249698"/>
                        <a:gd name="connsiteY2" fmla="*/ 262456 h 1113985"/>
                        <a:gd name="connsiteX3" fmla="*/ 521842 w 1249698"/>
                        <a:gd name="connsiteY3" fmla="*/ 20269 h 1113985"/>
                        <a:gd name="connsiteX4" fmla="*/ 1249698 w 1249698"/>
                        <a:gd name="connsiteY4" fmla="*/ 724751 h 1113985"/>
                        <a:gd name="connsiteX5" fmla="*/ 799968 w 1249698"/>
                        <a:gd name="connsiteY5" fmla="*/ 875090 h 1113985"/>
                        <a:gd name="connsiteX6" fmla="*/ 616405 w 1249698"/>
                        <a:gd name="connsiteY6" fmla="*/ 868721 h 1113985"/>
                        <a:gd name="connsiteX7" fmla="*/ 394047 w 1249698"/>
                        <a:gd name="connsiteY7" fmla="*/ 1100415 h 1113985"/>
                        <a:gd name="connsiteX8" fmla="*/ 200111 w 1249698"/>
                        <a:gd name="connsiteY8" fmla="*/ 1068509 h 1113985"/>
                        <a:gd name="connsiteX9" fmla="*/ 122883 w 1249698"/>
                        <a:gd name="connsiteY9" fmla="*/ 814809 h 1113985"/>
                        <a:gd name="connsiteX0" fmla="*/ 122883 w 1249698"/>
                        <a:gd name="connsiteY0" fmla="*/ 814809 h 1113984"/>
                        <a:gd name="connsiteX1" fmla="*/ 86923 w 1249698"/>
                        <a:gd name="connsiteY1" fmla="*/ 564077 h 1113984"/>
                        <a:gd name="connsiteX2" fmla="*/ 26808 w 1249698"/>
                        <a:gd name="connsiteY2" fmla="*/ 262456 h 1113984"/>
                        <a:gd name="connsiteX3" fmla="*/ 521842 w 1249698"/>
                        <a:gd name="connsiteY3" fmla="*/ 20269 h 1113984"/>
                        <a:gd name="connsiteX4" fmla="*/ 1249698 w 1249698"/>
                        <a:gd name="connsiteY4" fmla="*/ 724751 h 1113984"/>
                        <a:gd name="connsiteX5" fmla="*/ 799968 w 1249698"/>
                        <a:gd name="connsiteY5" fmla="*/ 875090 h 1113984"/>
                        <a:gd name="connsiteX6" fmla="*/ 616405 w 1249698"/>
                        <a:gd name="connsiteY6" fmla="*/ 868721 h 1113984"/>
                        <a:gd name="connsiteX7" fmla="*/ 394047 w 1249698"/>
                        <a:gd name="connsiteY7" fmla="*/ 1100415 h 1113984"/>
                        <a:gd name="connsiteX8" fmla="*/ 200111 w 1249698"/>
                        <a:gd name="connsiteY8" fmla="*/ 1068509 h 1113984"/>
                        <a:gd name="connsiteX9" fmla="*/ 122883 w 1249698"/>
                        <a:gd name="connsiteY9" fmla="*/ 814809 h 1113984"/>
                        <a:gd name="connsiteX0" fmla="*/ 122883 w 1249698"/>
                        <a:gd name="connsiteY0" fmla="*/ 814809 h 1113984"/>
                        <a:gd name="connsiteX1" fmla="*/ 86923 w 1249698"/>
                        <a:gd name="connsiteY1" fmla="*/ 564077 h 1113984"/>
                        <a:gd name="connsiteX2" fmla="*/ 26808 w 1249698"/>
                        <a:gd name="connsiteY2" fmla="*/ 262456 h 1113984"/>
                        <a:gd name="connsiteX3" fmla="*/ 521842 w 1249698"/>
                        <a:gd name="connsiteY3" fmla="*/ 20269 h 1113984"/>
                        <a:gd name="connsiteX4" fmla="*/ 1249698 w 1249698"/>
                        <a:gd name="connsiteY4" fmla="*/ 724751 h 1113984"/>
                        <a:gd name="connsiteX5" fmla="*/ 799968 w 1249698"/>
                        <a:gd name="connsiteY5" fmla="*/ 875090 h 1113984"/>
                        <a:gd name="connsiteX6" fmla="*/ 616405 w 1249698"/>
                        <a:gd name="connsiteY6" fmla="*/ 868721 h 1113984"/>
                        <a:gd name="connsiteX7" fmla="*/ 394047 w 1249698"/>
                        <a:gd name="connsiteY7" fmla="*/ 1100415 h 1113984"/>
                        <a:gd name="connsiteX8" fmla="*/ 200111 w 1249698"/>
                        <a:gd name="connsiteY8" fmla="*/ 1068509 h 1113984"/>
                        <a:gd name="connsiteX9" fmla="*/ 122883 w 1249698"/>
                        <a:gd name="connsiteY9" fmla="*/ 814809 h 1113984"/>
                        <a:gd name="connsiteX0" fmla="*/ 122883 w 1249698"/>
                        <a:gd name="connsiteY0" fmla="*/ 814809 h 1113984"/>
                        <a:gd name="connsiteX1" fmla="*/ 86923 w 1249698"/>
                        <a:gd name="connsiteY1" fmla="*/ 564077 h 1113984"/>
                        <a:gd name="connsiteX2" fmla="*/ 26808 w 1249698"/>
                        <a:gd name="connsiteY2" fmla="*/ 262456 h 1113984"/>
                        <a:gd name="connsiteX3" fmla="*/ 521842 w 1249698"/>
                        <a:gd name="connsiteY3" fmla="*/ 20269 h 1113984"/>
                        <a:gd name="connsiteX4" fmla="*/ 1249698 w 1249698"/>
                        <a:gd name="connsiteY4" fmla="*/ 724751 h 1113984"/>
                        <a:gd name="connsiteX5" fmla="*/ 799968 w 1249698"/>
                        <a:gd name="connsiteY5" fmla="*/ 875090 h 1113984"/>
                        <a:gd name="connsiteX6" fmla="*/ 616405 w 1249698"/>
                        <a:gd name="connsiteY6" fmla="*/ 868721 h 1113984"/>
                        <a:gd name="connsiteX7" fmla="*/ 394047 w 1249698"/>
                        <a:gd name="connsiteY7" fmla="*/ 1100415 h 1113984"/>
                        <a:gd name="connsiteX8" fmla="*/ 200111 w 1249698"/>
                        <a:gd name="connsiteY8" fmla="*/ 1068509 h 1113984"/>
                        <a:gd name="connsiteX9" fmla="*/ 122883 w 1249698"/>
                        <a:gd name="connsiteY9" fmla="*/ 814809 h 1113984"/>
                        <a:gd name="connsiteX0" fmla="*/ 122883 w 1249698"/>
                        <a:gd name="connsiteY0" fmla="*/ 814809 h 1113984"/>
                        <a:gd name="connsiteX1" fmla="*/ 86923 w 1249698"/>
                        <a:gd name="connsiteY1" fmla="*/ 564077 h 1113984"/>
                        <a:gd name="connsiteX2" fmla="*/ 26808 w 1249698"/>
                        <a:gd name="connsiteY2" fmla="*/ 262456 h 1113984"/>
                        <a:gd name="connsiteX3" fmla="*/ 521842 w 1249698"/>
                        <a:gd name="connsiteY3" fmla="*/ 20269 h 1113984"/>
                        <a:gd name="connsiteX4" fmla="*/ 1249698 w 1249698"/>
                        <a:gd name="connsiteY4" fmla="*/ 724751 h 1113984"/>
                        <a:gd name="connsiteX5" fmla="*/ 803706 w 1249698"/>
                        <a:gd name="connsiteY5" fmla="*/ 860534 h 1113984"/>
                        <a:gd name="connsiteX6" fmla="*/ 616405 w 1249698"/>
                        <a:gd name="connsiteY6" fmla="*/ 868721 h 1113984"/>
                        <a:gd name="connsiteX7" fmla="*/ 394047 w 1249698"/>
                        <a:gd name="connsiteY7" fmla="*/ 1100415 h 1113984"/>
                        <a:gd name="connsiteX8" fmla="*/ 200111 w 1249698"/>
                        <a:gd name="connsiteY8" fmla="*/ 1068509 h 1113984"/>
                        <a:gd name="connsiteX9" fmla="*/ 122883 w 1249698"/>
                        <a:gd name="connsiteY9" fmla="*/ 814809 h 1113984"/>
                        <a:gd name="connsiteX0" fmla="*/ 122883 w 1249698"/>
                        <a:gd name="connsiteY0" fmla="*/ 814809 h 1113984"/>
                        <a:gd name="connsiteX1" fmla="*/ 86923 w 1249698"/>
                        <a:gd name="connsiteY1" fmla="*/ 564077 h 1113984"/>
                        <a:gd name="connsiteX2" fmla="*/ 26808 w 1249698"/>
                        <a:gd name="connsiteY2" fmla="*/ 262456 h 1113984"/>
                        <a:gd name="connsiteX3" fmla="*/ 521842 w 1249698"/>
                        <a:gd name="connsiteY3" fmla="*/ 20269 h 1113984"/>
                        <a:gd name="connsiteX4" fmla="*/ 1249698 w 1249698"/>
                        <a:gd name="connsiteY4" fmla="*/ 724751 h 1113984"/>
                        <a:gd name="connsiteX5" fmla="*/ 803706 w 1249698"/>
                        <a:gd name="connsiteY5" fmla="*/ 860534 h 1113984"/>
                        <a:gd name="connsiteX6" fmla="*/ 616405 w 1249698"/>
                        <a:gd name="connsiteY6" fmla="*/ 868721 h 1113984"/>
                        <a:gd name="connsiteX7" fmla="*/ 394047 w 1249698"/>
                        <a:gd name="connsiteY7" fmla="*/ 1100415 h 1113984"/>
                        <a:gd name="connsiteX8" fmla="*/ 200111 w 1249698"/>
                        <a:gd name="connsiteY8" fmla="*/ 1068509 h 1113984"/>
                        <a:gd name="connsiteX9" fmla="*/ 122883 w 1249698"/>
                        <a:gd name="connsiteY9" fmla="*/ 814809 h 1113984"/>
                        <a:gd name="connsiteX0" fmla="*/ 122883 w 1249698"/>
                        <a:gd name="connsiteY0" fmla="*/ 814809 h 1113984"/>
                        <a:gd name="connsiteX1" fmla="*/ 86923 w 1249698"/>
                        <a:gd name="connsiteY1" fmla="*/ 564077 h 1113984"/>
                        <a:gd name="connsiteX2" fmla="*/ 26808 w 1249698"/>
                        <a:gd name="connsiteY2" fmla="*/ 262456 h 1113984"/>
                        <a:gd name="connsiteX3" fmla="*/ 521842 w 1249698"/>
                        <a:gd name="connsiteY3" fmla="*/ 20269 h 1113984"/>
                        <a:gd name="connsiteX4" fmla="*/ 1249698 w 1249698"/>
                        <a:gd name="connsiteY4" fmla="*/ 724751 h 1113984"/>
                        <a:gd name="connsiteX5" fmla="*/ 803706 w 1249698"/>
                        <a:gd name="connsiteY5" fmla="*/ 860534 h 1113984"/>
                        <a:gd name="connsiteX6" fmla="*/ 616405 w 1249698"/>
                        <a:gd name="connsiteY6" fmla="*/ 868721 h 1113984"/>
                        <a:gd name="connsiteX7" fmla="*/ 394047 w 1249698"/>
                        <a:gd name="connsiteY7" fmla="*/ 1100415 h 1113984"/>
                        <a:gd name="connsiteX8" fmla="*/ 200111 w 1249698"/>
                        <a:gd name="connsiteY8" fmla="*/ 1068509 h 1113984"/>
                        <a:gd name="connsiteX9" fmla="*/ 122883 w 1249698"/>
                        <a:gd name="connsiteY9" fmla="*/ 814809 h 1113984"/>
                        <a:gd name="connsiteX0" fmla="*/ 122883 w 1249698"/>
                        <a:gd name="connsiteY0" fmla="*/ 814809 h 1113984"/>
                        <a:gd name="connsiteX1" fmla="*/ 86923 w 1249698"/>
                        <a:gd name="connsiteY1" fmla="*/ 564077 h 1113984"/>
                        <a:gd name="connsiteX2" fmla="*/ 26808 w 1249698"/>
                        <a:gd name="connsiteY2" fmla="*/ 262456 h 1113984"/>
                        <a:gd name="connsiteX3" fmla="*/ 521842 w 1249698"/>
                        <a:gd name="connsiteY3" fmla="*/ 20269 h 1113984"/>
                        <a:gd name="connsiteX4" fmla="*/ 1249698 w 1249698"/>
                        <a:gd name="connsiteY4" fmla="*/ 724751 h 1113984"/>
                        <a:gd name="connsiteX5" fmla="*/ 803706 w 1249698"/>
                        <a:gd name="connsiteY5" fmla="*/ 860534 h 1113984"/>
                        <a:gd name="connsiteX6" fmla="*/ 616405 w 1249698"/>
                        <a:gd name="connsiteY6" fmla="*/ 868721 h 1113984"/>
                        <a:gd name="connsiteX7" fmla="*/ 394047 w 1249698"/>
                        <a:gd name="connsiteY7" fmla="*/ 1100415 h 1113984"/>
                        <a:gd name="connsiteX8" fmla="*/ 200111 w 1249698"/>
                        <a:gd name="connsiteY8" fmla="*/ 1068509 h 1113984"/>
                        <a:gd name="connsiteX9" fmla="*/ 122883 w 1249698"/>
                        <a:gd name="connsiteY9" fmla="*/ 814809 h 1113984"/>
                        <a:gd name="connsiteX0" fmla="*/ 122883 w 1249698"/>
                        <a:gd name="connsiteY0" fmla="*/ 814809 h 1123462"/>
                        <a:gd name="connsiteX1" fmla="*/ 86923 w 1249698"/>
                        <a:gd name="connsiteY1" fmla="*/ 564077 h 1123462"/>
                        <a:gd name="connsiteX2" fmla="*/ 26808 w 1249698"/>
                        <a:gd name="connsiteY2" fmla="*/ 262456 h 1123462"/>
                        <a:gd name="connsiteX3" fmla="*/ 521842 w 1249698"/>
                        <a:gd name="connsiteY3" fmla="*/ 20269 h 1123462"/>
                        <a:gd name="connsiteX4" fmla="*/ 1249698 w 1249698"/>
                        <a:gd name="connsiteY4" fmla="*/ 724751 h 1123462"/>
                        <a:gd name="connsiteX5" fmla="*/ 803706 w 1249698"/>
                        <a:gd name="connsiteY5" fmla="*/ 860534 h 1123462"/>
                        <a:gd name="connsiteX6" fmla="*/ 616405 w 1249698"/>
                        <a:gd name="connsiteY6" fmla="*/ 868721 h 1123462"/>
                        <a:gd name="connsiteX7" fmla="*/ 363886 w 1249698"/>
                        <a:gd name="connsiteY7" fmla="*/ 1112460 h 1123462"/>
                        <a:gd name="connsiteX8" fmla="*/ 200111 w 1249698"/>
                        <a:gd name="connsiteY8" fmla="*/ 1068509 h 1123462"/>
                        <a:gd name="connsiteX9" fmla="*/ 122883 w 1249698"/>
                        <a:gd name="connsiteY9" fmla="*/ 814809 h 1123462"/>
                        <a:gd name="connsiteX0" fmla="*/ 122883 w 1249698"/>
                        <a:gd name="connsiteY0" fmla="*/ 814809 h 1123462"/>
                        <a:gd name="connsiteX1" fmla="*/ 86923 w 1249698"/>
                        <a:gd name="connsiteY1" fmla="*/ 564077 h 1123462"/>
                        <a:gd name="connsiteX2" fmla="*/ 26808 w 1249698"/>
                        <a:gd name="connsiteY2" fmla="*/ 262456 h 1123462"/>
                        <a:gd name="connsiteX3" fmla="*/ 521842 w 1249698"/>
                        <a:gd name="connsiteY3" fmla="*/ 20269 h 1123462"/>
                        <a:gd name="connsiteX4" fmla="*/ 1249698 w 1249698"/>
                        <a:gd name="connsiteY4" fmla="*/ 724751 h 1123462"/>
                        <a:gd name="connsiteX5" fmla="*/ 803706 w 1249698"/>
                        <a:gd name="connsiteY5" fmla="*/ 860534 h 1123462"/>
                        <a:gd name="connsiteX6" fmla="*/ 616405 w 1249698"/>
                        <a:gd name="connsiteY6" fmla="*/ 868721 h 1123462"/>
                        <a:gd name="connsiteX7" fmla="*/ 363886 w 1249698"/>
                        <a:gd name="connsiteY7" fmla="*/ 1112460 h 1123462"/>
                        <a:gd name="connsiteX8" fmla="*/ 200111 w 1249698"/>
                        <a:gd name="connsiteY8" fmla="*/ 1068509 h 1123462"/>
                        <a:gd name="connsiteX9" fmla="*/ 122883 w 1249698"/>
                        <a:gd name="connsiteY9" fmla="*/ 814809 h 1123462"/>
                        <a:gd name="connsiteX0" fmla="*/ 122883 w 1249698"/>
                        <a:gd name="connsiteY0" fmla="*/ 814809 h 1125002"/>
                        <a:gd name="connsiteX1" fmla="*/ 86923 w 1249698"/>
                        <a:gd name="connsiteY1" fmla="*/ 564077 h 1125002"/>
                        <a:gd name="connsiteX2" fmla="*/ 26808 w 1249698"/>
                        <a:gd name="connsiteY2" fmla="*/ 262456 h 1125002"/>
                        <a:gd name="connsiteX3" fmla="*/ 521842 w 1249698"/>
                        <a:gd name="connsiteY3" fmla="*/ 20269 h 1125002"/>
                        <a:gd name="connsiteX4" fmla="*/ 1249698 w 1249698"/>
                        <a:gd name="connsiteY4" fmla="*/ 724751 h 1125002"/>
                        <a:gd name="connsiteX5" fmla="*/ 803706 w 1249698"/>
                        <a:gd name="connsiteY5" fmla="*/ 860534 h 1125002"/>
                        <a:gd name="connsiteX6" fmla="*/ 616405 w 1249698"/>
                        <a:gd name="connsiteY6" fmla="*/ 868721 h 1125002"/>
                        <a:gd name="connsiteX7" fmla="*/ 363886 w 1249698"/>
                        <a:gd name="connsiteY7" fmla="*/ 1112460 h 1125002"/>
                        <a:gd name="connsiteX8" fmla="*/ 200111 w 1249698"/>
                        <a:gd name="connsiteY8" fmla="*/ 1068509 h 1125002"/>
                        <a:gd name="connsiteX9" fmla="*/ 122883 w 1249698"/>
                        <a:gd name="connsiteY9" fmla="*/ 814809 h 1125002"/>
                        <a:gd name="connsiteX0" fmla="*/ 122883 w 1249698"/>
                        <a:gd name="connsiteY0" fmla="*/ 814809 h 1125905"/>
                        <a:gd name="connsiteX1" fmla="*/ 86923 w 1249698"/>
                        <a:gd name="connsiteY1" fmla="*/ 564077 h 1125905"/>
                        <a:gd name="connsiteX2" fmla="*/ 26808 w 1249698"/>
                        <a:gd name="connsiteY2" fmla="*/ 262456 h 1125905"/>
                        <a:gd name="connsiteX3" fmla="*/ 521842 w 1249698"/>
                        <a:gd name="connsiteY3" fmla="*/ 20269 h 1125905"/>
                        <a:gd name="connsiteX4" fmla="*/ 1249698 w 1249698"/>
                        <a:gd name="connsiteY4" fmla="*/ 724751 h 1125905"/>
                        <a:gd name="connsiteX5" fmla="*/ 803706 w 1249698"/>
                        <a:gd name="connsiteY5" fmla="*/ 860534 h 1125905"/>
                        <a:gd name="connsiteX6" fmla="*/ 616405 w 1249698"/>
                        <a:gd name="connsiteY6" fmla="*/ 868721 h 1125905"/>
                        <a:gd name="connsiteX7" fmla="*/ 363886 w 1249698"/>
                        <a:gd name="connsiteY7" fmla="*/ 1112460 h 1125905"/>
                        <a:gd name="connsiteX8" fmla="*/ 200111 w 1249698"/>
                        <a:gd name="connsiteY8" fmla="*/ 1068509 h 1125905"/>
                        <a:gd name="connsiteX9" fmla="*/ 122883 w 1249698"/>
                        <a:gd name="connsiteY9" fmla="*/ 814809 h 1125905"/>
                        <a:gd name="connsiteX0" fmla="*/ 122883 w 1249698"/>
                        <a:gd name="connsiteY0" fmla="*/ 814809 h 1125905"/>
                        <a:gd name="connsiteX1" fmla="*/ 86923 w 1249698"/>
                        <a:gd name="connsiteY1" fmla="*/ 564077 h 1125905"/>
                        <a:gd name="connsiteX2" fmla="*/ 26808 w 1249698"/>
                        <a:gd name="connsiteY2" fmla="*/ 262456 h 1125905"/>
                        <a:gd name="connsiteX3" fmla="*/ 521842 w 1249698"/>
                        <a:gd name="connsiteY3" fmla="*/ 20269 h 1125905"/>
                        <a:gd name="connsiteX4" fmla="*/ 1249698 w 1249698"/>
                        <a:gd name="connsiteY4" fmla="*/ 724751 h 1125905"/>
                        <a:gd name="connsiteX5" fmla="*/ 803706 w 1249698"/>
                        <a:gd name="connsiteY5" fmla="*/ 860534 h 1125905"/>
                        <a:gd name="connsiteX6" fmla="*/ 616405 w 1249698"/>
                        <a:gd name="connsiteY6" fmla="*/ 868721 h 1125905"/>
                        <a:gd name="connsiteX7" fmla="*/ 363886 w 1249698"/>
                        <a:gd name="connsiteY7" fmla="*/ 1112460 h 1125905"/>
                        <a:gd name="connsiteX8" fmla="*/ 200111 w 1249698"/>
                        <a:gd name="connsiteY8" fmla="*/ 1068509 h 1125905"/>
                        <a:gd name="connsiteX9" fmla="*/ 122883 w 1249698"/>
                        <a:gd name="connsiteY9" fmla="*/ 814809 h 1125905"/>
                        <a:gd name="connsiteX0" fmla="*/ 122883 w 1249698"/>
                        <a:gd name="connsiteY0" fmla="*/ 814809 h 1125905"/>
                        <a:gd name="connsiteX1" fmla="*/ 86923 w 1249698"/>
                        <a:gd name="connsiteY1" fmla="*/ 564077 h 1125905"/>
                        <a:gd name="connsiteX2" fmla="*/ 26808 w 1249698"/>
                        <a:gd name="connsiteY2" fmla="*/ 262456 h 1125905"/>
                        <a:gd name="connsiteX3" fmla="*/ 521842 w 1249698"/>
                        <a:gd name="connsiteY3" fmla="*/ 20269 h 1125905"/>
                        <a:gd name="connsiteX4" fmla="*/ 1249698 w 1249698"/>
                        <a:gd name="connsiteY4" fmla="*/ 724751 h 1125905"/>
                        <a:gd name="connsiteX5" fmla="*/ 803706 w 1249698"/>
                        <a:gd name="connsiteY5" fmla="*/ 860534 h 1125905"/>
                        <a:gd name="connsiteX6" fmla="*/ 616405 w 1249698"/>
                        <a:gd name="connsiteY6" fmla="*/ 868721 h 1125905"/>
                        <a:gd name="connsiteX7" fmla="*/ 363886 w 1249698"/>
                        <a:gd name="connsiteY7" fmla="*/ 1112460 h 1125905"/>
                        <a:gd name="connsiteX8" fmla="*/ 200111 w 1249698"/>
                        <a:gd name="connsiteY8" fmla="*/ 1068509 h 1125905"/>
                        <a:gd name="connsiteX9" fmla="*/ 122883 w 1249698"/>
                        <a:gd name="connsiteY9" fmla="*/ 814809 h 1125905"/>
                        <a:gd name="connsiteX0" fmla="*/ 122883 w 1249698"/>
                        <a:gd name="connsiteY0" fmla="*/ 814809 h 1106372"/>
                        <a:gd name="connsiteX1" fmla="*/ 86923 w 1249698"/>
                        <a:gd name="connsiteY1" fmla="*/ 564077 h 1106372"/>
                        <a:gd name="connsiteX2" fmla="*/ 26808 w 1249698"/>
                        <a:gd name="connsiteY2" fmla="*/ 262456 h 1106372"/>
                        <a:gd name="connsiteX3" fmla="*/ 521842 w 1249698"/>
                        <a:gd name="connsiteY3" fmla="*/ 20269 h 1106372"/>
                        <a:gd name="connsiteX4" fmla="*/ 1249698 w 1249698"/>
                        <a:gd name="connsiteY4" fmla="*/ 724751 h 1106372"/>
                        <a:gd name="connsiteX5" fmla="*/ 803706 w 1249698"/>
                        <a:gd name="connsiteY5" fmla="*/ 860534 h 1106372"/>
                        <a:gd name="connsiteX6" fmla="*/ 616405 w 1249698"/>
                        <a:gd name="connsiteY6" fmla="*/ 868721 h 1106372"/>
                        <a:gd name="connsiteX7" fmla="*/ 295253 w 1249698"/>
                        <a:gd name="connsiteY7" fmla="*/ 1087478 h 1106372"/>
                        <a:gd name="connsiteX8" fmla="*/ 200111 w 1249698"/>
                        <a:gd name="connsiteY8" fmla="*/ 1068509 h 1106372"/>
                        <a:gd name="connsiteX9" fmla="*/ 122883 w 1249698"/>
                        <a:gd name="connsiteY9" fmla="*/ 814809 h 1106372"/>
                        <a:gd name="connsiteX0" fmla="*/ 122883 w 1249698"/>
                        <a:gd name="connsiteY0" fmla="*/ 814809 h 1101198"/>
                        <a:gd name="connsiteX1" fmla="*/ 86923 w 1249698"/>
                        <a:gd name="connsiteY1" fmla="*/ 564077 h 1101198"/>
                        <a:gd name="connsiteX2" fmla="*/ 26808 w 1249698"/>
                        <a:gd name="connsiteY2" fmla="*/ 262456 h 1101198"/>
                        <a:gd name="connsiteX3" fmla="*/ 521842 w 1249698"/>
                        <a:gd name="connsiteY3" fmla="*/ 20269 h 1101198"/>
                        <a:gd name="connsiteX4" fmla="*/ 1249698 w 1249698"/>
                        <a:gd name="connsiteY4" fmla="*/ 724751 h 1101198"/>
                        <a:gd name="connsiteX5" fmla="*/ 803706 w 1249698"/>
                        <a:gd name="connsiteY5" fmla="*/ 860534 h 1101198"/>
                        <a:gd name="connsiteX6" fmla="*/ 616405 w 1249698"/>
                        <a:gd name="connsiteY6" fmla="*/ 868721 h 1101198"/>
                        <a:gd name="connsiteX7" fmla="*/ 295253 w 1249698"/>
                        <a:gd name="connsiteY7" fmla="*/ 1087478 h 1101198"/>
                        <a:gd name="connsiteX8" fmla="*/ 123949 w 1249698"/>
                        <a:gd name="connsiteY8" fmla="*/ 1052221 h 1101198"/>
                        <a:gd name="connsiteX9" fmla="*/ 122883 w 1249698"/>
                        <a:gd name="connsiteY9" fmla="*/ 814809 h 1101198"/>
                        <a:gd name="connsiteX0" fmla="*/ 86582 w 1249698"/>
                        <a:gd name="connsiteY0" fmla="*/ 770450 h 1102908"/>
                        <a:gd name="connsiteX1" fmla="*/ 86923 w 1249698"/>
                        <a:gd name="connsiteY1" fmla="*/ 564077 h 1102908"/>
                        <a:gd name="connsiteX2" fmla="*/ 26808 w 1249698"/>
                        <a:gd name="connsiteY2" fmla="*/ 262456 h 1102908"/>
                        <a:gd name="connsiteX3" fmla="*/ 521842 w 1249698"/>
                        <a:gd name="connsiteY3" fmla="*/ 20269 h 1102908"/>
                        <a:gd name="connsiteX4" fmla="*/ 1249698 w 1249698"/>
                        <a:gd name="connsiteY4" fmla="*/ 724751 h 1102908"/>
                        <a:gd name="connsiteX5" fmla="*/ 803706 w 1249698"/>
                        <a:gd name="connsiteY5" fmla="*/ 860534 h 1102908"/>
                        <a:gd name="connsiteX6" fmla="*/ 616405 w 1249698"/>
                        <a:gd name="connsiteY6" fmla="*/ 868721 h 1102908"/>
                        <a:gd name="connsiteX7" fmla="*/ 295253 w 1249698"/>
                        <a:gd name="connsiteY7" fmla="*/ 1087478 h 1102908"/>
                        <a:gd name="connsiteX8" fmla="*/ 123949 w 1249698"/>
                        <a:gd name="connsiteY8" fmla="*/ 1052221 h 1102908"/>
                        <a:gd name="connsiteX9" fmla="*/ 86582 w 1249698"/>
                        <a:gd name="connsiteY9" fmla="*/ 770450 h 1102908"/>
                        <a:gd name="connsiteX0" fmla="*/ 85959 w 1249075"/>
                        <a:gd name="connsiteY0" fmla="*/ 770450 h 1102908"/>
                        <a:gd name="connsiteX1" fmla="*/ 90358 w 1249075"/>
                        <a:gd name="connsiteY1" fmla="*/ 458706 h 1102908"/>
                        <a:gd name="connsiteX2" fmla="*/ 26185 w 1249075"/>
                        <a:gd name="connsiteY2" fmla="*/ 262456 h 1102908"/>
                        <a:gd name="connsiteX3" fmla="*/ 521219 w 1249075"/>
                        <a:gd name="connsiteY3" fmla="*/ 20269 h 1102908"/>
                        <a:gd name="connsiteX4" fmla="*/ 1249075 w 1249075"/>
                        <a:gd name="connsiteY4" fmla="*/ 724751 h 1102908"/>
                        <a:gd name="connsiteX5" fmla="*/ 803083 w 1249075"/>
                        <a:gd name="connsiteY5" fmla="*/ 860534 h 1102908"/>
                        <a:gd name="connsiteX6" fmla="*/ 615782 w 1249075"/>
                        <a:gd name="connsiteY6" fmla="*/ 868721 h 1102908"/>
                        <a:gd name="connsiteX7" fmla="*/ 294630 w 1249075"/>
                        <a:gd name="connsiteY7" fmla="*/ 1087478 h 1102908"/>
                        <a:gd name="connsiteX8" fmla="*/ 123326 w 1249075"/>
                        <a:gd name="connsiteY8" fmla="*/ 1052221 h 1102908"/>
                        <a:gd name="connsiteX9" fmla="*/ 85959 w 1249075"/>
                        <a:gd name="connsiteY9" fmla="*/ 770450 h 1102908"/>
                        <a:gd name="connsiteX0" fmla="*/ 51345 w 1214461"/>
                        <a:gd name="connsiteY0" fmla="*/ 785799 h 1118257"/>
                        <a:gd name="connsiteX1" fmla="*/ 55744 w 1214461"/>
                        <a:gd name="connsiteY1" fmla="*/ 474055 h 1118257"/>
                        <a:gd name="connsiteX2" fmla="*/ 34662 w 1214461"/>
                        <a:gd name="connsiteY2" fmla="*/ 199257 h 1118257"/>
                        <a:gd name="connsiteX3" fmla="*/ 486605 w 1214461"/>
                        <a:gd name="connsiteY3" fmla="*/ 35618 h 1118257"/>
                        <a:gd name="connsiteX4" fmla="*/ 1214461 w 1214461"/>
                        <a:gd name="connsiteY4" fmla="*/ 740100 h 1118257"/>
                        <a:gd name="connsiteX5" fmla="*/ 768469 w 1214461"/>
                        <a:gd name="connsiteY5" fmla="*/ 875883 h 1118257"/>
                        <a:gd name="connsiteX6" fmla="*/ 581168 w 1214461"/>
                        <a:gd name="connsiteY6" fmla="*/ 884070 h 1118257"/>
                        <a:gd name="connsiteX7" fmla="*/ 260016 w 1214461"/>
                        <a:gd name="connsiteY7" fmla="*/ 1102827 h 1118257"/>
                        <a:gd name="connsiteX8" fmla="*/ 88712 w 1214461"/>
                        <a:gd name="connsiteY8" fmla="*/ 1067570 h 1118257"/>
                        <a:gd name="connsiteX9" fmla="*/ 51345 w 1214461"/>
                        <a:gd name="connsiteY9" fmla="*/ 785799 h 1118257"/>
                        <a:gd name="connsiteX0" fmla="*/ 41896 w 1205012"/>
                        <a:gd name="connsiteY0" fmla="*/ 785799 h 1118257"/>
                        <a:gd name="connsiteX1" fmla="*/ 96079 w 1205012"/>
                        <a:gd name="connsiteY1" fmla="*/ 441709 h 1118257"/>
                        <a:gd name="connsiteX2" fmla="*/ 25213 w 1205012"/>
                        <a:gd name="connsiteY2" fmla="*/ 199257 h 1118257"/>
                        <a:gd name="connsiteX3" fmla="*/ 477156 w 1205012"/>
                        <a:gd name="connsiteY3" fmla="*/ 35618 h 1118257"/>
                        <a:gd name="connsiteX4" fmla="*/ 1205012 w 1205012"/>
                        <a:gd name="connsiteY4" fmla="*/ 740100 h 1118257"/>
                        <a:gd name="connsiteX5" fmla="*/ 759020 w 1205012"/>
                        <a:gd name="connsiteY5" fmla="*/ 875883 h 1118257"/>
                        <a:gd name="connsiteX6" fmla="*/ 571719 w 1205012"/>
                        <a:gd name="connsiteY6" fmla="*/ 884070 h 1118257"/>
                        <a:gd name="connsiteX7" fmla="*/ 250567 w 1205012"/>
                        <a:gd name="connsiteY7" fmla="*/ 1102827 h 1118257"/>
                        <a:gd name="connsiteX8" fmla="*/ 79263 w 1205012"/>
                        <a:gd name="connsiteY8" fmla="*/ 1067570 h 1118257"/>
                        <a:gd name="connsiteX9" fmla="*/ 41896 w 1205012"/>
                        <a:gd name="connsiteY9" fmla="*/ 785799 h 1118257"/>
                        <a:gd name="connsiteX0" fmla="*/ 41896 w 1205012"/>
                        <a:gd name="connsiteY0" fmla="*/ 785799 h 1118257"/>
                        <a:gd name="connsiteX1" fmla="*/ 96079 w 1205012"/>
                        <a:gd name="connsiteY1" fmla="*/ 441709 h 1118257"/>
                        <a:gd name="connsiteX2" fmla="*/ 25213 w 1205012"/>
                        <a:gd name="connsiteY2" fmla="*/ 199257 h 1118257"/>
                        <a:gd name="connsiteX3" fmla="*/ 477156 w 1205012"/>
                        <a:gd name="connsiteY3" fmla="*/ 35618 h 1118257"/>
                        <a:gd name="connsiteX4" fmla="*/ 1205012 w 1205012"/>
                        <a:gd name="connsiteY4" fmla="*/ 740100 h 1118257"/>
                        <a:gd name="connsiteX5" fmla="*/ 759020 w 1205012"/>
                        <a:gd name="connsiteY5" fmla="*/ 875883 h 1118257"/>
                        <a:gd name="connsiteX6" fmla="*/ 571719 w 1205012"/>
                        <a:gd name="connsiteY6" fmla="*/ 884070 h 1118257"/>
                        <a:gd name="connsiteX7" fmla="*/ 250567 w 1205012"/>
                        <a:gd name="connsiteY7" fmla="*/ 1102827 h 1118257"/>
                        <a:gd name="connsiteX8" fmla="*/ 79263 w 1205012"/>
                        <a:gd name="connsiteY8" fmla="*/ 1067570 h 1118257"/>
                        <a:gd name="connsiteX9" fmla="*/ 41896 w 1205012"/>
                        <a:gd name="connsiteY9" fmla="*/ 785799 h 1118257"/>
                        <a:gd name="connsiteX0" fmla="*/ 72685 w 1235801"/>
                        <a:gd name="connsiteY0" fmla="*/ 779788 h 1112246"/>
                        <a:gd name="connsiteX1" fmla="*/ 126868 w 1235801"/>
                        <a:gd name="connsiteY1" fmla="*/ 435698 h 1112246"/>
                        <a:gd name="connsiteX2" fmla="*/ 21107 w 1235801"/>
                        <a:gd name="connsiteY2" fmla="*/ 219182 h 1112246"/>
                        <a:gd name="connsiteX3" fmla="*/ 507945 w 1235801"/>
                        <a:gd name="connsiteY3" fmla="*/ 29607 h 1112246"/>
                        <a:gd name="connsiteX4" fmla="*/ 1235801 w 1235801"/>
                        <a:gd name="connsiteY4" fmla="*/ 734089 h 1112246"/>
                        <a:gd name="connsiteX5" fmla="*/ 789809 w 1235801"/>
                        <a:gd name="connsiteY5" fmla="*/ 869872 h 1112246"/>
                        <a:gd name="connsiteX6" fmla="*/ 602508 w 1235801"/>
                        <a:gd name="connsiteY6" fmla="*/ 878059 h 1112246"/>
                        <a:gd name="connsiteX7" fmla="*/ 281356 w 1235801"/>
                        <a:gd name="connsiteY7" fmla="*/ 1096816 h 1112246"/>
                        <a:gd name="connsiteX8" fmla="*/ 110052 w 1235801"/>
                        <a:gd name="connsiteY8" fmla="*/ 1061559 h 1112246"/>
                        <a:gd name="connsiteX9" fmla="*/ 72685 w 1235801"/>
                        <a:gd name="connsiteY9" fmla="*/ 779788 h 1112246"/>
                        <a:gd name="connsiteX0" fmla="*/ 72685 w 1235801"/>
                        <a:gd name="connsiteY0" fmla="*/ 797653 h 1130111"/>
                        <a:gd name="connsiteX1" fmla="*/ 126868 w 1235801"/>
                        <a:gd name="connsiteY1" fmla="*/ 453563 h 1130111"/>
                        <a:gd name="connsiteX2" fmla="*/ 21107 w 1235801"/>
                        <a:gd name="connsiteY2" fmla="*/ 237047 h 1130111"/>
                        <a:gd name="connsiteX3" fmla="*/ 441708 w 1235801"/>
                        <a:gd name="connsiteY3" fmla="*/ 26913 h 1130111"/>
                        <a:gd name="connsiteX4" fmla="*/ 1235801 w 1235801"/>
                        <a:gd name="connsiteY4" fmla="*/ 751954 h 1130111"/>
                        <a:gd name="connsiteX5" fmla="*/ 789809 w 1235801"/>
                        <a:gd name="connsiteY5" fmla="*/ 887737 h 1130111"/>
                        <a:gd name="connsiteX6" fmla="*/ 602508 w 1235801"/>
                        <a:gd name="connsiteY6" fmla="*/ 895924 h 1130111"/>
                        <a:gd name="connsiteX7" fmla="*/ 281356 w 1235801"/>
                        <a:gd name="connsiteY7" fmla="*/ 1114681 h 1130111"/>
                        <a:gd name="connsiteX8" fmla="*/ 110052 w 1235801"/>
                        <a:gd name="connsiteY8" fmla="*/ 1079424 h 1130111"/>
                        <a:gd name="connsiteX9" fmla="*/ 72685 w 1235801"/>
                        <a:gd name="connsiteY9" fmla="*/ 797653 h 1130111"/>
                        <a:gd name="connsiteX0" fmla="*/ 72685 w 1235801"/>
                        <a:gd name="connsiteY0" fmla="*/ 770950 h 1103408"/>
                        <a:gd name="connsiteX1" fmla="*/ 126868 w 1235801"/>
                        <a:gd name="connsiteY1" fmla="*/ 426860 h 1103408"/>
                        <a:gd name="connsiteX2" fmla="*/ 21107 w 1235801"/>
                        <a:gd name="connsiteY2" fmla="*/ 210344 h 1103408"/>
                        <a:gd name="connsiteX3" fmla="*/ 441708 w 1235801"/>
                        <a:gd name="connsiteY3" fmla="*/ 210 h 1103408"/>
                        <a:gd name="connsiteX4" fmla="*/ 1235801 w 1235801"/>
                        <a:gd name="connsiteY4" fmla="*/ 725251 h 1103408"/>
                        <a:gd name="connsiteX5" fmla="*/ 789809 w 1235801"/>
                        <a:gd name="connsiteY5" fmla="*/ 861034 h 1103408"/>
                        <a:gd name="connsiteX6" fmla="*/ 602508 w 1235801"/>
                        <a:gd name="connsiteY6" fmla="*/ 869221 h 1103408"/>
                        <a:gd name="connsiteX7" fmla="*/ 281356 w 1235801"/>
                        <a:gd name="connsiteY7" fmla="*/ 1087978 h 1103408"/>
                        <a:gd name="connsiteX8" fmla="*/ 110052 w 1235801"/>
                        <a:gd name="connsiteY8" fmla="*/ 1052721 h 1103408"/>
                        <a:gd name="connsiteX9" fmla="*/ 72685 w 1235801"/>
                        <a:gd name="connsiteY9" fmla="*/ 770950 h 1103408"/>
                        <a:gd name="connsiteX0" fmla="*/ 72685 w 1262269"/>
                        <a:gd name="connsiteY0" fmla="*/ 789796 h 1122254"/>
                        <a:gd name="connsiteX1" fmla="*/ 126868 w 1262269"/>
                        <a:gd name="connsiteY1" fmla="*/ 445706 h 1122254"/>
                        <a:gd name="connsiteX2" fmla="*/ 21107 w 1262269"/>
                        <a:gd name="connsiteY2" fmla="*/ 229190 h 1122254"/>
                        <a:gd name="connsiteX3" fmla="*/ 441708 w 1262269"/>
                        <a:gd name="connsiteY3" fmla="*/ 19056 h 1122254"/>
                        <a:gd name="connsiteX4" fmla="*/ 1262269 w 1262269"/>
                        <a:gd name="connsiteY4" fmla="*/ 623621 h 1122254"/>
                        <a:gd name="connsiteX5" fmla="*/ 789809 w 1262269"/>
                        <a:gd name="connsiteY5" fmla="*/ 879880 h 1122254"/>
                        <a:gd name="connsiteX6" fmla="*/ 602508 w 1262269"/>
                        <a:gd name="connsiteY6" fmla="*/ 888067 h 1122254"/>
                        <a:gd name="connsiteX7" fmla="*/ 281356 w 1262269"/>
                        <a:gd name="connsiteY7" fmla="*/ 1106824 h 1122254"/>
                        <a:gd name="connsiteX8" fmla="*/ 110052 w 1262269"/>
                        <a:gd name="connsiteY8" fmla="*/ 1071567 h 1122254"/>
                        <a:gd name="connsiteX9" fmla="*/ 72685 w 1262269"/>
                        <a:gd name="connsiteY9" fmla="*/ 789796 h 1122254"/>
                        <a:gd name="connsiteX0" fmla="*/ 72685 w 1262269"/>
                        <a:gd name="connsiteY0" fmla="*/ 789796 h 1122254"/>
                        <a:gd name="connsiteX1" fmla="*/ 126868 w 1262269"/>
                        <a:gd name="connsiteY1" fmla="*/ 445706 h 1122254"/>
                        <a:gd name="connsiteX2" fmla="*/ 21107 w 1262269"/>
                        <a:gd name="connsiteY2" fmla="*/ 229190 h 1122254"/>
                        <a:gd name="connsiteX3" fmla="*/ 441708 w 1262269"/>
                        <a:gd name="connsiteY3" fmla="*/ 19056 h 1122254"/>
                        <a:gd name="connsiteX4" fmla="*/ 1262269 w 1262269"/>
                        <a:gd name="connsiteY4" fmla="*/ 623621 h 1122254"/>
                        <a:gd name="connsiteX5" fmla="*/ 789809 w 1262269"/>
                        <a:gd name="connsiteY5" fmla="*/ 879880 h 1122254"/>
                        <a:gd name="connsiteX6" fmla="*/ 602508 w 1262269"/>
                        <a:gd name="connsiteY6" fmla="*/ 888067 h 1122254"/>
                        <a:gd name="connsiteX7" fmla="*/ 281356 w 1262269"/>
                        <a:gd name="connsiteY7" fmla="*/ 1106824 h 1122254"/>
                        <a:gd name="connsiteX8" fmla="*/ 110052 w 1262269"/>
                        <a:gd name="connsiteY8" fmla="*/ 1071567 h 1122254"/>
                        <a:gd name="connsiteX9" fmla="*/ 72685 w 1262269"/>
                        <a:gd name="connsiteY9" fmla="*/ 789796 h 1122254"/>
                        <a:gd name="connsiteX0" fmla="*/ 72685 w 1262269"/>
                        <a:gd name="connsiteY0" fmla="*/ 789796 h 1122254"/>
                        <a:gd name="connsiteX1" fmla="*/ 126868 w 1262269"/>
                        <a:gd name="connsiteY1" fmla="*/ 445706 h 1122254"/>
                        <a:gd name="connsiteX2" fmla="*/ 21107 w 1262269"/>
                        <a:gd name="connsiteY2" fmla="*/ 229190 h 1122254"/>
                        <a:gd name="connsiteX3" fmla="*/ 441708 w 1262269"/>
                        <a:gd name="connsiteY3" fmla="*/ 19056 h 1122254"/>
                        <a:gd name="connsiteX4" fmla="*/ 1262269 w 1262269"/>
                        <a:gd name="connsiteY4" fmla="*/ 623621 h 1122254"/>
                        <a:gd name="connsiteX5" fmla="*/ 789809 w 1262269"/>
                        <a:gd name="connsiteY5" fmla="*/ 879880 h 1122254"/>
                        <a:gd name="connsiteX6" fmla="*/ 602508 w 1262269"/>
                        <a:gd name="connsiteY6" fmla="*/ 888067 h 1122254"/>
                        <a:gd name="connsiteX7" fmla="*/ 281356 w 1262269"/>
                        <a:gd name="connsiteY7" fmla="*/ 1106824 h 1122254"/>
                        <a:gd name="connsiteX8" fmla="*/ 110052 w 1262269"/>
                        <a:gd name="connsiteY8" fmla="*/ 1071567 h 1122254"/>
                        <a:gd name="connsiteX9" fmla="*/ 72685 w 1262269"/>
                        <a:gd name="connsiteY9" fmla="*/ 789796 h 1122254"/>
                        <a:gd name="connsiteX0" fmla="*/ 72685 w 1262269"/>
                        <a:gd name="connsiteY0" fmla="*/ 789796 h 1122254"/>
                        <a:gd name="connsiteX1" fmla="*/ 126868 w 1262269"/>
                        <a:gd name="connsiteY1" fmla="*/ 445706 h 1122254"/>
                        <a:gd name="connsiteX2" fmla="*/ 21107 w 1262269"/>
                        <a:gd name="connsiteY2" fmla="*/ 229190 h 1122254"/>
                        <a:gd name="connsiteX3" fmla="*/ 441708 w 1262269"/>
                        <a:gd name="connsiteY3" fmla="*/ 19056 h 1122254"/>
                        <a:gd name="connsiteX4" fmla="*/ 1262269 w 1262269"/>
                        <a:gd name="connsiteY4" fmla="*/ 623621 h 1122254"/>
                        <a:gd name="connsiteX5" fmla="*/ 964966 w 1262269"/>
                        <a:gd name="connsiteY5" fmla="*/ 706281 h 1122254"/>
                        <a:gd name="connsiteX6" fmla="*/ 602508 w 1262269"/>
                        <a:gd name="connsiteY6" fmla="*/ 888067 h 1122254"/>
                        <a:gd name="connsiteX7" fmla="*/ 281356 w 1262269"/>
                        <a:gd name="connsiteY7" fmla="*/ 1106824 h 1122254"/>
                        <a:gd name="connsiteX8" fmla="*/ 110052 w 1262269"/>
                        <a:gd name="connsiteY8" fmla="*/ 1071567 h 1122254"/>
                        <a:gd name="connsiteX9" fmla="*/ 72685 w 1262269"/>
                        <a:gd name="connsiteY9" fmla="*/ 789796 h 1122254"/>
                        <a:gd name="connsiteX0" fmla="*/ 72685 w 1262269"/>
                        <a:gd name="connsiteY0" fmla="*/ 789796 h 1122254"/>
                        <a:gd name="connsiteX1" fmla="*/ 126868 w 1262269"/>
                        <a:gd name="connsiteY1" fmla="*/ 445706 h 1122254"/>
                        <a:gd name="connsiteX2" fmla="*/ 21107 w 1262269"/>
                        <a:gd name="connsiteY2" fmla="*/ 229190 h 1122254"/>
                        <a:gd name="connsiteX3" fmla="*/ 441708 w 1262269"/>
                        <a:gd name="connsiteY3" fmla="*/ 19056 h 1122254"/>
                        <a:gd name="connsiteX4" fmla="*/ 1262269 w 1262269"/>
                        <a:gd name="connsiteY4" fmla="*/ 623621 h 1122254"/>
                        <a:gd name="connsiteX5" fmla="*/ 964966 w 1262269"/>
                        <a:gd name="connsiteY5" fmla="*/ 706281 h 1122254"/>
                        <a:gd name="connsiteX6" fmla="*/ 602508 w 1262269"/>
                        <a:gd name="connsiteY6" fmla="*/ 888067 h 1122254"/>
                        <a:gd name="connsiteX7" fmla="*/ 281356 w 1262269"/>
                        <a:gd name="connsiteY7" fmla="*/ 1106824 h 1122254"/>
                        <a:gd name="connsiteX8" fmla="*/ 110052 w 1262269"/>
                        <a:gd name="connsiteY8" fmla="*/ 1071567 h 1122254"/>
                        <a:gd name="connsiteX9" fmla="*/ 72685 w 1262269"/>
                        <a:gd name="connsiteY9" fmla="*/ 789796 h 1122254"/>
                        <a:gd name="connsiteX0" fmla="*/ 72685 w 1262269"/>
                        <a:gd name="connsiteY0" fmla="*/ 789796 h 1122254"/>
                        <a:gd name="connsiteX1" fmla="*/ 126868 w 1262269"/>
                        <a:gd name="connsiteY1" fmla="*/ 445706 h 1122254"/>
                        <a:gd name="connsiteX2" fmla="*/ 21107 w 1262269"/>
                        <a:gd name="connsiteY2" fmla="*/ 229190 h 1122254"/>
                        <a:gd name="connsiteX3" fmla="*/ 441708 w 1262269"/>
                        <a:gd name="connsiteY3" fmla="*/ 19056 h 1122254"/>
                        <a:gd name="connsiteX4" fmla="*/ 1262269 w 1262269"/>
                        <a:gd name="connsiteY4" fmla="*/ 623621 h 1122254"/>
                        <a:gd name="connsiteX5" fmla="*/ 964966 w 1262269"/>
                        <a:gd name="connsiteY5" fmla="*/ 706281 h 1122254"/>
                        <a:gd name="connsiteX6" fmla="*/ 602508 w 1262269"/>
                        <a:gd name="connsiteY6" fmla="*/ 888067 h 1122254"/>
                        <a:gd name="connsiteX7" fmla="*/ 281356 w 1262269"/>
                        <a:gd name="connsiteY7" fmla="*/ 1106824 h 1122254"/>
                        <a:gd name="connsiteX8" fmla="*/ 110052 w 1262269"/>
                        <a:gd name="connsiteY8" fmla="*/ 1071567 h 1122254"/>
                        <a:gd name="connsiteX9" fmla="*/ 72685 w 1262269"/>
                        <a:gd name="connsiteY9" fmla="*/ 789796 h 1122254"/>
                        <a:gd name="connsiteX0" fmla="*/ 72685 w 1262269"/>
                        <a:gd name="connsiteY0" fmla="*/ 789796 h 1122254"/>
                        <a:gd name="connsiteX1" fmla="*/ 126868 w 1262269"/>
                        <a:gd name="connsiteY1" fmla="*/ 445706 h 1122254"/>
                        <a:gd name="connsiteX2" fmla="*/ 21107 w 1262269"/>
                        <a:gd name="connsiteY2" fmla="*/ 229190 h 1122254"/>
                        <a:gd name="connsiteX3" fmla="*/ 441708 w 1262269"/>
                        <a:gd name="connsiteY3" fmla="*/ 19056 h 1122254"/>
                        <a:gd name="connsiteX4" fmla="*/ 1262269 w 1262269"/>
                        <a:gd name="connsiteY4" fmla="*/ 623621 h 1122254"/>
                        <a:gd name="connsiteX5" fmla="*/ 964966 w 1262269"/>
                        <a:gd name="connsiteY5" fmla="*/ 706281 h 1122254"/>
                        <a:gd name="connsiteX6" fmla="*/ 602508 w 1262269"/>
                        <a:gd name="connsiteY6" fmla="*/ 888067 h 1122254"/>
                        <a:gd name="connsiteX7" fmla="*/ 281356 w 1262269"/>
                        <a:gd name="connsiteY7" fmla="*/ 1106824 h 1122254"/>
                        <a:gd name="connsiteX8" fmla="*/ 110052 w 1262269"/>
                        <a:gd name="connsiteY8" fmla="*/ 1071567 h 1122254"/>
                        <a:gd name="connsiteX9" fmla="*/ 72685 w 1262269"/>
                        <a:gd name="connsiteY9" fmla="*/ 789796 h 1122254"/>
                        <a:gd name="connsiteX0" fmla="*/ 72685 w 1262269"/>
                        <a:gd name="connsiteY0" fmla="*/ 789796 h 1122254"/>
                        <a:gd name="connsiteX1" fmla="*/ 126868 w 1262269"/>
                        <a:gd name="connsiteY1" fmla="*/ 445706 h 1122254"/>
                        <a:gd name="connsiteX2" fmla="*/ 21107 w 1262269"/>
                        <a:gd name="connsiteY2" fmla="*/ 229190 h 1122254"/>
                        <a:gd name="connsiteX3" fmla="*/ 441708 w 1262269"/>
                        <a:gd name="connsiteY3" fmla="*/ 19056 h 1122254"/>
                        <a:gd name="connsiteX4" fmla="*/ 1262269 w 1262269"/>
                        <a:gd name="connsiteY4" fmla="*/ 623621 h 1122254"/>
                        <a:gd name="connsiteX5" fmla="*/ 964966 w 1262269"/>
                        <a:gd name="connsiteY5" fmla="*/ 706281 h 1122254"/>
                        <a:gd name="connsiteX6" fmla="*/ 880273 w 1262269"/>
                        <a:gd name="connsiteY6" fmla="*/ 937521 h 1122254"/>
                        <a:gd name="connsiteX7" fmla="*/ 281356 w 1262269"/>
                        <a:gd name="connsiteY7" fmla="*/ 1106824 h 1122254"/>
                        <a:gd name="connsiteX8" fmla="*/ 110052 w 1262269"/>
                        <a:gd name="connsiteY8" fmla="*/ 1071567 h 1122254"/>
                        <a:gd name="connsiteX9" fmla="*/ 72685 w 1262269"/>
                        <a:gd name="connsiteY9" fmla="*/ 789796 h 1122254"/>
                        <a:gd name="connsiteX0" fmla="*/ 72685 w 1262269"/>
                        <a:gd name="connsiteY0" fmla="*/ 789796 h 1122254"/>
                        <a:gd name="connsiteX1" fmla="*/ 126868 w 1262269"/>
                        <a:gd name="connsiteY1" fmla="*/ 445706 h 1122254"/>
                        <a:gd name="connsiteX2" fmla="*/ 21107 w 1262269"/>
                        <a:gd name="connsiteY2" fmla="*/ 229190 h 1122254"/>
                        <a:gd name="connsiteX3" fmla="*/ 441708 w 1262269"/>
                        <a:gd name="connsiteY3" fmla="*/ 19056 h 1122254"/>
                        <a:gd name="connsiteX4" fmla="*/ 1262269 w 1262269"/>
                        <a:gd name="connsiteY4" fmla="*/ 623621 h 1122254"/>
                        <a:gd name="connsiteX5" fmla="*/ 964966 w 1262269"/>
                        <a:gd name="connsiteY5" fmla="*/ 706281 h 1122254"/>
                        <a:gd name="connsiteX6" fmla="*/ 880273 w 1262269"/>
                        <a:gd name="connsiteY6" fmla="*/ 937521 h 1122254"/>
                        <a:gd name="connsiteX7" fmla="*/ 281356 w 1262269"/>
                        <a:gd name="connsiteY7" fmla="*/ 1106824 h 1122254"/>
                        <a:gd name="connsiteX8" fmla="*/ 110052 w 1262269"/>
                        <a:gd name="connsiteY8" fmla="*/ 1071567 h 1122254"/>
                        <a:gd name="connsiteX9" fmla="*/ 72685 w 1262269"/>
                        <a:gd name="connsiteY9" fmla="*/ 789796 h 1122254"/>
                        <a:gd name="connsiteX0" fmla="*/ 72685 w 1278908"/>
                        <a:gd name="connsiteY0" fmla="*/ 789796 h 1122254"/>
                        <a:gd name="connsiteX1" fmla="*/ 126868 w 1278908"/>
                        <a:gd name="connsiteY1" fmla="*/ 445706 h 1122254"/>
                        <a:gd name="connsiteX2" fmla="*/ 21107 w 1278908"/>
                        <a:gd name="connsiteY2" fmla="*/ 229190 h 1122254"/>
                        <a:gd name="connsiteX3" fmla="*/ 441708 w 1278908"/>
                        <a:gd name="connsiteY3" fmla="*/ 19056 h 1122254"/>
                        <a:gd name="connsiteX4" fmla="*/ 1262269 w 1278908"/>
                        <a:gd name="connsiteY4" fmla="*/ 623621 h 1122254"/>
                        <a:gd name="connsiteX5" fmla="*/ 999526 w 1278908"/>
                        <a:gd name="connsiteY5" fmla="*/ 740701 h 1122254"/>
                        <a:gd name="connsiteX6" fmla="*/ 964966 w 1278908"/>
                        <a:gd name="connsiteY6" fmla="*/ 706281 h 1122254"/>
                        <a:gd name="connsiteX7" fmla="*/ 880273 w 1278908"/>
                        <a:gd name="connsiteY7" fmla="*/ 937521 h 1122254"/>
                        <a:gd name="connsiteX8" fmla="*/ 281356 w 1278908"/>
                        <a:gd name="connsiteY8" fmla="*/ 1106824 h 1122254"/>
                        <a:gd name="connsiteX9" fmla="*/ 110052 w 1278908"/>
                        <a:gd name="connsiteY9" fmla="*/ 1071567 h 1122254"/>
                        <a:gd name="connsiteX10" fmla="*/ 72685 w 1278908"/>
                        <a:gd name="connsiteY10" fmla="*/ 789796 h 1122254"/>
                        <a:gd name="connsiteX0" fmla="*/ 72685 w 1279535"/>
                        <a:gd name="connsiteY0" fmla="*/ 789796 h 1122254"/>
                        <a:gd name="connsiteX1" fmla="*/ 126868 w 1279535"/>
                        <a:gd name="connsiteY1" fmla="*/ 445706 h 1122254"/>
                        <a:gd name="connsiteX2" fmla="*/ 21107 w 1279535"/>
                        <a:gd name="connsiteY2" fmla="*/ 229190 h 1122254"/>
                        <a:gd name="connsiteX3" fmla="*/ 441708 w 1279535"/>
                        <a:gd name="connsiteY3" fmla="*/ 19056 h 1122254"/>
                        <a:gd name="connsiteX4" fmla="*/ 1262269 w 1279535"/>
                        <a:gd name="connsiteY4" fmla="*/ 623621 h 1122254"/>
                        <a:gd name="connsiteX5" fmla="*/ 999526 w 1279535"/>
                        <a:gd name="connsiteY5" fmla="*/ 740701 h 1122254"/>
                        <a:gd name="connsiteX6" fmla="*/ 880273 w 1279535"/>
                        <a:gd name="connsiteY6" fmla="*/ 937521 h 1122254"/>
                        <a:gd name="connsiteX7" fmla="*/ 281356 w 1279535"/>
                        <a:gd name="connsiteY7" fmla="*/ 1106824 h 1122254"/>
                        <a:gd name="connsiteX8" fmla="*/ 110052 w 1279535"/>
                        <a:gd name="connsiteY8" fmla="*/ 1071567 h 1122254"/>
                        <a:gd name="connsiteX9" fmla="*/ 72685 w 1279535"/>
                        <a:gd name="connsiteY9" fmla="*/ 789796 h 1122254"/>
                        <a:gd name="connsiteX0" fmla="*/ 72685 w 1278538"/>
                        <a:gd name="connsiteY0" fmla="*/ 789796 h 1122254"/>
                        <a:gd name="connsiteX1" fmla="*/ 126868 w 1278538"/>
                        <a:gd name="connsiteY1" fmla="*/ 445706 h 1122254"/>
                        <a:gd name="connsiteX2" fmla="*/ 21107 w 1278538"/>
                        <a:gd name="connsiteY2" fmla="*/ 229190 h 1122254"/>
                        <a:gd name="connsiteX3" fmla="*/ 441708 w 1278538"/>
                        <a:gd name="connsiteY3" fmla="*/ 19056 h 1122254"/>
                        <a:gd name="connsiteX4" fmla="*/ 1262269 w 1278538"/>
                        <a:gd name="connsiteY4" fmla="*/ 623621 h 1122254"/>
                        <a:gd name="connsiteX5" fmla="*/ 977613 w 1278538"/>
                        <a:gd name="connsiteY5" fmla="*/ 722869 h 1122254"/>
                        <a:gd name="connsiteX6" fmla="*/ 880273 w 1278538"/>
                        <a:gd name="connsiteY6" fmla="*/ 937521 h 1122254"/>
                        <a:gd name="connsiteX7" fmla="*/ 281356 w 1278538"/>
                        <a:gd name="connsiteY7" fmla="*/ 1106824 h 1122254"/>
                        <a:gd name="connsiteX8" fmla="*/ 110052 w 1278538"/>
                        <a:gd name="connsiteY8" fmla="*/ 1071567 h 1122254"/>
                        <a:gd name="connsiteX9" fmla="*/ 72685 w 1278538"/>
                        <a:gd name="connsiteY9" fmla="*/ 789796 h 1122254"/>
                        <a:gd name="connsiteX0" fmla="*/ 72685 w 1278538"/>
                        <a:gd name="connsiteY0" fmla="*/ 789796 h 1102880"/>
                        <a:gd name="connsiteX1" fmla="*/ 126868 w 1278538"/>
                        <a:gd name="connsiteY1" fmla="*/ 445706 h 1102880"/>
                        <a:gd name="connsiteX2" fmla="*/ 21107 w 1278538"/>
                        <a:gd name="connsiteY2" fmla="*/ 229190 h 1102880"/>
                        <a:gd name="connsiteX3" fmla="*/ 441708 w 1278538"/>
                        <a:gd name="connsiteY3" fmla="*/ 19056 h 1102880"/>
                        <a:gd name="connsiteX4" fmla="*/ 1262269 w 1278538"/>
                        <a:gd name="connsiteY4" fmla="*/ 623621 h 1102880"/>
                        <a:gd name="connsiteX5" fmla="*/ 977613 w 1278538"/>
                        <a:gd name="connsiteY5" fmla="*/ 722869 h 1102880"/>
                        <a:gd name="connsiteX6" fmla="*/ 880273 w 1278538"/>
                        <a:gd name="connsiteY6" fmla="*/ 937521 h 1102880"/>
                        <a:gd name="connsiteX7" fmla="*/ 326178 w 1278538"/>
                        <a:gd name="connsiteY7" fmla="*/ 1076616 h 1102880"/>
                        <a:gd name="connsiteX8" fmla="*/ 110052 w 1278538"/>
                        <a:gd name="connsiteY8" fmla="*/ 1071567 h 1102880"/>
                        <a:gd name="connsiteX9" fmla="*/ 72685 w 1278538"/>
                        <a:gd name="connsiteY9" fmla="*/ 789796 h 1102880"/>
                        <a:gd name="connsiteX0" fmla="*/ 72685 w 1278538"/>
                        <a:gd name="connsiteY0" fmla="*/ 789796 h 1102880"/>
                        <a:gd name="connsiteX1" fmla="*/ 126868 w 1278538"/>
                        <a:gd name="connsiteY1" fmla="*/ 445706 h 1102880"/>
                        <a:gd name="connsiteX2" fmla="*/ 21107 w 1278538"/>
                        <a:gd name="connsiteY2" fmla="*/ 229190 h 1102880"/>
                        <a:gd name="connsiteX3" fmla="*/ 441708 w 1278538"/>
                        <a:gd name="connsiteY3" fmla="*/ 19056 h 1102880"/>
                        <a:gd name="connsiteX4" fmla="*/ 1262269 w 1278538"/>
                        <a:gd name="connsiteY4" fmla="*/ 623621 h 1102880"/>
                        <a:gd name="connsiteX5" fmla="*/ 977613 w 1278538"/>
                        <a:gd name="connsiteY5" fmla="*/ 722869 h 1102880"/>
                        <a:gd name="connsiteX6" fmla="*/ 880273 w 1278538"/>
                        <a:gd name="connsiteY6" fmla="*/ 937521 h 1102880"/>
                        <a:gd name="connsiteX7" fmla="*/ 484089 w 1278538"/>
                        <a:gd name="connsiteY7" fmla="*/ 760870 h 1102880"/>
                        <a:gd name="connsiteX8" fmla="*/ 326178 w 1278538"/>
                        <a:gd name="connsiteY8" fmla="*/ 1076616 h 1102880"/>
                        <a:gd name="connsiteX9" fmla="*/ 110052 w 1278538"/>
                        <a:gd name="connsiteY9" fmla="*/ 1071567 h 1102880"/>
                        <a:gd name="connsiteX10" fmla="*/ 72685 w 1278538"/>
                        <a:gd name="connsiteY10" fmla="*/ 789796 h 1102880"/>
                        <a:gd name="connsiteX0" fmla="*/ 72685 w 1278538"/>
                        <a:gd name="connsiteY0" fmla="*/ 789796 h 1102880"/>
                        <a:gd name="connsiteX1" fmla="*/ 126868 w 1278538"/>
                        <a:gd name="connsiteY1" fmla="*/ 445706 h 1102880"/>
                        <a:gd name="connsiteX2" fmla="*/ 21107 w 1278538"/>
                        <a:gd name="connsiteY2" fmla="*/ 229190 h 1102880"/>
                        <a:gd name="connsiteX3" fmla="*/ 441708 w 1278538"/>
                        <a:gd name="connsiteY3" fmla="*/ 19056 h 1102880"/>
                        <a:gd name="connsiteX4" fmla="*/ 1262269 w 1278538"/>
                        <a:gd name="connsiteY4" fmla="*/ 623621 h 1102880"/>
                        <a:gd name="connsiteX5" fmla="*/ 977613 w 1278538"/>
                        <a:gd name="connsiteY5" fmla="*/ 722869 h 1102880"/>
                        <a:gd name="connsiteX6" fmla="*/ 844876 w 1278538"/>
                        <a:gd name="connsiteY6" fmla="*/ 996396 h 1102880"/>
                        <a:gd name="connsiteX7" fmla="*/ 484089 w 1278538"/>
                        <a:gd name="connsiteY7" fmla="*/ 760870 h 1102880"/>
                        <a:gd name="connsiteX8" fmla="*/ 326178 w 1278538"/>
                        <a:gd name="connsiteY8" fmla="*/ 1076616 h 1102880"/>
                        <a:gd name="connsiteX9" fmla="*/ 110052 w 1278538"/>
                        <a:gd name="connsiteY9" fmla="*/ 1071567 h 1102880"/>
                        <a:gd name="connsiteX10" fmla="*/ 72685 w 1278538"/>
                        <a:gd name="connsiteY10" fmla="*/ 789796 h 1102880"/>
                        <a:gd name="connsiteX0" fmla="*/ 72685 w 1278538"/>
                        <a:gd name="connsiteY0" fmla="*/ 789796 h 1102880"/>
                        <a:gd name="connsiteX1" fmla="*/ 126868 w 1278538"/>
                        <a:gd name="connsiteY1" fmla="*/ 445706 h 1102880"/>
                        <a:gd name="connsiteX2" fmla="*/ 21107 w 1278538"/>
                        <a:gd name="connsiteY2" fmla="*/ 229190 h 1102880"/>
                        <a:gd name="connsiteX3" fmla="*/ 441708 w 1278538"/>
                        <a:gd name="connsiteY3" fmla="*/ 19056 h 1102880"/>
                        <a:gd name="connsiteX4" fmla="*/ 1262269 w 1278538"/>
                        <a:gd name="connsiteY4" fmla="*/ 623621 h 1102880"/>
                        <a:gd name="connsiteX5" fmla="*/ 977613 w 1278538"/>
                        <a:gd name="connsiteY5" fmla="*/ 722869 h 1102880"/>
                        <a:gd name="connsiteX6" fmla="*/ 844876 w 1278538"/>
                        <a:gd name="connsiteY6" fmla="*/ 996396 h 1102880"/>
                        <a:gd name="connsiteX7" fmla="*/ 484089 w 1278538"/>
                        <a:gd name="connsiteY7" fmla="*/ 760870 h 1102880"/>
                        <a:gd name="connsiteX8" fmla="*/ 326178 w 1278538"/>
                        <a:gd name="connsiteY8" fmla="*/ 1076616 h 1102880"/>
                        <a:gd name="connsiteX9" fmla="*/ 110052 w 1278538"/>
                        <a:gd name="connsiteY9" fmla="*/ 1071567 h 1102880"/>
                        <a:gd name="connsiteX10" fmla="*/ 72685 w 1278538"/>
                        <a:gd name="connsiteY10" fmla="*/ 789796 h 1102880"/>
                        <a:gd name="connsiteX0" fmla="*/ 72685 w 1278538"/>
                        <a:gd name="connsiteY0" fmla="*/ 789796 h 1102880"/>
                        <a:gd name="connsiteX1" fmla="*/ 126868 w 1278538"/>
                        <a:gd name="connsiteY1" fmla="*/ 445706 h 1102880"/>
                        <a:gd name="connsiteX2" fmla="*/ 21107 w 1278538"/>
                        <a:gd name="connsiteY2" fmla="*/ 229190 h 1102880"/>
                        <a:gd name="connsiteX3" fmla="*/ 441708 w 1278538"/>
                        <a:gd name="connsiteY3" fmla="*/ 19056 h 1102880"/>
                        <a:gd name="connsiteX4" fmla="*/ 1262269 w 1278538"/>
                        <a:gd name="connsiteY4" fmla="*/ 623621 h 1102880"/>
                        <a:gd name="connsiteX5" fmla="*/ 977613 w 1278538"/>
                        <a:gd name="connsiteY5" fmla="*/ 722869 h 1102880"/>
                        <a:gd name="connsiteX6" fmla="*/ 790794 w 1278538"/>
                        <a:gd name="connsiteY6" fmla="*/ 986961 h 1102880"/>
                        <a:gd name="connsiteX7" fmla="*/ 484089 w 1278538"/>
                        <a:gd name="connsiteY7" fmla="*/ 760870 h 1102880"/>
                        <a:gd name="connsiteX8" fmla="*/ 326178 w 1278538"/>
                        <a:gd name="connsiteY8" fmla="*/ 1076616 h 1102880"/>
                        <a:gd name="connsiteX9" fmla="*/ 110052 w 1278538"/>
                        <a:gd name="connsiteY9" fmla="*/ 1071567 h 1102880"/>
                        <a:gd name="connsiteX10" fmla="*/ 72685 w 1278538"/>
                        <a:gd name="connsiteY10" fmla="*/ 789796 h 1102880"/>
                        <a:gd name="connsiteX0" fmla="*/ 72685 w 1278538"/>
                        <a:gd name="connsiteY0" fmla="*/ 789796 h 1102880"/>
                        <a:gd name="connsiteX1" fmla="*/ 126868 w 1278538"/>
                        <a:gd name="connsiteY1" fmla="*/ 445706 h 1102880"/>
                        <a:gd name="connsiteX2" fmla="*/ 21107 w 1278538"/>
                        <a:gd name="connsiteY2" fmla="*/ 229190 h 1102880"/>
                        <a:gd name="connsiteX3" fmla="*/ 441708 w 1278538"/>
                        <a:gd name="connsiteY3" fmla="*/ 19056 h 1102880"/>
                        <a:gd name="connsiteX4" fmla="*/ 1262269 w 1278538"/>
                        <a:gd name="connsiteY4" fmla="*/ 623621 h 1102880"/>
                        <a:gd name="connsiteX5" fmla="*/ 977613 w 1278538"/>
                        <a:gd name="connsiteY5" fmla="*/ 722869 h 1102880"/>
                        <a:gd name="connsiteX6" fmla="*/ 790794 w 1278538"/>
                        <a:gd name="connsiteY6" fmla="*/ 986961 h 1102880"/>
                        <a:gd name="connsiteX7" fmla="*/ 498476 w 1278538"/>
                        <a:gd name="connsiteY7" fmla="*/ 787397 h 1102880"/>
                        <a:gd name="connsiteX8" fmla="*/ 326178 w 1278538"/>
                        <a:gd name="connsiteY8" fmla="*/ 1076616 h 1102880"/>
                        <a:gd name="connsiteX9" fmla="*/ 110052 w 1278538"/>
                        <a:gd name="connsiteY9" fmla="*/ 1071567 h 1102880"/>
                        <a:gd name="connsiteX10" fmla="*/ 72685 w 1278538"/>
                        <a:gd name="connsiteY10" fmla="*/ 789796 h 1102880"/>
                        <a:gd name="connsiteX0" fmla="*/ 72685 w 1278538"/>
                        <a:gd name="connsiteY0" fmla="*/ 789796 h 1102880"/>
                        <a:gd name="connsiteX1" fmla="*/ 126868 w 1278538"/>
                        <a:gd name="connsiteY1" fmla="*/ 445706 h 1102880"/>
                        <a:gd name="connsiteX2" fmla="*/ 21107 w 1278538"/>
                        <a:gd name="connsiteY2" fmla="*/ 229190 h 1102880"/>
                        <a:gd name="connsiteX3" fmla="*/ 441708 w 1278538"/>
                        <a:gd name="connsiteY3" fmla="*/ 19056 h 1102880"/>
                        <a:gd name="connsiteX4" fmla="*/ 1262269 w 1278538"/>
                        <a:gd name="connsiteY4" fmla="*/ 623621 h 1102880"/>
                        <a:gd name="connsiteX5" fmla="*/ 977613 w 1278538"/>
                        <a:gd name="connsiteY5" fmla="*/ 722869 h 1102880"/>
                        <a:gd name="connsiteX6" fmla="*/ 790794 w 1278538"/>
                        <a:gd name="connsiteY6" fmla="*/ 986961 h 1102880"/>
                        <a:gd name="connsiteX7" fmla="*/ 498476 w 1278538"/>
                        <a:gd name="connsiteY7" fmla="*/ 787397 h 1102880"/>
                        <a:gd name="connsiteX8" fmla="*/ 326178 w 1278538"/>
                        <a:gd name="connsiteY8" fmla="*/ 1076616 h 1102880"/>
                        <a:gd name="connsiteX9" fmla="*/ 110052 w 1278538"/>
                        <a:gd name="connsiteY9" fmla="*/ 1071567 h 1102880"/>
                        <a:gd name="connsiteX10" fmla="*/ 72685 w 1278538"/>
                        <a:gd name="connsiteY10" fmla="*/ 789796 h 1102880"/>
                        <a:gd name="connsiteX0" fmla="*/ 72685 w 1278538"/>
                        <a:gd name="connsiteY0" fmla="*/ 789796 h 1102880"/>
                        <a:gd name="connsiteX1" fmla="*/ 126868 w 1278538"/>
                        <a:gd name="connsiteY1" fmla="*/ 445706 h 1102880"/>
                        <a:gd name="connsiteX2" fmla="*/ 21107 w 1278538"/>
                        <a:gd name="connsiteY2" fmla="*/ 229190 h 1102880"/>
                        <a:gd name="connsiteX3" fmla="*/ 441708 w 1278538"/>
                        <a:gd name="connsiteY3" fmla="*/ 19056 h 1102880"/>
                        <a:gd name="connsiteX4" fmla="*/ 1262269 w 1278538"/>
                        <a:gd name="connsiteY4" fmla="*/ 623621 h 1102880"/>
                        <a:gd name="connsiteX5" fmla="*/ 977613 w 1278538"/>
                        <a:gd name="connsiteY5" fmla="*/ 722869 h 1102880"/>
                        <a:gd name="connsiteX6" fmla="*/ 790794 w 1278538"/>
                        <a:gd name="connsiteY6" fmla="*/ 986961 h 1102880"/>
                        <a:gd name="connsiteX7" fmla="*/ 491282 w 1278538"/>
                        <a:gd name="connsiteY7" fmla="*/ 774133 h 1102880"/>
                        <a:gd name="connsiteX8" fmla="*/ 326178 w 1278538"/>
                        <a:gd name="connsiteY8" fmla="*/ 1076616 h 1102880"/>
                        <a:gd name="connsiteX9" fmla="*/ 110052 w 1278538"/>
                        <a:gd name="connsiteY9" fmla="*/ 1071567 h 1102880"/>
                        <a:gd name="connsiteX10" fmla="*/ 72685 w 1278538"/>
                        <a:gd name="connsiteY10" fmla="*/ 789796 h 1102880"/>
                        <a:gd name="connsiteX0" fmla="*/ 72685 w 1278538"/>
                        <a:gd name="connsiteY0" fmla="*/ 789796 h 1102880"/>
                        <a:gd name="connsiteX1" fmla="*/ 126868 w 1278538"/>
                        <a:gd name="connsiteY1" fmla="*/ 445706 h 1102880"/>
                        <a:gd name="connsiteX2" fmla="*/ 21107 w 1278538"/>
                        <a:gd name="connsiteY2" fmla="*/ 229190 h 1102880"/>
                        <a:gd name="connsiteX3" fmla="*/ 441708 w 1278538"/>
                        <a:gd name="connsiteY3" fmla="*/ 19056 h 1102880"/>
                        <a:gd name="connsiteX4" fmla="*/ 1262269 w 1278538"/>
                        <a:gd name="connsiteY4" fmla="*/ 623621 h 1102880"/>
                        <a:gd name="connsiteX5" fmla="*/ 977613 w 1278538"/>
                        <a:gd name="connsiteY5" fmla="*/ 722869 h 1102880"/>
                        <a:gd name="connsiteX6" fmla="*/ 790794 w 1278538"/>
                        <a:gd name="connsiteY6" fmla="*/ 986961 h 1102880"/>
                        <a:gd name="connsiteX7" fmla="*/ 481193 w 1278538"/>
                        <a:gd name="connsiteY7" fmla="*/ 789387 h 1102880"/>
                        <a:gd name="connsiteX8" fmla="*/ 326178 w 1278538"/>
                        <a:gd name="connsiteY8" fmla="*/ 1076616 h 1102880"/>
                        <a:gd name="connsiteX9" fmla="*/ 110052 w 1278538"/>
                        <a:gd name="connsiteY9" fmla="*/ 1071567 h 1102880"/>
                        <a:gd name="connsiteX10" fmla="*/ 72685 w 1278538"/>
                        <a:gd name="connsiteY10" fmla="*/ 789796 h 1102880"/>
                        <a:gd name="connsiteX0" fmla="*/ 72685 w 1284240"/>
                        <a:gd name="connsiteY0" fmla="*/ 785538 h 1098622"/>
                        <a:gd name="connsiteX1" fmla="*/ 126868 w 1284240"/>
                        <a:gd name="connsiteY1" fmla="*/ 441448 h 1098622"/>
                        <a:gd name="connsiteX2" fmla="*/ 21107 w 1284240"/>
                        <a:gd name="connsiteY2" fmla="*/ 224932 h 1098622"/>
                        <a:gd name="connsiteX3" fmla="*/ 441708 w 1284240"/>
                        <a:gd name="connsiteY3" fmla="*/ 14798 h 1098622"/>
                        <a:gd name="connsiteX4" fmla="*/ 1268223 w 1284240"/>
                        <a:gd name="connsiteY4" fmla="*/ 551352 h 1098622"/>
                        <a:gd name="connsiteX5" fmla="*/ 977613 w 1284240"/>
                        <a:gd name="connsiteY5" fmla="*/ 718611 h 1098622"/>
                        <a:gd name="connsiteX6" fmla="*/ 790794 w 1284240"/>
                        <a:gd name="connsiteY6" fmla="*/ 982703 h 1098622"/>
                        <a:gd name="connsiteX7" fmla="*/ 481193 w 1284240"/>
                        <a:gd name="connsiteY7" fmla="*/ 785129 h 1098622"/>
                        <a:gd name="connsiteX8" fmla="*/ 326178 w 1284240"/>
                        <a:gd name="connsiteY8" fmla="*/ 1072358 h 1098622"/>
                        <a:gd name="connsiteX9" fmla="*/ 110052 w 1284240"/>
                        <a:gd name="connsiteY9" fmla="*/ 1067309 h 1098622"/>
                        <a:gd name="connsiteX10" fmla="*/ 72685 w 1284240"/>
                        <a:gd name="connsiteY10" fmla="*/ 785538 h 1098622"/>
                        <a:gd name="connsiteX0" fmla="*/ 72685 w 1284240"/>
                        <a:gd name="connsiteY0" fmla="*/ 753760 h 1066844"/>
                        <a:gd name="connsiteX1" fmla="*/ 126868 w 1284240"/>
                        <a:gd name="connsiteY1" fmla="*/ 409670 h 1066844"/>
                        <a:gd name="connsiteX2" fmla="*/ 21107 w 1284240"/>
                        <a:gd name="connsiteY2" fmla="*/ 193154 h 1066844"/>
                        <a:gd name="connsiteX3" fmla="*/ 675316 w 1284240"/>
                        <a:gd name="connsiteY3" fmla="*/ 18768 h 1066844"/>
                        <a:gd name="connsiteX4" fmla="*/ 1268223 w 1284240"/>
                        <a:gd name="connsiteY4" fmla="*/ 519574 h 1066844"/>
                        <a:gd name="connsiteX5" fmla="*/ 977613 w 1284240"/>
                        <a:gd name="connsiteY5" fmla="*/ 686833 h 1066844"/>
                        <a:gd name="connsiteX6" fmla="*/ 790794 w 1284240"/>
                        <a:gd name="connsiteY6" fmla="*/ 950925 h 1066844"/>
                        <a:gd name="connsiteX7" fmla="*/ 481193 w 1284240"/>
                        <a:gd name="connsiteY7" fmla="*/ 753351 h 1066844"/>
                        <a:gd name="connsiteX8" fmla="*/ 326178 w 1284240"/>
                        <a:gd name="connsiteY8" fmla="*/ 1040580 h 1066844"/>
                        <a:gd name="connsiteX9" fmla="*/ 110052 w 1284240"/>
                        <a:gd name="connsiteY9" fmla="*/ 1035531 h 1066844"/>
                        <a:gd name="connsiteX10" fmla="*/ 72685 w 1284240"/>
                        <a:gd name="connsiteY10" fmla="*/ 753760 h 1066844"/>
                        <a:gd name="connsiteX0" fmla="*/ 50605 w 1284240"/>
                        <a:gd name="connsiteY0" fmla="*/ 746905 h 1067298"/>
                        <a:gd name="connsiteX1" fmla="*/ 126868 w 1284240"/>
                        <a:gd name="connsiteY1" fmla="*/ 409670 h 1067298"/>
                        <a:gd name="connsiteX2" fmla="*/ 21107 w 1284240"/>
                        <a:gd name="connsiteY2" fmla="*/ 193154 h 1067298"/>
                        <a:gd name="connsiteX3" fmla="*/ 675316 w 1284240"/>
                        <a:gd name="connsiteY3" fmla="*/ 18768 h 1067298"/>
                        <a:gd name="connsiteX4" fmla="*/ 1268223 w 1284240"/>
                        <a:gd name="connsiteY4" fmla="*/ 519574 h 1067298"/>
                        <a:gd name="connsiteX5" fmla="*/ 977613 w 1284240"/>
                        <a:gd name="connsiteY5" fmla="*/ 686833 h 1067298"/>
                        <a:gd name="connsiteX6" fmla="*/ 790794 w 1284240"/>
                        <a:gd name="connsiteY6" fmla="*/ 950925 h 1067298"/>
                        <a:gd name="connsiteX7" fmla="*/ 481193 w 1284240"/>
                        <a:gd name="connsiteY7" fmla="*/ 753351 h 1067298"/>
                        <a:gd name="connsiteX8" fmla="*/ 326178 w 1284240"/>
                        <a:gd name="connsiteY8" fmla="*/ 1040580 h 1067298"/>
                        <a:gd name="connsiteX9" fmla="*/ 110052 w 1284240"/>
                        <a:gd name="connsiteY9" fmla="*/ 1035531 h 1067298"/>
                        <a:gd name="connsiteX10" fmla="*/ 50605 w 1284240"/>
                        <a:gd name="connsiteY10" fmla="*/ 746905 h 1067298"/>
                        <a:gd name="connsiteX0" fmla="*/ 50605 w 1284240"/>
                        <a:gd name="connsiteY0" fmla="*/ 746905 h 1067298"/>
                        <a:gd name="connsiteX1" fmla="*/ 126868 w 1284240"/>
                        <a:gd name="connsiteY1" fmla="*/ 409670 h 1067298"/>
                        <a:gd name="connsiteX2" fmla="*/ 21107 w 1284240"/>
                        <a:gd name="connsiteY2" fmla="*/ 193154 h 1067298"/>
                        <a:gd name="connsiteX3" fmla="*/ 675316 w 1284240"/>
                        <a:gd name="connsiteY3" fmla="*/ 18768 h 1067298"/>
                        <a:gd name="connsiteX4" fmla="*/ 1268223 w 1284240"/>
                        <a:gd name="connsiteY4" fmla="*/ 519574 h 1067298"/>
                        <a:gd name="connsiteX5" fmla="*/ 977613 w 1284240"/>
                        <a:gd name="connsiteY5" fmla="*/ 686833 h 1067298"/>
                        <a:gd name="connsiteX6" fmla="*/ 815270 w 1284240"/>
                        <a:gd name="connsiteY6" fmla="*/ 962202 h 1067298"/>
                        <a:gd name="connsiteX7" fmla="*/ 481193 w 1284240"/>
                        <a:gd name="connsiteY7" fmla="*/ 753351 h 1067298"/>
                        <a:gd name="connsiteX8" fmla="*/ 326178 w 1284240"/>
                        <a:gd name="connsiteY8" fmla="*/ 1040580 h 1067298"/>
                        <a:gd name="connsiteX9" fmla="*/ 110052 w 1284240"/>
                        <a:gd name="connsiteY9" fmla="*/ 1035531 h 1067298"/>
                        <a:gd name="connsiteX10" fmla="*/ 50605 w 1284240"/>
                        <a:gd name="connsiteY10" fmla="*/ 746905 h 1067298"/>
                        <a:gd name="connsiteX0" fmla="*/ 50605 w 1284240"/>
                        <a:gd name="connsiteY0" fmla="*/ 746905 h 1067298"/>
                        <a:gd name="connsiteX1" fmla="*/ 126868 w 1284240"/>
                        <a:gd name="connsiteY1" fmla="*/ 409670 h 1067298"/>
                        <a:gd name="connsiteX2" fmla="*/ 21107 w 1284240"/>
                        <a:gd name="connsiteY2" fmla="*/ 193154 h 1067298"/>
                        <a:gd name="connsiteX3" fmla="*/ 675316 w 1284240"/>
                        <a:gd name="connsiteY3" fmla="*/ 18768 h 1067298"/>
                        <a:gd name="connsiteX4" fmla="*/ 1268223 w 1284240"/>
                        <a:gd name="connsiteY4" fmla="*/ 519574 h 1067298"/>
                        <a:gd name="connsiteX5" fmla="*/ 977613 w 1284240"/>
                        <a:gd name="connsiteY5" fmla="*/ 686833 h 1067298"/>
                        <a:gd name="connsiteX6" fmla="*/ 815270 w 1284240"/>
                        <a:gd name="connsiteY6" fmla="*/ 962202 h 1067298"/>
                        <a:gd name="connsiteX7" fmla="*/ 481193 w 1284240"/>
                        <a:gd name="connsiteY7" fmla="*/ 753351 h 1067298"/>
                        <a:gd name="connsiteX8" fmla="*/ 326178 w 1284240"/>
                        <a:gd name="connsiteY8" fmla="*/ 1040580 h 1067298"/>
                        <a:gd name="connsiteX9" fmla="*/ 110052 w 1284240"/>
                        <a:gd name="connsiteY9" fmla="*/ 1035531 h 1067298"/>
                        <a:gd name="connsiteX10" fmla="*/ 50605 w 1284240"/>
                        <a:gd name="connsiteY10" fmla="*/ 746905 h 1067298"/>
                        <a:gd name="connsiteX0" fmla="*/ 47911 w 1281546"/>
                        <a:gd name="connsiteY0" fmla="*/ 746905 h 1067298"/>
                        <a:gd name="connsiteX1" fmla="*/ 155347 w 1281546"/>
                        <a:gd name="connsiteY1" fmla="*/ 467145 h 1067298"/>
                        <a:gd name="connsiteX2" fmla="*/ 18413 w 1281546"/>
                        <a:gd name="connsiteY2" fmla="*/ 193154 h 1067298"/>
                        <a:gd name="connsiteX3" fmla="*/ 672622 w 1281546"/>
                        <a:gd name="connsiteY3" fmla="*/ 18768 h 1067298"/>
                        <a:gd name="connsiteX4" fmla="*/ 1265529 w 1281546"/>
                        <a:gd name="connsiteY4" fmla="*/ 519574 h 1067298"/>
                        <a:gd name="connsiteX5" fmla="*/ 974919 w 1281546"/>
                        <a:gd name="connsiteY5" fmla="*/ 686833 h 1067298"/>
                        <a:gd name="connsiteX6" fmla="*/ 812576 w 1281546"/>
                        <a:gd name="connsiteY6" fmla="*/ 962202 h 1067298"/>
                        <a:gd name="connsiteX7" fmla="*/ 478499 w 1281546"/>
                        <a:gd name="connsiteY7" fmla="*/ 753351 h 1067298"/>
                        <a:gd name="connsiteX8" fmla="*/ 323484 w 1281546"/>
                        <a:gd name="connsiteY8" fmla="*/ 1040580 h 1067298"/>
                        <a:gd name="connsiteX9" fmla="*/ 107358 w 1281546"/>
                        <a:gd name="connsiteY9" fmla="*/ 1035531 h 1067298"/>
                        <a:gd name="connsiteX10" fmla="*/ 47911 w 1281546"/>
                        <a:gd name="connsiteY10" fmla="*/ 746905 h 1067298"/>
                        <a:gd name="connsiteX0" fmla="*/ 47911 w 1281546"/>
                        <a:gd name="connsiteY0" fmla="*/ 746905 h 1067298"/>
                        <a:gd name="connsiteX1" fmla="*/ 155347 w 1281546"/>
                        <a:gd name="connsiteY1" fmla="*/ 467145 h 1067298"/>
                        <a:gd name="connsiteX2" fmla="*/ 18413 w 1281546"/>
                        <a:gd name="connsiteY2" fmla="*/ 193154 h 1067298"/>
                        <a:gd name="connsiteX3" fmla="*/ 672622 w 1281546"/>
                        <a:gd name="connsiteY3" fmla="*/ 18768 h 1067298"/>
                        <a:gd name="connsiteX4" fmla="*/ 1265529 w 1281546"/>
                        <a:gd name="connsiteY4" fmla="*/ 519574 h 1067298"/>
                        <a:gd name="connsiteX5" fmla="*/ 974919 w 1281546"/>
                        <a:gd name="connsiteY5" fmla="*/ 686833 h 1067298"/>
                        <a:gd name="connsiteX6" fmla="*/ 812576 w 1281546"/>
                        <a:gd name="connsiteY6" fmla="*/ 962202 h 1067298"/>
                        <a:gd name="connsiteX7" fmla="*/ 478499 w 1281546"/>
                        <a:gd name="connsiteY7" fmla="*/ 753351 h 1067298"/>
                        <a:gd name="connsiteX8" fmla="*/ 323484 w 1281546"/>
                        <a:gd name="connsiteY8" fmla="*/ 1040580 h 1067298"/>
                        <a:gd name="connsiteX9" fmla="*/ 107358 w 1281546"/>
                        <a:gd name="connsiteY9" fmla="*/ 1035531 h 1067298"/>
                        <a:gd name="connsiteX10" fmla="*/ 47911 w 1281546"/>
                        <a:gd name="connsiteY10" fmla="*/ 746905 h 1067298"/>
                        <a:gd name="connsiteX0" fmla="*/ 46941 w 1280576"/>
                        <a:gd name="connsiteY0" fmla="*/ 746905 h 1067298"/>
                        <a:gd name="connsiteX1" fmla="*/ 154377 w 1280576"/>
                        <a:gd name="connsiteY1" fmla="*/ 467145 h 1067298"/>
                        <a:gd name="connsiteX2" fmla="*/ 17443 w 1280576"/>
                        <a:gd name="connsiteY2" fmla="*/ 193154 h 1067298"/>
                        <a:gd name="connsiteX3" fmla="*/ 671652 w 1280576"/>
                        <a:gd name="connsiteY3" fmla="*/ 18768 h 1067298"/>
                        <a:gd name="connsiteX4" fmla="*/ 1264559 w 1280576"/>
                        <a:gd name="connsiteY4" fmla="*/ 519574 h 1067298"/>
                        <a:gd name="connsiteX5" fmla="*/ 973949 w 1280576"/>
                        <a:gd name="connsiteY5" fmla="*/ 686833 h 1067298"/>
                        <a:gd name="connsiteX6" fmla="*/ 811606 w 1280576"/>
                        <a:gd name="connsiteY6" fmla="*/ 962202 h 1067298"/>
                        <a:gd name="connsiteX7" fmla="*/ 477529 w 1280576"/>
                        <a:gd name="connsiteY7" fmla="*/ 753351 h 1067298"/>
                        <a:gd name="connsiteX8" fmla="*/ 322514 w 1280576"/>
                        <a:gd name="connsiteY8" fmla="*/ 1040580 h 1067298"/>
                        <a:gd name="connsiteX9" fmla="*/ 106388 w 1280576"/>
                        <a:gd name="connsiteY9" fmla="*/ 1035531 h 1067298"/>
                        <a:gd name="connsiteX10" fmla="*/ 46941 w 1280576"/>
                        <a:gd name="connsiteY10" fmla="*/ 746905 h 1067298"/>
                        <a:gd name="connsiteX0" fmla="*/ 46941 w 1280576"/>
                        <a:gd name="connsiteY0" fmla="*/ 746905 h 1067298"/>
                        <a:gd name="connsiteX1" fmla="*/ 154377 w 1280576"/>
                        <a:gd name="connsiteY1" fmla="*/ 467145 h 1067298"/>
                        <a:gd name="connsiteX2" fmla="*/ 17443 w 1280576"/>
                        <a:gd name="connsiteY2" fmla="*/ 193154 h 1067298"/>
                        <a:gd name="connsiteX3" fmla="*/ 671652 w 1280576"/>
                        <a:gd name="connsiteY3" fmla="*/ 18768 h 1067298"/>
                        <a:gd name="connsiteX4" fmla="*/ 1264559 w 1280576"/>
                        <a:gd name="connsiteY4" fmla="*/ 519574 h 1067298"/>
                        <a:gd name="connsiteX5" fmla="*/ 973949 w 1280576"/>
                        <a:gd name="connsiteY5" fmla="*/ 686833 h 1067298"/>
                        <a:gd name="connsiteX6" fmla="*/ 811606 w 1280576"/>
                        <a:gd name="connsiteY6" fmla="*/ 962202 h 1067298"/>
                        <a:gd name="connsiteX7" fmla="*/ 477529 w 1280576"/>
                        <a:gd name="connsiteY7" fmla="*/ 753351 h 1067298"/>
                        <a:gd name="connsiteX8" fmla="*/ 322514 w 1280576"/>
                        <a:gd name="connsiteY8" fmla="*/ 1040580 h 1067298"/>
                        <a:gd name="connsiteX9" fmla="*/ 106388 w 1280576"/>
                        <a:gd name="connsiteY9" fmla="*/ 1035531 h 1067298"/>
                        <a:gd name="connsiteX10" fmla="*/ 46941 w 1280576"/>
                        <a:gd name="connsiteY10" fmla="*/ 746905 h 1067298"/>
                        <a:gd name="connsiteX0" fmla="*/ 50142 w 1283777"/>
                        <a:gd name="connsiteY0" fmla="*/ 746905 h 1067298"/>
                        <a:gd name="connsiteX1" fmla="*/ 157578 w 1283777"/>
                        <a:gd name="connsiteY1" fmla="*/ 467145 h 1067298"/>
                        <a:gd name="connsiteX2" fmla="*/ 20644 w 1283777"/>
                        <a:gd name="connsiteY2" fmla="*/ 193154 h 1067298"/>
                        <a:gd name="connsiteX3" fmla="*/ 674853 w 1283777"/>
                        <a:gd name="connsiteY3" fmla="*/ 18768 h 1067298"/>
                        <a:gd name="connsiteX4" fmla="*/ 1267760 w 1283777"/>
                        <a:gd name="connsiteY4" fmla="*/ 519574 h 1067298"/>
                        <a:gd name="connsiteX5" fmla="*/ 977150 w 1283777"/>
                        <a:gd name="connsiteY5" fmla="*/ 686833 h 1067298"/>
                        <a:gd name="connsiteX6" fmla="*/ 814807 w 1283777"/>
                        <a:gd name="connsiteY6" fmla="*/ 962202 h 1067298"/>
                        <a:gd name="connsiteX7" fmla="*/ 480730 w 1283777"/>
                        <a:gd name="connsiteY7" fmla="*/ 753351 h 1067298"/>
                        <a:gd name="connsiteX8" fmla="*/ 325715 w 1283777"/>
                        <a:gd name="connsiteY8" fmla="*/ 1040580 h 1067298"/>
                        <a:gd name="connsiteX9" fmla="*/ 109589 w 1283777"/>
                        <a:gd name="connsiteY9" fmla="*/ 1035531 h 1067298"/>
                        <a:gd name="connsiteX10" fmla="*/ 50142 w 1283777"/>
                        <a:gd name="connsiteY10" fmla="*/ 746905 h 1067298"/>
                        <a:gd name="connsiteX0" fmla="*/ 50142 w 1283777"/>
                        <a:gd name="connsiteY0" fmla="*/ 746905 h 1067298"/>
                        <a:gd name="connsiteX1" fmla="*/ 157578 w 1283777"/>
                        <a:gd name="connsiteY1" fmla="*/ 467145 h 1067298"/>
                        <a:gd name="connsiteX2" fmla="*/ 20644 w 1283777"/>
                        <a:gd name="connsiteY2" fmla="*/ 193154 h 1067298"/>
                        <a:gd name="connsiteX3" fmla="*/ 674853 w 1283777"/>
                        <a:gd name="connsiteY3" fmla="*/ 18768 h 1067298"/>
                        <a:gd name="connsiteX4" fmla="*/ 1267760 w 1283777"/>
                        <a:gd name="connsiteY4" fmla="*/ 519574 h 1067298"/>
                        <a:gd name="connsiteX5" fmla="*/ 977150 w 1283777"/>
                        <a:gd name="connsiteY5" fmla="*/ 686833 h 1067298"/>
                        <a:gd name="connsiteX6" fmla="*/ 814807 w 1283777"/>
                        <a:gd name="connsiteY6" fmla="*/ 962202 h 1067298"/>
                        <a:gd name="connsiteX7" fmla="*/ 480730 w 1283777"/>
                        <a:gd name="connsiteY7" fmla="*/ 753351 h 1067298"/>
                        <a:gd name="connsiteX8" fmla="*/ 325715 w 1283777"/>
                        <a:gd name="connsiteY8" fmla="*/ 1040580 h 1067298"/>
                        <a:gd name="connsiteX9" fmla="*/ 109589 w 1283777"/>
                        <a:gd name="connsiteY9" fmla="*/ 1035531 h 1067298"/>
                        <a:gd name="connsiteX10" fmla="*/ 50142 w 1283777"/>
                        <a:gd name="connsiteY10" fmla="*/ 746905 h 10672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83777" h="1067298">
                          <a:moveTo>
                            <a:pt x="50142" y="746905"/>
                          </a:moveTo>
                          <a:cubicBezTo>
                            <a:pt x="55911" y="666606"/>
                            <a:pt x="60632" y="618149"/>
                            <a:pt x="157578" y="467145"/>
                          </a:cubicBezTo>
                          <a:cubicBezTo>
                            <a:pt x="102317" y="347163"/>
                            <a:pt x="-56227" y="278463"/>
                            <a:pt x="20644" y="193154"/>
                          </a:cubicBezTo>
                          <a:cubicBezTo>
                            <a:pt x="196356" y="29963"/>
                            <a:pt x="467000" y="-35635"/>
                            <a:pt x="674853" y="18768"/>
                          </a:cubicBezTo>
                          <a:cubicBezTo>
                            <a:pt x="882706" y="73171"/>
                            <a:pt x="1177588" y="404458"/>
                            <a:pt x="1267760" y="519574"/>
                          </a:cubicBezTo>
                          <a:cubicBezTo>
                            <a:pt x="1357932" y="634690"/>
                            <a:pt x="1040816" y="634516"/>
                            <a:pt x="977150" y="686833"/>
                          </a:cubicBezTo>
                          <a:cubicBezTo>
                            <a:pt x="913484" y="739150"/>
                            <a:pt x="944598" y="936304"/>
                            <a:pt x="814807" y="962202"/>
                          </a:cubicBezTo>
                          <a:cubicBezTo>
                            <a:pt x="685016" y="988100"/>
                            <a:pt x="550669" y="745275"/>
                            <a:pt x="480730" y="753351"/>
                          </a:cubicBezTo>
                          <a:cubicBezTo>
                            <a:pt x="388381" y="776533"/>
                            <a:pt x="394351" y="1034262"/>
                            <a:pt x="325715" y="1040580"/>
                          </a:cubicBezTo>
                          <a:cubicBezTo>
                            <a:pt x="288447" y="1069286"/>
                            <a:pt x="155518" y="1084477"/>
                            <a:pt x="109589" y="1035531"/>
                          </a:cubicBezTo>
                          <a:cubicBezTo>
                            <a:pt x="63660" y="986585"/>
                            <a:pt x="43683" y="812272"/>
                            <a:pt x="50142" y="746905"/>
                          </a:cubicBezTo>
                          <a:close/>
                        </a:path>
                      </a:pathLst>
                    </a:custGeom>
                    <a:gradFill flip="none" rotWithShape="1">
                      <a:gsLst>
                        <a:gs pos="2000">
                          <a:srgbClr val="66FFFF"/>
                        </a:gs>
                        <a:gs pos="100000">
                          <a:srgbClr val="33CCCC"/>
                        </a:gs>
                      </a:gsLst>
                      <a:path path="circle">
                        <a:fillToRect l="50000" t="50000" r="50000" b="50000"/>
                      </a:path>
                      <a:tileRect/>
                    </a:gra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prstMaterial="dkEdge">
                      <a:bevelT w="190500" h="38100"/>
                    </a:sp3d>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800" b="0" i="0" u="none" strike="noStrike" kern="0" cap="none" spc="0" normalizeH="0" baseline="0" noProof="0" dirty="0" smtClean="0">
                        <a:ln>
                          <a:noFill/>
                        </a:ln>
                        <a:solidFill>
                          <a:prstClr val="white"/>
                        </a:solidFill>
                        <a:effectLst/>
                        <a:uLnTx/>
                        <a:uFillTx/>
                        <a:latin typeface="Arial" panose="020B0604020202020204" pitchFamily="34" charset="0"/>
                      </a:endParaRPr>
                    </a:p>
                  </p:txBody>
                </p:sp>
              </p:grpSp>
              <p:sp>
                <p:nvSpPr>
                  <p:cNvPr id="198" name="TextBox 197"/>
                  <p:cNvSpPr txBox="1"/>
                  <p:nvPr/>
                </p:nvSpPr>
                <p:spPr>
                  <a:xfrm>
                    <a:off x="1113132" y="4499869"/>
                    <a:ext cx="370734" cy="384721"/>
                  </a:xfrm>
                  <a:prstGeom prst="rect">
                    <a:avLst/>
                  </a:prstGeom>
                  <a:noFill/>
                  <a:ln>
                    <a:noFill/>
                  </a:ln>
                </p:spPr>
                <p:txBody>
                  <a:bodyPr wrap="square" lIns="36000" rIns="36000" rtlCol="0">
                    <a:spAutoFit/>
                  </a:bodyPr>
                  <a:lstStyle>
                    <a:defPPr>
                      <a:defRPr lang="el-GR"/>
                    </a:defPPr>
                    <a:lvl1pPr algn="ctr">
                      <a:defRPr sz="1200"/>
                    </a:lvl1p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dirty="0" smtClean="0">
                        <a:ln>
                          <a:noFill/>
                        </a:ln>
                        <a:solidFill>
                          <a:prstClr val="black"/>
                        </a:solidFill>
                        <a:effectLst/>
                        <a:uLnTx/>
                        <a:uFillTx/>
                        <a:latin typeface="Arial" panose="020B0604020202020204" pitchFamily="34" charset="0"/>
                      </a:rPr>
                      <a:t>N2</a:t>
                    </a:r>
                    <a:endParaRPr kumimoji="0" lang="el-GR" sz="1200" b="1" i="0" u="none" strike="noStrike" kern="0" cap="none" spc="0" normalizeH="0" baseline="0" noProof="0" dirty="0">
                      <a:ln>
                        <a:noFill/>
                      </a:ln>
                      <a:solidFill>
                        <a:prstClr val="black"/>
                      </a:solidFill>
                      <a:effectLst/>
                      <a:uLnTx/>
                      <a:uFillTx/>
                      <a:latin typeface="Arial" panose="020B0604020202020204" pitchFamily="34" charset="0"/>
                    </a:endParaRPr>
                  </a:p>
                </p:txBody>
              </p:sp>
              <p:sp>
                <p:nvSpPr>
                  <p:cNvPr id="199" name="TextBox 198"/>
                  <p:cNvSpPr txBox="1"/>
                  <p:nvPr/>
                </p:nvSpPr>
                <p:spPr>
                  <a:xfrm>
                    <a:off x="1774230" y="4499869"/>
                    <a:ext cx="370734" cy="384721"/>
                  </a:xfrm>
                  <a:prstGeom prst="rect">
                    <a:avLst/>
                  </a:prstGeom>
                  <a:noFill/>
                  <a:ln>
                    <a:noFill/>
                  </a:ln>
                </p:spPr>
                <p:txBody>
                  <a:bodyPr wrap="square" lIns="36000" rIns="36000" rtlCol="0">
                    <a:spAutoFit/>
                  </a:bodyPr>
                  <a:lstStyle>
                    <a:defPPr>
                      <a:defRPr lang="el-GR"/>
                    </a:defPPr>
                    <a:lvl1pPr algn="ctr">
                      <a:defRPr sz="1200"/>
                    </a:lvl1p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dirty="0" smtClean="0">
                        <a:ln>
                          <a:noFill/>
                        </a:ln>
                        <a:solidFill>
                          <a:prstClr val="black"/>
                        </a:solidFill>
                        <a:effectLst/>
                        <a:uLnTx/>
                        <a:uFillTx/>
                        <a:latin typeface="Arial" panose="020B0604020202020204" pitchFamily="34" charset="0"/>
                      </a:rPr>
                      <a:t>N1</a:t>
                    </a:r>
                    <a:endParaRPr kumimoji="0" lang="el-GR" sz="1200" b="1" i="0" u="none" strike="noStrike" kern="0" cap="none" spc="0" normalizeH="0" baseline="0" noProof="0" dirty="0">
                      <a:ln>
                        <a:noFill/>
                      </a:ln>
                      <a:solidFill>
                        <a:prstClr val="black"/>
                      </a:solidFill>
                      <a:effectLst/>
                      <a:uLnTx/>
                      <a:uFillTx/>
                      <a:latin typeface="Arial" panose="020B0604020202020204" pitchFamily="34" charset="0"/>
                    </a:endParaRPr>
                  </a:p>
                </p:txBody>
              </p:sp>
            </p:grpSp>
            <p:sp>
              <p:nvSpPr>
                <p:cNvPr id="196" name="Oval 34"/>
                <p:cNvSpPr>
                  <a:spLocks noChangeAspect="1"/>
                </p:cNvSpPr>
                <p:nvPr/>
              </p:nvSpPr>
              <p:spPr>
                <a:xfrm rot="5400000">
                  <a:off x="2378030" y="5320064"/>
                  <a:ext cx="207662" cy="207663"/>
                </a:xfrm>
                <a:prstGeom prst="ellipse">
                  <a:avLst/>
                </a:prstGeom>
                <a:solidFill>
                  <a:srgbClr val="FF6600"/>
                </a:solidFill>
                <a:ln w="25400" cap="flat" cmpd="sng" algn="ctr">
                  <a:noFill/>
                  <a:prstDash val="solid"/>
                </a:ln>
                <a:effectLst>
                  <a:outerShdw blurRad="50800" dist="38100" dir="8100000" algn="tr" rotWithShape="0">
                    <a:prstClr val="black">
                      <a:alpha val="40000"/>
                    </a:prstClr>
                  </a:outerShdw>
                </a:effectLst>
                <a:scene3d>
                  <a:camera prst="orthographicFront">
                    <a:rot lat="0" lon="0" rev="0"/>
                  </a:camera>
                  <a:lightRig rig="threePt" dir="t"/>
                </a:scene3d>
                <a:sp3d>
                  <a:bevelT w="82550" h="82550"/>
                  <a:bevelB w="82550" h="82550"/>
                </a:sp3d>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800" b="0" i="0" u="none" strike="noStrike" kern="0" cap="none" spc="0" normalizeH="0" baseline="0" noProof="0" smtClean="0">
                    <a:ln>
                      <a:noFill/>
                    </a:ln>
                    <a:solidFill>
                      <a:prstClr val="white"/>
                    </a:solidFill>
                    <a:effectLst/>
                    <a:uLnTx/>
                    <a:uFillTx/>
                    <a:latin typeface="Calibri"/>
                    <a:ea typeface="+mn-ea"/>
                    <a:cs typeface="Arial" panose="020B0604020202020204" pitchFamily="34" charset="0"/>
                  </a:endParaRPr>
                </a:p>
              </p:txBody>
            </p:sp>
          </p:grpSp>
          <p:sp>
            <p:nvSpPr>
              <p:cNvPr id="175" name="Rectangle 174"/>
              <p:cNvSpPr/>
              <p:nvPr/>
            </p:nvSpPr>
            <p:spPr>
              <a:xfrm>
                <a:off x="2140855" y="4362416"/>
                <a:ext cx="1231879" cy="338554"/>
              </a:xfrm>
              <a:prstGeom prst="rect">
                <a:avLst/>
              </a:prstGeom>
            </p:spPr>
            <p:txBody>
              <a:bodyPr wrap="squar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dirty="0" smtClean="0">
                    <a:ln>
                      <a:noFill/>
                    </a:ln>
                    <a:effectLst/>
                    <a:uLnTx/>
                    <a:uFillTx/>
                    <a:latin typeface="Arial" panose="020B0604020202020204" pitchFamily="34" charset="0"/>
                  </a:rPr>
                  <a:t>M13KE.g3CPP</a:t>
                </a:r>
                <a:r>
                  <a:rPr kumimoji="0" lang="en-US" sz="1600" b="1" i="0" u="none" strike="noStrike" kern="0" cap="none" spc="0" normalizeH="0" baseline="0" noProof="0" dirty="0" smtClean="0">
                    <a:ln>
                      <a:noFill/>
                    </a:ln>
                    <a:effectLst/>
                    <a:uLnTx/>
                    <a:uFillTx/>
                    <a:latin typeface="Arial" panose="020B0604020202020204" pitchFamily="34" charset="0"/>
                  </a:rPr>
                  <a:t> </a:t>
                </a:r>
                <a:endParaRPr kumimoji="0" lang="el-GR" sz="1600" b="1" i="0" u="none" strike="noStrike" kern="0" cap="none" spc="0" normalizeH="0" baseline="0" noProof="0" dirty="0" smtClean="0">
                  <a:ln>
                    <a:noFill/>
                  </a:ln>
                  <a:effectLst/>
                  <a:uLnTx/>
                  <a:uFillTx/>
                  <a:latin typeface="Arial" panose="020B0604020202020204" pitchFamily="34" charset="0"/>
                </a:endParaRPr>
              </a:p>
            </p:txBody>
          </p:sp>
          <p:cxnSp>
            <p:nvCxnSpPr>
              <p:cNvPr id="176" name="Straight Connector 175"/>
              <p:cNvCxnSpPr/>
              <p:nvPr/>
            </p:nvCxnSpPr>
            <p:spPr>
              <a:xfrm rot="10800000" flipH="1" flipV="1">
                <a:off x="3576327" y="4202899"/>
                <a:ext cx="0" cy="120683"/>
              </a:xfrm>
              <a:prstGeom prst="line">
                <a:avLst/>
              </a:prstGeom>
              <a:noFill/>
              <a:ln w="3175" cap="flat" cmpd="sng" algn="ctr">
                <a:solidFill>
                  <a:schemeClr val="tx1"/>
                </a:solidFill>
                <a:prstDash val="solid"/>
              </a:ln>
              <a:effectLst/>
            </p:spPr>
          </p:cxnSp>
          <p:cxnSp>
            <p:nvCxnSpPr>
              <p:cNvPr id="177" name="Straight Connector 176"/>
              <p:cNvCxnSpPr/>
              <p:nvPr/>
            </p:nvCxnSpPr>
            <p:spPr>
              <a:xfrm rot="10800000" flipV="1">
                <a:off x="3357583" y="4202884"/>
                <a:ext cx="0" cy="120684"/>
              </a:xfrm>
              <a:prstGeom prst="line">
                <a:avLst/>
              </a:prstGeom>
              <a:noFill/>
              <a:ln w="3175" cap="flat" cmpd="sng" algn="ctr">
                <a:solidFill>
                  <a:schemeClr val="tx1"/>
                </a:solidFill>
                <a:prstDash val="solid"/>
              </a:ln>
              <a:effectLst/>
            </p:spPr>
          </p:cxnSp>
          <p:cxnSp>
            <p:nvCxnSpPr>
              <p:cNvPr id="178" name="Straight Connector 177"/>
              <p:cNvCxnSpPr/>
              <p:nvPr/>
            </p:nvCxnSpPr>
            <p:spPr>
              <a:xfrm flipH="1">
                <a:off x="3576327" y="4137121"/>
                <a:ext cx="1242943" cy="65778"/>
              </a:xfrm>
              <a:prstGeom prst="line">
                <a:avLst/>
              </a:prstGeom>
              <a:noFill/>
              <a:ln w="3175" cap="flat" cmpd="sng" algn="ctr">
                <a:solidFill>
                  <a:schemeClr val="tx1"/>
                </a:solidFill>
                <a:prstDash val="solid"/>
              </a:ln>
              <a:effectLst/>
            </p:spPr>
          </p:cxnSp>
          <p:cxnSp>
            <p:nvCxnSpPr>
              <p:cNvPr id="179" name="Straight Connector 178"/>
              <p:cNvCxnSpPr/>
              <p:nvPr/>
            </p:nvCxnSpPr>
            <p:spPr>
              <a:xfrm>
                <a:off x="2009580" y="4142557"/>
                <a:ext cx="1342822" cy="60342"/>
              </a:xfrm>
              <a:prstGeom prst="line">
                <a:avLst/>
              </a:prstGeom>
              <a:noFill/>
              <a:ln w="3175" cap="flat" cmpd="sng" algn="ctr">
                <a:solidFill>
                  <a:schemeClr val="tx1"/>
                </a:solidFill>
                <a:prstDash val="solid"/>
              </a:ln>
              <a:effectLst/>
            </p:spPr>
          </p:cxnSp>
          <p:grpSp>
            <p:nvGrpSpPr>
              <p:cNvPr id="10" name="Group 181"/>
              <p:cNvGrpSpPr/>
              <p:nvPr/>
            </p:nvGrpSpPr>
            <p:grpSpPr>
              <a:xfrm>
                <a:off x="3362499" y="4703785"/>
                <a:ext cx="2319095" cy="340772"/>
                <a:chOff x="3433372" y="5056638"/>
                <a:chExt cx="2319095" cy="340772"/>
              </a:xfrm>
            </p:grpSpPr>
            <p:cxnSp>
              <p:nvCxnSpPr>
                <p:cNvPr id="183" name="Straight Connector 182"/>
                <p:cNvCxnSpPr/>
                <p:nvPr/>
              </p:nvCxnSpPr>
              <p:spPr>
                <a:xfrm flipH="1">
                  <a:off x="3435599" y="5179039"/>
                  <a:ext cx="2314800" cy="0"/>
                </a:xfrm>
                <a:prstGeom prst="line">
                  <a:avLst/>
                </a:prstGeom>
                <a:noFill/>
                <a:ln w="3175" cap="flat" cmpd="sng" algn="ctr">
                  <a:solidFill>
                    <a:schemeClr val="tx1"/>
                  </a:solidFill>
                  <a:prstDash val="solid"/>
                </a:ln>
                <a:effectLst/>
              </p:spPr>
            </p:cxnSp>
            <p:cxnSp>
              <p:nvCxnSpPr>
                <p:cNvPr id="184" name="Straight Connector 183"/>
                <p:cNvCxnSpPr/>
                <p:nvPr/>
              </p:nvCxnSpPr>
              <p:spPr>
                <a:xfrm rot="10800000" flipH="1" flipV="1">
                  <a:off x="5752467" y="5056638"/>
                  <a:ext cx="0" cy="122400"/>
                </a:xfrm>
                <a:prstGeom prst="line">
                  <a:avLst/>
                </a:prstGeom>
                <a:noFill/>
                <a:ln w="3175" cap="flat" cmpd="sng" algn="ctr">
                  <a:solidFill>
                    <a:schemeClr val="tx1"/>
                  </a:solidFill>
                  <a:prstDash val="solid"/>
                </a:ln>
                <a:effectLst/>
              </p:spPr>
            </p:cxnSp>
            <p:cxnSp>
              <p:nvCxnSpPr>
                <p:cNvPr id="185" name="Straight Connector 184"/>
                <p:cNvCxnSpPr/>
                <p:nvPr/>
              </p:nvCxnSpPr>
              <p:spPr>
                <a:xfrm rot="10800000" flipV="1">
                  <a:off x="3433372" y="5056639"/>
                  <a:ext cx="0" cy="122400"/>
                </a:xfrm>
                <a:prstGeom prst="line">
                  <a:avLst/>
                </a:prstGeom>
                <a:noFill/>
                <a:ln w="3175" cap="flat" cmpd="sng" algn="ctr">
                  <a:solidFill>
                    <a:schemeClr val="tx1"/>
                  </a:solidFill>
                  <a:prstDash val="solid"/>
                </a:ln>
                <a:effectLst/>
              </p:spPr>
            </p:cxnSp>
            <p:cxnSp>
              <p:nvCxnSpPr>
                <p:cNvPr id="186" name="Straight Connector 185"/>
                <p:cNvCxnSpPr/>
                <p:nvPr/>
              </p:nvCxnSpPr>
              <p:spPr>
                <a:xfrm rot="10800000">
                  <a:off x="4593000" y="5181410"/>
                  <a:ext cx="0" cy="216000"/>
                </a:xfrm>
                <a:prstGeom prst="line">
                  <a:avLst/>
                </a:prstGeom>
                <a:noFill/>
                <a:ln w="3175" cap="flat" cmpd="sng" algn="ctr">
                  <a:solidFill>
                    <a:schemeClr val="tx1"/>
                  </a:solidFill>
                  <a:prstDash val="solid"/>
                  <a:headEnd type="triangle"/>
                  <a:tailEnd type="none"/>
                </a:ln>
                <a:effectLst/>
              </p:spPr>
            </p:cxnSp>
          </p:grpSp>
          <p:sp>
            <p:nvSpPr>
              <p:cNvPr id="173" name="Rectangle 172"/>
              <p:cNvSpPr/>
              <p:nvPr/>
            </p:nvSpPr>
            <p:spPr>
              <a:xfrm>
                <a:off x="1314377" y="3121458"/>
                <a:ext cx="4732916" cy="1015663"/>
              </a:xfrm>
              <a:prstGeom prst="rect">
                <a:avLst/>
              </a:prstGeom>
            </p:spPr>
            <p:txBody>
              <a:bodyPr wrap="squar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000" b="0" i="0" u="none" strike="noStrike" kern="0" cap="none" spc="0" normalizeH="0" baseline="0" noProof="0" dirty="0" smtClean="0">
                    <a:ln>
                      <a:noFill/>
                    </a:ln>
                    <a:effectLst/>
                    <a:uLnTx/>
                    <a:uFillTx/>
                    <a:latin typeface="Courier" pitchFamily="49" charset="0"/>
                    <a:cs typeface="Courier New" panose="02070309020205020404" pitchFamily="49" charset="0"/>
                  </a:rPr>
                  <a:t>(TAT)             </a:t>
                </a:r>
                <a:r>
                  <a:rPr kumimoji="0" lang="en-US" sz="1000" b="0" i="0" u="none" strike="noStrike" kern="0" cap="none" spc="0" normalizeH="0" baseline="0" noProof="0" dirty="0" smtClean="0">
                    <a:ln>
                      <a:noFill/>
                    </a:ln>
                    <a:solidFill>
                      <a:prstClr val="black"/>
                    </a:solidFill>
                    <a:effectLst/>
                    <a:uLnTx/>
                    <a:uFillTx/>
                    <a:latin typeface="Courier" pitchFamily="49" charset="0"/>
                    <a:cs typeface="Courier New" panose="02070309020205020404" pitchFamily="49" charset="0"/>
                  </a:rPr>
                  <a:t>YG</a:t>
                </a:r>
                <a:r>
                  <a:rPr kumimoji="0" lang="en-US" sz="1000" b="1" i="0" u="none" strike="noStrike" kern="0" cap="none" spc="0" normalizeH="0" baseline="0" noProof="0" dirty="0" smtClean="0">
                    <a:ln>
                      <a:noFill/>
                    </a:ln>
                    <a:solidFill>
                      <a:prstClr val="black"/>
                    </a:solidFill>
                    <a:effectLst/>
                    <a:uLnTx/>
                    <a:uFillTx/>
                    <a:latin typeface="Courier" pitchFamily="49" charset="0"/>
                    <a:cs typeface="Courier New" panose="02070309020205020404" pitchFamily="49" charset="0"/>
                  </a:rPr>
                  <a:t>RKKRR</a:t>
                </a:r>
                <a:r>
                  <a:rPr kumimoji="0" lang="en-US" sz="1000" b="0" i="0" u="none" strike="noStrike" kern="0" cap="none" spc="0" normalizeH="0" baseline="0" noProof="0" dirty="0" smtClean="0">
                    <a:ln>
                      <a:noFill/>
                    </a:ln>
                    <a:solidFill>
                      <a:prstClr val="black"/>
                    </a:solidFill>
                    <a:effectLst/>
                    <a:uLnTx/>
                    <a:uFillTx/>
                    <a:latin typeface="Courier" pitchFamily="49" charset="0"/>
                    <a:cs typeface="Courier New" panose="02070309020205020404" pitchFamily="49" charset="0"/>
                  </a:rPr>
                  <a:t>Q</a:t>
                </a:r>
                <a:r>
                  <a:rPr kumimoji="0" lang="en-US" sz="1000" b="1" i="0" u="none" strike="noStrike" kern="0" cap="none" spc="0" normalizeH="0" baseline="0" noProof="0" dirty="0" smtClean="0">
                    <a:ln>
                      <a:noFill/>
                    </a:ln>
                    <a:solidFill>
                      <a:prstClr val="black"/>
                    </a:solidFill>
                    <a:effectLst/>
                    <a:uLnTx/>
                    <a:uFillTx/>
                    <a:latin typeface="Courier" pitchFamily="49" charset="0"/>
                    <a:cs typeface="Courier New" panose="02070309020205020404" pitchFamily="49" charset="0"/>
                  </a:rPr>
                  <a:t>RRR</a:t>
                </a:r>
                <a:r>
                  <a:rPr kumimoji="0" lang="en-US" sz="1000" b="0" i="0" u="none" strike="noStrike" kern="0" cap="none" spc="0" normalizeH="0" baseline="0" noProof="0" dirty="0" smtClean="0">
                    <a:ln>
                      <a:noFill/>
                    </a:ln>
                    <a:solidFill>
                      <a:prstClr val="black"/>
                    </a:solidFill>
                    <a:effectLst/>
                    <a:uLnTx/>
                    <a:uFillTx/>
                    <a:latin typeface="Courier" pitchFamily="49" charset="0"/>
                    <a:cs typeface="Courier New" panose="02070309020205020404" pitchFamily="49" charset="0"/>
                  </a:rPr>
                  <a:t>GGG</a:t>
                </a:r>
                <a:r>
                  <a:rPr kumimoji="0" lang="en-US" sz="1000" b="0" i="0" u="none" strike="noStrike" kern="0" cap="none" spc="0" normalizeH="0" baseline="0" noProof="0" dirty="0" smtClean="0">
                    <a:ln>
                      <a:noFill/>
                    </a:ln>
                    <a:effectLst/>
                    <a:uLnTx/>
                    <a:uFillTx/>
                    <a:latin typeface="Courier" pitchFamily="49" charset="0"/>
                    <a:cs typeface="Courier New" panose="02070309020205020404" pitchFamily="49" charset="0"/>
                  </a:rPr>
                  <a:t>S</a:t>
                </a:r>
                <a:r>
                  <a:rPr kumimoji="0" lang="en-US" sz="1000" b="0" i="0" u="none" strike="noStrike" kern="0" cap="none" spc="0" normalizeH="0" baseline="0" noProof="0" dirty="0" smtClean="0">
                    <a:ln>
                      <a:noFill/>
                    </a:ln>
                    <a:solidFill>
                      <a:prstClr val="black"/>
                    </a:solidFill>
                    <a:effectLst/>
                    <a:uLnTx/>
                    <a:uFillTx/>
                    <a:latin typeface="Courier" pitchFamily="49" charset="0"/>
                    <a:cs typeface="Courier New" panose="02070309020205020404" pitchFamily="49" charset="0"/>
                  </a:rPr>
                  <a:t>AETVESCLA...</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000" b="0" i="0" u="none" strike="noStrike" kern="0" cap="none" spc="0" normalizeH="0" baseline="0" noProof="0" dirty="0" smtClean="0">
                    <a:ln>
                      <a:noFill/>
                    </a:ln>
                    <a:effectLst/>
                    <a:uLnTx/>
                    <a:uFillTx/>
                    <a:latin typeface="Courier" pitchFamily="49" charset="0"/>
                    <a:cs typeface="Courier New" panose="02070309020205020404" pitchFamily="49" charset="0"/>
                  </a:rPr>
                  <a:t>(pen)        </a:t>
                </a:r>
                <a:r>
                  <a:rPr kumimoji="0" lang="en-US" sz="1000" b="1" i="0" u="none" strike="noStrike" kern="0" cap="none" spc="0" normalizeH="0" baseline="0" noProof="0" dirty="0" smtClean="0">
                    <a:ln>
                      <a:noFill/>
                    </a:ln>
                    <a:solidFill>
                      <a:prstClr val="black"/>
                    </a:solidFill>
                    <a:effectLst/>
                    <a:uLnTx/>
                    <a:uFillTx/>
                    <a:latin typeface="Courier" pitchFamily="49" charset="0"/>
                    <a:cs typeface="Courier New" panose="02070309020205020404" pitchFamily="49" charset="0"/>
                  </a:rPr>
                  <a:t>R</a:t>
                </a:r>
                <a:r>
                  <a:rPr kumimoji="0" lang="en-US" sz="1000" b="0" i="0" u="none" strike="noStrike" kern="0" cap="none" spc="0" normalizeH="0" baseline="0" noProof="0" dirty="0" smtClean="0">
                    <a:ln>
                      <a:noFill/>
                    </a:ln>
                    <a:solidFill>
                      <a:prstClr val="black"/>
                    </a:solidFill>
                    <a:effectLst/>
                    <a:uLnTx/>
                    <a:uFillTx/>
                    <a:latin typeface="Courier" pitchFamily="49" charset="0"/>
                    <a:cs typeface="Courier New" panose="02070309020205020404" pitchFamily="49" charset="0"/>
                  </a:rPr>
                  <a:t>QI</a:t>
                </a:r>
                <a:r>
                  <a:rPr kumimoji="0" lang="en-US" sz="1000" b="1" i="0" u="none" strike="noStrike" kern="0" cap="none" spc="0" normalizeH="0" baseline="0" noProof="0" dirty="0" smtClean="0">
                    <a:ln>
                      <a:noFill/>
                    </a:ln>
                    <a:solidFill>
                      <a:prstClr val="black"/>
                    </a:solidFill>
                    <a:effectLst/>
                    <a:uLnTx/>
                    <a:uFillTx/>
                    <a:latin typeface="Courier" pitchFamily="49" charset="0"/>
                    <a:cs typeface="Courier New" panose="02070309020205020404" pitchFamily="49" charset="0"/>
                  </a:rPr>
                  <a:t>K</a:t>
                </a:r>
                <a:r>
                  <a:rPr kumimoji="0" lang="en-US" sz="1000" b="0" i="0" u="none" strike="noStrike" kern="0" cap="none" spc="0" normalizeH="0" baseline="0" noProof="0" dirty="0" smtClean="0">
                    <a:ln>
                      <a:noFill/>
                    </a:ln>
                    <a:solidFill>
                      <a:prstClr val="black"/>
                    </a:solidFill>
                    <a:effectLst/>
                    <a:uLnTx/>
                    <a:uFillTx/>
                    <a:latin typeface="Courier" pitchFamily="49" charset="0"/>
                    <a:cs typeface="Courier New" panose="02070309020205020404" pitchFamily="49" charset="0"/>
                  </a:rPr>
                  <a:t>IWFQN</a:t>
                </a:r>
                <a:r>
                  <a:rPr kumimoji="0" lang="en-US" sz="1000" b="1" i="0" u="none" strike="noStrike" kern="0" cap="none" spc="0" normalizeH="0" baseline="0" noProof="0" dirty="0" smtClean="0">
                    <a:ln>
                      <a:noFill/>
                    </a:ln>
                    <a:solidFill>
                      <a:prstClr val="black"/>
                    </a:solidFill>
                    <a:effectLst/>
                    <a:uLnTx/>
                    <a:uFillTx/>
                    <a:latin typeface="Courier" pitchFamily="49" charset="0"/>
                    <a:cs typeface="Courier New" panose="02070309020205020404" pitchFamily="49" charset="0"/>
                  </a:rPr>
                  <a:t>RR</a:t>
                </a:r>
                <a:r>
                  <a:rPr kumimoji="0" lang="en-US" sz="1000" b="0" i="0" u="none" strike="noStrike" kern="0" cap="none" spc="0" normalizeH="0" baseline="0" noProof="0" dirty="0" smtClean="0">
                    <a:ln>
                      <a:noFill/>
                    </a:ln>
                    <a:solidFill>
                      <a:prstClr val="black"/>
                    </a:solidFill>
                    <a:effectLst/>
                    <a:uLnTx/>
                    <a:uFillTx/>
                    <a:latin typeface="Courier" pitchFamily="49" charset="0"/>
                    <a:cs typeface="Courier New" panose="02070309020205020404" pitchFamily="49" charset="0"/>
                  </a:rPr>
                  <a:t>M</a:t>
                </a:r>
                <a:r>
                  <a:rPr kumimoji="0" lang="en-US" sz="1000" b="1" i="0" u="none" strike="noStrike" kern="0" cap="none" spc="0" normalizeH="0" baseline="0" noProof="0" dirty="0" smtClean="0">
                    <a:ln>
                      <a:noFill/>
                    </a:ln>
                    <a:solidFill>
                      <a:prstClr val="black"/>
                    </a:solidFill>
                    <a:effectLst/>
                    <a:uLnTx/>
                    <a:uFillTx/>
                    <a:latin typeface="Courier" pitchFamily="49" charset="0"/>
                    <a:cs typeface="Courier New" panose="02070309020205020404" pitchFamily="49" charset="0"/>
                  </a:rPr>
                  <a:t>K</a:t>
                </a:r>
                <a:r>
                  <a:rPr kumimoji="0" lang="en-US" sz="1000" b="0" i="0" u="none" strike="noStrike" kern="0" cap="none" spc="0" normalizeH="0" baseline="0" noProof="0" dirty="0" smtClean="0">
                    <a:ln>
                      <a:noFill/>
                    </a:ln>
                    <a:solidFill>
                      <a:prstClr val="black"/>
                    </a:solidFill>
                    <a:effectLst/>
                    <a:uLnTx/>
                    <a:uFillTx/>
                    <a:latin typeface="Courier" pitchFamily="49" charset="0"/>
                    <a:cs typeface="Courier New" panose="02070309020205020404" pitchFamily="49" charset="0"/>
                  </a:rPr>
                  <a:t>W</a:t>
                </a:r>
                <a:r>
                  <a:rPr kumimoji="0" lang="en-US" sz="1000" b="1" i="0" u="none" strike="noStrike" kern="0" cap="none" spc="0" normalizeH="0" baseline="0" noProof="0" dirty="0" smtClean="0">
                    <a:ln>
                      <a:noFill/>
                    </a:ln>
                    <a:solidFill>
                      <a:prstClr val="black"/>
                    </a:solidFill>
                    <a:effectLst/>
                    <a:uLnTx/>
                    <a:uFillTx/>
                    <a:latin typeface="Courier" pitchFamily="49" charset="0"/>
                    <a:cs typeface="Courier New" panose="02070309020205020404" pitchFamily="49" charset="0"/>
                  </a:rPr>
                  <a:t>KK</a:t>
                </a:r>
                <a:r>
                  <a:rPr kumimoji="0" lang="en-US" sz="1000" b="0" i="0" u="none" strike="noStrike" kern="0" cap="none" spc="0" normalizeH="0" baseline="0" noProof="0" dirty="0" smtClean="0">
                    <a:ln>
                      <a:noFill/>
                    </a:ln>
                    <a:solidFill>
                      <a:prstClr val="black"/>
                    </a:solidFill>
                    <a:effectLst/>
                    <a:uLnTx/>
                    <a:uFillTx/>
                    <a:latin typeface="Courier" pitchFamily="49" charset="0"/>
                    <a:cs typeface="Courier New" panose="02070309020205020404" pitchFamily="49" charset="0"/>
                  </a:rPr>
                  <a:t>GGG</a:t>
                </a:r>
                <a:r>
                  <a:rPr kumimoji="0" lang="en-US" sz="1000" b="0" i="0" u="none" strike="noStrike" kern="0" cap="none" spc="0" normalizeH="0" baseline="0" noProof="0" dirty="0" smtClean="0">
                    <a:ln>
                      <a:noFill/>
                    </a:ln>
                    <a:effectLst/>
                    <a:uLnTx/>
                    <a:uFillTx/>
                    <a:latin typeface="Courier" pitchFamily="49" charset="0"/>
                    <a:cs typeface="Courier New" panose="02070309020205020404" pitchFamily="49" charset="0"/>
                  </a:rPr>
                  <a:t>S</a:t>
                </a:r>
                <a:r>
                  <a:rPr kumimoji="0" lang="en-US" sz="1000" b="0" i="0" u="none" strike="noStrike" kern="0" cap="none" spc="0" normalizeH="0" baseline="0" noProof="0" dirty="0" smtClean="0">
                    <a:ln>
                      <a:noFill/>
                    </a:ln>
                    <a:solidFill>
                      <a:prstClr val="black"/>
                    </a:solidFill>
                    <a:effectLst/>
                    <a:uLnTx/>
                    <a:uFillTx/>
                    <a:latin typeface="Courier" pitchFamily="49" charset="0"/>
                    <a:cs typeface="Courier New" panose="02070309020205020404" pitchFamily="49" charset="0"/>
                  </a:rPr>
                  <a:t>AETVESCLA... </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000" b="0" i="0" u="none" strike="noStrike" kern="0" cap="none" spc="0" normalizeH="0" baseline="0" noProof="0" dirty="0" smtClean="0">
                    <a:ln>
                      <a:noFill/>
                    </a:ln>
                    <a:effectLst/>
                    <a:uLnTx/>
                    <a:uFillTx/>
                    <a:latin typeface="Courier" pitchFamily="49" charset="0"/>
                    <a:cs typeface="Courier New" panose="02070309020205020404" pitchFamily="49" charset="0"/>
                  </a:rPr>
                  <a:t>(Tp10)  </a:t>
                </a:r>
                <a:r>
                  <a:rPr kumimoji="0" lang="en-US" sz="1000" b="0" i="0" u="none" strike="noStrike" kern="0" cap="none" spc="0" normalizeH="0" baseline="0" noProof="0" dirty="0" smtClean="0">
                    <a:ln>
                      <a:noFill/>
                    </a:ln>
                    <a:solidFill>
                      <a:prstClr val="black"/>
                    </a:solidFill>
                    <a:effectLst/>
                    <a:uLnTx/>
                    <a:uFillTx/>
                    <a:latin typeface="Courier" pitchFamily="49" charset="0"/>
                    <a:cs typeface="Courier New" panose="02070309020205020404" pitchFamily="49" charset="0"/>
                  </a:rPr>
                  <a:t>AGYLLG</a:t>
                </a:r>
                <a:r>
                  <a:rPr kumimoji="0" lang="en-US" sz="1000" b="1" i="0" u="none" strike="noStrike" kern="0" cap="none" spc="0" normalizeH="0" baseline="0" noProof="0" dirty="0" smtClean="0">
                    <a:ln>
                      <a:noFill/>
                    </a:ln>
                    <a:solidFill>
                      <a:prstClr val="black"/>
                    </a:solidFill>
                    <a:effectLst/>
                    <a:uLnTx/>
                    <a:uFillTx/>
                    <a:latin typeface="Courier" pitchFamily="49" charset="0"/>
                    <a:cs typeface="Courier New" panose="02070309020205020404" pitchFamily="49" charset="0"/>
                  </a:rPr>
                  <a:t>K</a:t>
                </a:r>
                <a:r>
                  <a:rPr kumimoji="0" lang="en-US" sz="1000" b="0" i="0" u="none" strike="noStrike" kern="0" cap="none" spc="0" normalizeH="0" baseline="0" noProof="0" dirty="0" smtClean="0">
                    <a:ln>
                      <a:noFill/>
                    </a:ln>
                    <a:solidFill>
                      <a:prstClr val="black"/>
                    </a:solidFill>
                    <a:effectLst/>
                    <a:uLnTx/>
                    <a:uFillTx/>
                    <a:latin typeface="Courier" pitchFamily="49" charset="0"/>
                    <a:cs typeface="Courier New" panose="02070309020205020404" pitchFamily="49" charset="0"/>
                  </a:rPr>
                  <a:t>INL</a:t>
                </a:r>
                <a:r>
                  <a:rPr kumimoji="0" lang="en-US" sz="1000" b="1" i="0" u="none" strike="noStrike" kern="0" cap="none" spc="0" normalizeH="0" baseline="0" noProof="0" dirty="0" smtClean="0">
                    <a:ln>
                      <a:noFill/>
                    </a:ln>
                    <a:solidFill>
                      <a:prstClr val="black"/>
                    </a:solidFill>
                    <a:effectLst/>
                    <a:uLnTx/>
                    <a:uFillTx/>
                    <a:latin typeface="Courier" pitchFamily="49" charset="0"/>
                    <a:cs typeface="Courier New" panose="02070309020205020404" pitchFamily="49" charset="0"/>
                  </a:rPr>
                  <a:t>K</a:t>
                </a:r>
                <a:r>
                  <a:rPr kumimoji="0" lang="en-US" sz="1000" b="0" i="0" u="none" strike="noStrike" kern="0" cap="none" spc="0" normalizeH="0" baseline="0" noProof="0" dirty="0" smtClean="0">
                    <a:ln>
                      <a:noFill/>
                    </a:ln>
                    <a:solidFill>
                      <a:prstClr val="black"/>
                    </a:solidFill>
                    <a:effectLst/>
                    <a:uLnTx/>
                    <a:uFillTx/>
                    <a:latin typeface="Courier" pitchFamily="49" charset="0"/>
                    <a:cs typeface="Courier New" panose="02070309020205020404" pitchFamily="49" charset="0"/>
                  </a:rPr>
                  <a:t>ALAALA</a:t>
                </a:r>
                <a:r>
                  <a:rPr kumimoji="0" lang="en-US" sz="1000" b="1" i="0" u="none" strike="noStrike" kern="0" cap="none" spc="0" normalizeH="0" baseline="0" noProof="0" dirty="0" smtClean="0">
                    <a:ln>
                      <a:noFill/>
                    </a:ln>
                    <a:solidFill>
                      <a:prstClr val="black"/>
                    </a:solidFill>
                    <a:effectLst/>
                    <a:uLnTx/>
                    <a:uFillTx/>
                    <a:latin typeface="Courier" pitchFamily="49" charset="0"/>
                    <a:cs typeface="Courier New" panose="02070309020205020404" pitchFamily="49" charset="0"/>
                  </a:rPr>
                  <a:t>KK</a:t>
                </a:r>
                <a:r>
                  <a:rPr kumimoji="0" lang="en-US" sz="1000" b="0" i="0" u="none" strike="noStrike" kern="0" cap="none" spc="0" normalizeH="0" baseline="0" noProof="0" dirty="0" smtClean="0">
                    <a:ln>
                      <a:noFill/>
                    </a:ln>
                    <a:solidFill>
                      <a:prstClr val="black"/>
                    </a:solidFill>
                    <a:effectLst/>
                    <a:uLnTx/>
                    <a:uFillTx/>
                    <a:latin typeface="Courier" pitchFamily="49" charset="0"/>
                    <a:cs typeface="Courier New" panose="02070309020205020404" pitchFamily="49" charset="0"/>
                  </a:rPr>
                  <a:t>ILGGG</a:t>
                </a:r>
                <a:r>
                  <a:rPr kumimoji="0" lang="en-US" sz="1000" b="0" i="0" u="none" strike="noStrike" kern="0" cap="none" spc="0" normalizeH="0" baseline="0" noProof="0" dirty="0" smtClean="0">
                    <a:ln>
                      <a:noFill/>
                    </a:ln>
                    <a:effectLst/>
                    <a:uLnTx/>
                    <a:uFillTx/>
                    <a:latin typeface="Courier" pitchFamily="49" charset="0"/>
                    <a:cs typeface="Courier New" panose="02070309020205020404" pitchFamily="49" charset="0"/>
                  </a:rPr>
                  <a:t>S</a:t>
                </a:r>
                <a:r>
                  <a:rPr kumimoji="0" lang="en-US" sz="1000" b="0" i="0" u="none" strike="noStrike" kern="0" cap="none" spc="0" normalizeH="0" baseline="0" noProof="0" dirty="0" smtClean="0">
                    <a:ln>
                      <a:noFill/>
                    </a:ln>
                    <a:solidFill>
                      <a:prstClr val="black"/>
                    </a:solidFill>
                    <a:effectLst/>
                    <a:uLnTx/>
                    <a:uFillTx/>
                    <a:latin typeface="Courier" pitchFamily="49" charset="0"/>
                    <a:cs typeface="Courier New" panose="02070309020205020404" pitchFamily="49" charset="0"/>
                  </a:rPr>
                  <a:t>AETVESCLA... </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000" b="0" i="0" u="none" strike="noStrike" kern="0" cap="none" spc="0" normalizeH="0" baseline="0" noProof="0" dirty="0" smtClean="0">
                    <a:ln>
                      <a:noFill/>
                    </a:ln>
                    <a:effectLst/>
                    <a:uLnTx/>
                    <a:uFillTx/>
                    <a:latin typeface="Courier" pitchFamily="49" charset="0"/>
                    <a:cs typeface="Courier New" panose="02070309020205020404" pitchFamily="49" charset="0"/>
                  </a:rPr>
                  <a:t>(</a:t>
                </a:r>
                <a:r>
                  <a:rPr kumimoji="0" lang="en-US" sz="1000" b="0" i="0" u="none" strike="noStrike" kern="0" cap="none" spc="0" normalizeH="0" baseline="0" noProof="0" dirty="0" err="1" smtClean="0">
                    <a:ln>
                      <a:noFill/>
                    </a:ln>
                    <a:effectLst/>
                    <a:uLnTx/>
                    <a:uFillTx/>
                    <a:latin typeface="Courier" pitchFamily="49" charset="0"/>
                    <a:cs typeface="Courier New" panose="02070309020205020404" pitchFamily="49" charset="0"/>
                  </a:rPr>
                  <a:t>pVec</a:t>
                </a:r>
                <a:r>
                  <a:rPr kumimoji="0" lang="en-US" sz="1000" b="0" i="0" u="none" strike="noStrike" kern="0" cap="none" spc="0" normalizeH="0" baseline="0" noProof="0" dirty="0" smtClean="0">
                    <a:ln>
                      <a:noFill/>
                    </a:ln>
                    <a:effectLst/>
                    <a:uLnTx/>
                    <a:uFillTx/>
                    <a:latin typeface="Courier" pitchFamily="49" charset="0"/>
                    <a:cs typeface="Courier New" panose="02070309020205020404" pitchFamily="49" charset="0"/>
                  </a:rPr>
                  <a:t>)     </a:t>
                </a:r>
                <a:r>
                  <a:rPr kumimoji="0" lang="en-US" sz="1000" b="0" i="0" u="none" strike="noStrike" kern="0" cap="none" spc="0" normalizeH="0" baseline="0" noProof="0" dirty="0" smtClean="0">
                    <a:ln>
                      <a:noFill/>
                    </a:ln>
                    <a:solidFill>
                      <a:prstClr val="black"/>
                    </a:solidFill>
                    <a:effectLst/>
                    <a:uLnTx/>
                    <a:uFillTx/>
                    <a:latin typeface="Courier" pitchFamily="49" charset="0"/>
                    <a:cs typeface="Courier New" panose="02070309020205020404" pitchFamily="49" charset="0"/>
                  </a:rPr>
                  <a:t>LLIIL</a:t>
                </a:r>
                <a:r>
                  <a:rPr kumimoji="0" lang="en-US" sz="1000" b="1" i="0" u="none" strike="noStrike" kern="0" cap="none" spc="0" normalizeH="0" baseline="0" noProof="0" dirty="0" smtClean="0">
                    <a:ln>
                      <a:noFill/>
                    </a:ln>
                    <a:solidFill>
                      <a:prstClr val="black"/>
                    </a:solidFill>
                    <a:effectLst/>
                    <a:uLnTx/>
                    <a:uFillTx/>
                    <a:latin typeface="Courier" pitchFamily="49" charset="0"/>
                    <a:cs typeface="Courier New" panose="02070309020205020404" pitchFamily="49" charset="0"/>
                  </a:rPr>
                  <a:t>RRR</a:t>
                </a:r>
                <a:r>
                  <a:rPr kumimoji="0" lang="en-US" sz="1000" b="0" i="0" u="none" strike="noStrike" kern="0" cap="none" spc="0" normalizeH="0" baseline="0" noProof="0" dirty="0" smtClean="0">
                    <a:ln>
                      <a:noFill/>
                    </a:ln>
                    <a:solidFill>
                      <a:prstClr val="black"/>
                    </a:solidFill>
                    <a:effectLst/>
                    <a:uLnTx/>
                    <a:uFillTx/>
                    <a:latin typeface="Courier" pitchFamily="49" charset="0"/>
                    <a:cs typeface="Courier New" panose="02070309020205020404" pitchFamily="49" charset="0"/>
                  </a:rPr>
                  <a:t>I</a:t>
                </a:r>
                <a:r>
                  <a:rPr kumimoji="0" lang="en-US" sz="1000" b="1" i="0" u="none" strike="noStrike" kern="0" cap="none" spc="0" normalizeH="0" baseline="0" noProof="0" dirty="0" smtClean="0">
                    <a:ln>
                      <a:noFill/>
                    </a:ln>
                    <a:solidFill>
                      <a:prstClr val="black"/>
                    </a:solidFill>
                    <a:effectLst/>
                    <a:uLnTx/>
                    <a:uFillTx/>
                    <a:latin typeface="Courier" pitchFamily="49" charset="0"/>
                    <a:cs typeface="Courier New" panose="02070309020205020404" pitchFamily="49" charset="0"/>
                  </a:rPr>
                  <a:t>RK</a:t>
                </a:r>
                <a:r>
                  <a:rPr kumimoji="0" lang="en-US" sz="1000" b="0" i="0" u="none" strike="noStrike" kern="0" cap="none" spc="0" normalizeH="0" baseline="0" noProof="0" dirty="0" smtClean="0">
                    <a:ln>
                      <a:noFill/>
                    </a:ln>
                    <a:solidFill>
                      <a:prstClr val="black"/>
                    </a:solidFill>
                    <a:effectLst/>
                    <a:uLnTx/>
                    <a:uFillTx/>
                    <a:latin typeface="Courier" pitchFamily="49" charset="0"/>
                    <a:cs typeface="Courier New" panose="02070309020205020404" pitchFamily="49" charset="0"/>
                  </a:rPr>
                  <a:t>QAHAHS</a:t>
                </a:r>
                <a:r>
                  <a:rPr kumimoji="0" lang="en-US" sz="1000" b="1" i="0" u="none" strike="noStrike" kern="0" cap="none" spc="0" normalizeH="0" baseline="0" noProof="0" dirty="0" smtClean="0">
                    <a:ln>
                      <a:noFill/>
                    </a:ln>
                    <a:solidFill>
                      <a:prstClr val="black"/>
                    </a:solidFill>
                    <a:effectLst/>
                    <a:uLnTx/>
                    <a:uFillTx/>
                    <a:latin typeface="Courier" pitchFamily="49" charset="0"/>
                    <a:cs typeface="Courier New" panose="02070309020205020404" pitchFamily="49" charset="0"/>
                  </a:rPr>
                  <a:t>K</a:t>
                </a:r>
                <a:r>
                  <a:rPr kumimoji="0" lang="en-US" sz="1000" b="0" i="0" u="none" strike="noStrike" kern="0" cap="none" spc="0" normalizeH="0" baseline="0" noProof="0" dirty="0" smtClean="0">
                    <a:ln>
                      <a:noFill/>
                    </a:ln>
                    <a:solidFill>
                      <a:prstClr val="black"/>
                    </a:solidFill>
                    <a:effectLst/>
                    <a:uLnTx/>
                    <a:uFillTx/>
                    <a:latin typeface="Courier" pitchFamily="49" charset="0"/>
                    <a:cs typeface="Courier New" panose="02070309020205020404" pitchFamily="49" charset="0"/>
                  </a:rPr>
                  <a:t>GGG</a:t>
                </a:r>
                <a:r>
                  <a:rPr kumimoji="0" lang="en-US" sz="1000" b="0" i="0" u="none" strike="noStrike" kern="0" cap="none" spc="0" normalizeH="0" baseline="0" noProof="0" dirty="0" smtClean="0">
                    <a:ln>
                      <a:noFill/>
                    </a:ln>
                    <a:effectLst/>
                    <a:uLnTx/>
                    <a:uFillTx/>
                    <a:latin typeface="Courier" pitchFamily="49" charset="0"/>
                    <a:cs typeface="Courier New" panose="02070309020205020404" pitchFamily="49" charset="0"/>
                  </a:rPr>
                  <a:t>S</a:t>
                </a:r>
                <a:r>
                  <a:rPr kumimoji="0" lang="en-US" sz="1000" b="0" i="0" u="none" strike="noStrike" kern="0" cap="none" spc="0" normalizeH="0" baseline="0" noProof="0" dirty="0" smtClean="0">
                    <a:ln>
                      <a:noFill/>
                    </a:ln>
                    <a:solidFill>
                      <a:prstClr val="black"/>
                    </a:solidFill>
                    <a:effectLst/>
                    <a:uLnTx/>
                    <a:uFillTx/>
                    <a:latin typeface="Courier" pitchFamily="49" charset="0"/>
                    <a:cs typeface="Courier New" panose="02070309020205020404" pitchFamily="49" charset="0"/>
                  </a:rPr>
                  <a:t>AETVESCLA... </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000" b="0" i="0" u="none" strike="noStrike" kern="0" cap="none" spc="0" normalizeH="0" baseline="0" noProof="0" dirty="0" smtClean="0">
                    <a:ln>
                      <a:noFill/>
                    </a:ln>
                    <a:effectLst/>
                    <a:uLnTx/>
                    <a:uFillTx/>
                    <a:latin typeface="Courier" pitchFamily="49" charset="0"/>
                    <a:cs typeface="Courier New" panose="02070309020205020404" pitchFamily="49" charset="0"/>
                  </a:rPr>
                  <a:t>(R8)                 </a:t>
                </a:r>
                <a:r>
                  <a:rPr kumimoji="0" lang="en-US" sz="1000" b="1" i="0" u="none" strike="noStrike" kern="0" cap="none" spc="0" normalizeH="0" baseline="0" noProof="0" dirty="0" smtClean="0">
                    <a:ln>
                      <a:noFill/>
                    </a:ln>
                    <a:solidFill>
                      <a:prstClr val="black"/>
                    </a:solidFill>
                    <a:effectLst/>
                    <a:uLnTx/>
                    <a:uFillTx/>
                    <a:latin typeface="Courier" pitchFamily="49" charset="0"/>
                    <a:cs typeface="Courier New" panose="02070309020205020404" pitchFamily="49" charset="0"/>
                  </a:rPr>
                  <a:t>RRRRRRRR</a:t>
                </a:r>
                <a:r>
                  <a:rPr kumimoji="0" lang="en-US" sz="1000" b="0" i="0" u="none" strike="noStrike" kern="0" cap="none" spc="0" normalizeH="0" baseline="0" noProof="0" dirty="0" smtClean="0">
                    <a:ln>
                      <a:noFill/>
                    </a:ln>
                    <a:solidFill>
                      <a:prstClr val="black"/>
                    </a:solidFill>
                    <a:effectLst/>
                    <a:uLnTx/>
                    <a:uFillTx/>
                    <a:latin typeface="Courier" pitchFamily="49" charset="0"/>
                    <a:cs typeface="Courier New" panose="02070309020205020404" pitchFamily="49" charset="0"/>
                  </a:rPr>
                  <a:t>GGG</a:t>
                </a:r>
                <a:r>
                  <a:rPr kumimoji="0" lang="en-US" sz="1000" b="0" i="0" u="none" strike="noStrike" kern="0" cap="none" spc="0" normalizeH="0" baseline="0" noProof="0" dirty="0" smtClean="0">
                    <a:ln>
                      <a:noFill/>
                    </a:ln>
                    <a:effectLst/>
                    <a:uLnTx/>
                    <a:uFillTx/>
                    <a:latin typeface="Courier" pitchFamily="49" charset="0"/>
                    <a:cs typeface="Courier New" panose="02070309020205020404" pitchFamily="49" charset="0"/>
                  </a:rPr>
                  <a:t>S</a:t>
                </a:r>
                <a:r>
                  <a:rPr kumimoji="0" lang="en-US" sz="1000" b="0" i="0" u="none" strike="noStrike" kern="0" cap="none" spc="0" normalizeH="0" baseline="0" noProof="0" dirty="0" smtClean="0">
                    <a:ln>
                      <a:noFill/>
                    </a:ln>
                    <a:solidFill>
                      <a:prstClr val="black"/>
                    </a:solidFill>
                    <a:effectLst/>
                    <a:uLnTx/>
                    <a:uFillTx/>
                    <a:latin typeface="Courier" pitchFamily="49" charset="0"/>
                    <a:cs typeface="Courier New" panose="02070309020205020404" pitchFamily="49" charset="0"/>
                  </a:rPr>
                  <a:t>AETVESCLA... </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1000" b="0" i="0" u="none" strike="noStrike" kern="0" cap="none" spc="0" normalizeH="0" baseline="0" noProof="0" dirty="0" smtClean="0">
                    <a:ln>
                      <a:noFill/>
                    </a:ln>
                    <a:effectLst/>
                    <a:uLnTx/>
                    <a:uFillTx/>
                    <a:latin typeface="Courier" pitchFamily="49" charset="0"/>
                    <a:cs typeface="Courier New" panose="02070309020205020404" pitchFamily="49" charset="0"/>
                  </a:rPr>
                  <a:t>(R10)              </a:t>
                </a:r>
                <a:r>
                  <a:rPr kumimoji="0" lang="en-US" sz="1000" b="1" i="0" u="none" strike="noStrike" kern="0" cap="none" spc="0" normalizeH="0" baseline="0" noProof="0" dirty="0" smtClean="0">
                    <a:ln>
                      <a:noFill/>
                    </a:ln>
                    <a:solidFill>
                      <a:prstClr val="black"/>
                    </a:solidFill>
                    <a:effectLst/>
                    <a:uLnTx/>
                    <a:uFillTx/>
                    <a:latin typeface="Courier" pitchFamily="49" charset="0"/>
                    <a:cs typeface="Courier New" panose="02070309020205020404" pitchFamily="49" charset="0"/>
                  </a:rPr>
                  <a:t>RRRRRRRRRR</a:t>
                </a:r>
                <a:r>
                  <a:rPr kumimoji="0" lang="en-US" sz="1000" b="0" i="0" u="none" strike="noStrike" kern="0" cap="none" spc="0" normalizeH="0" baseline="0" noProof="0" dirty="0" smtClean="0">
                    <a:ln>
                      <a:noFill/>
                    </a:ln>
                    <a:solidFill>
                      <a:prstClr val="black"/>
                    </a:solidFill>
                    <a:effectLst/>
                    <a:uLnTx/>
                    <a:uFillTx/>
                    <a:latin typeface="Courier" pitchFamily="49" charset="0"/>
                    <a:cs typeface="Courier New" panose="02070309020205020404" pitchFamily="49" charset="0"/>
                  </a:rPr>
                  <a:t>GGG</a:t>
                </a:r>
                <a:r>
                  <a:rPr kumimoji="0" lang="en-US" sz="1000" b="0" i="0" u="none" strike="noStrike" kern="0" cap="none" spc="0" normalizeH="0" baseline="0" noProof="0" dirty="0" smtClean="0">
                    <a:ln>
                      <a:noFill/>
                    </a:ln>
                    <a:effectLst/>
                    <a:uLnTx/>
                    <a:uFillTx/>
                    <a:latin typeface="Courier" pitchFamily="49" charset="0"/>
                    <a:cs typeface="Courier New" panose="02070309020205020404" pitchFamily="49" charset="0"/>
                  </a:rPr>
                  <a:t>S</a:t>
                </a:r>
                <a:r>
                  <a:rPr kumimoji="0" lang="en-US" sz="1000" b="0" i="0" u="none" strike="noStrike" kern="0" cap="none" spc="0" normalizeH="0" baseline="0" noProof="0" dirty="0" smtClean="0">
                    <a:ln>
                      <a:noFill/>
                    </a:ln>
                    <a:solidFill>
                      <a:prstClr val="black"/>
                    </a:solidFill>
                    <a:effectLst/>
                    <a:uLnTx/>
                    <a:uFillTx/>
                    <a:latin typeface="Courier" pitchFamily="49" charset="0"/>
                    <a:cs typeface="Courier New" panose="02070309020205020404" pitchFamily="49" charset="0"/>
                  </a:rPr>
                  <a:t>AETVESCLA...</a:t>
                </a:r>
              </a:p>
            </p:txBody>
          </p:sp>
        </p:grpSp>
      </p:grpSp>
      <p:grpSp>
        <p:nvGrpSpPr>
          <p:cNvPr id="11" name="Group 373"/>
          <p:cNvGrpSpPr/>
          <p:nvPr/>
        </p:nvGrpSpPr>
        <p:grpSpPr>
          <a:xfrm>
            <a:off x="2021731" y="973912"/>
            <a:ext cx="5433551" cy="2618990"/>
            <a:chOff x="2522875" y="1009080"/>
            <a:chExt cx="5433551" cy="2618990"/>
          </a:xfrm>
        </p:grpSpPr>
        <p:grpSp>
          <p:nvGrpSpPr>
            <p:cNvPr id="12" name="Group 298"/>
            <p:cNvGrpSpPr/>
            <p:nvPr/>
          </p:nvGrpSpPr>
          <p:grpSpPr>
            <a:xfrm>
              <a:off x="3615203" y="1842373"/>
              <a:ext cx="2297704" cy="363921"/>
              <a:chOff x="667282" y="3614227"/>
              <a:chExt cx="2140954" cy="339094"/>
            </a:xfrm>
          </p:grpSpPr>
          <p:grpSp>
            <p:nvGrpSpPr>
              <p:cNvPr id="13" name="Group 305"/>
              <p:cNvGrpSpPr/>
              <p:nvPr/>
            </p:nvGrpSpPr>
            <p:grpSpPr>
              <a:xfrm rot="10800000">
                <a:off x="667282" y="3614227"/>
                <a:ext cx="2140954" cy="123083"/>
                <a:chOff x="1805938" y="3245066"/>
                <a:chExt cx="796939" cy="90517"/>
              </a:xfrm>
            </p:grpSpPr>
            <p:cxnSp>
              <p:nvCxnSpPr>
                <p:cNvPr id="308" name="Straight Connector 307"/>
                <p:cNvCxnSpPr/>
                <p:nvPr/>
              </p:nvCxnSpPr>
              <p:spPr>
                <a:xfrm rot="10800000" flipH="1" flipV="1">
                  <a:off x="1806392" y="3245066"/>
                  <a:ext cx="795988" cy="2"/>
                </a:xfrm>
                <a:prstGeom prst="line">
                  <a:avLst/>
                </a:prstGeom>
                <a:noFill/>
                <a:ln w="3175" cap="flat" cmpd="sng" algn="ctr">
                  <a:solidFill>
                    <a:schemeClr val="tx1"/>
                  </a:solidFill>
                  <a:prstDash val="solid"/>
                </a:ln>
                <a:effectLst/>
              </p:spPr>
            </p:cxnSp>
            <p:cxnSp>
              <p:nvCxnSpPr>
                <p:cNvPr id="309" name="Straight Connector 308"/>
                <p:cNvCxnSpPr/>
                <p:nvPr/>
              </p:nvCxnSpPr>
              <p:spPr>
                <a:xfrm flipH="1" flipV="1">
                  <a:off x="1805938" y="3246811"/>
                  <a:ext cx="0" cy="88752"/>
                </a:xfrm>
                <a:prstGeom prst="line">
                  <a:avLst/>
                </a:prstGeom>
                <a:noFill/>
                <a:ln w="3175" cap="flat" cmpd="sng" algn="ctr">
                  <a:solidFill>
                    <a:schemeClr val="tx1"/>
                  </a:solidFill>
                  <a:prstDash val="solid"/>
                </a:ln>
                <a:effectLst/>
              </p:spPr>
            </p:cxnSp>
            <p:cxnSp>
              <p:nvCxnSpPr>
                <p:cNvPr id="310" name="Straight Connector 309"/>
                <p:cNvCxnSpPr/>
                <p:nvPr/>
              </p:nvCxnSpPr>
              <p:spPr>
                <a:xfrm flipV="1">
                  <a:off x="2602877" y="3246830"/>
                  <a:ext cx="0" cy="88753"/>
                </a:xfrm>
                <a:prstGeom prst="line">
                  <a:avLst/>
                </a:prstGeom>
                <a:noFill/>
                <a:ln w="3175" cap="flat" cmpd="sng" algn="ctr">
                  <a:solidFill>
                    <a:schemeClr val="tx1"/>
                  </a:solidFill>
                  <a:prstDash val="solid"/>
                </a:ln>
                <a:effectLst/>
              </p:spPr>
            </p:cxnSp>
          </p:grpSp>
          <p:cxnSp>
            <p:nvCxnSpPr>
              <p:cNvPr id="307" name="Straight Connector 306"/>
              <p:cNvCxnSpPr/>
              <p:nvPr/>
            </p:nvCxnSpPr>
            <p:spPr>
              <a:xfrm rot="10800000">
                <a:off x="1737816" y="3737321"/>
                <a:ext cx="0" cy="216000"/>
              </a:xfrm>
              <a:prstGeom prst="line">
                <a:avLst/>
              </a:prstGeom>
              <a:noFill/>
              <a:ln w="3175" cap="flat" cmpd="sng" algn="ctr">
                <a:solidFill>
                  <a:schemeClr val="tx1"/>
                </a:solidFill>
                <a:prstDash val="solid"/>
                <a:headEnd type="triangle"/>
                <a:tailEnd type="none"/>
              </a:ln>
              <a:effectLst/>
            </p:spPr>
          </p:cxnSp>
        </p:grpSp>
        <p:grpSp>
          <p:nvGrpSpPr>
            <p:cNvPr id="14" name="Group 14"/>
            <p:cNvGrpSpPr/>
            <p:nvPr/>
          </p:nvGrpSpPr>
          <p:grpSpPr>
            <a:xfrm>
              <a:off x="3621496" y="1468924"/>
              <a:ext cx="4334930" cy="323520"/>
              <a:chOff x="3541152" y="1165603"/>
              <a:chExt cx="4039200" cy="301449"/>
            </a:xfrm>
            <a:effectLst>
              <a:glow rad="25400">
                <a:schemeClr val="tx1">
                  <a:alpha val="86000"/>
                </a:schemeClr>
              </a:glow>
            </a:effectLst>
          </p:grpSpPr>
          <p:cxnSp>
            <p:nvCxnSpPr>
              <p:cNvPr id="304" name="Straight Connector 303"/>
              <p:cNvCxnSpPr/>
              <p:nvPr/>
            </p:nvCxnSpPr>
            <p:spPr>
              <a:xfrm>
                <a:off x="5669579" y="1316319"/>
                <a:ext cx="394838" cy="0"/>
              </a:xfrm>
              <a:prstGeom prst="line">
                <a:avLst/>
              </a:prstGeom>
              <a:noFill/>
              <a:ln w="63500" cap="flat" cmpd="sng" algn="ctr">
                <a:solidFill>
                  <a:srgbClr val="000099"/>
                </a:solidFill>
                <a:prstDash val="solid"/>
                <a:tailEnd type="none" w="sm" len="sm"/>
              </a:ln>
              <a:effectLst>
                <a:softEdge rad="8255"/>
              </a:effectLst>
            </p:spPr>
          </p:cxnSp>
          <p:cxnSp>
            <p:nvCxnSpPr>
              <p:cNvPr id="305" name="Straight Connector 304"/>
              <p:cNvCxnSpPr/>
              <p:nvPr/>
            </p:nvCxnSpPr>
            <p:spPr>
              <a:xfrm>
                <a:off x="4148598" y="1316319"/>
                <a:ext cx="192358" cy="0"/>
              </a:xfrm>
              <a:prstGeom prst="line">
                <a:avLst/>
              </a:prstGeom>
              <a:noFill/>
              <a:ln w="63500" cap="flat" cmpd="sng" algn="ctr">
                <a:solidFill>
                  <a:srgbClr val="000099"/>
                </a:solidFill>
                <a:prstDash val="solid"/>
                <a:tailEnd type="none" w="sm" len="sm"/>
              </a:ln>
              <a:effectLst>
                <a:softEdge rad="8255"/>
              </a:effectLst>
            </p:spPr>
          </p:cxnSp>
          <p:sp>
            <p:nvSpPr>
              <p:cNvPr id="301" name="Rectangle 300"/>
              <p:cNvSpPr/>
              <p:nvPr/>
            </p:nvSpPr>
            <p:spPr>
              <a:xfrm>
                <a:off x="3541152" y="1165620"/>
                <a:ext cx="607444" cy="301432"/>
              </a:xfrm>
              <a:prstGeom prst="rect">
                <a:avLst/>
              </a:prstGeom>
              <a:gradFill>
                <a:gsLst>
                  <a:gs pos="2000">
                    <a:srgbClr val="66FFFF"/>
                  </a:gs>
                  <a:gs pos="100000">
                    <a:srgbClr val="33CCCC"/>
                  </a:gs>
                </a:gsLst>
                <a:path path="circle">
                  <a:fillToRect l="50000" t="50000" r="50000" b="50000"/>
                </a:path>
              </a:gradFill>
              <a:ln w="3175" cap="flat" cmpd="sng" algn="ctr">
                <a:solidFill>
                  <a:srgbClr val="33CCCC"/>
                </a:solidFill>
                <a:prstDash val="solid"/>
              </a:ln>
              <a:effectLst>
                <a:outerShdw blurRad="44450" dist="27940" dir="5400000" algn="ctr">
                  <a:srgbClr val="000000">
                    <a:alpha val="32000"/>
                  </a:srgbClr>
                </a:outerShdw>
                <a:softEdge rad="8255"/>
              </a:effectLst>
              <a:scene3d>
                <a:camera prst="orthographicFront"/>
                <a:lightRig rig="threePt" dir="t"/>
              </a:scene3d>
              <a:sp3d>
                <a:bevelT w="120650" h="31750"/>
              </a:sp3d>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dirty="0" smtClean="0">
                    <a:ln>
                      <a:noFill/>
                    </a:ln>
                    <a:solidFill>
                      <a:prstClr val="black"/>
                    </a:solidFill>
                    <a:effectLst/>
                    <a:uLnTx/>
                    <a:uFillTx/>
                    <a:latin typeface="Arial" panose="020B0604020202020204" pitchFamily="34" charset="0"/>
                  </a:rPr>
                  <a:t>N1</a:t>
                </a:r>
                <a:endParaRPr kumimoji="0" lang="el-GR" sz="1200" b="1" i="0" u="none" strike="noStrike" kern="0" cap="none" spc="0" normalizeH="0" baseline="0" noProof="0" dirty="0" smtClean="0">
                  <a:ln>
                    <a:noFill/>
                  </a:ln>
                  <a:solidFill>
                    <a:prstClr val="black"/>
                  </a:solidFill>
                  <a:effectLst/>
                  <a:uLnTx/>
                  <a:uFillTx/>
                  <a:latin typeface="Arial" panose="020B0604020202020204" pitchFamily="34" charset="0"/>
                </a:endParaRPr>
              </a:p>
            </p:txBody>
          </p:sp>
          <p:sp>
            <p:nvSpPr>
              <p:cNvPr id="302" name="Rectangle 301"/>
              <p:cNvSpPr/>
              <p:nvPr/>
            </p:nvSpPr>
            <p:spPr>
              <a:xfrm>
                <a:off x="4341354" y="1165603"/>
                <a:ext cx="1326254" cy="301432"/>
              </a:xfrm>
              <a:prstGeom prst="rect">
                <a:avLst/>
              </a:prstGeom>
              <a:gradFill>
                <a:gsLst>
                  <a:gs pos="0">
                    <a:srgbClr val="4BACC6">
                      <a:lumMod val="60000"/>
                      <a:lumOff val="40000"/>
                    </a:srgbClr>
                  </a:gs>
                  <a:gs pos="72000">
                    <a:srgbClr val="0C42DC"/>
                  </a:gs>
                </a:gsLst>
                <a:path path="circle">
                  <a:fillToRect l="50000" t="50000" r="50000" b="50000"/>
                </a:path>
              </a:gradFill>
              <a:ln w="3175" cap="flat" cmpd="sng" algn="ctr">
                <a:solidFill>
                  <a:srgbClr val="0066FF"/>
                </a:solidFill>
                <a:prstDash val="solid"/>
              </a:ln>
              <a:effectLst>
                <a:outerShdw blurRad="44450" dist="27940" dir="5400000" algn="ctr">
                  <a:srgbClr val="000000">
                    <a:alpha val="32000"/>
                  </a:srgbClr>
                </a:outerShdw>
                <a:softEdge rad="8255"/>
              </a:effectLst>
              <a:scene3d>
                <a:camera prst="orthographicFront"/>
                <a:lightRig rig="threePt" dir="t"/>
              </a:scene3d>
              <a:sp3d prstMaterial="dkEdge">
                <a:bevelT w="190500" h="38100"/>
              </a:sp3d>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dirty="0" smtClean="0">
                    <a:ln>
                      <a:noFill/>
                    </a:ln>
                    <a:solidFill>
                      <a:prstClr val="black"/>
                    </a:solidFill>
                    <a:effectLst/>
                    <a:uLnTx/>
                    <a:uFillTx/>
                    <a:latin typeface="Arial" panose="020B0604020202020204" pitchFamily="34" charset="0"/>
                  </a:rPr>
                  <a:t>N2</a:t>
                </a:r>
                <a:endParaRPr kumimoji="0" lang="el-GR" sz="1200" b="1" i="0" u="none" strike="noStrike" kern="0" cap="none" spc="0" normalizeH="0" baseline="0" noProof="0" dirty="0" smtClean="0">
                  <a:ln>
                    <a:noFill/>
                  </a:ln>
                  <a:solidFill>
                    <a:prstClr val="black"/>
                  </a:solidFill>
                  <a:effectLst/>
                  <a:uLnTx/>
                  <a:uFillTx/>
                  <a:latin typeface="Arial" panose="020B0604020202020204" pitchFamily="34" charset="0"/>
                </a:endParaRPr>
              </a:p>
            </p:txBody>
          </p:sp>
          <p:sp>
            <p:nvSpPr>
              <p:cNvPr id="303" name="Rectangle 302"/>
              <p:cNvSpPr/>
              <p:nvPr/>
            </p:nvSpPr>
            <p:spPr>
              <a:xfrm>
                <a:off x="6061740" y="1165603"/>
                <a:ext cx="1518612" cy="301432"/>
              </a:xfrm>
              <a:prstGeom prst="rect">
                <a:avLst/>
              </a:prstGeom>
              <a:gradFill flip="none" rotWithShape="1">
                <a:gsLst>
                  <a:gs pos="0">
                    <a:srgbClr val="1F497D">
                      <a:lumMod val="20000"/>
                      <a:lumOff val="80000"/>
                    </a:srgbClr>
                  </a:gs>
                  <a:gs pos="64000">
                    <a:srgbClr val="1F497D">
                      <a:lumMod val="40000"/>
                      <a:lumOff val="60000"/>
                    </a:srgbClr>
                  </a:gs>
                </a:gsLst>
                <a:path path="circle">
                  <a:fillToRect l="50000" t="50000" r="50000" b="50000"/>
                </a:path>
                <a:tileRect/>
              </a:gradFill>
              <a:ln w="25400" cap="flat" cmpd="sng" algn="ctr">
                <a:noFill/>
                <a:prstDash val="solid"/>
              </a:ln>
              <a:effectLst>
                <a:outerShdw blurRad="50800" dist="38100" dir="2700000" algn="tl" rotWithShape="0">
                  <a:prstClr val="black">
                    <a:alpha val="40000"/>
                  </a:prstClr>
                </a:outerShdw>
                <a:softEdge rad="8255"/>
              </a:effectLst>
              <a:scene3d>
                <a:camera prst="orthographicFront">
                  <a:rot lat="0" lon="0" rev="0"/>
                </a:camera>
                <a:lightRig rig="threePt" dir="t"/>
              </a:scene3d>
              <a:sp3d>
                <a:bevelT w="190500" h="38100"/>
                <a:bevelB/>
              </a:sp3d>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dirty="0" smtClean="0">
                    <a:ln>
                      <a:noFill/>
                    </a:ln>
                    <a:solidFill>
                      <a:prstClr val="black"/>
                    </a:solidFill>
                    <a:effectLst/>
                    <a:uLnTx/>
                    <a:uFillTx/>
                    <a:latin typeface="Arial" panose="020B0604020202020204" pitchFamily="34" charset="0"/>
                  </a:rPr>
                  <a:t>CT</a:t>
                </a:r>
                <a:endParaRPr kumimoji="0" lang="el-GR" sz="1200" b="1" i="0" u="none" strike="noStrike" kern="0" cap="none" spc="0" normalizeH="0" baseline="0" noProof="0" dirty="0" smtClean="0">
                  <a:ln>
                    <a:noFill/>
                  </a:ln>
                  <a:solidFill>
                    <a:prstClr val="black"/>
                  </a:solidFill>
                  <a:effectLst/>
                  <a:uLnTx/>
                  <a:uFillTx/>
                  <a:latin typeface="Arial" panose="020B0604020202020204" pitchFamily="34" charset="0"/>
                </a:endParaRPr>
              </a:p>
            </p:txBody>
          </p:sp>
        </p:grpSp>
        <p:grpSp>
          <p:nvGrpSpPr>
            <p:cNvPr id="15" name="Group 28"/>
            <p:cNvGrpSpPr/>
            <p:nvPr/>
          </p:nvGrpSpPr>
          <p:grpSpPr>
            <a:xfrm>
              <a:off x="2522875" y="1009080"/>
              <a:ext cx="3002224" cy="2618990"/>
              <a:chOff x="2517477" y="737130"/>
              <a:chExt cx="2797414" cy="2440321"/>
            </a:xfrm>
          </p:grpSpPr>
          <p:sp>
            <p:nvSpPr>
              <p:cNvPr id="292" name="Rectangle 291"/>
              <p:cNvSpPr/>
              <p:nvPr/>
            </p:nvSpPr>
            <p:spPr>
              <a:xfrm>
                <a:off x="3526385" y="779051"/>
                <a:ext cx="851694" cy="134176"/>
              </a:xfrm>
              <a:prstGeom prst="rect">
                <a:avLst/>
              </a:prstGeom>
              <a:solidFill>
                <a:srgbClr val="79DFDD"/>
              </a:solid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l-GR" sz="1800" b="0" i="0" u="none" strike="noStrike" kern="0" cap="none" spc="0" normalizeH="0" baseline="0" noProof="0" smtClean="0">
                  <a:ln>
                    <a:noFill/>
                  </a:ln>
                  <a:solidFill>
                    <a:prstClr val="white"/>
                  </a:solidFill>
                  <a:effectLst/>
                  <a:uLnTx/>
                  <a:uFillTx/>
                  <a:latin typeface="Calibri"/>
                  <a:ea typeface="+mn-ea"/>
                  <a:cs typeface="Arial" panose="020B0604020202020204" pitchFamily="34" charset="0"/>
                </a:endParaRPr>
              </a:p>
            </p:txBody>
          </p:sp>
          <p:sp>
            <p:nvSpPr>
              <p:cNvPr id="291" name="Rectangle 290"/>
              <p:cNvSpPr/>
              <p:nvPr/>
            </p:nvSpPr>
            <p:spPr>
              <a:xfrm>
                <a:off x="3442952" y="737130"/>
                <a:ext cx="1052122" cy="229424"/>
              </a:xfrm>
              <a:prstGeom prst="rect">
                <a:avLst/>
              </a:prstGeom>
              <a:noFill/>
            </p:spPr>
            <p:txBody>
              <a:bodyPr wrap="squar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000" b="0" i="0" u="none" strike="noStrike" kern="0" cap="none" spc="0" normalizeH="0" baseline="0" noProof="0" dirty="0" smtClean="0">
                    <a:ln>
                      <a:noFill/>
                    </a:ln>
                    <a:solidFill>
                      <a:prstClr val="black"/>
                    </a:solidFill>
                    <a:effectLst/>
                    <a:uLnTx/>
                    <a:uFillTx/>
                    <a:latin typeface="Courier" pitchFamily="49" charset="0"/>
                  </a:rPr>
                  <a:t>AETVESCLA...</a:t>
                </a:r>
              </a:p>
            </p:txBody>
          </p:sp>
          <p:grpSp>
            <p:nvGrpSpPr>
              <p:cNvPr id="16" name="Group 292"/>
              <p:cNvGrpSpPr>
                <a:grpSpLocks noChangeAspect="1"/>
              </p:cNvGrpSpPr>
              <p:nvPr/>
            </p:nvGrpSpPr>
            <p:grpSpPr>
              <a:xfrm>
                <a:off x="3929738" y="1500617"/>
                <a:ext cx="1385153" cy="1676834"/>
                <a:chOff x="1618672" y="268653"/>
                <a:chExt cx="1923824" cy="2328937"/>
              </a:xfrm>
            </p:grpSpPr>
            <p:pic>
              <p:nvPicPr>
                <p:cNvPr id="311" name="Picture 310" descr="C:\Users\UCY-User\Desktop\dwra\gp3 surface n2, transparent.png"/>
                <p:cNvPicPr>
                  <a:picLocks noChangeAspect="1" noChangeArrowheads="1"/>
                </p:cNvPicPr>
                <p:nvPr/>
              </p:nvPicPr>
              <p:blipFill rotWithShape="1">
                <a:blip r:embed="rId3" cstate="screen">
                  <a:extLst>
                    <a:ext uri="{28A0092B-C50C-407E-A947-70E740481C1C}">
                      <a14:useLocalDpi xmlns="" xmlns:a14="http://schemas.microsoft.com/office/drawing/2010/main"/>
                    </a:ext>
                  </a:extLst>
                </a:blip>
                <a:srcRect/>
                <a:stretch/>
              </p:blipFill>
              <p:spPr bwMode="auto">
                <a:xfrm rot="16200000">
                  <a:off x="1515007" y="372318"/>
                  <a:ext cx="2131153" cy="1923824"/>
                </a:xfrm>
                <a:prstGeom prst="rect">
                  <a:avLst/>
                </a:prstGeom>
                <a:noFill/>
                <a:extLst>
                  <a:ext uri="{909E8E84-426E-40DD-AFC4-6F175D3DCCD1}">
                    <a14:hiddenFill xmlns="" xmlns:a14="http://schemas.microsoft.com/office/drawing/2010/main">
                      <a:solidFill>
                        <a:srgbClr val="FFFFFF"/>
                      </a:solidFill>
                    </a14:hiddenFill>
                  </a:ext>
                </a:extLst>
              </p:spPr>
            </p:pic>
            <p:sp>
              <p:nvSpPr>
                <p:cNvPr id="312" name="TextBox 311"/>
                <p:cNvSpPr txBox="1"/>
                <p:nvPr/>
              </p:nvSpPr>
              <p:spPr>
                <a:xfrm>
                  <a:off x="1997935" y="2212869"/>
                  <a:ext cx="405926" cy="384721"/>
                </a:xfrm>
                <a:prstGeom prst="rect">
                  <a:avLst/>
                </a:prstGeom>
                <a:noFill/>
                <a:ln>
                  <a:noFill/>
                </a:ln>
              </p:spPr>
              <p:txBody>
                <a:bodyPr wrap="square" lIns="36000" rIns="36000" rtlCol="0">
                  <a:spAutoFit/>
                </a:bodyPr>
                <a:lstStyle>
                  <a:defPPr>
                    <a:defRPr lang="el-GR"/>
                  </a:defPPr>
                  <a:lvl1pPr algn="ctr">
                    <a:defRPr sz="1200"/>
                  </a:lvl1p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dirty="0" smtClean="0">
                      <a:ln>
                        <a:noFill/>
                      </a:ln>
                      <a:effectLst/>
                      <a:uLnTx/>
                      <a:uFillTx/>
                      <a:latin typeface="Arial" panose="020B0604020202020204" pitchFamily="34" charset="0"/>
                    </a:rPr>
                    <a:t>N2</a:t>
                  </a:r>
                  <a:endParaRPr kumimoji="0" lang="el-GR" sz="1200" b="1" i="0" u="none" strike="noStrike" kern="0" cap="none" spc="0" normalizeH="0" baseline="0" noProof="0" dirty="0">
                    <a:ln>
                      <a:noFill/>
                    </a:ln>
                    <a:effectLst/>
                    <a:uLnTx/>
                    <a:uFillTx/>
                    <a:latin typeface="Arial" panose="020B0604020202020204" pitchFamily="34" charset="0"/>
                  </a:endParaRPr>
                </a:p>
              </p:txBody>
            </p:sp>
            <p:sp>
              <p:nvSpPr>
                <p:cNvPr id="313" name="TextBox 312"/>
                <p:cNvSpPr txBox="1"/>
                <p:nvPr/>
              </p:nvSpPr>
              <p:spPr>
                <a:xfrm>
                  <a:off x="2964860" y="1708813"/>
                  <a:ext cx="405926" cy="384721"/>
                </a:xfrm>
                <a:prstGeom prst="rect">
                  <a:avLst/>
                </a:prstGeom>
                <a:noFill/>
                <a:ln>
                  <a:noFill/>
                </a:ln>
              </p:spPr>
              <p:txBody>
                <a:bodyPr wrap="square" lIns="36000" rIns="36000" rtlCol="0">
                  <a:spAutoFit/>
                </a:bodyPr>
                <a:lstStyle>
                  <a:defPPr>
                    <a:defRPr lang="el-GR"/>
                  </a:defPPr>
                  <a:lvl1pPr algn="ctr">
                    <a:defRPr sz="1200"/>
                  </a:lvl1p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dirty="0" smtClean="0">
                      <a:ln>
                        <a:noFill/>
                      </a:ln>
                      <a:effectLst/>
                      <a:uLnTx/>
                      <a:uFillTx/>
                      <a:latin typeface="Arial" panose="020B0604020202020204" pitchFamily="34" charset="0"/>
                    </a:rPr>
                    <a:t>N1</a:t>
                  </a:r>
                  <a:endParaRPr kumimoji="0" lang="el-GR" sz="1200" b="1" i="0" u="none" strike="noStrike" kern="0" cap="none" spc="0" normalizeH="0" baseline="0" noProof="0" dirty="0">
                    <a:ln>
                      <a:noFill/>
                    </a:ln>
                    <a:effectLst/>
                    <a:uLnTx/>
                    <a:uFillTx/>
                    <a:latin typeface="Arial" panose="020B0604020202020204" pitchFamily="34" charset="0"/>
                  </a:endParaRPr>
                </a:p>
              </p:txBody>
            </p:sp>
          </p:grpSp>
          <p:sp>
            <p:nvSpPr>
              <p:cNvPr id="295" name="Rectangle 294"/>
              <p:cNvSpPr/>
              <p:nvPr/>
            </p:nvSpPr>
            <p:spPr>
              <a:xfrm>
                <a:off x="2517477" y="1220502"/>
                <a:ext cx="918841" cy="276999"/>
              </a:xfrm>
              <a:prstGeom prst="rect">
                <a:avLst/>
              </a:prstGeom>
            </p:spPr>
            <p:txBody>
              <a:bodyPr wrap="non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dirty="0" smtClean="0">
                    <a:ln>
                      <a:noFill/>
                    </a:ln>
                    <a:effectLst/>
                    <a:uLnTx/>
                    <a:uFillTx/>
                    <a:latin typeface="Arial" panose="020B0604020202020204" pitchFamily="34" charset="0"/>
                  </a:rPr>
                  <a:t>M13KE.g3</a:t>
                </a:r>
                <a:endParaRPr kumimoji="0" lang="el-GR" sz="1600" b="1" i="0" u="none" strike="noStrike" kern="0" cap="none" spc="0" normalizeH="0" baseline="0" noProof="0" dirty="0" smtClean="0">
                  <a:ln>
                    <a:noFill/>
                  </a:ln>
                  <a:effectLst/>
                  <a:uLnTx/>
                  <a:uFillTx/>
                  <a:latin typeface="Arial" panose="020B0604020202020204" pitchFamily="34" charset="0"/>
                </a:endParaRPr>
              </a:p>
            </p:txBody>
          </p:sp>
          <p:cxnSp>
            <p:nvCxnSpPr>
              <p:cNvPr id="296" name="Straight Connector 295"/>
              <p:cNvCxnSpPr/>
              <p:nvPr/>
            </p:nvCxnSpPr>
            <p:spPr>
              <a:xfrm flipH="1">
                <a:off x="3534818" y="939960"/>
                <a:ext cx="0" cy="181025"/>
              </a:xfrm>
              <a:prstGeom prst="line">
                <a:avLst/>
              </a:prstGeom>
              <a:noFill/>
              <a:ln w="3175" cap="flat" cmpd="sng" algn="ctr">
                <a:solidFill>
                  <a:schemeClr val="tx1"/>
                </a:solidFill>
                <a:prstDash val="solid"/>
              </a:ln>
              <a:effectLst/>
            </p:spPr>
          </p:cxnSp>
          <p:cxnSp>
            <p:nvCxnSpPr>
              <p:cNvPr id="297" name="Straight Connector 296"/>
              <p:cNvCxnSpPr/>
              <p:nvPr/>
            </p:nvCxnSpPr>
            <p:spPr>
              <a:xfrm rot="10800000" flipV="1">
                <a:off x="3577676" y="1000301"/>
                <a:ext cx="0" cy="120684"/>
              </a:xfrm>
              <a:prstGeom prst="line">
                <a:avLst/>
              </a:prstGeom>
              <a:noFill/>
              <a:ln w="3175" cap="flat" cmpd="sng" algn="ctr">
                <a:solidFill>
                  <a:schemeClr val="tx1"/>
                </a:solidFill>
                <a:prstDash val="solid"/>
              </a:ln>
              <a:effectLst/>
            </p:spPr>
          </p:cxnSp>
          <p:cxnSp>
            <p:nvCxnSpPr>
              <p:cNvPr id="298" name="Straight Connector 297"/>
              <p:cNvCxnSpPr/>
              <p:nvPr/>
            </p:nvCxnSpPr>
            <p:spPr>
              <a:xfrm flipH="1">
                <a:off x="3577678" y="939960"/>
                <a:ext cx="800400" cy="60342"/>
              </a:xfrm>
              <a:prstGeom prst="line">
                <a:avLst/>
              </a:prstGeom>
              <a:noFill/>
              <a:ln w="3175" cap="flat" cmpd="sng" algn="ctr">
                <a:solidFill>
                  <a:schemeClr val="tx1"/>
                </a:solidFill>
                <a:prstDash val="solid"/>
              </a:ln>
              <a:effectLst/>
            </p:spPr>
          </p:cxnSp>
        </p:grpSp>
      </p:grpSp>
      <p:grpSp>
        <p:nvGrpSpPr>
          <p:cNvPr id="17" name="Group 365"/>
          <p:cNvGrpSpPr/>
          <p:nvPr/>
        </p:nvGrpSpPr>
        <p:grpSpPr>
          <a:xfrm>
            <a:off x="3120352" y="4936459"/>
            <a:ext cx="4334930" cy="323520"/>
            <a:chOff x="3552263" y="4628739"/>
            <a:chExt cx="4334930" cy="323520"/>
          </a:xfrm>
          <a:effectLst>
            <a:glow rad="25400">
              <a:schemeClr val="tx1">
                <a:alpha val="86000"/>
              </a:schemeClr>
            </a:glow>
          </a:effectLst>
        </p:grpSpPr>
        <p:cxnSp>
          <p:nvCxnSpPr>
            <p:cNvPr id="361" name="Straight Connector 360"/>
            <p:cNvCxnSpPr/>
            <p:nvPr/>
          </p:nvCxnSpPr>
          <p:spPr>
            <a:xfrm>
              <a:off x="5836523" y="4790490"/>
              <a:ext cx="423746" cy="0"/>
            </a:xfrm>
            <a:prstGeom prst="line">
              <a:avLst/>
            </a:prstGeom>
            <a:noFill/>
            <a:ln w="63500" cap="flat" cmpd="sng" algn="ctr">
              <a:solidFill>
                <a:srgbClr val="000099"/>
              </a:solidFill>
              <a:prstDash val="solid"/>
              <a:tailEnd type="none" w="sm" len="sm"/>
            </a:ln>
            <a:effectLst>
              <a:softEdge rad="8255"/>
            </a:effectLst>
          </p:spPr>
        </p:cxnSp>
        <p:cxnSp>
          <p:nvCxnSpPr>
            <p:cNvPr id="362" name="Straight Connector 361"/>
            <p:cNvCxnSpPr/>
            <p:nvPr/>
          </p:nvCxnSpPr>
          <p:spPr>
            <a:xfrm>
              <a:off x="4204183" y="4790490"/>
              <a:ext cx="206441" cy="0"/>
            </a:xfrm>
            <a:prstGeom prst="line">
              <a:avLst/>
            </a:prstGeom>
            <a:noFill/>
            <a:ln w="63500" cap="flat" cmpd="sng" algn="ctr">
              <a:solidFill>
                <a:srgbClr val="000099"/>
              </a:solidFill>
              <a:prstDash val="solid"/>
              <a:tailEnd type="none" w="sm" len="sm"/>
            </a:ln>
            <a:effectLst>
              <a:softEdge rad="8255"/>
            </a:effectLst>
          </p:spPr>
        </p:cxnSp>
        <p:sp>
          <p:nvSpPr>
            <p:cNvPr id="363" name="Rectangle 362"/>
            <p:cNvSpPr/>
            <p:nvPr/>
          </p:nvSpPr>
          <p:spPr>
            <a:xfrm>
              <a:off x="3552263" y="4628757"/>
              <a:ext cx="651918" cy="323502"/>
            </a:xfrm>
            <a:prstGeom prst="rect">
              <a:avLst/>
            </a:prstGeom>
            <a:gradFill>
              <a:gsLst>
                <a:gs pos="2000">
                  <a:srgbClr val="66FFFF"/>
                </a:gs>
                <a:gs pos="100000">
                  <a:srgbClr val="33CCCC"/>
                </a:gs>
              </a:gsLst>
              <a:path path="circle">
                <a:fillToRect l="50000" t="50000" r="50000" b="50000"/>
              </a:path>
            </a:gradFill>
            <a:ln w="3175" cap="flat" cmpd="sng" algn="ctr">
              <a:solidFill>
                <a:srgbClr val="33CCCC"/>
              </a:solidFill>
              <a:prstDash val="solid"/>
            </a:ln>
            <a:effectLst>
              <a:outerShdw blurRad="44450" dist="27940" dir="5400000" algn="ctr">
                <a:srgbClr val="000000">
                  <a:alpha val="32000"/>
                </a:srgbClr>
              </a:outerShdw>
              <a:softEdge rad="8255"/>
            </a:effectLst>
            <a:scene3d>
              <a:camera prst="orthographicFront"/>
              <a:lightRig rig="threePt" dir="t"/>
            </a:scene3d>
            <a:sp3d>
              <a:bevelT w="120650" h="31750"/>
            </a:sp3d>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dirty="0" smtClean="0">
                  <a:ln>
                    <a:noFill/>
                  </a:ln>
                  <a:solidFill>
                    <a:prstClr val="black"/>
                  </a:solidFill>
                  <a:effectLst/>
                  <a:uLnTx/>
                  <a:uFillTx/>
                  <a:latin typeface="Arial" panose="020B0604020202020204" pitchFamily="34" charset="0"/>
                </a:rPr>
                <a:t>N1</a:t>
              </a:r>
              <a:endParaRPr kumimoji="0" lang="el-GR" sz="1200" b="1" i="0" u="none" strike="noStrike" kern="0" cap="none" spc="0" normalizeH="0" baseline="0" noProof="0" dirty="0" smtClean="0">
                <a:ln>
                  <a:noFill/>
                </a:ln>
                <a:solidFill>
                  <a:prstClr val="black"/>
                </a:solidFill>
                <a:effectLst/>
                <a:uLnTx/>
                <a:uFillTx/>
                <a:latin typeface="Arial" panose="020B0604020202020204" pitchFamily="34" charset="0"/>
              </a:endParaRPr>
            </a:p>
          </p:txBody>
        </p:sp>
        <p:sp>
          <p:nvSpPr>
            <p:cNvPr id="364" name="Rectangle 363"/>
            <p:cNvSpPr/>
            <p:nvPr/>
          </p:nvSpPr>
          <p:spPr>
            <a:xfrm>
              <a:off x="4411052" y="4628739"/>
              <a:ext cx="1423356" cy="323502"/>
            </a:xfrm>
            <a:prstGeom prst="rect">
              <a:avLst/>
            </a:prstGeom>
            <a:gradFill>
              <a:gsLst>
                <a:gs pos="0">
                  <a:srgbClr val="4BACC6">
                    <a:lumMod val="60000"/>
                    <a:lumOff val="40000"/>
                  </a:srgbClr>
                </a:gs>
                <a:gs pos="72000">
                  <a:srgbClr val="0C42DC"/>
                </a:gs>
              </a:gsLst>
              <a:path path="circle">
                <a:fillToRect l="50000" t="50000" r="50000" b="50000"/>
              </a:path>
            </a:gradFill>
            <a:ln w="3175" cap="flat" cmpd="sng" algn="ctr">
              <a:solidFill>
                <a:srgbClr val="0066FF"/>
              </a:solidFill>
              <a:prstDash val="solid"/>
            </a:ln>
            <a:effectLst>
              <a:outerShdw blurRad="44450" dist="27940" dir="5400000" algn="ctr">
                <a:srgbClr val="000000">
                  <a:alpha val="32000"/>
                </a:srgbClr>
              </a:outerShdw>
              <a:softEdge rad="8255"/>
            </a:effectLst>
            <a:scene3d>
              <a:camera prst="orthographicFront"/>
              <a:lightRig rig="threePt" dir="t"/>
            </a:scene3d>
            <a:sp3d prstMaterial="dkEdge">
              <a:bevelT w="190500" h="38100"/>
            </a:sp3d>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dirty="0" smtClean="0">
                  <a:ln>
                    <a:noFill/>
                  </a:ln>
                  <a:solidFill>
                    <a:prstClr val="black"/>
                  </a:solidFill>
                  <a:effectLst/>
                  <a:uLnTx/>
                  <a:uFillTx/>
                  <a:latin typeface="Arial" panose="020B0604020202020204" pitchFamily="34" charset="0"/>
                </a:rPr>
                <a:t>N2</a:t>
              </a:r>
              <a:endParaRPr kumimoji="0" lang="el-GR" sz="1200" b="1" i="0" u="none" strike="noStrike" kern="0" cap="none" spc="0" normalizeH="0" baseline="0" noProof="0" dirty="0" smtClean="0">
                <a:ln>
                  <a:noFill/>
                </a:ln>
                <a:solidFill>
                  <a:prstClr val="black"/>
                </a:solidFill>
                <a:effectLst/>
                <a:uLnTx/>
                <a:uFillTx/>
                <a:latin typeface="Arial" panose="020B0604020202020204" pitchFamily="34" charset="0"/>
              </a:endParaRPr>
            </a:p>
          </p:txBody>
        </p:sp>
        <p:sp>
          <p:nvSpPr>
            <p:cNvPr id="365" name="Rectangle 364"/>
            <p:cNvSpPr/>
            <p:nvPr/>
          </p:nvSpPr>
          <p:spPr>
            <a:xfrm>
              <a:off x="6257396" y="4628739"/>
              <a:ext cx="1629797" cy="323502"/>
            </a:xfrm>
            <a:prstGeom prst="rect">
              <a:avLst/>
            </a:prstGeom>
            <a:gradFill flip="none" rotWithShape="1">
              <a:gsLst>
                <a:gs pos="0">
                  <a:srgbClr val="1F497D">
                    <a:lumMod val="20000"/>
                    <a:lumOff val="80000"/>
                  </a:srgbClr>
                </a:gs>
                <a:gs pos="64000">
                  <a:srgbClr val="1F497D">
                    <a:lumMod val="40000"/>
                    <a:lumOff val="60000"/>
                  </a:srgbClr>
                </a:gs>
              </a:gsLst>
              <a:path path="circle">
                <a:fillToRect l="50000" t="50000" r="50000" b="50000"/>
              </a:path>
              <a:tileRect/>
            </a:gradFill>
            <a:ln w="25400" cap="flat" cmpd="sng" algn="ctr">
              <a:noFill/>
              <a:prstDash val="solid"/>
            </a:ln>
            <a:effectLst>
              <a:outerShdw blurRad="50800" dist="38100" dir="2700000" algn="tl" rotWithShape="0">
                <a:prstClr val="black">
                  <a:alpha val="40000"/>
                </a:prstClr>
              </a:outerShdw>
              <a:softEdge rad="8255"/>
            </a:effectLst>
            <a:scene3d>
              <a:camera prst="orthographicFront">
                <a:rot lat="0" lon="0" rev="0"/>
              </a:camera>
              <a:lightRig rig="threePt" dir="t"/>
            </a:scene3d>
            <a:sp3d>
              <a:bevelT w="190500" h="38100"/>
              <a:bevelB/>
            </a:sp3d>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dirty="0" smtClean="0">
                  <a:ln>
                    <a:noFill/>
                  </a:ln>
                  <a:solidFill>
                    <a:prstClr val="black"/>
                  </a:solidFill>
                  <a:effectLst/>
                  <a:uLnTx/>
                  <a:uFillTx/>
                  <a:latin typeface="Arial" panose="020B0604020202020204" pitchFamily="34" charset="0"/>
                </a:rPr>
                <a:t>CT</a:t>
              </a:r>
              <a:endParaRPr kumimoji="0" lang="el-GR" sz="1200" b="1" i="0" u="none" strike="noStrike" kern="0" cap="none" spc="0" normalizeH="0" baseline="0" noProof="0" dirty="0" smtClean="0">
                <a:ln>
                  <a:noFill/>
                </a:ln>
                <a:solidFill>
                  <a:prstClr val="black"/>
                </a:solidFill>
                <a:effectLst/>
                <a:uLnTx/>
                <a:uFillTx/>
                <a:latin typeface="Arial" panose="020B0604020202020204" pitchFamily="34" charset="0"/>
              </a:endParaRPr>
            </a:p>
          </p:txBody>
        </p:sp>
      </p:grpSp>
    </p:spTree>
    <p:extLst>
      <p:ext uri="{BB962C8B-B14F-4D97-AF65-F5344CB8AC3E}">
        <p14:creationId xmlns="" xmlns:p14="http://schemas.microsoft.com/office/powerpoint/2010/main" val="319420575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dissolve">
                                      <p:cBhvr>
                                        <p:cTn id="7" dur="1000"/>
                                        <p:tgtEl>
                                          <p:spTgt spid="11"/>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17"/>
                                        </p:tgtEl>
                                        <p:attrNameLst>
                                          <p:attrName>style.visibility</p:attrName>
                                        </p:attrNameLst>
                                      </p:cBhvr>
                                      <p:to>
                                        <p:strVal val="visible"/>
                                      </p:to>
                                    </p:set>
                                    <p:animEffect transition="in" filter="dissolve">
                                      <p:cBhvr>
                                        <p:cTn id="12" dur="1000"/>
                                        <p:tgtEl>
                                          <p:spTgt spid="17"/>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3"/>
                                        </p:tgtEl>
                                        <p:attrNameLst>
                                          <p:attrName>style.visibility</p:attrName>
                                        </p:attrNameLst>
                                      </p:cBhvr>
                                      <p:to>
                                        <p:strVal val="visible"/>
                                      </p:to>
                                    </p:set>
                                    <p:animEffect transition="in" filter="dissolve">
                                      <p:cBhvr>
                                        <p:cTn id="17" dur="10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 name="Table 11"/>
          <p:cNvGraphicFramePr>
            <a:graphicFrameLocks noGrp="1"/>
          </p:cNvGraphicFramePr>
          <p:nvPr>
            <p:extLst>
              <p:ext uri="{D42A27DB-BD31-4B8C-83A1-F6EECF244321}">
                <p14:modId xmlns="" xmlns:p14="http://schemas.microsoft.com/office/powerpoint/2010/main" val="3480201179"/>
              </p:ext>
            </p:extLst>
          </p:nvPr>
        </p:nvGraphicFramePr>
        <p:xfrm>
          <a:off x="-50793" y="1045340"/>
          <a:ext cx="3947887" cy="1044791"/>
        </p:xfrm>
        <a:graphic>
          <a:graphicData uri="http://schemas.openxmlformats.org/drawingml/2006/table">
            <a:tbl>
              <a:tblPr firstRow="1" bandRow="1">
                <a:tableStyleId>{5C22544A-7EE6-4342-B048-85BDC9FD1C3A}</a:tableStyleId>
              </a:tblPr>
              <a:tblGrid>
                <a:gridCol w="1124852"/>
                <a:gridCol w="2823035"/>
              </a:tblGrid>
              <a:tr h="1044791">
                <a:tc>
                  <a:txBody>
                    <a:bodyPr/>
                    <a:lstStyle/>
                    <a:p>
                      <a:pPr algn="ctr"/>
                      <a:r>
                        <a:rPr lang="en-US" sz="1400" b="1" dirty="0" smtClean="0">
                          <a:solidFill>
                            <a:schemeClr val="tx1"/>
                          </a:solidFill>
                          <a:latin typeface="+mn-lt"/>
                          <a:cs typeface="Times New Roman" panose="02020603050405020304" pitchFamily="18" charset="0"/>
                        </a:rPr>
                        <a:t>Ff.g3CPP</a:t>
                      </a:r>
                      <a:endParaRPr lang="el-GR" sz="1400" b="1" dirty="0">
                        <a:solidFill>
                          <a:schemeClr val="tx1"/>
                        </a:solidFill>
                        <a:latin typeface="+mn-lt"/>
                        <a:cs typeface="Times New Roman" panose="02020603050405020304" pitchFamily="18"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l-GR" sz="1400" b="0" dirty="0">
                        <a:solidFill>
                          <a:schemeClr val="tx1"/>
                        </a:solidFill>
                        <a:latin typeface="+mn-lt"/>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13" name="Table 12"/>
          <p:cNvGraphicFramePr>
            <a:graphicFrameLocks noGrp="1"/>
          </p:cNvGraphicFramePr>
          <p:nvPr>
            <p:extLst>
              <p:ext uri="{D42A27DB-BD31-4B8C-83A1-F6EECF244321}">
                <p14:modId xmlns="" xmlns:p14="http://schemas.microsoft.com/office/powerpoint/2010/main" val="3285086810"/>
              </p:ext>
            </p:extLst>
          </p:nvPr>
        </p:nvGraphicFramePr>
        <p:xfrm>
          <a:off x="4472747" y="1045340"/>
          <a:ext cx="4528456" cy="1044791"/>
        </p:xfrm>
        <a:graphic>
          <a:graphicData uri="http://schemas.openxmlformats.org/drawingml/2006/table">
            <a:tbl>
              <a:tblPr firstRow="1" bandRow="1">
                <a:tableStyleId>{5C22544A-7EE6-4342-B048-85BDC9FD1C3A}</a:tableStyleId>
              </a:tblPr>
              <a:tblGrid>
                <a:gridCol w="1306285"/>
                <a:gridCol w="3222171"/>
              </a:tblGrid>
              <a:tr h="1044791">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sz="1400" dirty="0" smtClean="0">
                          <a:solidFill>
                            <a:schemeClr val="tx1"/>
                          </a:solidFill>
                          <a:latin typeface="+mn-lt"/>
                          <a:cs typeface="Times New Roman" panose="02020603050405020304" pitchFamily="18" charset="0"/>
                        </a:rPr>
                        <a:t>Ff.g3g7CPP</a:t>
                      </a:r>
                      <a:endParaRPr lang="el-GR" sz="1400" dirty="0" smtClean="0">
                        <a:solidFill>
                          <a:schemeClr val="tx1"/>
                        </a:solidFill>
                        <a:latin typeface="+mn-lt"/>
                        <a:cs typeface="Times New Roman" panose="02020603050405020304" pitchFamily="18"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l-GR" sz="1400" b="0" dirty="0">
                        <a:solidFill>
                          <a:schemeClr val="tx1"/>
                        </a:solidFill>
                        <a:latin typeface="+mn-lt"/>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14" name="Table 13"/>
          <p:cNvGraphicFramePr>
            <a:graphicFrameLocks noGrp="1"/>
          </p:cNvGraphicFramePr>
          <p:nvPr>
            <p:extLst>
              <p:ext uri="{D42A27DB-BD31-4B8C-83A1-F6EECF244321}">
                <p14:modId xmlns="" xmlns:p14="http://schemas.microsoft.com/office/powerpoint/2010/main" val="516501651"/>
              </p:ext>
            </p:extLst>
          </p:nvPr>
        </p:nvGraphicFramePr>
        <p:xfrm>
          <a:off x="-50793" y="2530145"/>
          <a:ext cx="3947887" cy="1044791"/>
        </p:xfrm>
        <a:graphic>
          <a:graphicData uri="http://schemas.openxmlformats.org/drawingml/2006/table">
            <a:tbl>
              <a:tblPr firstRow="1" bandRow="1">
                <a:tableStyleId>{5C22544A-7EE6-4342-B048-85BDC9FD1C3A}</a:tableStyleId>
              </a:tblPr>
              <a:tblGrid>
                <a:gridCol w="1124852"/>
                <a:gridCol w="2823035"/>
              </a:tblGrid>
              <a:tr h="1044791">
                <a:tc>
                  <a:txBody>
                    <a:bodyPr/>
                    <a:lstStyle/>
                    <a:p>
                      <a:pPr algn="ctr"/>
                      <a:r>
                        <a:rPr lang="en-US" sz="1400" b="1" dirty="0" smtClean="0">
                          <a:solidFill>
                            <a:schemeClr val="tx1"/>
                          </a:solidFill>
                          <a:latin typeface="+mn-lt"/>
                          <a:cs typeface="Times New Roman" panose="02020603050405020304" pitchFamily="18" charset="0"/>
                        </a:rPr>
                        <a:t>Ff.g7CP</a:t>
                      </a:r>
                      <a:endParaRPr lang="el-GR" sz="1400" b="1" dirty="0">
                        <a:solidFill>
                          <a:schemeClr val="tx1"/>
                        </a:solidFill>
                        <a:latin typeface="+mn-lt"/>
                        <a:cs typeface="Times New Roman" panose="02020603050405020304" pitchFamily="18"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l-GR" sz="1400" b="0" dirty="0">
                        <a:solidFill>
                          <a:schemeClr val="tx1"/>
                        </a:solidFill>
                        <a:latin typeface="+mn-lt"/>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15" name="Table 14"/>
          <p:cNvGraphicFramePr>
            <a:graphicFrameLocks noGrp="1"/>
          </p:cNvGraphicFramePr>
          <p:nvPr>
            <p:extLst>
              <p:ext uri="{D42A27DB-BD31-4B8C-83A1-F6EECF244321}">
                <p14:modId xmlns="" xmlns:p14="http://schemas.microsoft.com/office/powerpoint/2010/main" val="2536796340"/>
              </p:ext>
            </p:extLst>
          </p:nvPr>
        </p:nvGraphicFramePr>
        <p:xfrm>
          <a:off x="4472747" y="2530145"/>
          <a:ext cx="4528456" cy="1044791"/>
        </p:xfrm>
        <a:graphic>
          <a:graphicData uri="http://schemas.openxmlformats.org/drawingml/2006/table">
            <a:tbl>
              <a:tblPr firstRow="1" bandRow="1">
                <a:tableStyleId>{5C22544A-7EE6-4342-B048-85BDC9FD1C3A}</a:tableStyleId>
              </a:tblPr>
              <a:tblGrid>
                <a:gridCol w="1306285"/>
                <a:gridCol w="3222171"/>
              </a:tblGrid>
              <a:tr h="1044791">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sz="1400" dirty="0" smtClean="0">
                          <a:solidFill>
                            <a:schemeClr val="tx1"/>
                          </a:solidFill>
                          <a:latin typeface="+mn-lt"/>
                          <a:cs typeface="Times New Roman" panose="02020603050405020304" pitchFamily="18" charset="0"/>
                        </a:rPr>
                        <a:t>Ff.g3g9CPP</a:t>
                      </a:r>
                      <a:endParaRPr lang="el-GR" sz="1400" dirty="0" smtClean="0">
                        <a:solidFill>
                          <a:schemeClr val="tx1"/>
                        </a:solidFill>
                        <a:latin typeface="+mn-lt"/>
                        <a:cs typeface="Times New Roman" panose="02020603050405020304" pitchFamily="18"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l-GR" sz="1400" b="0" dirty="0">
                        <a:solidFill>
                          <a:schemeClr val="tx1"/>
                        </a:solidFill>
                        <a:latin typeface="+mn-lt"/>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16" name="Table 15"/>
          <p:cNvGraphicFramePr>
            <a:graphicFrameLocks noGrp="1"/>
          </p:cNvGraphicFramePr>
          <p:nvPr>
            <p:extLst>
              <p:ext uri="{D42A27DB-BD31-4B8C-83A1-F6EECF244321}">
                <p14:modId xmlns="" xmlns:p14="http://schemas.microsoft.com/office/powerpoint/2010/main" val="440490037"/>
              </p:ext>
            </p:extLst>
          </p:nvPr>
        </p:nvGraphicFramePr>
        <p:xfrm>
          <a:off x="-50793" y="4014950"/>
          <a:ext cx="3947887" cy="1044791"/>
        </p:xfrm>
        <a:graphic>
          <a:graphicData uri="http://schemas.openxmlformats.org/drawingml/2006/table">
            <a:tbl>
              <a:tblPr firstRow="1" bandRow="1">
                <a:tableStyleId>{5C22544A-7EE6-4342-B048-85BDC9FD1C3A}</a:tableStyleId>
              </a:tblPr>
              <a:tblGrid>
                <a:gridCol w="1095823"/>
                <a:gridCol w="2852064"/>
              </a:tblGrid>
              <a:tr h="1044791">
                <a:tc>
                  <a:txBody>
                    <a:bodyPr/>
                    <a:lstStyle/>
                    <a:p>
                      <a:pPr algn="ctr"/>
                      <a:r>
                        <a:rPr lang="en-US" sz="1400" b="1" dirty="0" smtClean="0">
                          <a:solidFill>
                            <a:schemeClr val="tx1"/>
                          </a:solidFill>
                          <a:latin typeface="+mn-lt"/>
                          <a:cs typeface="Times New Roman" panose="02020603050405020304" pitchFamily="18" charset="0"/>
                        </a:rPr>
                        <a:t>Ff.g9CPP</a:t>
                      </a:r>
                      <a:endParaRPr lang="el-GR" sz="1400" b="1" dirty="0">
                        <a:solidFill>
                          <a:schemeClr val="tx1"/>
                        </a:solidFill>
                        <a:latin typeface="+mn-lt"/>
                        <a:cs typeface="Times New Roman" panose="02020603050405020304" pitchFamily="18"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l-GR" sz="1400" b="0" dirty="0">
                        <a:solidFill>
                          <a:schemeClr val="tx1"/>
                        </a:solidFill>
                        <a:latin typeface="+mn-lt"/>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17" name="Table 16"/>
          <p:cNvGraphicFramePr>
            <a:graphicFrameLocks noGrp="1"/>
          </p:cNvGraphicFramePr>
          <p:nvPr>
            <p:extLst>
              <p:ext uri="{D42A27DB-BD31-4B8C-83A1-F6EECF244321}">
                <p14:modId xmlns="" xmlns:p14="http://schemas.microsoft.com/office/powerpoint/2010/main" val="4109300553"/>
              </p:ext>
            </p:extLst>
          </p:nvPr>
        </p:nvGraphicFramePr>
        <p:xfrm>
          <a:off x="4472747" y="4014950"/>
          <a:ext cx="4528456" cy="1044791"/>
        </p:xfrm>
        <a:graphic>
          <a:graphicData uri="http://schemas.openxmlformats.org/drawingml/2006/table">
            <a:tbl>
              <a:tblPr firstRow="1" bandRow="1">
                <a:tableStyleId>{5C22544A-7EE6-4342-B048-85BDC9FD1C3A}</a:tableStyleId>
              </a:tblPr>
              <a:tblGrid>
                <a:gridCol w="1306285"/>
                <a:gridCol w="3222171"/>
              </a:tblGrid>
              <a:tr h="1044791">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sz="1400" dirty="0" smtClean="0">
                          <a:solidFill>
                            <a:schemeClr val="tx1"/>
                          </a:solidFill>
                          <a:latin typeface="+mn-lt"/>
                          <a:cs typeface="Times New Roman" panose="02020603050405020304" pitchFamily="18" charset="0"/>
                        </a:rPr>
                        <a:t>Ff.g7g9CPP</a:t>
                      </a:r>
                      <a:endParaRPr lang="el-GR" sz="1400" dirty="0" smtClean="0">
                        <a:solidFill>
                          <a:schemeClr val="tx1"/>
                        </a:solidFill>
                        <a:latin typeface="+mn-lt"/>
                        <a:cs typeface="Times New Roman" panose="02020603050405020304" pitchFamily="18"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l-GR" sz="1400" b="0" dirty="0">
                        <a:solidFill>
                          <a:schemeClr val="tx1"/>
                        </a:solidFill>
                        <a:latin typeface="+mn-lt"/>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18" name="Table 17"/>
          <p:cNvGraphicFramePr>
            <a:graphicFrameLocks noGrp="1"/>
          </p:cNvGraphicFramePr>
          <p:nvPr>
            <p:extLst>
              <p:ext uri="{D42A27DB-BD31-4B8C-83A1-F6EECF244321}">
                <p14:modId xmlns="" xmlns:p14="http://schemas.microsoft.com/office/powerpoint/2010/main" val="1842518670"/>
              </p:ext>
            </p:extLst>
          </p:nvPr>
        </p:nvGraphicFramePr>
        <p:xfrm>
          <a:off x="4209261" y="5499754"/>
          <a:ext cx="4528456" cy="1044791"/>
        </p:xfrm>
        <a:graphic>
          <a:graphicData uri="http://schemas.openxmlformats.org/drawingml/2006/table">
            <a:tbl>
              <a:tblPr firstRow="1" bandRow="1">
                <a:tableStyleId>{5C22544A-7EE6-4342-B048-85BDC9FD1C3A}</a:tableStyleId>
              </a:tblPr>
              <a:tblGrid>
                <a:gridCol w="1637759"/>
                <a:gridCol w="2890697"/>
              </a:tblGrid>
              <a:tr h="1044791">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sz="1400" dirty="0" smtClean="0">
                          <a:solidFill>
                            <a:schemeClr val="tx1"/>
                          </a:solidFill>
                          <a:latin typeface="+mn-lt"/>
                          <a:cs typeface="Times New Roman" panose="02020603050405020304" pitchFamily="18" charset="0"/>
                        </a:rPr>
                        <a:t>Ff.g3g7g9CPP</a:t>
                      </a:r>
                      <a:endParaRPr lang="el-GR" sz="1400" dirty="0" smtClean="0">
                        <a:solidFill>
                          <a:schemeClr val="tx1"/>
                        </a:solidFill>
                        <a:latin typeface="+mn-lt"/>
                        <a:cs typeface="Times New Roman" panose="02020603050405020304" pitchFamily="18"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l-GR" sz="1400" b="0" dirty="0">
                        <a:solidFill>
                          <a:schemeClr val="tx1"/>
                        </a:solidFill>
                        <a:latin typeface="+mn-lt"/>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r>
            </a:tbl>
          </a:graphicData>
        </a:graphic>
      </p:graphicFrame>
      <p:sp>
        <p:nvSpPr>
          <p:cNvPr id="2" name="Title 1"/>
          <p:cNvSpPr>
            <a:spLocks noGrp="1"/>
          </p:cNvSpPr>
          <p:nvPr>
            <p:ph type="title"/>
          </p:nvPr>
        </p:nvSpPr>
        <p:spPr>
          <a:xfrm>
            <a:off x="685800" y="-159642"/>
            <a:ext cx="7772400" cy="1143000"/>
          </a:xfrm>
        </p:spPr>
        <p:txBody>
          <a:bodyPr/>
          <a:lstStyle/>
          <a:p>
            <a:r>
              <a:rPr lang="en-US" sz="2600" dirty="0" smtClean="0">
                <a:solidFill>
                  <a:srgbClr val="FFFF00"/>
                </a:solidFill>
              </a:rPr>
              <a:t>CPPs Displayed on </a:t>
            </a:r>
            <a:r>
              <a:rPr lang="en-US" sz="2600" dirty="0" err="1" smtClean="0">
                <a:solidFill>
                  <a:srgbClr val="FFFF00"/>
                </a:solidFill>
              </a:rPr>
              <a:t>Inoviral</a:t>
            </a:r>
            <a:r>
              <a:rPr lang="en-US" sz="2600" dirty="0" smtClean="0">
                <a:solidFill>
                  <a:srgbClr val="FFFF00"/>
                </a:solidFill>
              </a:rPr>
              <a:t> </a:t>
            </a:r>
            <a:r>
              <a:rPr lang="en-US" sz="2600" dirty="0">
                <a:solidFill>
                  <a:srgbClr val="FFFF00"/>
                </a:solidFill>
              </a:rPr>
              <a:t>Vectors</a:t>
            </a:r>
            <a:endParaRPr lang="el-GR" dirty="0"/>
          </a:p>
        </p:txBody>
      </p:sp>
      <p:pic>
        <p:nvPicPr>
          <p:cNvPr id="6" name="Picture 2"/>
          <p:cNvPicPr>
            <a:picLocks noChangeAspect="1" noChangeArrowheads="1"/>
          </p:cNvPicPr>
          <p:nvPr/>
        </p:nvPicPr>
        <p:blipFill>
          <a:blip r:embed="rId2" cstate="screen">
            <a:extLst>
              <a:ext uri="{28A0092B-C50C-407E-A947-70E740481C1C}">
                <a14:useLocalDpi xmlns="" xmlns:a14="http://schemas.microsoft.com/office/drawing/2010/main"/>
              </a:ext>
            </a:extLst>
          </a:blip>
          <a:srcRect/>
          <a:stretch>
            <a:fillRect/>
          </a:stretch>
        </p:blipFill>
        <p:spPr bwMode="auto">
          <a:xfrm>
            <a:off x="5632459" y="1129732"/>
            <a:ext cx="3272616" cy="84619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pic>
      <p:pic>
        <p:nvPicPr>
          <p:cNvPr id="7" name="Picture 3"/>
          <p:cNvPicPr>
            <a:picLocks noChangeAspect="1" noChangeArrowheads="1"/>
          </p:cNvPicPr>
          <p:nvPr/>
        </p:nvPicPr>
        <p:blipFill>
          <a:blip r:embed="rId3" cstate="screen">
            <a:extLst>
              <a:ext uri="{28A0092B-C50C-407E-A947-70E740481C1C}">
                <a14:useLocalDpi xmlns="" xmlns:a14="http://schemas.microsoft.com/office/drawing/2010/main"/>
              </a:ext>
            </a:extLst>
          </a:blip>
          <a:srcRect/>
          <a:stretch>
            <a:fillRect/>
          </a:stretch>
        </p:blipFill>
        <p:spPr bwMode="auto">
          <a:xfrm>
            <a:off x="918167" y="1129732"/>
            <a:ext cx="3272616" cy="84619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pic>
      <p:pic>
        <p:nvPicPr>
          <p:cNvPr id="8" name="Picture 4"/>
          <p:cNvPicPr>
            <a:picLocks noChangeAspect="1" noChangeArrowheads="1"/>
          </p:cNvPicPr>
          <p:nvPr/>
        </p:nvPicPr>
        <p:blipFill>
          <a:blip r:embed="rId4" cstate="screen">
            <a:extLst>
              <a:ext uri="{28A0092B-C50C-407E-A947-70E740481C1C}">
                <a14:useLocalDpi xmlns="" xmlns:a14="http://schemas.microsoft.com/office/drawing/2010/main"/>
              </a:ext>
            </a:extLst>
          </a:blip>
          <a:srcRect/>
          <a:stretch>
            <a:fillRect/>
          </a:stretch>
        </p:blipFill>
        <p:spPr bwMode="auto">
          <a:xfrm>
            <a:off x="918167" y="2617089"/>
            <a:ext cx="3272616" cy="84619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pic>
      <p:pic>
        <p:nvPicPr>
          <p:cNvPr id="1029" name="Picture 5"/>
          <p:cNvPicPr>
            <a:picLocks noChangeAspect="1" noChangeArrowheads="1"/>
          </p:cNvPicPr>
          <p:nvPr/>
        </p:nvPicPr>
        <p:blipFill>
          <a:blip r:embed="rId5" cstate="screen">
            <a:extLst>
              <a:ext uri="{28A0092B-C50C-407E-A947-70E740481C1C}">
                <a14:useLocalDpi xmlns="" xmlns:a14="http://schemas.microsoft.com/office/drawing/2010/main"/>
              </a:ext>
            </a:extLst>
          </a:blip>
          <a:srcRect/>
          <a:stretch>
            <a:fillRect/>
          </a:stretch>
        </p:blipFill>
        <p:spPr bwMode="auto">
          <a:xfrm>
            <a:off x="918167" y="4104446"/>
            <a:ext cx="3314073" cy="84619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pic>
      <p:pic>
        <p:nvPicPr>
          <p:cNvPr id="9" name="Picture 6"/>
          <p:cNvPicPr>
            <a:picLocks noChangeAspect="1" noChangeArrowheads="1"/>
          </p:cNvPicPr>
          <p:nvPr/>
        </p:nvPicPr>
        <p:blipFill>
          <a:blip r:embed="rId6" cstate="screen">
            <a:extLst>
              <a:ext uri="{28A0092B-C50C-407E-A947-70E740481C1C}">
                <a14:useLocalDpi xmlns="" xmlns:a14="http://schemas.microsoft.com/office/drawing/2010/main"/>
              </a:ext>
            </a:extLst>
          </a:blip>
          <a:srcRect/>
          <a:stretch>
            <a:fillRect/>
          </a:stretch>
        </p:blipFill>
        <p:spPr bwMode="auto">
          <a:xfrm>
            <a:off x="5632459" y="2617089"/>
            <a:ext cx="3314073" cy="84619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pic>
      <p:pic>
        <p:nvPicPr>
          <p:cNvPr id="10" name="Picture 7"/>
          <p:cNvPicPr>
            <a:picLocks noChangeAspect="1" noChangeArrowheads="1"/>
          </p:cNvPicPr>
          <p:nvPr/>
        </p:nvPicPr>
        <p:blipFill>
          <a:blip r:embed="rId7" cstate="screen">
            <a:extLst>
              <a:ext uri="{28A0092B-C50C-407E-A947-70E740481C1C}">
                <a14:useLocalDpi xmlns="" xmlns:a14="http://schemas.microsoft.com/office/drawing/2010/main"/>
              </a:ext>
            </a:extLst>
          </a:blip>
          <a:srcRect/>
          <a:stretch>
            <a:fillRect/>
          </a:stretch>
        </p:blipFill>
        <p:spPr bwMode="auto">
          <a:xfrm>
            <a:off x="5632459" y="4104446"/>
            <a:ext cx="3314073" cy="84619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pic>
      <p:pic>
        <p:nvPicPr>
          <p:cNvPr id="11" name="Picture 8"/>
          <p:cNvPicPr>
            <a:picLocks noChangeAspect="1" noChangeArrowheads="1"/>
          </p:cNvPicPr>
          <p:nvPr/>
        </p:nvPicPr>
        <p:blipFill>
          <a:blip r:embed="rId8" cstate="screen">
            <a:extLst>
              <a:ext uri="{28A0092B-C50C-407E-A947-70E740481C1C}">
                <a14:useLocalDpi xmlns="" xmlns:a14="http://schemas.microsoft.com/office/drawing/2010/main"/>
              </a:ext>
            </a:extLst>
          </a:blip>
          <a:srcRect/>
          <a:stretch>
            <a:fillRect/>
          </a:stretch>
        </p:blipFill>
        <p:spPr bwMode="auto">
          <a:xfrm>
            <a:off x="5632459" y="5591803"/>
            <a:ext cx="3314073" cy="84619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pic>
    </p:spTree>
    <p:extLst>
      <p:ext uri="{BB962C8B-B14F-4D97-AF65-F5344CB8AC3E}">
        <p14:creationId xmlns="" xmlns:p14="http://schemas.microsoft.com/office/powerpoint/2010/main" val="349387195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dissolve">
                                      <p:cBhvr>
                                        <p:cTn id="7" dur="750"/>
                                        <p:tgtEl>
                                          <p:spTgt spid="12"/>
                                        </p:tgtEl>
                                      </p:cBhvr>
                                    </p:animEffect>
                                  </p:childTnLst>
                                </p:cTn>
                              </p:par>
                            </p:childTnLst>
                          </p:cTn>
                        </p:par>
                        <p:par>
                          <p:cTn id="8" fill="hold">
                            <p:stCondLst>
                              <p:cond delay="750"/>
                            </p:stCondLst>
                            <p:childTnLst>
                              <p:par>
                                <p:cTn id="9" presetID="9" presetClass="entr" presetSubtype="0" fill="hold" nodeType="afterEffect">
                                  <p:stCondLst>
                                    <p:cond delay="0"/>
                                  </p:stCondLst>
                                  <p:childTnLst>
                                    <p:set>
                                      <p:cBhvr>
                                        <p:cTn id="10" dur="1" fill="hold">
                                          <p:stCondLst>
                                            <p:cond delay="0"/>
                                          </p:stCondLst>
                                        </p:cTn>
                                        <p:tgtEl>
                                          <p:spTgt spid="7"/>
                                        </p:tgtEl>
                                        <p:attrNameLst>
                                          <p:attrName>style.visibility</p:attrName>
                                        </p:attrNameLst>
                                      </p:cBhvr>
                                      <p:to>
                                        <p:strVal val="visible"/>
                                      </p:to>
                                    </p:set>
                                    <p:animEffect transition="in" filter="dissolve">
                                      <p:cBhvr>
                                        <p:cTn id="11" dur="1000"/>
                                        <p:tgtEl>
                                          <p:spTgt spid="7"/>
                                        </p:tgtEl>
                                      </p:cBhvr>
                                    </p:animEffect>
                                  </p:childTnLst>
                                </p:cTn>
                              </p:par>
                            </p:childTnLst>
                          </p:cTn>
                        </p:par>
                      </p:childTnLst>
                    </p:cTn>
                  </p:par>
                  <p:par>
                    <p:cTn id="12" fill="hold">
                      <p:stCondLst>
                        <p:cond delay="indefinite"/>
                      </p:stCondLst>
                      <p:childTnLst>
                        <p:par>
                          <p:cTn id="13" fill="hold">
                            <p:stCondLst>
                              <p:cond delay="0"/>
                            </p:stCondLst>
                            <p:childTnLst>
                              <p:par>
                                <p:cTn id="14" presetID="9" presetClass="entr" presetSubtype="0" fill="hold" nodeType="clickEffect">
                                  <p:stCondLst>
                                    <p:cond delay="0"/>
                                  </p:stCondLst>
                                  <p:childTnLst>
                                    <p:set>
                                      <p:cBhvr>
                                        <p:cTn id="15" dur="1" fill="hold">
                                          <p:stCondLst>
                                            <p:cond delay="0"/>
                                          </p:stCondLst>
                                        </p:cTn>
                                        <p:tgtEl>
                                          <p:spTgt spid="14"/>
                                        </p:tgtEl>
                                        <p:attrNameLst>
                                          <p:attrName>style.visibility</p:attrName>
                                        </p:attrNameLst>
                                      </p:cBhvr>
                                      <p:to>
                                        <p:strVal val="visible"/>
                                      </p:to>
                                    </p:set>
                                    <p:animEffect transition="in" filter="dissolve">
                                      <p:cBhvr>
                                        <p:cTn id="16" dur="750"/>
                                        <p:tgtEl>
                                          <p:spTgt spid="14"/>
                                        </p:tgtEl>
                                      </p:cBhvr>
                                    </p:animEffect>
                                  </p:childTnLst>
                                </p:cTn>
                              </p:par>
                            </p:childTnLst>
                          </p:cTn>
                        </p:par>
                        <p:par>
                          <p:cTn id="17" fill="hold">
                            <p:stCondLst>
                              <p:cond delay="750"/>
                            </p:stCondLst>
                            <p:childTnLst>
                              <p:par>
                                <p:cTn id="18" presetID="9" presetClass="entr" presetSubtype="0" fill="hold" nodeType="afterEffect">
                                  <p:stCondLst>
                                    <p:cond delay="0"/>
                                  </p:stCondLst>
                                  <p:childTnLst>
                                    <p:set>
                                      <p:cBhvr>
                                        <p:cTn id="19" dur="1" fill="hold">
                                          <p:stCondLst>
                                            <p:cond delay="0"/>
                                          </p:stCondLst>
                                        </p:cTn>
                                        <p:tgtEl>
                                          <p:spTgt spid="8"/>
                                        </p:tgtEl>
                                        <p:attrNameLst>
                                          <p:attrName>style.visibility</p:attrName>
                                        </p:attrNameLst>
                                      </p:cBhvr>
                                      <p:to>
                                        <p:strVal val="visible"/>
                                      </p:to>
                                    </p:set>
                                    <p:animEffect transition="in" filter="dissolve">
                                      <p:cBhvr>
                                        <p:cTn id="20" dur="1000"/>
                                        <p:tgtEl>
                                          <p:spTgt spid="8"/>
                                        </p:tgtEl>
                                      </p:cBhvr>
                                    </p:animEffect>
                                  </p:childTnLst>
                                </p:cTn>
                              </p:par>
                            </p:childTnLst>
                          </p:cTn>
                        </p:par>
                      </p:childTnLst>
                    </p:cTn>
                  </p:par>
                  <p:par>
                    <p:cTn id="21" fill="hold">
                      <p:stCondLst>
                        <p:cond delay="indefinite"/>
                      </p:stCondLst>
                      <p:childTnLst>
                        <p:par>
                          <p:cTn id="22" fill="hold">
                            <p:stCondLst>
                              <p:cond delay="0"/>
                            </p:stCondLst>
                            <p:childTnLst>
                              <p:par>
                                <p:cTn id="23" presetID="9" presetClass="entr" presetSubtype="0" fill="hold" nodeType="clickEffect">
                                  <p:stCondLst>
                                    <p:cond delay="0"/>
                                  </p:stCondLst>
                                  <p:childTnLst>
                                    <p:set>
                                      <p:cBhvr>
                                        <p:cTn id="24" dur="1" fill="hold">
                                          <p:stCondLst>
                                            <p:cond delay="0"/>
                                          </p:stCondLst>
                                        </p:cTn>
                                        <p:tgtEl>
                                          <p:spTgt spid="16"/>
                                        </p:tgtEl>
                                        <p:attrNameLst>
                                          <p:attrName>style.visibility</p:attrName>
                                        </p:attrNameLst>
                                      </p:cBhvr>
                                      <p:to>
                                        <p:strVal val="visible"/>
                                      </p:to>
                                    </p:set>
                                    <p:animEffect transition="in" filter="dissolve">
                                      <p:cBhvr>
                                        <p:cTn id="25" dur="750"/>
                                        <p:tgtEl>
                                          <p:spTgt spid="16"/>
                                        </p:tgtEl>
                                      </p:cBhvr>
                                    </p:animEffect>
                                  </p:childTnLst>
                                </p:cTn>
                              </p:par>
                            </p:childTnLst>
                          </p:cTn>
                        </p:par>
                        <p:par>
                          <p:cTn id="26" fill="hold">
                            <p:stCondLst>
                              <p:cond delay="750"/>
                            </p:stCondLst>
                            <p:childTnLst>
                              <p:par>
                                <p:cTn id="27" presetID="9" presetClass="entr" presetSubtype="0" fill="hold" nodeType="afterEffect">
                                  <p:stCondLst>
                                    <p:cond delay="0"/>
                                  </p:stCondLst>
                                  <p:childTnLst>
                                    <p:set>
                                      <p:cBhvr>
                                        <p:cTn id="28" dur="1" fill="hold">
                                          <p:stCondLst>
                                            <p:cond delay="0"/>
                                          </p:stCondLst>
                                        </p:cTn>
                                        <p:tgtEl>
                                          <p:spTgt spid="1029"/>
                                        </p:tgtEl>
                                        <p:attrNameLst>
                                          <p:attrName>style.visibility</p:attrName>
                                        </p:attrNameLst>
                                      </p:cBhvr>
                                      <p:to>
                                        <p:strVal val="visible"/>
                                      </p:to>
                                    </p:set>
                                    <p:animEffect transition="in" filter="dissolve">
                                      <p:cBhvr>
                                        <p:cTn id="29" dur="1000"/>
                                        <p:tgtEl>
                                          <p:spTgt spid="1029"/>
                                        </p:tgtEl>
                                      </p:cBhvr>
                                    </p:animEffect>
                                  </p:childTnLst>
                                </p:cTn>
                              </p:par>
                            </p:childTnLst>
                          </p:cTn>
                        </p:par>
                      </p:childTnLst>
                    </p:cTn>
                  </p:par>
                  <p:par>
                    <p:cTn id="30" fill="hold">
                      <p:stCondLst>
                        <p:cond delay="indefinite"/>
                      </p:stCondLst>
                      <p:childTnLst>
                        <p:par>
                          <p:cTn id="31" fill="hold">
                            <p:stCondLst>
                              <p:cond delay="0"/>
                            </p:stCondLst>
                            <p:childTnLst>
                              <p:par>
                                <p:cTn id="32" presetID="9" presetClass="entr" presetSubtype="0" fill="hold" nodeType="clickEffect">
                                  <p:stCondLst>
                                    <p:cond delay="0"/>
                                  </p:stCondLst>
                                  <p:childTnLst>
                                    <p:set>
                                      <p:cBhvr>
                                        <p:cTn id="33" dur="1" fill="hold">
                                          <p:stCondLst>
                                            <p:cond delay="0"/>
                                          </p:stCondLst>
                                        </p:cTn>
                                        <p:tgtEl>
                                          <p:spTgt spid="13"/>
                                        </p:tgtEl>
                                        <p:attrNameLst>
                                          <p:attrName>style.visibility</p:attrName>
                                        </p:attrNameLst>
                                      </p:cBhvr>
                                      <p:to>
                                        <p:strVal val="visible"/>
                                      </p:to>
                                    </p:set>
                                    <p:animEffect transition="in" filter="dissolve">
                                      <p:cBhvr>
                                        <p:cTn id="34" dur="750"/>
                                        <p:tgtEl>
                                          <p:spTgt spid="13"/>
                                        </p:tgtEl>
                                      </p:cBhvr>
                                    </p:animEffect>
                                  </p:childTnLst>
                                </p:cTn>
                              </p:par>
                            </p:childTnLst>
                          </p:cTn>
                        </p:par>
                        <p:par>
                          <p:cTn id="35" fill="hold">
                            <p:stCondLst>
                              <p:cond delay="750"/>
                            </p:stCondLst>
                            <p:childTnLst>
                              <p:par>
                                <p:cTn id="36" presetID="9" presetClass="entr" presetSubtype="0" fill="hold" nodeType="afterEffect">
                                  <p:stCondLst>
                                    <p:cond delay="0"/>
                                  </p:stCondLst>
                                  <p:childTnLst>
                                    <p:set>
                                      <p:cBhvr>
                                        <p:cTn id="37" dur="1" fill="hold">
                                          <p:stCondLst>
                                            <p:cond delay="0"/>
                                          </p:stCondLst>
                                        </p:cTn>
                                        <p:tgtEl>
                                          <p:spTgt spid="6"/>
                                        </p:tgtEl>
                                        <p:attrNameLst>
                                          <p:attrName>style.visibility</p:attrName>
                                        </p:attrNameLst>
                                      </p:cBhvr>
                                      <p:to>
                                        <p:strVal val="visible"/>
                                      </p:to>
                                    </p:set>
                                    <p:animEffect transition="in" filter="dissolve">
                                      <p:cBhvr>
                                        <p:cTn id="38" dur="1000"/>
                                        <p:tgtEl>
                                          <p:spTgt spid="6"/>
                                        </p:tgtEl>
                                      </p:cBhvr>
                                    </p:animEffect>
                                  </p:childTnLst>
                                </p:cTn>
                              </p:par>
                            </p:childTnLst>
                          </p:cTn>
                        </p:par>
                      </p:childTnLst>
                    </p:cTn>
                  </p:par>
                  <p:par>
                    <p:cTn id="39" fill="hold">
                      <p:stCondLst>
                        <p:cond delay="indefinite"/>
                      </p:stCondLst>
                      <p:childTnLst>
                        <p:par>
                          <p:cTn id="40" fill="hold">
                            <p:stCondLst>
                              <p:cond delay="0"/>
                            </p:stCondLst>
                            <p:childTnLst>
                              <p:par>
                                <p:cTn id="41" presetID="9" presetClass="entr" presetSubtype="0" fill="hold" nodeType="clickEffect">
                                  <p:stCondLst>
                                    <p:cond delay="0"/>
                                  </p:stCondLst>
                                  <p:childTnLst>
                                    <p:set>
                                      <p:cBhvr>
                                        <p:cTn id="42" dur="1" fill="hold">
                                          <p:stCondLst>
                                            <p:cond delay="0"/>
                                          </p:stCondLst>
                                        </p:cTn>
                                        <p:tgtEl>
                                          <p:spTgt spid="15"/>
                                        </p:tgtEl>
                                        <p:attrNameLst>
                                          <p:attrName>style.visibility</p:attrName>
                                        </p:attrNameLst>
                                      </p:cBhvr>
                                      <p:to>
                                        <p:strVal val="visible"/>
                                      </p:to>
                                    </p:set>
                                    <p:animEffect transition="in" filter="dissolve">
                                      <p:cBhvr>
                                        <p:cTn id="43" dur="750"/>
                                        <p:tgtEl>
                                          <p:spTgt spid="15"/>
                                        </p:tgtEl>
                                      </p:cBhvr>
                                    </p:animEffect>
                                  </p:childTnLst>
                                </p:cTn>
                              </p:par>
                            </p:childTnLst>
                          </p:cTn>
                        </p:par>
                        <p:par>
                          <p:cTn id="44" fill="hold">
                            <p:stCondLst>
                              <p:cond delay="750"/>
                            </p:stCondLst>
                            <p:childTnLst>
                              <p:par>
                                <p:cTn id="45" presetID="9" presetClass="entr" presetSubtype="0" fill="hold" nodeType="afterEffect">
                                  <p:stCondLst>
                                    <p:cond delay="0"/>
                                  </p:stCondLst>
                                  <p:childTnLst>
                                    <p:set>
                                      <p:cBhvr>
                                        <p:cTn id="46" dur="1" fill="hold">
                                          <p:stCondLst>
                                            <p:cond delay="0"/>
                                          </p:stCondLst>
                                        </p:cTn>
                                        <p:tgtEl>
                                          <p:spTgt spid="9"/>
                                        </p:tgtEl>
                                        <p:attrNameLst>
                                          <p:attrName>style.visibility</p:attrName>
                                        </p:attrNameLst>
                                      </p:cBhvr>
                                      <p:to>
                                        <p:strVal val="visible"/>
                                      </p:to>
                                    </p:set>
                                    <p:animEffect transition="in" filter="dissolve">
                                      <p:cBhvr>
                                        <p:cTn id="47" dur="1000"/>
                                        <p:tgtEl>
                                          <p:spTgt spid="9"/>
                                        </p:tgtEl>
                                      </p:cBhvr>
                                    </p:animEffect>
                                  </p:childTnLst>
                                </p:cTn>
                              </p:par>
                            </p:childTnLst>
                          </p:cTn>
                        </p:par>
                      </p:childTnLst>
                    </p:cTn>
                  </p:par>
                  <p:par>
                    <p:cTn id="48" fill="hold">
                      <p:stCondLst>
                        <p:cond delay="indefinite"/>
                      </p:stCondLst>
                      <p:childTnLst>
                        <p:par>
                          <p:cTn id="49" fill="hold">
                            <p:stCondLst>
                              <p:cond delay="0"/>
                            </p:stCondLst>
                            <p:childTnLst>
                              <p:par>
                                <p:cTn id="50" presetID="9" presetClass="entr" presetSubtype="0" fill="hold" nodeType="clickEffect">
                                  <p:stCondLst>
                                    <p:cond delay="0"/>
                                  </p:stCondLst>
                                  <p:childTnLst>
                                    <p:set>
                                      <p:cBhvr>
                                        <p:cTn id="51" dur="1" fill="hold">
                                          <p:stCondLst>
                                            <p:cond delay="0"/>
                                          </p:stCondLst>
                                        </p:cTn>
                                        <p:tgtEl>
                                          <p:spTgt spid="17"/>
                                        </p:tgtEl>
                                        <p:attrNameLst>
                                          <p:attrName>style.visibility</p:attrName>
                                        </p:attrNameLst>
                                      </p:cBhvr>
                                      <p:to>
                                        <p:strVal val="visible"/>
                                      </p:to>
                                    </p:set>
                                    <p:animEffect transition="in" filter="dissolve">
                                      <p:cBhvr>
                                        <p:cTn id="52" dur="750"/>
                                        <p:tgtEl>
                                          <p:spTgt spid="17"/>
                                        </p:tgtEl>
                                      </p:cBhvr>
                                    </p:animEffect>
                                  </p:childTnLst>
                                </p:cTn>
                              </p:par>
                            </p:childTnLst>
                          </p:cTn>
                        </p:par>
                        <p:par>
                          <p:cTn id="53" fill="hold">
                            <p:stCondLst>
                              <p:cond delay="750"/>
                            </p:stCondLst>
                            <p:childTnLst>
                              <p:par>
                                <p:cTn id="54" presetID="9" presetClass="entr" presetSubtype="0" fill="hold" nodeType="afterEffect">
                                  <p:stCondLst>
                                    <p:cond delay="0"/>
                                  </p:stCondLst>
                                  <p:childTnLst>
                                    <p:set>
                                      <p:cBhvr>
                                        <p:cTn id="55" dur="1" fill="hold">
                                          <p:stCondLst>
                                            <p:cond delay="0"/>
                                          </p:stCondLst>
                                        </p:cTn>
                                        <p:tgtEl>
                                          <p:spTgt spid="10"/>
                                        </p:tgtEl>
                                        <p:attrNameLst>
                                          <p:attrName>style.visibility</p:attrName>
                                        </p:attrNameLst>
                                      </p:cBhvr>
                                      <p:to>
                                        <p:strVal val="visible"/>
                                      </p:to>
                                    </p:set>
                                    <p:animEffect transition="in" filter="dissolve">
                                      <p:cBhvr>
                                        <p:cTn id="56" dur="1000"/>
                                        <p:tgtEl>
                                          <p:spTgt spid="10"/>
                                        </p:tgtEl>
                                      </p:cBhvr>
                                    </p:animEffect>
                                  </p:childTnLst>
                                </p:cTn>
                              </p:par>
                            </p:childTnLst>
                          </p:cTn>
                        </p:par>
                      </p:childTnLst>
                    </p:cTn>
                  </p:par>
                  <p:par>
                    <p:cTn id="57" fill="hold">
                      <p:stCondLst>
                        <p:cond delay="indefinite"/>
                      </p:stCondLst>
                      <p:childTnLst>
                        <p:par>
                          <p:cTn id="58" fill="hold">
                            <p:stCondLst>
                              <p:cond delay="0"/>
                            </p:stCondLst>
                            <p:childTnLst>
                              <p:par>
                                <p:cTn id="59" presetID="9" presetClass="entr" presetSubtype="0" fill="hold" nodeType="clickEffect">
                                  <p:stCondLst>
                                    <p:cond delay="0"/>
                                  </p:stCondLst>
                                  <p:childTnLst>
                                    <p:set>
                                      <p:cBhvr>
                                        <p:cTn id="60" dur="1" fill="hold">
                                          <p:stCondLst>
                                            <p:cond delay="0"/>
                                          </p:stCondLst>
                                        </p:cTn>
                                        <p:tgtEl>
                                          <p:spTgt spid="18"/>
                                        </p:tgtEl>
                                        <p:attrNameLst>
                                          <p:attrName>style.visibility</p:attrName>
                                        </p:attrNameLst>
                                      </p:cBhvr>
                                      <p:to>
                                        <p:strVal val="visible"/>
                                      </p:to>
                                    </p:set>
                                    <p:animEffect transition="in" filter="dissolve">
                                      <p:cBhvr>
                                        <p:cTn id="61" dur="750"/>
                                        <p:tgtEl>
                                          <p:spTgt spid="18"/>
                                        </p:tgtEl>
                                      </p:cBhvr>
                                    </p:animEffect>
                                  </p:childTnLst>
                                </p:cTn>
                              </p:par>
                            </p:childTnLst>
                          </p:cTn>
                        </p:par>
                        <p:par>
                          <p:cTn id="62" fill="hold">
                            <p:stCondLst>
                              <p:cond delay="750"/>
                            </p:stCondLst>
                            <p:childTnLst>
                              <p:par>
                                <p:cTn id="63" presetID="9" presetClass="entr" presetSubtype="0" fill="hold" nodeType="afterEffect">
                                  <p:stCondLst>
                                    <p:cond delay="0"/>
                                  </p:stCondLst>
                                  <p:childTnLst>
                                    <p:set>
                                      <p:cBhvr>
                                        <p:cTn id="64" dur="1" fill="hold">
                                          <p:stCondLst>
                                            <p:cond delay="0"/>
                                          </p:stCondLst>
                                        </p:cTn>
                                        <p:tgtEl>
                                          <p:spTgt spid="11"/>
                                        </p:tgtEl>
                                        <p:attrNameLst>
                                          <p:attrName>style.visibility</p:attrName>
                                        </p:attrNameLst>
                                      </p:cBhvr>
                                      <p:to>
                                        <p:strVal val="visible"/>
                                      </p:to>
                                    </p:set>
                                    <p:animEffect transition="in" filter="dissolve">
                                      <p:cBhvr>
                                        <p:cTn id="65" dur="10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362" name="Rectangle 2"/>
          <p:cNvSpPr>
            <a:spLocks noGrp="1" noChangeArrowheads="1"/>
          </p:cNvSpPr>
          <p:nvPr>
            <p:ph type="ctrTitle"/>
          </p:nvPr>
        </p:nvSpPr>
        <p:spPr>
          <a:xfrm>
            <a:off x="173038" y="949994"/>
            <a:ext cx="8797925" cy="1257300"/>
          </a:xfrm>
        </p:spPr>
        <p:txBody>
          <a:bodyPr/>
          <a:lstStyle/>
          <a:p>
            <a:pPr eaLnBrk="1" hangingPunct="1">
              <a:defRPr/>
            </a:pPr>
            <a:r>
              <a:rPr lang="en-US" sz="2800" b="0" dirty="0" smtClean="0">
                <a:solidFill>
                  <a:srgbClr val="FFFF00"/>
                </a:solidFill>
                <a:latin typeface="Arial Unicode MS" pitchFamily="34" charset="-128"/>
                <a:ea typeface="Arial Unicode MS" pitchFamily="34" charset="-128"/>
                <a:cs typeface="Arial Unicode MS" pitchFamily="34" charset="-128"/>
              </a:rPr>
              <a:t>“</a:t>
            </a:r>
            <a:r>
              <a:rPr lang="en-US" sz="2800" b="0" dirty="0" err="1" smtClean="0">
                <a:solidFill>
                  <a:srgbClr val="FFFF00"/>
                </a:solidFill>
                <a:latin typeface="Arial Unicode MS" pitchFamily="34" charset="-128"/>
                <a:ea typeface="Arial Unicode MS" pitchFamily="34" charset="-128"/>
                <a:cs typeface="Arial Unicode MS" pitchFamily="34" charset="-128"/>
              </a:rPr>
              <a:t>Oser</a:t>
            </a:r>
            <a:r>
              <a:rPr lang="en-US" sz="2800" b="0" dirty="0" smtClean="0">
                <a:solidFill>
                  <a:srgbClr val="FFFF00"/>
                </a:solidFill>
                <a:latin typeface="Arial Unicode MS" pitchFamily="34" charset="-128"/>
                <a:ea typeface="Arial Unicode MS" pitchFamily="34" charset="-128"/>
                <a:cs typeface="Arial Unicode MS" pitchFamily="34" charset="-128"/>
              </a:rPr>
              <a:t> </a:t>
            </a:r>
            <a:r>
              <a:rPr lang="en-US" sz="2800" b="0" dirty="0" err="1" smtClean="0">
                <a:solidFill>
                  <a:srgbClr val="FFFF00"/>
                </a:solidFill>
                <a:latin typeface="Arial Unicode MS" pitchFamily="34" charset="-128"/>
                <a:ea typeface="Arial Unicode MS" pitchFamily="34" charset="-128"/>
                <a:cs typeface="Arial Unicode MS" pitchFamily="34" charset="-128"/>
              </a:rPr>
              <a:t>Toujours</a:t>
            </a:r>
            <a:r>
              <a:rPr lang="en-US" sz="2800" b="0" dirty="0" smtClean="0">
                <a:solidFill>
                  <a:srgbClr val="FFFF00"/>
                </a:solidFill>
                <a:latin typeface="Arial Unicode MS" pitchFamily="34" charset="-128"/>
                <a:ea typeface="Arial Unicode MS" pitchFamily="34" charset="-128"/>
                <a:cs typeface="Arial Unicode MS" pitchFamily="34" charset="-128"/>
              </a:rPr>
              <a:t>, </a:t>
            </a:r>
            <a:r>
              <a:rPr lang="en-US" sz="2800" b="0" dirty="0" err="1" smtClean="0">
                <a:solidFill>
                  <a:srgbClr val="FFFF00"/>
                </a:solidFill>
                <a:latin typeface="Arial Unicode MS" pitchFamily="34" charset="-128"/>
                <a:ea typeface="Arial Unicode MS" pitchFamily="34" charset="-128"/>
                <a:cs typeface="Arial Unicode MS" pitchFamily="34" charset="-128"/>
              </a:rPr>
              <a:t>douter</a:t>
            </a:r>
            <a:r>
              <a:rPr lang="en-US" sz="2800" b="0" dirty="0" smtClean="0">
                <a:solidFill>
                  <a:srgbClr val="FFFF00"/>
                </a:solidFill>
                <a:latin typeface="Arial Unicode MS" pitchFamily="34" charset="-128"/>
                <a:ea typeface="Arial Unicode MS" pitchFamily="34" charset="-128"/>
                <a:cs typeface="Arial Unicode MS" pitchFamily="34" charset="-128"/>
              </a:rPr>
              <a:t> </a:t>
            </a:r>
            <a:r>
              <a:rPr lang="en-US" sz="2800" b="0" dirty="0" err="1" smtClean="0">
                <a:solidFill>
                  <a:srgbClr val="FFFF00"/>
                </a:solidFill>
                <a:latin typeface="Arial Unicode MS" pitchFamily="34" charset="-128"/>
                <a:ea typeface="Arial Unicode MS" pitchFamily="34" charset="-128"/>
                <a:cs typeface="Arial Unicode MS" pitchFamily="34" charset="-128"/>
              </a:rPr>
              <a:t>parfois</a:t>
            </a:r>
            <a:r>
              <a:rPr lang="en-US" sz="2800" b="0" dirty="0" smtClean="0">
                <a:solidFill>
                  <a:srgbClr val="FFFF00"/>
                </a:solidFill>
                <a:latin typeface="Arial Unicode MS" pitchFamily="34" charset="-128"/>
                <a:ea typeface="Arial Unicode MS" pitchFamily="34" charset="-128"/>
                <a:cs typeface="Arial Unicode MS" pitchFamily="34" charset="-128"/>
              </a:rPr>
              <a:t> ne </a:t>
            </a:r>
            <a:r>
              <a:rPr lang="en-US" sz="2800" b="0" dirty="0" err="1" smtClean="0">
                <a:solidFill>
                  <a:srgbClr val="FFFF00"/>
                </a:solidFill>
                <a:latin typeface="Arial Unicode MS" pitchFamily="34" charset="-128"/>
                <a:ea typeface="Arial Unicode MS" pitchFamily="34" charset="-128"/>
                <a:cs typeface="Arial Unicode MS" pitchFamily="34" charset="-128"/>
              </a:rPr>
              <a:t>renoncer</a:t>
            </a:r>
            <a:r>
              <a:rPr lang="en-US" sz="2800" b="0" dirty="0" smtClean="0">
                <a:solidFill>
                  <a:srgbClr val="FFFF00"/>
                </a:solidFill>
                <a:latin typeface="Arial Unicode MS" pitchFamily="34" charset="-128"/>
                <a:ea typeface="Arial Unicode MS" pitchFamily="34" charset="-128"/>
                <a:cs typeface="Arial Unicode MS" pitchFamily="34" charset="-128"/>
              </a:rPr>
              <a:t> </a:t>
            </a:r>
            <a:r>
              <a:rPr lang="en-US" sz="2800" b="0" dirty="0" err="1" smtClean="0">
                <a:solidFill>
                  <a:srgbClr val="FFFF00"/>
                </a:solidFill>
                <a:latin typeface="Arial Unicode MS" pitchFamily="34" charset="-128"/>
                <a:ea typeface="Arial Unicode MS" pitchFamily="34" charset="-128"/>
                <a:cs typeface="Arial Unicode MS" pitchFamily="34" charset="-128"/>
              </a:rPr>
              <a:t>jamais</a:t>
            </a:r>
            <a:r>
              <a:rPr lang="en-US" sz="2800" b="0" dirty="0" smtClean="0">
                <a:solidFill>
                  <a:srgbClr val="FFFF00"/>
                </a:solidFill>
                <a:latin typeface="Arial Unicode MS" pitchFamily="34" charset="-128"/>
                <a:ea typeface="Arial Unicode MS" pitchFamily="34" charset="-128"/>
                <a:cs typeface="Arial Unicode MS" pitchFamily="34" charset="-128"/>
              </a:rPr>
              <a:t>”</a:t>
            </a:r>
            <a:br>
              <a:rPr lang="en-US" sz="2800" b="0" dirty="0" smtClean="0">
                <a:solidFill>
                  <a:srgbClr val="FFFF00"/>
                </a:solidFill>
                <a:latin typeface="Arial Unicode MS" pitchFamily="34" charset="-128"/>
                <a:ea typeface="Arial Unicode MS" pitchFamily="34" charset="-128"/>
                <a:cs typeface="Arial Unicode MS" pitchFamily="34" charset="-128"/>
              </a:rPr>
            </a:br>
            <a:r>
              <a:rPr lang="en-US" sz="2800" b="0" dirty="0" smtClean="0">
                <a:solidFill>
                  <a:srgbClr val="FFFF00"/>
                </a:solidFill>
                <a:latin typeface="Arial Unicode MS" pitchFamily="34" charset="-128"/>
              </a:rPr>
              <a:t/>
            </a:r>
            <a:br>
              <a:rPr lang="en-US" sz="2800" b="0" dirty="0" smtClean="0">
                <a:solidFill>
                  <a:srgbClr val="FFFF00"/>
                </a:solidFill>
                <a:latin typeface="Arial Unicode MS" pitchFamily="34" charset="-128"/>
              </a:rPr>
            </a:br>
            <a:endParaRPr lang="el-GR" sz="2800" b="0" dirty="0" smtClean="0">
              <a:solidFill>
                <a:srgbClr val="FFFF00"/>
              </a:solidFill>
              <a:effectLst>
                <a:outerShdw blurRad="38100" dist="38100" dir="2700000" algn="tl">
                  <a:srgbClr val="000000"/>
                </a:outerShdw>
              </a:effectLst>
            </a:endParaRPr>
          </a:p>
        </p:txBody>
      </p:sp>
      <p:sp>
        <p:nvSpPr>
          <p:cNvPr id="10" name="AutoShape 16"/>
          <p:cNvSpPr>
            <a:spLocks noChangeAspect="1" noChangeArrowheads="1" noTextEdit="1"/>
          </p:cNvSpPr>
          <p:nvPr/>
        </p:nvSpPr>
        <p:spPr bwMode="auto">
          <a:xfrm>
            <a:off x="2717800" y="365125"/>
            <a:ext cx="3398838" cy="722313"/>
          </a:xfrm>
          <a:prstGeom prst="rect">
            <a:avLst/>
          </a:prstGeom>
          <a:noFill/>
          <a:ln w="9525">
            <a:noFill/>
            <a:miter lim="800000"/>
            <a:headEnd/>
            <a:tailEnd/>
          </a:ln>
        </p:spPr>
        <p:txBody>
          <a:bodyPr/>
          <a:lstStyle/>
          <a:p>
            <a:pPr>
              <a:buFontTx/>
              <a:buChar char="•"/>
              <a:defRPr/>
            </a:pPr>
            <a:endParaRPr lang="en-US">
              <a:solidFill>
                <a:srgbClr val="FFFFFF"/>
              </a:solidFill>
              <a:effectLst>
                <a:outerShdw blurRad="38100" dist="38100" dir="2700000" algn="tl">
                  <a:srgbClr val="000000">
                    <a:alpha val="43137"/>
                  </a:srgbClr>
                </a:outerShdw>
              </a:effectLst>
            </a:endParaRPr>
          </a:p>
        </p:txBody>
      </p:sp>
      <p:sp>
        <p:nvSpPr>
          <p:cNvPr id="7" name="Rectangle 2"/>
          <p:cNvSpPr txBox="1">
            <a:spLocks noChangeArrowheads="1"/>
          </p:cNvSpPr>
          <p:nvPr/>
        </p:nvSpPr>
        <p:spPr bwMode="auto">
          <a:xfrm>
            <a:off x="231775" y="2183031"/>
            <a:ext cx="8797925" cy="1341438"/>
          </a:xfrm>
          <a:prstGeom prst="rect">
            <a:avLst/>
          </a:prstGeom>
          <a:noFill/>
          <a:ln w="9525">
            <a:noFill/>
            <a:miter lim="800000"/>
            <a:headEnd/>
            <a:tailEnd/>
          </a:ln>
        </p:spPr>
        <p:txBody>
          <a:bodyPr anchor="ctr"/>
          <a:lstStyle/>
          <a:p>
            <a:pPr algn="ctr">
              <a:defRPr/>
            </a:pPr>
            <a:r>
              <a:rPr lang="en-US" sz="2600" kern="0" dirty="0" smtClean="0">
                <a:solidFill>
                  <a:srgbClr val="FFFF00"/>
                </a:solidFill>
                <a:latin typeface="Arial Unicode MS" pitchFamily="34" charset="-128"/>
                <a:ea typeface="Arial Unicode MS" pitchFamily="34" charset="-128"/>
                <a:cs typeface="Arial Unicode MS" pitchFamily="34" charset="-128"/>
              </a:rPr>
              <a:t>“</a:t>
            </a:r>
            <a:r>
              <a:rPr lang="en-US" sz="2400" dirty="0" smtClean="0">
                <a:solidFill>
                  <a:srgbClr val="FFFF00"/>
                </a:solidFill>
                <a:latin typeface="Arial Unicode MS" pitchFamily="34" charset="-128"/>
                <a:ea typeface="Arial Unicode MS" pitchFamily="34" charset="-128"/>
                <a:cs typeface="Arial Unicode MS" pitchFamily="34" charset="-128"/>
              </a:rPr>
              <a:t>Always dare, doubt at times, but never quit</a:t>
            </a:r>
            <a:r>
              <a:rPr lang="en-US" sz="2600" kern="0" dirty="0" smtClean="0">
                <a:solidFill>
                  <a:srgbClr val="FFFF00"/>
                </a:solidFill>
                <a:latin typeface="Arial Unicode MS" pitchFamily="34" charset="-128"/>
                <a:ea typeface="Arial Unicode MS" pitchFamily="34" charset="-128"/>
                <a:cs typeface="Arial Unicode MS" pitchFamily="34" charset="-128"/>
              </a:rPr>
              <a:t>”</a:t>
            </a:r>
            <a:endParaRPr lang="en-US" sz="2600" kern="0" dirty="0">
              <a:solidFill>
                <a:srgbClr val="FFFF00"/>
              </a:solidFill>
              <a:latin typeface="Arial Unicode MS" pitchFamily="34" charset="-128"/>
              <a:ea typeface="Arial Unicode MS" pitchFamily="34" charset="-128"/>
              <a:cs typeface="Arial Unicode MS" pitchFamily="34" charset="-128"/>
            </a:endParaRPr>
          </a:p>
          <a:p>
            <a:pPr algn="ctr">
              <a:defRPr/>
            </a:pPr>
            <a:r>
              <a:rPr lang="en-US" sz="2800" kern="0" dirty="0">
                <a:solidFill>
                  <a:srgbClr val="FFFF00"/>
                </a:solidFill>
                <a:latin typeface="Arial Unicode MS" pitchFamily="34" charset="-128"/>
                <a:ea typeface="Arial Unicode MS" pitchFamily="34" charset="-128"/>
                <a:cs typeface="Arial Unicode MS" pitchFamily="34" charset="-128"/>
              </a:rPr>
              <a:t/>
            </a:r>
            <a:br>
              <a:rPr lang="en-US" sz="2800" kern="0" dirty="0">
                <a:solidFill>
                  <a:srgbClr val="FFFF00"/>
                </a:solidFill>
                <a:latin typeface="Arial Unicode MS" pitchFamily="34" charset="-128"/>
                <a:ea typeface="Arial Unicode MS" pitchFamily="34" charset="-128"/>
                <a:cs typeface="Arial Unicode MS" pitchFamily="34" charset="-128"/>
              </a:rPr>
            </a:br>
            <a:r>
              <a:rPr lang="en-US" sz="2800" kern="0" dirty="0">
                <a:solidFill>
                  <a:srgbClr val="FFFF00"/>
                </a:solidFill>
                <a:latin typeface="Arial Unicode MS" pitchFamily="34" charset="-128"/>
              </a:rPr>
              <a:t/>
            </a:r>
            <a:br>
              <a:rPr lang="en-US" sz="2800" kern="0" dirty="0">
                <a:solidFill>
                  <a:srgbClr val="FFFF00"/>
                </a:solidFill>
                <a:latin typeface="Arial Unicode MS" pitchFamily="34" charset="-128"/>
              </a:rPr>
            </a:br>
            <a:endParaRPr lang="el-GR" sz="2800" kern="0" dirty="0">
              <a:solidFill>
                <a:srgbClr val="FFFF00"/>
              </a:solidFill>
              <a:effectLst>
                <a:outerShdw blurRad="38100" dist="38100" dir="2700000" algn="tl">
                  <a:srgbClr val="000000"/>
                </a:outerShdw>
              </a:effectLst>
              <a:latin typeface="Arial"/>
            </a:endParaRPr>
          </a:p>
        </p:txBody>
      </p:sp>
      <p:grpSp>
        <p:nvGrpSpPr>
          <p:cNvPr id="2" name="Group 14"/>
          <p:cNvGrpSpPr/>
          <p:nvPr/>
        </p:nvGrpSpPr>
        <p:grpSpPr>
          <a:xfrm>
            <a:off x="10852" y="3091090"/>
            <a:ext cx="9255603" cy="3658065"/>
            <a:chOff x="10852" y="3091090"/>
            <a:chExt cx="9255603" cy="3658065"/>
          </a:xfrm>
        </p:grpSpPr>
        <p:pic>
          <p:nvPicPr>
            <p:cNvPr id="112652" name="Picture 12" descr="http://www.cnes-jeunes.fr/automne_modules_files/standard/public/p9553_e0ba16a5d6a1e0c8ee69b37605f4fb99_Oceanographie02b.jpg"/>
            <p:cNvPicPr>
              <a:picLocks noChangeAspect="1" noChangeArrowheads="1"/>
            </p:cNvPicPr>
            <p:nvPr/>
          </p:nvPicPr>
          <p:blipFill>
            <a:blip r:embed="rId3" cstate="print"/>
            <a:srcRect b="15899"/>
            <a:stretch>
              <a:fillRect/>
            </a:stretch>
          </p:blipFill>
          <p:spPr bwMode="auto">
            <a:xfrm>
              <a:off x="10852" y="3092721"/>
              <a:ext cx="6498771" cy="3656434"/>
            </a:xfrm>
            <a:prstGeom prst="rect">
              <a:avLst/>
            </a:prstGeom>
            <a:noFill/>
          </p:spPr>
        </p:pic>
        <p:pic>
          <p:nvPicPr>
            <p:cNvPr id="112646" name="Picture 6" descr="http://www.allboatsavenue.com/wp-content/uploads/2008/07/maud-fontenoy-20060420-123458.jpg"/>
            <p:cNvPicPr>
              <a:picLocks noChangeAspect="1" noChangeArrowheads="1"/>
            </p:cNvPicPr>
            <p:nvPr/>
          </p:nvPicPr>
          <p:blipFill>
            <a:blip r:embed="rId4" cstate="print"/>
            <a:srcRect/>
            <a:stretch>
              <a:fillRect/>
            </a:stretch>
          </p:blipFill>
          <p:spPr bwMode="auto">
            <a:xfrm>
              <a:off x="6650715" y="3091090"/>
              <a:ext cx="1040039" cy="1040039"/>
            </a:xfrm>
            <a:prstGeom prst="rect">
              <a:avLst/>
            </a:prstGeom>
            <a:noFill/>
          </p:spPr>
        </p:pic>
        <p:sp>
          <p:nvSpPr>
            <p:cNvPr id="14" name="Rectangle 13"/>
            <p:cNvSpPr/>
            <p:nvPr/>
          </p:nvSpPr>
          <p:spPr>
            <a:xfrm>
              <a:off x="6594011" y="4218625"/>
              <a:ext cx="2672444" cy="461665"/>
            </a:xfrm>
            <a:prstGeom prst="rect">
              <a:avLst/>
            </a:prstGeom>
          </p:spPr>
          <p:txBody>
            <a:bodyPr wrap="square">
              <a:spAutoFit/>
            </a:bodyPr>
            <a:lstStyle/>
            <a:p>
              <a:r>
                <a:rPr lang="en-US" sz="1200" dirty="0">
                  <a:solidFill>
                    <a:srgbClr val="FFFFFF"/>
                  </a:solidFill>
                  <a:latin typeface="Arial"/>
                </a:rPr>
                <a:t>Maud </a:t>
              </a:r>
              <a:r>
                <a:rPr lang="en-US" sz="1200" dirty="0" err="1">
                  <a:solidFill>
                    <a:srgbClr val="FFFFFF"/>
                  </a:solidFill>
                  <a:latin typeface="Arial"/>
                </a:rPr>
                <a:t>Fontenoy</a:t>
              </a:r>
              <a:r>
                <a:rPr lang="en-US" sz="1200" dirty="0">
                  <a:solidFill>
                    <a:srgbClr val="FFFFFF"/>
                  </a:solidFill>
                  <a:latin typeface="Arial"/>
                </a:rPr>
                <a:t> </a:t>
              </a:r>
            </a:p>
            <a:p>
              <a:r>
                <a:rPr lang="en-US" sz="1200" dirty="0">
                  <a:solidFill>
                    <a:srgbClr val="FFFFFF"/>
                  </a:solidFill>
                  <a:latin typeface="Arial"/>
                </a:rPr>
                <a:t>French Solitary Navigator</a:t>
              </a:r>
            </a:p>
          </p:txBody>
        </p:sp>
      </p:grpSp>
    </p:spTree>
  </p:cSld>
  <p:clrMapOvr>
    <a:masterClrMapping/>
  </p:clrMapOvr>
  <p:transition spd="med">
    <p:dissolv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grpId="0" nodeType="withEffect">
                                  <p:stCondLst>
                                    <p:cond delay="0"/>
                                  </p:stCondLst>
                                  <p:childTnLst>
                                    <p:set>
                                      <p:cBhvr>
                                        <p:cTn id="6" dur="1" fill="hold">
                                          <p:stCondLst>
                                            <p:cond delay="0"/>
                                          </p:stCondLst>
                                        </p:cTn>
                                        <p:tgtEl>
                                          <p:spTgt spid="15362"/>
                                        </p:tgtEl>
                                        <p:attrNameLst>
                                          <p:attrName>style.visibility</p:attrName>
                                        </p:attrNameLst>
                                      </p:cBhvr>
                                      <p:to>
                                        <p:strVal val="visible"/>
                                      </p:to>
                                    </p:set>
                                    <p:animEffect transition="in" filter="dissolve">
                                      <p:cBhvr>
                                        <p:cTn id="7" dur="500"/>
                                        <p:tgtEl>
                                          <p:spTgt spid="15362"/>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2"/>
                                        </p:tgtEl>
                                        <p:attrNameLst>
                                          <p:attrName>style.visibility</p:attrName>
                                        </p:attrNameLst>
                                      </p:cBhvr>
                                      <p:to>
                                        <p:strVal val="visible"/>
                                      </p:to>
                                    </p:set>
                                    <p:animEffect transition="in" filter="fade">
                                      <p:cBhvr>
                                        <p:cTn id="12" dur="2000"/>
                                        <p:tgtEl>
                                          <p:spTgt spid="2"/>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dissolve">
                                      <p:cBhvr>
                                        <p:cTn id="17" dur="10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362" grpId="0"/>
      <p:bldP spid="7" grpId="0"/>
    </p:bld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ctrTitle"/>
          </p:nvPr>
        </p:nvSpPr>
        <p:spPr/>
        <p:txBody>
          <a:bodyPr/>
          <a:lstStyle/>
          <a:p>
            <a:endParaRPr lang="en-US"/>
          </a:p>
        </p:txBody>
      </p:sp>
      <p:sp>
        <p:nvSpPr>
          <p:cNvPr id="3" name="Subtitle 2"/>
          <p:cNvSpPr>
            <a:spLocks noGrp="1"/>
          </p:cNvSpPr>
          <p:nvPr>
            <p:ph type="subTitle" idx="1"/>
          </p:nvPr>
        </p:nvSpPr>
        <p:spPr/>
        <p:txBody>
          <a:bodyPr/>
          <a:lstStyle/>
          <a:p>
            <a:endParaRPr lang="en-US"/>
          </a:p>
        </p:txBody>
      </p:sp>
    </p:spTree>
  </p:cSld>
  <p:clrMapOvr>
    <a:masterClrMapping/>
  </p:clrMapOvr>
  <p:timing>
    <p:tnLst>
      <p:par>
        <p:cTn id="1" dur="indefinite" restart="never" nodeType="tmRoot"/>
      </p:par>
    </p:tnLst>
  </p:timing>
</p:sld>
</file>

<file path=ppt/theme/theme1.xml><?xml version="1.0" encoding="utf-8"?>
<a:theme xmlns:a="http://schemas.openxmlformats.org/drawingml/2006/main" name="Default Design">
  <a:themeElements>
    <a:clrScheme name="Default Design 1">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fontScheme name="Default Design">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noFill/>
        <a:ln w="6350">
          <a:solidFill>
            <a:schemeClr val="tx1"/>
          </a:solidFill>
          <a:round/>
          <a:headEnd/>
          <a:tailEnd/>
        </a:ln>
      </a:spPr>
      <a:bodyPr/>
      <a:lstStyle>
        <a:defPPr>
          <a:defRPr dirty="0"/>
        </a:defPPr>
      </a:lstStyle>
    </a:spDef>
    <a:lnDef>
      <a:spPr bwMode="auto">
        <a:noFill/>
        <a:ln w="28575" algn="ctr">
          <a:solidFill>
            <a:srgbClr val="33CC33"/>
          </a:solidFill>
          <a:prstDash val="solid"/>
          <a:round/>
          <a:headEnd/>
          <a:tailEnd/>
        </a:ln>
      </a:spPr>
      <a:bodyPr/>
      <a:lstStyle/>
    </a:lnDef>
  </a:objectDefaults>
  <a:extraClrSchemeLst>
    <a:extraClrScheme>
      <a:clrScheme name="Default Design 1">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Default Design 2">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Default Design 3">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Default Design 4">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Default Design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Default Design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Default Design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2.xml><?xml version="1.0" encoding="utf-8"?>
<a:theme xmlns:a="http://schemas.openxmlformats.org/drawingml/2006/main" name="Theme Fin">
  <a:themeElements>
    <a:clrScheme name="Curtain Call 1">
      <a:dk1>
        <a:srgbClr val="602000"/>
      </a:dk1>
      <a:lt1>
        <a:srgbClr val="FFFFFF"/>
      </a:lt1>
      <a:dk2>
        <a:srgbClr val="800000"/>
      </a:dk2>
      <a:lt2>
        <a:srgbClr val="FFFFCC"/>
      </a:lt2>
      <a:accent1>
        <a:srgbClr val="FF3300"/>
      </a:accent1>
      <a:accent2>
        <a:srgbClr val="000000"/>
      </a:accent2>
      <a:accent3>
        <a:srgbClr val="C0AAAA"/>
      </a:accent3>
      <a:accent4>
        <a:srgbClr val="DADADA"/>
      </a:accent4>
      <a:accent5>
        <a:srgbClr val="FFADAA"/>
      </a:accent5>
      <a:accent6>
        <a:srgbClr val="000000"/>
      </a:accent6>
      <a:hlink>
        <a:srgbClr val="EBF25A"/>
      </a:hlink>
      <a:folHlink>
        <a:srgbClr val="F2AA68"/>
      </a:folHlink>
    </a:clrScheme>
    <a:fontScheme name="Curtain Call">
      <a:majorFont>
        <a:latin typeface="Tahoma"/>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l-GR" sz="3900" b="1" i="0" u="none" strike="noStrike" cap="none" normalizeH="0" baseline="0" smtClean="0">
            <a:ln>
              <a:noFill/>
            </a:ln>
            <a:solidFill>
              <a:schemeClr val="tx2"/>
            </a:solidFill>
            <a:effectLst/>
            <a:latin typeface="Arial"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l-GR" sz="3900" b="1" i="0" u="none" strike="noStrike" cap="none" normalizeH="0" baseline="0" smtClean="0">
            <a:ln>
              <a:noFill/>
            </a:ln>
            <a:solidFill>
              <a:schemeClr val="tx2"/>
            </a:solidFill>
            <a:effectLst/>
            <a:latin typeface="Arial" charset="0"/>
          </a:defRPr>
        </a:defPPr>
      </a:lstStyle>
    </a:lnDef>
  </a:objectDefaults>
  <a:extraClrSchemeLst>
    <a:extraClrScheme>
      <a:clrScheme name="Curtain Call 1">
        <a:dk1>
          <a:srgbClr val="602000"/>
        </a:dk1>
        <a:lt1>
          <a:srgbClr val="FFFFFF"/>
        </a:lt1>
        <a:dk2>
          <a:srgbClr val="800000"/>
        </a:dk2>
        <a:lt2>
          <a:srgbClr val="FFFFCC"/>
        </a:lt2>
        <a:accent1>
          <a:srgbClr val="FF3300"/>
        </a:accent1>
        <a:accent2>
          <a:srgbClr val="000000"/>
        </a:accent2>
        <a:accent3>
          <a:srgbClr val="C0AAAA"/>
        </a:accent3>
        <a:accent4>
          <a:srgbClr val="DADADA"/>
        </a:accent4>
        <a:accent5>
          <a:srgbClr val="FFADAA"/>
        </a:accent5>
        <a:accent6>
          <a:srgbClr val="000000"/>
        </a:accent6>
        <a:hlink>
          <a:srgbClr val="EBF25A"/>
        </a:hlink>
        <a:folHlink>
          <a:srgbClr val="F2AA68"/>
        </a:folHlink>
      </a:clrScheme>
      <a:clrMap bg1="dk2" tx1="lt1" bg2="dk1" tx2="lt2" accent1="accent1" accent2="accent2" accent3="accent3" accent4="accent4" accent5="accent5" accent6="accent6" hlink="hlink" folHlink="folHlink"/>
    </a:extraClrScheme>
    <a:extraClrScheme>
      <a:clrScheme name="Curtain Call 2">
        <a:dk1>
          <a:srgbClr val="000066"/>
        </a:dk1>
        <a:lt1>
          <a:srgbClr val="FFFFFF"/>
        </a:lt1>
        <a:dk2>
          <a:srgbClr val="000099"/>
        </a:dk2>
        <a:lt2>
          <a:srgbClr val="D8F6F8"/>
        </a:lt2>
        <a:accent1>
          <a:srgbClr val="0099FF"/>
        </a:accent1>
        <a:accent2>
          <a:srgbClr val="00003A"/>
        </a:accent2>
        <a:accent3>
          <a:srgbClr val="AAAACA"/>
        </a:accent3>
        <a:accent4>
          <a:srgbClr val="DADADA"/>
        </a:accent4>
        <a:accent5>
          <a:srgbClr val="AACAFF"/>
        </a:accent5>
        <a:accent6>
          <a:srgbClr val="000034"/>
        </a:accent6>
        <a:hlink>
          <a:srgbClr val="DDD925"/>
        </a:hlink>
        <a:folHlink>
          <a:srgbClr val="72C676"/>
        </a:folHlink>
      </a:clrScheme>
      <a:clrMap bg1="dk2" tx1="lt1" bg2="dk1" tx2="lt2" accent1="accent1" accent2="accent2" accent3="accent3" accent4="accent4" accent5="accent5" accent6="accent6" hlink="hlink" folHlink="folHlink"/>
    </a:extraClrScheme>
    <a:extraClrScheme>
      <a:clrScheme name="Curtain Call 3">
        <a:dk1>
          <a:srgbClr val="4C3D57"/>
        </a:dk1>
        <a:lt1>
          <a:srgbClr val="FFFFFF"/>
        </a:lt1>
        <a:dk2>
          <a:srgbClr val="660066"/>
        </a:dk2>
        <a:lt2>
          <a:srgbClr val="FDFBE3"/>
        </a:lt2>
        <a:accent1>
          <a:srgbClr val="976C9E"/>
        </a:accent1>
        <a:accent2>
          <a:srgbClr val="1E1822"/>
        </a:accent2>
        <a:accent3>
          <a:srgbClr val="B8AAB8"/>
        </a:accent3>
        <a:accent4>
          <a:srgbClr val="DADADA"/>
        </a:accent4>
        <a:accent5>
          <a:srgbClr val="C9BACC"/>
        </a:accent5>
        <a:accent6>
          <a:srgbClr val="1A151E"/>
        </a:accent6>
        <a:hlink>
          <a:srgbClr val="D8C460"/>
        </a:hlink>
        <a:folHlink>
          <a:srgbClr val="C3C2BD"/>
        </a:folHlink>
      </a:clrScheme>
      <a:clrMap bg1="dk2" tx1="lt1" bg2="dk1" tx2="lt2" accent1="accent1" accent2="accent2" accent3="accent3" accent4="accent4" accent5="accent5" accent6="accent6" hlink="hlink" folHlink="folHlink"/>
    </a:extraClrScheme>
    <a:extraClrScheme>
      <a:clrScheme name="Curtain Call 4">
        <a:dk1>
          <a:srgbClr val="334D3F"/>
        </a:dk1>
        <a:lt1>
          <a:srgbClr val="FFFFFF"/>
        </a:lt1>
        <a:dk2>
          <a:srgbClr val="008000"/>
        </a:dk2>
        <a:lt2>
          <a:srgbClr val="D3F1DB"/>
        </a:lt2>
        <a:accent1>
          <a:srgbClr val="4A6D84"/>
        </a:accent1>
        <a:accent2>
          <a:srgbClr val="213329"/>
        </a:accent2>
        <a:accent3>
          <a:srgbClr val="AAC0AA"/>
        </a:accent3>
        <a:accent4>
          <a:srgbClr val="DADADA"/>
        </a:accent4>
        <a:accent5>
          <a:srgbClr val="B1BAC2"/>
        </a:accent5>
        <a:accent6>
          <a:srgbClr val="1D2D24"/>
        </a:accent6>
        <a:hlink>
          <a:srgbClr val="F0B100"/>
        </a:hlink>
        <a:folHlink>
          <a:srgbClr val="C37103"/>
        </a:folHlink>
      </a:clrScheme>
      <a:clrMap bg1="dk2" tx1="lt1" bg2="dk1" tx2="lt2" accent1="accent1" accent2="accent2" accent3="accent3" accent4="accent4" accent5="accent5" accent6="accent6" hlink="hlink" folHlink="folHlink"/>
    </a:extraClrScheme>
    <a:extraClrScheme>
      <a:clrScheme name="Curtain Call 5">
        <a:dk1>
          <a:srgbClr val="566858"/>
        </a:dk1>
        <a:lt1>
          <a:srgbClr val="FFFFFF"/>
        </a:lt1>
        <a:dk2>
          <a:srgbClr val="6D8771"/>
        </a:dk2>
        <a:lt2>
          <a:srgbClr val="ECECB2"/>
        </a:lt2>
        <a:accent1>
          <a:srgbClr val="76A571"/>
        </a:accent1>
        <a:accent2>
          <a:srgbClr val="465648"/>
        </a:accent2>
        <a:accent3>
          <a:srgbClr val="BAC3BB"/>
        </a:accent3>
        <a:accent4>
          <a:srgbClr val="DADADA"/>
        </a:accent4>
        <a:accent5>
          <a:srgbClr val="BDCFBB"/>
        </a:accent5>
        <a:accent6>
          <a:srgbClr val="3F4D40"/>
        </a:accent6>
        <a:hlink>
          <a:srgbClr val="FFDC0B"/>
        </a:hlink>
        <a:folHlink>
          <a:srgbClr val="FC9916"/>
        </a:folHlink>
      </a:clrScheme>
      <a:clrMap bg1="dk2" tx1="lt1" bg2="dk1" tx2="lt2" accent1="accent1" accent2="accent2" accent3="accent3" accent4="accent4" accent5="accent5" accent6="accent6" hlink="hlink" folHlink="folHlink"/>
    </a:extraClrScheme>
    <a:extraClrScheme>
      <a:clrScheme name="Curtain Call 6">
        <a:dk1>
          <a:srgbClr val="0A6866"/>
        </a:dk1>
        <a:lt1>
          <a:srgbClr val="FFFFFF"/>
        </a:lt1>
        <a:dk2>
          <a:srgbClr val="0D8784"/>
        </a:dk2>
        <a:lt2>
          <a:srgbClr val="B8DEC6"/>
        </a:lt2>
        <a:accent1>
          <a:srgbClr val="3C7652"/>
        </a:accent1>
        <a:accent2>
          <a:srgbClr val="005250"/>
        </a:accent2>
        <a:accent3>
          <a:srgbClr val="AAC3C2"/>
        </a:accent3>
        <a:accent4>
          <a:srgbClr val="DADADA"/>
        </a:accent4>
        <a:accent5>
          <a:srgbClr val="AFBDB3"/>
        </a:accent5>
        <a:accent6>
          <a:srgbClr val="004948"/>
        </a:accent6>
        <a:hlink>
          <a:srgbClr val="00E0A5"/>
        </a:hlink>
        <a:folHlink>
          <a:srgbClr val="00CCFF"/>
        </a:folHlink>
      </a:clrScheme>
      <a:clrMap bg1="dk2" tx1="lt1" bg2="dk1" tx2="lt2" accent1="accent1" accent2="accent2" accent3="accent3" accent4="accent4" accent5="accent5" accent6="accent6" hlink="hlink" folHlink="folHlink"/>
    </a:extraClrScheme>
    <a:extraClrScheme>
      <a:clrScheme name="Curtain Call 7">
        <a:dk1>
          <a:srgbClr val="50688C"/>
        </a:dk1>
        <a:lt1>
          <a:srgbClr val="FFFFFF"/>
        </a:lt1>
        <a:dk2>
          <a:srgbClr val="6E87AC"/>
        </a:dk2>
        <a:lt2>
          <a:srgbClr val="FFFFFF"/>
        </a:lt2>
        <a:accent1>
          <a:srgbClr val="376EA5"/>
        </a:accent1>
        <a:accent2>
          <a:srgbClr val="445876"/>
        </a:accent2>
        <a:accent3>
          <a:srgbClr val="BAC3D2"/>
        </a:accent3>
        <a:accent4>
          <a:srgbClr val="DADADA"/>
        </a:accent4>
        <a:accent5>
          <a:srgbClr val="AEBACF"/>
        </a:accent5>
        <a:accent6>
          <a:srgbClr val="3D4F6A"/>
        </a:accent6>
        <a:hlink>
          <a:srgbClr val="66CCFF"/>
        </a:hlink>
        <a:folHlink>
          <a:srgbClr val="CCCCFF"/>
        </a:folHlink>
      </a:clrScheme>
      <a:clrMap bg1="dk2" tx1="lt1" bg2="dk1" tx2="lt2" accent1="accent1" accent2="accent2" accent3="accent3" accent4="accent4" accent5="accent5" accent6="accent6" hlink="hlink" folHlink="folHlink"/>
    </a:extraClrScheme>
    <a:extraClrScheme>
      <a:clrScheme name="Curtain Call 8">
        <a:dk1>
          <a:srgbClr val="000000"/>
        </a:dk1>
        <a:lt1>
          <a:srgbClr val="DDDCC5"/>
        </a:lt1>
        <a:dk2>
          <a:srgbClr val="000000"/>
        </a:dk2>
        <a:lt2>
          <a:srgbClr val="C9C6A5"/>
        </a:lt2>
        <a:accent1>
          <a:srgbClr val="C0C0C0"/>
        </a:accent1>
        <a:accent2>
          <a:srgbClr val="B0AC90"/>
        </a:accent2>
        <a:accent3>
          <a:srgbClr val="EBEBDF"/>
        </a:accent3>
        <a:accent4>
          <a:srgbClr val="000000"/>
        </a:accent4>
        <a:accent5>
          <a:srgbClr val="DCDCDC"/>
        </a:accent5>
        <a:accent6>
          <a:srgbClr val="9F9B82"/>
        </a:accent6>
        <a:hlink>
          <a:srgbClr val="666699"/>
        </a:hlink>
        <a:folHlink>
          <a:srgbClr val="905C80"/>
        </a:folHlink>
      </a:clrScheme>
      <a:clrMap bg1="lt1" tx1="dk1" bg2="lt2" tx2="dk2" accent1="accent1" accent2="accent2" accent3="accent3" accent4="accent4" accent5="accent5" accent6="accent6" hlink="hlink" folHlink="folHlink"/>
    </a:extraClrScheme>
    <a:extraClrScheme>
      <a:clrScheme name="Curtain Call 9">
        <a:dk1>
          <a:srgbClr val="000000"/>
        </a:dk1>
        <a:lt1>
          <a:srgbClr val="FFFFFF"/>
        </a:lt1>
        <a:dk2>
          <a:srgbClr val="000099"/>
        </a:dk2>
        <a:lt2>
          <a:srgbClr val="DDDDDD"/>
        </a:lt2>
        <a:accent1>
          <a:srgbClr val="C6D4D4"/>
        </a:accent1>
        <a:accent2>
          <a:srgbClr val="C0C0C0"/>
        </a:accent2>
        <a:accent3>
          <a:srgbClr val="FFFFFF"/>
        </a:accent3>
        <a:accent4>
          <a:srgbClr val="000000"/>
        </a:accent4>
        <a:accent5>
          <a:srgbClr val="DFE6E6"/>
        </a:accent5>
        <a:accent6>
          <a:srgbClr val="AEAEAE"/>
        </a:accent6>
        <a:hlink>
          <a:srgbClr val="6600FF"/>
        </a:hlink>
        <a:folHlink>
          <a:srgbClr val="9900CC"/>
        </a:folHlink>
      </a:clrScheme>
      <a:clrMap bg1="lt1" tx1="dk1" bg2="lt2" tx2="dk2" accent1="accent1" accent2="accent2" accent3="accent3" accent4="accent4" accent5="accent5" accent6="accent6" hlink="hlink" folHlink="folHlink"/>
    </a:extraClrScheme>
  </a:extraClrSchemeLst>
</a:theme>
</file>

<file path=ppt/theme/theme3.xml><?xml version="1.0" encoding="utf-8"?>
<a:theme xmlns:a="http://schemas.openxmlformats.org/drawingml/2006/main" name="Network">
  <a:themeElements>
    <a:clrScheme name="Network 7">
      <a:dk1>
        <a:srgbClr val="808080"/>
      </a:dk1>
      <a:lt1>
        <a:srgbClr val="FFFFCC"/>
      </a:lt1>
      <a:dk2>
        <a:srgbClr val="29527B"/>
      </a:dk2>
      <a:lt2>
        <a:srgbClr val="FFFFFF"/>
      </a:lt2>
      <a:accent1>
        <a:srgbClr val="CCCC00"/>
      </a:accent1>
      <a:accent2>
        <a:srgbClr val="669999"/>
      </a:accent2>
      <a:accent3>
        <a:srgbClr val="ACB3BF"/>
      </a:accent3>
      <a:accent4>
        <a:srgbClr val="DADAAE"/>
      </a:accent4>
      <a:accent5>
        <a:srgbClr val="E2E2AA"/>
      </a:accent5>
      <a:accent6>
        <a:srgbClr val="5C8A8A"/>
      </a:accent6>
      <a:hlink>
        <a:srgbClr val="D8D8EC"/>
      </a:hlink>
      <a:folHlink>
        <a:srgbClr val="B2B2B2"/>
      </a:folHlink>
    </a:clrScheme>
    <a:fontScheme name="Network">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l-GR" sz="3900" b="1" i="0" u="none" strike="noStrike" cap="none" normalizeH="0" baseline="0" smtClean="0">
            <a:ln>
              <a:noFill/>
            </a:ln>
            <a:solidFill>
              <a:schemeClr val="tx2"/>
            </a:solidFill>
            <a:effectLst/>
            <a:latin typeface="Arial"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l-GR" sz="3900" b="1" i="0" u="none" strike="noStrike" cap="none" normalizeH="0" baseline="0" smtClean="0">
            <a:ln>
              <a:noFill/>
            </a:ln>
            <a:solidFill>
              <a:schemeClr val="tx2"/>
            </a:solidFill>
            <a:effectLst/>
            <a:latin typeface="Arial" charset="0"/>
          </a:defRPr>
        </a:defPPr>
      </a:lstStyle>
    </a:lnDef>
  </a:objectDefaults>
  <a:extraClrSchemeLst>
    <a:extraClrScheme>
      <a:clrScheme name="Network 1">
        <a:dk1>
          <a:srgbClr val="4F747B"/>
        </a:dk1>
        <a:lt1>
          <a:srgbClr val="FFFFFF"/>
        </a:lt1>
        <a:dk2>
          <a:srgbClr val="000000"/>
        </a:dk2>
        <a:lt2>
          <a:srgbClr val="C0C0C0"/>
        </a:lt2>
        <a:accent1>
          <a:srgbClr val="859868"/>
        </a:accent1>
        <a:accent2>
          <a:srgbClr val="5F5F5F"/>
        </a:accent2>
        <a:accent3>
          <a:srgbClr val="AAAAAA"/>
        </a:accent3>
        <a:accent4>
          <a:srgbClr val="DADADA"/>
        </a:accent4>
        <a:accent5>
          <a:srgbClr val="C2CAB9"/>
        </a:accent5>
        <a:accent6>
          <a:srgbClr val="555555"/>
        </a:accent6>
        <a:hlink>
          <a:srgbClr val="5F5F5F"/>
        </a:hlink>
        <a:folHlink>
          <a:srgbClr val="BA1212"/>
        </a:folHlink>
      </a:clrScheme>
      <a:clrMap bg1="dk2" tx1="lt1" bg2="dk1" tx2="lt2" accent1="accent1" accent2="accent2" accent3="accent3" accent4="accent4" accent5="accent5" accent6="accent6" hlink="hlink" folHlink="folHlink"/>
    </a:extraClrScheme>
    <a:extraClrScheme>
      <a:clrScheme name="Network 2">
        <a:dk1>
          <a:srgbClr val="3C0000"/>
        </a:dk1>
        <a:lt1>
          <a:srgbClr val="FFFFFF"/>
        </a:lt1>
        <a:dk2>
          <a:srgbClr val="4D0B0B"/>
        </a:dk2>
        <a:lt2>
          <a:srgbClr val="FFFFFF"/>
        </a:lt2>
        <a:accent1>
          <a:srgbClr val="666633"/>
        </a:accent1>
        <a:accent2>
          <a:srgbClr val="CC3300"/>
        </a:accent2>
        <a:accent3>
          <a:srgbClr val="B2AAAA"/>
        </a:accent3>
        <a:accent4>
          <a:srgbClr val="DADADA"/>
        </a:accent4>
        <a:accent5>
          <a:srgbClr val="B8B8AD"/>
        </a:accent5>
        <a:accent6>
          <a:srgbClr val="B92D00"/>
        </a:accent6>
        <a:hlink>
          <a:srgbClr val="CC9900"/>
        </a:hlink>
        <a:folHlink>
          <a:srgbClr val="CCCC33"/>
        </a:folHlink>
      </a:clrScheme>
      <a:clrMap bg1="dk2" tx1="lt1" bg2="dk1" tx2="lt2" accent1="accent1" accent2="accent2" accent3="accent3" accent4="accent4" accent5="accent5" accent6="accent6" hlink="hlink" folHlink="folHlink"/>
    </a:extraClrScheme>
    <a:extraClrScheme>
      <a:clrScheme name="Network 3">
        <a:dk1>
          <a:srgbClr val="666699"/>
        </a:dk1>
        <a:lt1>
          <a:srgbClr val="FFFFFF"/>
        </a:lt1>
        <a:dk2>
          <a:srgbClr val="15192B"/>
        </a:dk2>
        <a:lt2>
          <a:srgbClr val="CCCCFF"/>
        </a:lt2>
        <a:accent1>
          <a:srgbClr val="4F893D"/>
        </a:accent1>
        <a:accent2>
          <a:srgbClr val="666699"/>
        </a:accent2>
        <a:accent3>
          <a:srgbClr val="AAABAC"/>
        </a:accent3>
        <a:accent4>
          <a:srgbClr val="DADADA"/>
        </a:accent4>
        <a:accent5>
          <a:srgbClr val="B2C4AF"/>
        </a:accent5>
        <a:accent6>
          <a:srgbClr val="5C5C8A"/>
        </a:accent6>
        <a:hlink>
          <a:srgbClr val="CC9900"/>
        </a:hlink>
        <a:folHlink>
          <a:srgbClr val="4837C7"/>
        </a:folHlink>
      </a:clrScheme>
      <a:clrMap bg1="dk2" tx1="lt1" bg2="dk1" tx2="lt2" accent1="accent1" accent2="accent2" accent3="accent3" accent4="accent4" accent5="accent5" accent6="accent6" hlink="hlink" folHlink="folHlink"/>
    </a:extraClrScheme>
    <a:extraClrScheme>
      <a:clrScheme name="Network 4">
        <a:dk1>
          <a:srgbClr val="666699"/>
        </a:dk1>
        <a:lt1>
          <a:srgbClr val="FFFFFF"/>
        </a:lt1>
        <a:dk2>
          <a:srgbClr val="86001A"/>
        </a:dk2>
        <a:lt2>
          <a:srgbClr val="CCCC66"/>
        </a:lt2>
        <a:accent1>
          <a:srgbClr val="FF3300"/>
        </a:accent1>
        <a:accent2>
          <a:srgbClr val="FF6600"/>
        </a:accent2>
        <a:accent3>
          <a:srgbClr val="C3AAAB"/>
        </a:accent3>
        <a:accent4>
          <a:srgbClr val="DADADA"/>
        </a:accent4>
        <a:accent5>
          <a:srgbClr val="FFADAA"/>
        </a:accent5>
        <a:accent6>
          <a:srgbClr val="E75C00"/>
        </a:accent6>
        <a:hlink>
          <a:srgbClr val="CC9900"/>
        </a:hlink>
        <a:folHlink>
          <a:srgbClr val="FF0000"/>
        </a:folHlink>
      </a:clrScheme>
      <a:clrMap bg1="dk2" tx1="lt1" bg2="dk1" tx2="lt2" accent1="accent1" accent2="accent2" accent3="accent3" accent4="accent4" accent5="accent5" accent6="accent6" hlink="hlink" folHlink="folHlink"/>
    </a:extraClrScheme>
    <a:extraClrScheme>
      <a:clrScheme name="Network 5">
        <a:dk1>
          <a:srgbClr val="666699"/>
        </a:dk1>
        <a:lt1>
          <a:srgbClr val="FFFFFF"/>
        </a:lt1>
        <a:dk2>
          <a:srgbClr val="000054"/>
        </a:dk2>
        <a:lt2>
          <a:srgbClr val="FFFFFF"/>
        </a:lt2>
        <a:accent1>
          <a:srgbClr val="3333FF"/>
        </a:accent1>
        <a:accent2>
          <a:srgbClr val="006699"/>
        </a:accent2>
        <a:accent3>
          <a:srgbClr val="AAAAB3"/>
        </a:accent3>
        <a:accent4>
          <a:srgbClr val="DADADA"/>
        </a:accent4>
        <a:accent5>
          <a:srgbClr val="ADADFF"/>
        </a:accent5>
        <a:accent6>
          <a:srgbClr val="005C8A"/>
        </a:accent6>
        <a:hlink>
          <a:srgbClr val="669900"/>
        </a:hlink>
        <a:folHlink>
          <a:srgbClr val="0000FF"/>
        </a:folHlink>
      </a:clrScheme>
      <a:clrMap bg1="dk2" tx1="lt1" bg2="dk1" tx2="lt2" accent1="accent1" accent2="accent2" accent3="accent3" accent4="accent4" accent5="accent5" accent6="accent6" hlink="hlink" folHlink="folHlink"/>
    </a:extraClrScheme>
    <a:extraClrScheme>
      <a:clrScheme name="Network 6">
        <a:dk1>
          <a:srgbClr val="808080"/>
        </a:dk1>
        <a:lt1>
          <a:srgbClr val="FFFFFF"/>
        </a:lt1>
        <a:dk2>
          <a:srgbClr val="30054B"/>
        </a:dk2>
        <a:lt2>
          <a:srgbClr val="FFFFFF"/>
        </a:lt2>
        <a:accent1>
          <a:srgbClr val="797B9B"/>
        </a:accent1>
        <a:accent2>
          <a:srgbClr val="6B4FB1"/>
        </a:accent2>
        <a:accent3>
          <a:srgbClr val="ADAAB1"/>
        </a:accent3>
        <a:accent4>
          <a:srgbClr val="DADADA"/>
        </a:accent4>
        <a:accent5>
          <a:srgbClr val="BEBFCB"/>
        </a:accent5>
        <a:accent6>
          <a:srgbClr val="6047A0"/>
        </a:accent6>
        <a:hlink>
          <a:srgbClr val="7AACCE"/>
        </a:hlink>
        <a:folHlink>
          <a:srgbClr val="D8D8EC"/>
        </a:folHlink>
      </a:clrScheme>
      <a:clrMap bg1="dk2" tx1="lt1" bg2="dk1" tx2="lt2" accent1="accent1" accent2="accent2" accent3="accent3" accent4="accent4" accent5="accent5" accent6="accent6" hlink="hlink" folHlink="folHlink"/>
    </a:extraClrScheme>
    <a:extraClrScheme>
      <a:clrScheme name="Network 7">
        <a:dk1>
          <a:srgbClr val="808080"/>
        </a:dk1>
        <a:lt1>
          <a:srgbClr val="FFFFCC"/>
        </a:lt1>
        <a:dk2>
          <a:srgbClr val="29527B"/>
        </a:dk2>
        <a:lt2>
          <a:srgbClr val="FFFFFF"/>
        </a:lt2>
        <a:accent1>
          <a:srgbClr val="CCCC00"/>
        </a:accent1>
        <a:accent2>
          <a:srgbClr val="669999"/>
        </a:accent2>
        <a:accent3>
          <a:srgbClr val="ACB3BF"/>
        </a:accent3>
        <a:accent4>
          <a:srgbClr val="DADAAE"/>
        </a:accent4>
        <a:accent5>
          <a:srgbClr val="E2E2AA"/>
        </a:accent5>
        <a:accent6>
          <a:srgbClr val="5C8A8A"/>
        </a:accent6>
        <a:hlink>
          <a:srgbClr val="D8D8EC"/>
        </a:hlink>
        <a:folHlink>
          <a:srgbClr val="B2B2B2"/>
        </a:folHlink>
      </a:clrScheme>
      <a:clrMap bg1="dk2" tx1="lt1" bg2="dk1" tx2="lt2" accent1="accent1" accent2="accent2" accent3="accent3" accent4="accent4" accent5="accent5" accent6="accent6" hlink="hlink" folHlink="folHlink"/>
    </a:extraClrScheme>
    <a:extraClrScheme>
      <a:clrScheme name="Network 8">
        <a:dk1>
          <a:srgbClr val="666699"/>
        </a:dk1>
        <a:lt1>
          <a:srgbClr val="FFFFFF"/>
        </a:lt1>
        <a:dk2>
          <a:srgbClr val="476949"/>
        </a:dk2>
        <a:lt2>
          <a:srgbClr val="FFFFFF"/>
        </a:lt2>
        <a:accent1>
          <a:srgbClr val="CC6600"/>
        </a:accent1>
        <a:accent2>
          <a:srgbClr val="CC9900"/>
        </a:accent2>
        <a:accent3>
          <a:srgbClr val="B1B9B1"/>
        </a:accent3>
        <a:accent4>
          <a:srgbClr val="DADADA"/>
        </a:accent4>
        <a:accent5>
          <a:srgbClr val="E2B8AA"/>
        </a:accent5>
        <a:accent6>
          <a:srgbClr val="B98A00"/>
        </a:accent6>
        <a:hlink>
          <a:srgbClr val="669900"/>
        </a:hlink>
        <a:folHlink>
          <a:srgbClr val="A45200"/>
        </a:folHlink>
      </a:clrScheme>
      <a:clrMap bg1="dk2" tx1="lt1" bg2="dk1" tx2="lt2" accent1="accent1" accent2="accent2" accent3="accent3" accent4="accent4" accent5="accent5" accent6="accent6" hlink="hlink" folHlink="folHlink"/>
    </a:extraClrScheme>
    <a:extraClrScheme>
      <a:clrScheme name="Network 9">
        <a:dk1>
          <a:srgbClr val="000000"/>
        </a:dk1>
        <a:lt1>
          <a:srgbClr val="FFFFFF"/>
        </a:lt1>
        <a:dk2>
          <a:srgbClr val="7C1302"/>
        </a:dk2>
        <a:lt2>
          <a:srgbClr val="CC9900"/>
        </a:lt2>
        <a:accent1>
          <a:srgbClr val="CC9900"/>
        </a:accent1>
        <a:accent2>
          <a:srgbClr val="CC3300"/>
        </a:accent2>
        <a:accent3>
          <a:srgbClr val="FFFFFF"/>
        </a:accent3>
        <a:accent4>
          <a:srgbClr val="000000"/>
        </a:accent4>
        <a:accent5>
          <a:srgbClr val="E2CAAA"/>
        </a:accent5>
        <a:accent6>
          <a:srgbClr val="B92D00"/>
        </a:accent6>
        <a:hlink>
          <a:srgbClr val="808080"/>
        </a:hlink>
        <a:folHlink>
          <a:srgbClr val="CCCC66"/>
        </a:folHlink>
      </a:clrScheme>
      <a:clrMap bg1="lt1" tx1="dk1" bg2="lt2" tx2="dk2" accent1="accent1" accent2="accent2" accent3="accent3" accent4="accent4" accent5="accent5" accent6="accent6" hlink="hlink" folHlink="folHlink"/>
    </a:extraClrScheme>
    <a:extraClrScheme>
      <a:clrScheme name="Network 10">
        <a:dk1>
          <a:srgbClr val="000000"/>
        </a:dk1>
        <a:lt1>
          <a:srgbClr val="FFFFFF"/>
        </a:lt1>
        <a:dk2>
          <a:srgbClr val="330066"/>
        </a:dk2>
        <a:lt2>
          <a:srgbClr val="808080"/>
        </a:lt2>
        <a:accent1>
          <a:srgbClr val="CCCC00"/>
        </a:accent1>
        <a:accent2>
          <a:srgbClr val="669999"/>
        </a:accent2>
        <a:accent3>
          <a:srgbClr val="FFFFFF"/>
        </a:accent3>
        <a:accent4>
          <a:srgbClr val="000000"/>
        </a:accent4>
        <a:accent5>
          <a:srgbClr val="E2E2AA"/>
        </a:accent5>
        <a:accent6>
          <a:srgbClr val="5C8A8A"/>
        </a:accent6>
        <a:hlink>
          <a:srgbClr val="7E9CE8"/>
        </a:hlink>
        <a:folHlink>
          <a:srgbClr val="D8D8EC"/>
        </a:folHlink>
      </a:clrScheme>
      <a:clrMap bg1="lt1" tx1="dk1" bg2="lt2" tx2="dk2" accent1="accent1" accent2="accent2" accent3="accent3" accent4="accent4" accent5="accent5" accent6="accent6" hlink="hlink" folHlink="folHlink"/>
    </a:extraClrScheme>
  </a:extraClrSchemeLst>
</a:theme>
</file>

<file path=ppt/theme/theme4.xml><?xml version="1.0" encoding="utf-8"?>
<a:theme xmlns:a="http://schemas.openxmlformats.org/drawingml/2006/main" name="Capsules">
  <a:themeElements>
    <a:clrScheme name="Capsules 1">
      <a:dk1>
        <a:srgbClr val="003366"/>
      </a:dk1>
      <a:lt1>
        <a:srgbClr val="FFFFFF"/>
      </a:lt1>
      <a:dk2>
        <a:srgbClr val="006666"/>
      </a:dk2>
      <a:lt2>
        <a:srgbClr val="666699"/>
      </a:lt2>
      <a:accent1>
        <a:srgbClr val="33CCCC"/>
      </a:accent1>
      <a:accent2>
        <a:srgbClr val="99CC99"/>
      </a:accent2>
      <a:accent3>
        <a:srgbClr val="FFFFFF"/>
      </a:accent3>
      <a:accent4>
        <a:srgbClr val="002A56"/>
      </a:accent4>
      <a:accent5>
        <a:srgbClr val="ADE2E2"/>
      </a:accent5>
      <a:accent6>
        <a:srgbClr val="8AB98A"/>
      </a:accent6>
      <a:hlink>
        <a:srgbClr val="003366"/>
      </a:hlink>
      <a:folHlink>
        <a:srgbClr val="CC99FF"/>
      </a:folHlink>
    </a:clrScheme>
    <a:fontScheme name="Capsules">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l-GR" sz="3900" b="1" i="0" u="none" strike="noStrike" cap="none" normalizeH="0" baseline="0" smtClean="0">
            <a:ln>
              <a:noFill/>
            </a:ln>
            <a:solidFill>
              <a:schemeClr val="tx2"/>
            </a:solidFill>
            <a:effectLst/>
            <a:latin typeface="Arial"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l-GR" sz="3900" b="1" i="0" u="none" strike="noStrike" cap="none" normalizeH="0" baseline="0" smtClean="0">
            <a:ln>
              <a:noFill/>
            </a:ln>
            <a:solidFill>
              <a:schemeClr val="tx2"/>
            </a:solidFill>
            <a:effectLst/>
            <a:latin typeface="Arial" charset="0"/>
          </a:defRPr>
        </a:defPPr>
      </a:lstStyle>
    </a:lnDef>
  </a:objectDefaults>
  <a:extraClrSchemeLst>
    <a:extraClrScheme>
      <a:clrScheme name="Capsules 1">
        <a:dk1>
          <a:srgbClr val="003366"/>
        </a:dk1>
        <a:lt1>
          <a:srgbClr val="FFFFFF"/>
        </a:lt1>
        <a:dk2>
          <a:srgbClr val="006666"/>
        </a:dk2>
        <a:lt2>
          <a:srgbClr val="666699"/>
        </a:lt2>
        <a:accent1>
          <a:srgbClr val="33CCCC"/>
        </a:accent1>
        <a:accent2>
          <a:srgbClr val="99CC99"/>
        </a:accent2>
        <a:accent3>
          <a:srgbClr val="FFFFFF"/>
        </a:accent3>
        <a:accent4>
          <a:srgbClr val="002A56"/>
        </a:accent4>
        <a:accent5>
          <a:srgbClr val="ADE2E2"/>
        </a:accent5>
        <a:accent6>
          <a:srgbClr val="8AB98A"/>
        </a:accent6>
        <a:hlink>
          <a:srgbClr val="003366"/>
        </a:hlink>
        <a:folHlink>
          <a:srgbClr val="CC99FF"/>
        </a:folHlink>
      </a:clrScheme>
      <a:clrMap bg1="lt1" tx1="dk1" bg2="lt2" tx2="dk2" accent1="accent1" accent2="accent2" accent3="accent3" accent4="accent4" accent5="accent5" accent6="accent6" hlink="hlink" folHlink="folHlink"/>
    </a:extraClrScheme>
    <a:extraClrScheme>
      <a:clrScheme name="Capsules 2">
        <a:dk1>
          <a:srgbClr val="000000"/>
        </a:dk1>
        <a:lt1>
          <a:srgbClr val="FFFFFF"/>
        </a:lt1>
        <a:dk2>
          <a:srgbClr val="000000"/>
        </a:dk2>
        <a:lt2>
          <a:srgbClr val="808000"/>
        </a:lt2>
        <a:accent1>
          <a:srgbClr val="FFCC99"/>
        </a:accent1>
        <a:accent2>
          <a:srgbClr val="99CC00"/>
        </a:accent2>
        <a:accent3>
          <a:srgbClr val="FFFFFF"/>
        </a:accent3>
        <a:accent4>
          <a:srgbClr val="000000"/>
        </a:accent4>
        <a:accent5>
          <a:srgbClr val="FFE2CA"/>
        </a:accent5>
        <a:accent6>
          <a:srgbClr val="8AB900"/>
        </a:accent6>
        <a:hlink>
          <a:srgbClr val="336600"/>
        </a:hlink>
        <a:folHlink>
          <a:srgbClr val="FFCC00"/>
        </a:folHlink>
      </a:clrScheme>
      <a:clrMap bg1="lt1" tx1="dk1" bg2="lt2" tx2="dk2" accent1="accent1" accent2="accent2" accent3="accent3" accent4="accent4" accent5="accent5" accent6="accent6" hlink="hlink" folHlink="folHlink"/>
    </a:extraClrScheme>
    <a:extraClrScheme>
      <a:clrScheme name="Capsules 3">
        <a:dk1>
          <a:srgbClr val="006699"/>
        </a:dk1>
        <a:lt1>
          <a:srgbClr val="FFFFFF"/>
        </a:lt1>
        <a:dk2>
          <a:srgbClr val="6699FF"/>
        </a:dk2>
        <a:lt2>
          <a:srgbClr val="FFFFFF"/>
        </a:lt2>
        <a:accent1>
          <a:srgbClr val="33CCCC"/>
        </a:accent1>
        <a:accent2>
          <a:srgbClr val="006699"/>
        </a:accent2>
        <a:accent3>
          <a:srgbClr val="B8CAFF"/>
        </a:accent3>
        <a:accent4>
          <a:srgbClr val="DADADA"/>
        </a:accent4>
        <a:accent5>
          <a:srgbClr val="ADE2E2"/>
        </a:accent5>
        <a:accent6>
          <a:srgbClr val="005C8A"/>
        </a:accent6>
        <a:hlink>
          <a:srgbClr val="99CC00"/>
        </a:hlink>
        <a:folHlink>
          <a:srgbClr val="FFFFCC"/>
        </a:folHlink>
      </a:clrScheme>
      <a:clrMap bg1="dk2" tx1="lt1" bg2="dk1" tx2="lt2" accent1="accent1" accent2="accent2" accent3="accent3" accent4="accent4" accent5="accent5" accent6="accent6" hlink="hlink" folHlink="folHlink"/>
    </a:extraClrScheme>
    <a:extraClrScheme>
      <a:clrScheme name="Capsules 4">
        <a:dk1>
          <a:srgbClr val="000000"/>
        </a:dk1>
        <a:lt1>
          <a:srgbClr val="FFFFFF"/>
        </a:lt1>
        <a:dk2>
          <a:srgbClr val="9900CC"/>
        </a:dk2>
        <a:lt2>
          <a:srgbClr val="006600"/>
        </a:lt2>
        <a:accent1>
          <a:srgbClr val="33CC33"/>
        </a:accent1>
        <a:accent2>
          <a:srgbClr val="FFCC66"/>
        </a:accent2>
        <a:accent3>
          <a:srgbClr val="FFFFFF"/>
        </a:accent3>
        <a:accent4>
          <a:srgbClr val="000000"/>
        </a:accent4>
        <a:accent5>
          <a:srgbClr val="ADE2AD"/>
        </a:accent5>
        <a:accent6>
          <a:srgbClr val="E7B95C"/>
        </a:accent6>
        <a:hlink>
          <a:srgbClr val="0033CC"/>
        </a:hlink>
        <a:folHlink>
          <a:srgbClr val="CC0066"/>
        </a:folHlink>
      </a:clrScheme>
      <a:clrMap bg1="lt1" tx1="dk1" bg2="lt2" tx2="dk2" accent1="accent1" accent2="accent2" accent3="accent3" accent4="accent4" accent5="accent5" accent6="accent6" hlink="hlink" folHlink="folHlink"/>
    </a:extraClrScheme>
    <a:extraClrScheme>
      <a:clrScheme name="Capsules 5">
        <a:dk1>
          <a:srgbClr val="000066"/>
        </a:dk1>
        <a:lt1>
          <a:srgbClr val="FFFFFF"/>
        </a:lt1>
        <a:dk2>
          <a:srgbClr val="336699"/>
        </a:dk2>
        <a:lt2>
          <a:srgbClr val="FFFFEB"/>
        </a:lt2>
        <a:accent1>
          <a:srgbClr val="99CCFF"/>
        </a:accent1>
        <a:accent2>
          <a:srgbClr val="9999FF"/>
        </a:accent2>
        <a:accent3>
          <a:srgbClr val="ADB8CA"/>
        </a:accent3>
        <a:accent4>
          <a:srgbClr val="DADADA"/>
        </a:accent4>
        <a:accent5>
          <a:srgbClr val="CAE2FF"/>
        </a:accent5>
        <a:accent6>
          <a:srgbClr val="8A8AE7"/>
        </a:accent6>
        <a:hlink>
          <a:srgbClr val="CCCCFF"/>
        </a:hlink>
        <a:folHlink>
          <a:srgbClr val="C68DFF"/>
        </a:folHlink>
      </a:clrScheme>
      <a:clrMap bg1="dk2" tx1="lt1" bg2="dk1" tx2="lt2" accent1="accent1" accent2="accent2" accent3="accent3" accent4="accent4" accent5="accent5" accent6="accent6" hlink="hlink" folHlink="folHlink"/>
    </a:extraClrScheme>
    <a:extraClrScheme>
      <a:clrScheme name="Capsules 6">
        <a:dk1>
          <a:srgbClr val="808000"/>
        </a:dk1>
        <a:lt1>
          <a:srgbClr val="FFFFFF"/>
        </a:lt1>
        <a:dk2>
          <a:srgbClr val="006666"/>
        </a:dk2>
        <a:lt2>
          <a:srgbClr val="FFFFFF"/>
        </a:lt2>
        <a:accent1>
          <a:srgbClr val="FFCC66"/>
        </a:accent1>
        <a:accent2>
          <a:srgbClr val="00ACA8"/>
        </a:accent2>
        <a:accent3>
          <a:srgbClr val="AAB8B8"/>
        </a:accent3>
        <a:accent4>
          <a:srgbClr val="DADADA"/>
        </a:accent4>
        <a:accent5>
          <a:srgbClr val="FFE2B8"/>
        </a:accent5>
        <a:accent6>
          <a:srgbClr val="009B98"/>
        </a:accent6>
        <a:hlink>
          <a:srgbClr val="CCCC00"/>
        </a:hlink>
        <a:folHlink>
          <a:srgbClr val="33CCCC"/>
        </a:folHlink>
      </a:clrScheme>
      <a:clrMap bg1="dk2" tx1="lt1" bg2="dk1" tx2="lt2" accent1="accent1" accent2="accent2" accent3="accent3" accent4="accent4" accent5="accent5" accent6="accent6" hlink="hlink" folHlink="folHlink"/>
    </a:extraClrScheme>
    <a:extraClrScheme>
      <a:clrScheme name="Capsules 7">
        <a:dk1>
          <a:srgbClr val="FFFFCC"/>
        </a:dk1>
        <a:lt1>
          <a:srgbClr val="FFFFFF"/>
        </a:lt1>
        <a:dk2>
          <a:srgbClr val="660033"/>
        </a:dk2>
        <a:lt2>
          <a:srgbClr val="FFFFFF"/>
        </a:lt2>
        <a:accent1>
          <a:srgbClr val="FF9900"/>
        </a:accent1>
        <a:accent2>
          <a:srgbClr val="CC3300"/>
        </a:accent2>
        <a:accent3>
          <a:srgbClr val="B8AAAD"/>
        </a:accent3>
        <a:accent4>
          <a:srgbClr val="DADADA"/>
        </a:accent4>
        <a:accent5>
          <a:srgbClr val="FFCAAA"/>
        </a:accent5>
        <a:accent6>
          <a:srgbClr val="B92D00"/>
        </a:accent6>
        <a:hlink>
          <a:srgbClr val="FFCC00"/>
        </a:hlink>
        <a:folHlink>
          <a:srgbClr val="FFCC99"/>
        </a:folHlink>
      </a:clrScheme>
      <a:clrMap bg1="dk2" tx1="lt1" bg2="dk1" tx2="lt2" accent1="accent1" accent2="accent2" accent3="accent3" accent4="accent4" accent5="accent5" accent6="accent6" hlink="hlink" folHlink="folHlink"/>
    </a:extraClrScheme>
    <a:extraClrScheme>
      <a:clrScheme name="Capsules 8">
        <a:dk1>
          <a:srgbClr val="FF0000"/>
        </a:dk1>
        <a:lt1>
          <a:srgbClr val="FFFFFF"/>
        </a:lt1>
        <a:dk2>
          <a:srgbClr val="000000"/>
        </a:dk2>
        <a:lt2>
          <a:srgbClr val="FFFFFF"/>
        </a:lt2>
        <a:accent1>
          <a:srgbClr val="FFCC00"/>
        </a:accent1>
        <a:accent2>
          <a:srgbClr val="CC3300"/>
        </a:accent2>
        <a:accent3>
          <a:srgbClr val="AAAAAA"/>
        </a:accent3>
        <a:accent4>
          <a:srgbClr val="DADADA"/>
        </a:accent4>
        <a:accent5>
          <a:srgbClr val="FFE2AA"/>
        </a:accent5>
        <a:accent6>
          <a:srgbClr val="B92D00"/>
        </a:accent6>
        <a:hlink>
          <a:srgbClr val="FF6600"/>
        </a:hlink>
        <a:folHlink>
          <a:srgbClr val="FF7C80"/>
        </a:folHlink>
      </a:clrScheme>
      <a:clrMap bg1="dk2" tx1="lt1" bg2="dk1" tx2="lt2" accent1="accent1" accent2="accent2" accent3="accent3" accent4="accent4" accent5="accent5" accent6="accent6" hlink="hlink" folHlink="folHlink"/>
    </a:extraClrScheme>
  </a:extraClrSchemeLst>
</a:theme>
</file>

<file path=ppt/theme/theme5.xml><?xml version="1.0" encoding="utf-8"?>
<a:theme xmlns:a="http://schemas.openxmlformats.org/drawingml/2006/main" name="Watermark">
  <a:themeElements>
    <a:clrScheme name="Watermark 1">
      <a:dk1>
        <a:srgbClr val="000000"/>
      </a:dk1>
      <a:lt1>
        <a:srgbClr val="FFFFFF"/>
      </a:lt1>
      <a:dk2>
        <a:srgbClr val="000000"/>
      </a:dk2>
      <a:lt2>
        <a:srgbClr val="808080"/>
      </a:lt2>
      <a:accent1>
        <a:srgbClr val="CCCCFF"/>
      </a:accent1>
      <a:accent2>
        <a:srgbClr val="D9D8EC"/>
      </a:accent2>
      <a:accent3>
        <a:srgbClr val="FFFFFF"/>
      </a:accent3>
      <a:accent4>
        <a:srgbClr val="000000"/>
      </a:accent4>
      <a:accent5>
        <a:srgbClr val="E2E2FF"/>
      </a:accent5>
      <a:accent6>
        <a:srgbClr val="C4C4D6"/>
      </a:accent6>
      <a:hlink>
        <a:srgbClr val="6767FF"/>
      </a:hlink>
      <a:folHlink>
        <a:srgbClr val="9933FF"/>
      </a:folHlink>
    </a:clrScheme>
    <a:fontScheme name="Watermark">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l-GR" sz="3900" b="1" i="0" u="none" strike="noStrike" cap="none" normalizeH="0" baseline="0" smtClean="0">
            <a:ln>
              <a:noFill/>
            </a:ln>
            <a:solidFill>
              <a:schemeClr val="tx2"/>
            </a:solidFill>
            <a:effectLst/>
            <a:latin typeface="Arial"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l-GR" sz="3900" b="1" i="0" u="none" strike="noStrike" cap="none" normalizeH="0" baseline="0" smtClean="0">
            <a:ln>
              <a:noFill/>
            </a:ln>
            <a:solidFill>
              <a:schemeClr val="tx2"/>
            </a:solidFill>
            <a:effectLst/>
            <a:latin typeface="Arial" charset="0"/>
          </a:defRPr>
        </a:defPPr>
      </a:lstStyle>
    </a:lnDef>
  </a:objectDefaults>
  <a:extraClrSchemeLst>
    <a:extraClrScheme>
      <a:clrScheme name="Watermark 1">
        <a:dk1>
          <a:srgbClr val="000000"/>
        </a:dk1>
        <a:lt1>
          <a:srgbClr val="FFFFFF"/>
        </a:lt1>
        <a:dk2>
          <a:srgbClr val="000000"/>
        </a:dk2>
        <a:lt2>
          <a:srgbClr val="808080"/>
        </a:lt2>
        <a:accent1>
          <a:srgbClr val="CCCCFF"/>
        </a:accent1>
        <a:accent2>
          <a:srgbClr val="D9D8EC"/>
        </a:accent2>
        <a:accent3>
          <a:srgbClr val="FFFFFF"/>
        </a:accent3>
        <a:accent4>
          <a:srgbClr val="000000"/>
        </a:accent4>
        <a:accent5>
          <a:srgbClr val="E2E2FF"/>
        </a:accent5>
        <a:accent6>
          <a:srgbClr val="C4C4D6"/>
        </a:accent6>
        <a:hlink>
          <a:srgbClr val="6767FF"/>
        </a:hlink>
        <a:folHlink>
          <a:srgbClr val="9933FF"/>
        </a:folHlink>
      </a:clrScheme>
      <a:clrMap bg1="lt1" tx1="dk1" bg2="lt2" tx2="dk2" accent1="accent1" accent2="accent2" accent3="accent3" accent4="accent4" accent5="accent5" accent6="accent6" hlink="hlink" folHlink="folHlink"/>
    </a:extraClrScheme>
    <a:extraClrScheme>
      <a:clrScheme name="Watermark 2">
        <a:dk1>
          <a:srgbClr val="000000"/>
        </a:dk1>
        <a:lt1>
          <a:srgbClr val="FFFFFF"/>
        </a:lt1>
        <a:dk2>
          <a:srgbClr val="666633"/>
        </a:dk2>
        <a:lt2>
          <a:srgbClr val="5F5F5F"/>
        </a:lt2>
        <a:accent1>
          <a:srgbClr val="FFCC00"/>
        </a:accent1>
        <a:accent2>
          <a:srgbClr val="EFF0B2"/>
        </a:accent2>
        <a:accent3>
          <a:srgbClr val="FFFFFF"/>
        </a:accent3>
        <a:accent4>
          <a:srgbClr val="000000"/>
        </a:accent4>
        <a:accent5>
          <a:srgbClr val="FFE2AA"/>
        </a:accent5>
        <a:accent6>
          <a:srgbClr val="D9D9A1"/>
        </a:accent6>
        <a:hlink>
          <a:srgbClr val="808000"/>
        </a:hlink>
        <a:folHlink>
          <a:srgbClr val="CCCC00"/>
        </a:folHlink>
      </a:clrScheme>
      <a:clrMap bg1="lt1" tx1="dk1" bg2="lt2" tx2="dk2" accent1="accent1" accent2="accent2" accent3="accent3" accent4="accent4" accent5="accent5" accent6="accent6" hlink="hlink" folHlink="folHlink"/>
    </a:extraClrScheme>
    <a:extraClrScheme>
      <a:clrScheme name="Watermark 3">
        <a:dk1>
          <a:srgbClr val="000000"/>
        </a:dk1>
        <a:lt1>
          <a:srgbClr val="FFFFFF"/>
        </a:lt1>
        <a:dk2>
          <a:srgbClr val="000000"/>
        </a:dk2>
        <a:lt2>
          <a:srgbClr val="666699"/>
        </a:lt2>
        <a:accent1>
          <a:srgbClr val="9BB0CB"/>
        </a:accent1>
        <a:accent2>
          <a:srgbClr val="D1E0CE"/>
        </a:accent2>
        <a:accent3>
          <a:srgbClr val="FFFFFF"/>
        </a:accent3>
        <a:accent4>
          <a:srgbClr val="000000"/>
        </a:accent4>
        <a:accent5>
          <a:srgbClr val="CBD4E2"/>
        </a:accent5>
        <a:accent6>
          <a:srgbClr val="BDCBBA"/>
        </a:accent6>
        <a:hlink>
          <a:srgbClr val="8EA642"/>
        </a:hlink>
        <a:folHlink>
          <a:srgbClr val="CCCC00"/>
        </a:folHlink>
      </a:clrScheme>
      <a:clrMap bg1="lt1" tx1="dk1" bg2="lt2" tx2="dk2" accent1="accent1" accent2="accent2" accent3="accent3" accent4="accent4" accent5="accent5" accent6="accent6" hlink="hlink" folHlink="folHlink"/>
    </a:extraClrScheme>
    <a:extraClrScheme>
      <a:clrScheme name="Watermark 4">
        <a:dk1>
          <a:srgbClr val="333300"/>
        </a:dk1>
        <a:lt1>
          <a:srgbClr val="FFFFCC"/>
        </a:lt1>
        <a:dk2>
          <a:srgbClr val="336600"/>
        </a:dk2>
        <a:lt2>
          <a:srgbClr val="FFFFCC"/>
        </a:lt2>
        <a:accent1>
          <a:srgbClr val="99CC00"/>
        </a:accent1>
        <a:accent2>
          <a:srgbClr val="669900"/>
        </a:accent2>
        <a:accent3>
          <a:srgbClr val="ADB8AA"/>
        </a:accent3>
        <a:accent4>
          <a:srgbClr val="DADAAE"/>
        </a:accent4>
        <a:accent5>
          <a:srgbClr val="CAE2AA"/>
        </a:accent5>
        <a:accent6>
          <a:srgbClr val="5C8A00"/>
        </a:accent6>
        <a:hlink>
          <a:srgbClr val="CC9900"/>
        </a:hlink>
        <a:folHlink>
          <a:srgbClr val="FFCC00"/>
        </a:folHlink>
      </a:clrScheme>
      <a:clrMap bg1="dk2" tx1="lt1" bg2="dk1" tx2="lt2" accent1="accent1" accent2="accent2" accent3="accent3" accent4="accent4" accent5="accent5" accent6="accent6" hlink="hlink" folHlink="folHlink"/>
    </a:extraClrScheme>
    <a:extraClrScheme>
      <a:clrScheme name="Watermark 5">
        <a:dk1>
          <a:srgbClr val="424458"/>
        </a:dk1>
        <a:lt1>
          <a:srgbClr val="FFFFFF"/>
        </a:lt1>
        <a:dk2>
          <a:srgbClr val="004A48"/>
        </a:dk2>
        <a:lt2>
          <a:srgbClr val="FFFFFF"/>
        </a:lt2>
        <a:accent1>
          <a:srgbClr val="83B200"/>
        </a:accent1>
        <a:accent2>
          <a:srgbClr val="006260"/>
        </a:accent2>
        <a:accent3>
          <a:srgbClr val="AAB1B1"/>
        </a:accent3>
        <a:accent4>
          <a:srgbClr val="DADADA"/>
        </a:accent4>
        <a:accent5>
          <a:srgbClr val="C1D5AA"/>
        </a:accent5>
        <a:accent6>
          <a:srgbClr val="005856"/>
        </a:accent6>
        <a:hlink>
          <a:srgbClr val="6666FF"/>
        </a:hlink>
        <a:folHlink>
          <a:srgbClr val="B2B2B2"/>
        </a:folHlink>
      </a:clrScheme>
      <a:clrMap bg1="dk2" tx1="lt1" bg2="dk1" tx2="lt2" accent1="accent1" accent2="accent2" accent3="accent3" accent4="accent4" accent5="accent5" accent6="accent6" hlink="hlink" folHlink="folHlink"/>
    </a:extraClrScheme>
    <a:extraClrScheme>
      <a:clrScheme name="Watermark 6">
        <a:dk1>
          <a:srgbClr val="000000"/>
        </a:dk1>
        <a:lt1>
          <a:srgbClr val="FFFFFF"/>
        </a:lt1>
        <a:dk2>
          <a:srgbClr val="1C2046"/>
        </a:dk2>
        <a:lt2>
          <a:srgbClr val="FFFFFF"/>
        </a:lt2>
        <a:accent1>
          <a:srgbClr val="00CCFF"/>
        </a:accent1>
        <a:accent2>
          <a:srgbClr val="2D226E"/>
        </a:accent2>
        <a:accent3>
          <a:srgbClr val="ABABB0"/>
        </a:accent3>
        <a:accent4>
          <a:srgbClr val="DADADA"/>
        </a:accent4>
        <a:accent5>
          <a:srgbClr val="AAE2FF"/>
        </a:accent5>
        <a:accent6>
          <a:srgbClr val="281E63"/>
        </a:accent6>
        <a:hlink>
          <a:srgbClr val="666699"/>
        </a:hlink>
        <a:folHlink>
          <a:srgbClr val="9999FF"/>
        </a:folHlink>
      </a:clrScheme>
      <a:clrMap bg1="dk2" tx1="lt1" bg2="dk1" tx2="lt2" accent1="accent1" accent2="accent2" accent3="accent3" accent4="accent4" accent5="accent5" accent6="accent6" hlink="hlink" folHlink="folHlink"/>
    </a:extraClrScheme>
    <a:extraClrScheme>
      <a:clrScheme name="Watermark 7">
        <a:dk1>
          <a:srgbClr val="424458"/>
        </a:dk1>
        <a:lt1>
          <a:srgbClr val="FFFFFF"/>
        </a:lt1>
        <a:dk2>
          <a:srgbClr val="000066"/>
        </a:dk2>
        <a:lt2>
          <a:srgbClr val="FFFFFF"/>
        </a:lt2>
        <a:accent1>
          <a:srgbClr val="6666FF"/>
        </a:accent1>
        <a:accent2>
          <a:srgbClr val="333399"/>
        </a:accent2>
        <a:accent3>
          <a:srgbClr val="AAAAB8"/>
        </a:accent3>
        <a:accent4>
          <a:srgbClr val="DADADA"/>
        </a:accent4>
        <a:accent5>
          <a:srgbClr val="B8B8FF"/>
        </a:accent5>
        <a:accent6>
          <a:srgbClr val="2D2D8A"/>
        </a:accent6>
        <a:hlink>
          <a:srgbClr val="FF9900"/>
        </a:hlink>
        <a:folHlink>
          <a:srgbClr val="CCCC00"/>
        </a:folHlink>
      </a:clrScheme>
      <a:clrMap bg1="dk2" tx1="lt1" bg2="dk1" tx2="lt2" accent1="accent1" accent2="accent2" accent3="accent3" accent4="accent4" accent5="accent5" accent6="accent6" hlink="hlink" folHlink="folHlink"/>
    </a:extraClrScheme>
    <a:extraClrScheme>
      <a:clrScheme name="Watermark 8">
        <a:dk1>
          <a:srgbClr val="1C1C1C"/>
        </a:dk1>
        <a:lt1>
          <a:srgbClr val="FFFFCC"/>
        </a:lt1>
        <a:dk2>
          <a:srgbClr val="390B20"/>
        </a:dk2>
        <a:lt2>
          <a:srgbClr val="FFFFCC"/>
        </a:lt2>
        <a:accent1>
          <a:srgbClr val="FF916F"/>
        </a:accent1>
        <a:accent2>
          <a:srgbClr val="561450"/>
        </a:accent2>
        <a:accent3>
          <a:srgbClr val="AEAAAB"/>
        </a:accent3>
        <a:accent4>
          <a:srgbClr val="DADAAE"/>
        </a:accent4>
        <a:accent5>
          <a:srgbClr val="FFC7BB"/>
        </a:accent5>
        <a:accent6>
          <a:srgbClr val="4D1148"/>
        </a:accent6>
        <a:hlink>
          <a:srgbClr val="637D95"/>
        </a:hlink>
        <a:folHlink>
          <a:srgbClr val="FFCC00"/>
        </a:folHlink>
      </a:clrScheme>
      <a:clrMap bg1="dk2" tx1="lt1" bg2="dk1" tx2="lt2" accent1="accent1" accent2="accent2" accent3="accent3" accent4="accent4" accent5="accent5" accent6="accent6" hlink="hlink" folHlink="folHlink"/>
    </a:extraClrScheme>
    <a:extraClrScheme>
      <a:clrScheme name="Watermark 9">
        <a:dk1>
          <a:srgbClr val="4C0000"/>
        </a:dk1>
        <a:lt1>
          <a:srgbClr val="FFFFFF"/>
        </a:lt1>
        <a:dk2>
          <a:srgbClr val="722104"/>
        </a:dk2>
        <a:lt2>
          <a:srgbClr val="FFFFFF"/>
        </a:lt2>
        <a:accent1>
          <a:srgbClr val="CC6600"/>
        </a:accent1>
        <a:accent2>
          <a:srgbClr val="8A2E00"/>
        </a:accent2>
        <a:accent3>
          <a:srgbClr val="BCABAA"/>
        </a:accent3>
        <a:accent4>
          <a:srgbClr val="DADADA"/>
        </a:accent4>
        <a:accent5>
          <a:srgbClr val="E2B8AA"/>
        </a:accent5>
        <a:accent6>
          <a:srgbClr val="7D2900"/>
        </a:accent6>
        <a:hlink>
          <a:srgbClr val="FFCC00"/>
        </a:hlink>
        <a:folHlink>
          <a:srgbClr val="FF9900"/>
        </a:folHlink>
      </a:clrScheme>
      <a:clrMap bg1="dk2" tx1="lt1" bg2="dk1" tx2="lt2" accent1="accent1" accent2="accent2" accent3="accent3" accent4="accent4" accent5="accent5" accent6="accent6" hlink="hlink" folHlink="folHlink"/>
    </a:extraClrScheme>
  </a:extraClrSchemeLst>
</a:theme>
</file>

<file path=ppt/theme/theme6.xml><?xml version="1.0" encoding="utf-8"?>
<a:theme xmlns:a="http://schemas.openxmlformats.org/drawingml/2006/main" name="1_Default Design">
  <a:themeElements>
    <a:clrScheme name="Default Design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Default Design">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l-GR" sz="3900" b="1" i="0" u="none" strike="noStrike" cap="none" normalizeH="0" baseline="0" smtClean="0">
            <a:ln>
              <a:noFill/>
            </a:ln>
            <a:solidFill>
              <a:schemeClr val="tx2"/>
            </a:solidFill>
            <a:effectLst/>
            <a:latin typeface="Arial"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l-GR" sz="3900" b="1" i="0" u="none" strike="noStrike" cap="none" normalizeH="0" baseline="0" smtClean="0">
            <a:ln>
              <a:noFill/>
            </a:ln>
            <a:solidFill>
              <a:schemeClr val="tx2"/>
            </a:solidFill>
            <a:effectLst/>
            <a:latin typeface="Arial" charset="0"/>
          </a:defRPr>
        </a:defPPr>
      </a:lstStyle>
    </a:lnDef>
  </a:objectDefaults>
  <a:extraClrSchemeLst>
    <a:extraClrScheme>
      <a:clrScheme name="Default Design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Default Design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Default Design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Default Design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Default Design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Default Design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Default Design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Default Design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Default Design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Default Design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Default Design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Default Design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theme>
</file>

<file path=ppt/theme/theme7.xml><?xml version="1.0" encoding="utf-8"?>
<a:theme xmlns:a="http://schemas.openxmlformats.org/drawingml/2006/main" name="4_Default Design">
  <a:themeElements>
    <a:clrScheme name="Default Desig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Default Design">
      <a:majorFont>
        <a:latin typeface="Times New Roman"/>
        <a:ea typeface=""/>
        <a:cs typeface="Times New Roman"/>
      </a:majorFont>
      <a:minorFont>
        <a:latin typeface="Times New Roman"/>
        <a:ea typeface=""/>
        <a:cs typeface="Times New Roma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Default Desig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Default Design 2">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Default Design 3">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Default Design 4">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Default Design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Default Design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Default Design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8.xml><?xml version="1.0" encoding="utf-8"?>
<a:theme xmlns:a="http://schemas.openxmlformats.org/drawingml/2006/main" name="3_Default Design">
  <a:themeElements>
    <a:clrScheme name="Default Design 1">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fontScheme name="Default Design">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noFill/>
        <a:ln w="6350">
          <a:solidFill>
            <a:schemeClr val="tx1"/>
          </a:solidFill>
          <a:round/>
          <a:headEnd/>
          <a:tailEnd/>
        </a:ln>
      </a:spPr>
      <a:bodyPr/>
      <a:lstStyle>
        <a:defPPr>
          <a:defRPr dirty="0"/>
        </a:defPPr>
      </a:lstStyle>
    </a:spDef>
    <a:lnDef>
      <a:spPr bwMode="auto">
        <a:noFill/>
        <a:ln w="28575" algn="ctr">
          <a:solidFill>
            <a:srgbClr val="33CC33"/>
          </a:solidFill>
          <a:prstDash val="solid"/>
          <a:round/>
          <a:headEnd/>
          <a:tailEnd/>
        </a:ln>
      </a:spPr>
      <a:bodyPr/>
      <a:lstStyle/>
    </a:lnDef>
  </a:objectDefaults>
  <a:extraClrSchemeLst>
    <a:extraClrScheme>
      <a:clrScheme name="Default Design 1">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Default Design 2">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Default Design 3">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Default Design 4">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Default Design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Default Design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Default Design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9.xml><?xml version="1.0" encoding="utf-8"?>
<a:theme xmlns:a="http://schemas.openxmlformats.org/drawingml/2006/main" name="8_Default Design">
  <a:themeElements>
    <a:clrScheme name="Default Design 1">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fontScheme name="Default Design">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600" b="1" i="0" u="none" strike="noStrike" cap="none" normalizeH="0" baseline="0" smtClean="0">
            <a:ln>
              <a:noFill/>
            </a:ln>
            <a:solidFill>
              <a:schemeClr val="tx1"/>
            </a:solidFill>
            <a:effectLst>
              <a:outerShdw blurRad="38100" dist="38100" dir="2700000" algn="tl">
                <a:srgbClr val="000000">
                  <a:alpha val="43137"/>
                </a:srgbClr>
              </a:outerShdw>
            </a:effectLst>
            <a:latin typeface="Times New Roman" pitchFamily="18"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600" b="1" i="0" u="none" strike="noStrike" cap="none" normalizeH="0" baseline="0" smtClean="0">
            <a:ln>
              <a:noFill/>
            </a:ln>
            <a:solidFill>
              <a:schemeClr val="tx1"/>
            </a:solidFill>
            <a:effectLst>
              <a:outerShdw blurRad="38100" dist="38100" dir="2700000" algn="tl">
                <a:srgbClr val="000000">
                  <a:alpha val="43137"/>
                </a:srgbClr>
              </a:outerShdw>
            </a:effectLst>
            <a:latin typeface="Times New Roman" pitchFamily="18" charset="0"/>
          </a:defRPr>
        </a:defPPr>
      </a:lstStyle>
    </a:lnDef>
  </a:objectDefaults>
  <a:extraClrSchemeLst>
    <a:extraClrScheme>
      <a:clrScheme name="Default Design 1">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Default Design 2">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Default Design 3">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Default Design 4">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Default Design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Default Design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Default Design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0.xml><?xml version="1.0" encoding="utf-8"?>
<a:theme xmlns:a="http://schemas.openxmlformats.org/drawingml/2006/main" name="9_Default Design">
  <a:themeElements>
    <a:clrScheme name="Default Design 1">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fontScheme name="Default Design">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noFill/>
        <a:ln w="6350">
          <a:solidFill>
            <a:schemeClr val="tx1"/>
          </a:solidFill>
          <a:round/>
          <a:headEnd/>
          <a:tailEnd/>
        </a:ln>
      </a:spPr>
      <a:bodyPr/>
      <a:lstStyle>
        <a:defPPr>
          <a:defRPr dirty="0"/>
        </a:defPPr>
      </a:lstStyle>
    </a:spDef>
    <a:lnDef>
      <a:spPr bwMode="auto">
        <a:noFill/>
        <a:ln w="28575" algn="ctr">
          <a:solidFill>
            <a:srgbClr val="33CC33"/>
          </a:solidFill>
          <a:prstDash val="solid"/>
          <a:round/>
          <a:headEnd/>
          <a:tailEnd/>
        </a:ln>
      </a:spPr>
      <a:bodyPr/>
      <a:lstStyle/>
    </a:lnDef>
  </a:objectDefaults>
  <a:extraClrSchemeLst>
    <a:extraClrScheme>
      <a:clrScheme name="Default Design 1">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Default Design 2">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Default Design 3">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Default Design 4">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Default Design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Default Design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Default Design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1.xml><?xml version="1.0" encoding="utf-8"?>
<a:theme xmlns:a="http://schemas.openxmlformats.org/drawingml/2006/main" name="Office Theme">
  <a:themeElements>
    <a:clrScheme name="">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2.xml><?xml version="1.0" encoding="utf-8"?>
<a:theme xmlns:a="http://schemas.openxmlformats.org/drawingml/2006/main" name="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emplate>Theme Fin</Template>
  <TotalTime>34039</TotalTime>
  <Words>2628</Words>
  <Application>Microsoft Office PowerPoint</Application>
  <PresentationFormat>On-screen Show (4:3)</PresentationFormat>
  <Paragraphs>894</Paragraphs>
  <Slides>30</Slides>
  <Notes>6</Notes>
  <HiddenSlides>0</HiddenSlides>
  <MMClips>0</MMClips>
  <ScaleCrop>false</ScaleCrop>
  <HeadingPairs>
    <vt:vector size="4" baseType="variant">
      <vt:variant>
        <vt:lpstr>Theme</vt:lpstr>
      </vt:variant>
      <vt:variant>
        <vt:i4>10</vt:i4>
      </vt:variant>
      <vt:variant>
        <vt:lpstr>Slide Titles</vt:lpstr>
      </vt:variant>
      <vt:variant>
        <vt:i4>30</vt:i4>
      </vt:variant>
    </vt:vector>
  </HeadingPairs>
  <TitlesOfParts>
    <vt:vector size="40" baseType="lpstr">
      <vt:lpstr>Default Design</vt:lpstr>
      <vt:lpstr>Theme Fin</vt:lpstr>
      <vt:lpstr>Network</vt:lpstr>
      <vt:lpstr>Capsules</vt:lpstr>
      <vt:lpstr>Watermark</vt:lpstr>
      <vt:lpstr>1_Default Design</vt:lpstr>
      <vt:lpstr>4_Default Design</vt:lpstr>
      <vt:lpstr>3_Default Design</vt:lpstr>
      <vt:lpstr>8_Default Design</vt:lpstr>
      <vt:lpstr>9_Default Design</vt:lpstr>
      <vt:lpstr> Novel Vaccines Utilizing Antigen-Displayed Inoviral Vectors</vt:lpstr>
      <vt:lpstr>AIDS</vt:lpstr>
      <vt:lpstr>A Global View of the AIDS Pandemic </vt:lpstr>
      <vt:lpstr>Slide 4</vt:lpstr>
      <vt:lpstr>Slide 5</vt:lpstr>
      <vt:lpstr>Slide 6</vt:lpstr>
      <vt:lpstr>Slide 7</vt:lpstr>
      <vt:lpstr>Slide 8</vt:lpstr>
      <vt:lpstr>Global Genetic Variability of SIV and HIV</vt:lpstr>
      <vt:lpstr>  A human HIV-1 vaccine remains a central component in the quest to control the worldwide epidemic.  Despite heroic efforts, the development of a safe and effective preventative HIV-1 vaccine remains elusive.  There is no pharmacologic strategy in sight that can eradicate persistent HIV-1 to bring the goal of an AIDS-free generation within our reach.   The design of immunogens able to elicit broadly neutralizing antibodies (bNAbs) is the holy grail of HIV-1 research.   Our lab is working on a novel vaccine strategy using inoviral-associated vectors (IAV) to create stable “live” HIV-1 vaccines which are sufficiently long-lived to elicit bNAbs at mucosal sites of HIV-1 transmission.    </vt:lpstr>
      <vt:lpstr>Morphology of Ff Virion Ends</vt:lpstr>
      <vt:lpstr>Virion Compositions</vt:lpstr>
      <vt:lpstr>Slide 13</vt:lpstr>
      <vt:lpstr>Slide 14</vt:lpstr>
      <vt:lpstr>Architecture of Virus</vt:lpstr>
      <vt:lpstr>Amino Acid Sequences of Major Capsid Protein gp8</vt:lpstr>
      <vt:lpstr>Lattice Diagram of Ff Virion</vt:lpstr>
      <vt:lpstr>Virion Lattice Diagram</vt:lpstr>
      <vt:lpstr>Antigen Display on Virion</vt:lpstr>
      <vt:lpstr>A Scale Architectural Model of an End-to-End Ff Inovirus</vt:lpstr>
      <vt:lpstr>Vaccine Strategies Utilizing Displayed Inoviral Vectors</vt:lpstr>
      <vt:lpstr>Inovirus-Based Vaccines Against HIV-1</vt:lpstr>
      <vt:lpstr>Inovirus-Based Vaccines Against Pathogens Causing Infectious Diseases </vt:lpstr>
      <vt:lpstr>Inovirus-Based Vaccines Against Pathogens Causing Infectious Diseases </vt:lpstr>
      <vt:lpstr>Inovirus-Based Vaccines Against  non-Infectious Diseases </vt:lpstr>
      <vt:lpstr>Vaccine Strategies Utilizing Displayed Inoviral Vectors</vt:lpstr>
      <vt:lpstr>Construction of Penetrating Inoviral Vectors</vt:lpstr>
      <vt:lpstr>CPPs Displayed on Inoviral Vectors</vt:lpstr>
      <vt:lpstr>“Oser Toujours, douter parfois ne renoncer jamais”  </vt:lpstr>
      <vt:lpstr>Slide 30</vt:lpstr>
    </vt:vector>
  </TitlesOfParts>
  <Company>Virologie-Henri Mondor</Company>
  <LinksUpToDate>false</LinksUpToDate>
  <SharedDoc>false</SharedDoc>
  <HyperlinksChanged>false</HyperlinksChanged>
  <AppVersion>12.0000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HCV Quasispecies Distribution</dc:title>
  <dc:creator>Jean-Michel Pawlotsky</dc:creator>
  <cp:lastModifiedBy>t42</cp:lastModifiedBy>
  <cp:revision>2953</cp:revision>
  <cp:lastPrinted>2001-09-21T17:58:59Z</cp:lastPrinted>
  <dcterms:created xsi:type="dcterms:W3CDTF">2001-09-20T11:26:01Z</dcterms:created>
  <dcterms:modified xsi:type="dcterms:W3CDTF">2015-09-21T11:05:32Z</dcterms:modified>
</cp:coreProperties>
</file>