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1447800"/>
          </a:xfrm>
        </p:spPr>
        <p:txBody>
          <a:bodyPr anchor="ctr" anchorCtr="1">
            <a:normAutofit fontScale="90000"/>
          </a:bodyPr>
          <a:lstStyle/>
          <a:p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7th Global Summit                  October 05-07, 2015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on Cancer Therapy                           Dubai, UAE</a:t>
            </a:r>
            <a:r>
              <a:rPr lang="en-US" sz="3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676400"/>
            <a:ext cx="83057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CD49d and CD26 are independent prognostic markers for disease progression in patients with chronic lymphocytic leukemia</a:t>
            </a:r>
          </a:p>
          <a:p>
            <a:r>
              <a:rPr lang="en-US" sz="2400" dirty="0" smtClean="0"/>
              <a:t> 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3429000"/>
            <a:ext cx="6553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Lamia Ibrahim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Associate professor of clinical pathology and hematology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71600" y="3886200"/>
            <a:ext cx="624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           </a:t>
            </a:r>
            <a:endParaRPr lang="en-US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57200" y="5257800"/>
            <a:ext cx="8153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Hematology Unit.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Mansoura Cancer Institute, Mansoura Faculty of Medicine, Mansoura, Egypt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41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2133600"/>
            <a:ext cx="8382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CLL is characterized by extremely variable clinical course. Several prognostic factors can predict disease progression and therapeutic outcomes in those patients.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CD49d, an adhesion molecule belonging to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integrin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family, plays a critical role in leukocyte trafficking, activation, and survival.</a:t>
            </a:r>
          </a:p>
          <a:p>
            <a:r>
              <a:rPr lang="en-US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0" y="228600"/>
            <a:ext cx="89154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7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</a:t>
            </a:r>
            <a:r>
              <a:rPr kumimoji="0" lang="en-US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 </a:t>
            </a:r>
            <a:r>
              <a:rPr kumimoji="0" lang="en-US" sz="7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October 05-07, 2015</a:t>
            </a:r>
            <a:endParaRPr lang="en-US" sz="71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on Cancer Therapy                        Dubai, UAE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1748909"/>
            <a:ext cx="838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800" dirty="0" smtClean="0"/>
              <a:t>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CD49d expression may affect prognostic stratification and overall survival  in CLL patients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However, little is published on the value of CD49d as an independent prognostic factor for OS and disease progression.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CD26 is a multifunctional type II cell surface glycoprotein that is widely expressed by T lymphocytes, natural killer cells. CD26 expression is very low in B-cells; however, it is up regulated following in vitro activation.</a:t>
            </a:r>
          </a:p>
        </p:txBody>
      </p:sp>
      <p:pic>
        <p:nvPicPr>
          <p:cNvPr id="6" name="Picture 5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0" y="0"/>
            <a:ext cx="89154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7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</a:t>
            </a:r>
            <a:r>
              <a:rPr kumimoji="0" lang="en-US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 </a:t>
            </a:r>
            <a:r>
              <a:rPr kumimoji="0" lang="en-US" sz="7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October 05-07, 2015</a:t>
            </a:r>
            <a:endParaRPr lang="en-US" sz="71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on Cancer Therapy                        Dubai, UAE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09600" y="1600200"/>
            <a:ext cx="7470478" cy="503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aim of this study was to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evaluate the use of CD49d and CD26 as independent prognostic markers in CLL patients.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We evaluated the prognostic role of CD49d and CD26 to predict the risk of lymphocyte doubling, disease progression and overall survival. </a:t>
            </a:r>
          </a:p>
          <a:p>
            <a:endParaRPr lang="en-US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0" y="0"/>
            <a:ext cx="89154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October 05-07, 2015</a:t>
            </a:r>
            <a:b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on Cancer Therapy                           Dubai, UAE</a:t>
            </a:r>
            <a:r>
              <a:rPr kumimoji="0" lang="en-US" sz="31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16764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Methods: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514600"/>
            <a:ext cx="8001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present study measured surface expression of CD49d and CD26 by three-color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flowcytometry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in a series of 103 previously untreated CLL patients. </a:t>
            </a:r>
          </a:p>
          <a:p>
            <a:r>
              <a:rPr lang="en-US" sz="2400" dirty="0" smtClean="0"/>
              <a:t>  </a:t>
            </a:r>
          </a:p>
          <a:p>
            <a:endParaRPr lang="en-US" sz="2400" dirty="0"/>
          </a:p>
        </p:txBody>
      </p:sp>
      <p:pic>
        <p:nvPicPr>
          <p:cNvPr id="7" name="Picture 6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       October 05-07, 2015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on Cancer Therapy                              Dubai, UAE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1625799"/>
            <a:ext cx="85344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Results:</a:t>
            </a:r>
          </a:p>
          <a:p>
            <a:endParaRPr lang="en-US" b="1" dirty="0" smtClean="0"/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286000"/>
            <a:ext cx="80772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confirmed that CD49d and CD26 were significant predictors of lymphocyte doubling and disease progression (P &lt; 0.001) but insignificant for overall survival (P = 0.303 and 0.519 respectively). 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Furthermore, multivariate analysis between clinical parameters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flowcytometry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markers revealed that CD49d and CD26 are independent prognostic markers for lymphocyte doubling  and progression to a more advanced stage. Also, concordant expression of both markers was found to improve their predictive power.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7" name="Picture 6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0" y="0"/>
            <a:ext cx="89154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October 05-07, 2015</a:t>
            </a:r>
            <a:b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on Cancer Therapy                           Dubai, UAE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66800" y="2362200"/>
            <a:ext cx="708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  </a:t>
            </a:r>
          </a:p>
          <a:p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1000" y="1752600"/>
            <a:ext cx="8305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Measurement of CD49d expression in CLL patients may have therapeutic implications. Anti-CD49d antibodies could impair migration and adhesion of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leukaemic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cells and overcome apoptotic resistance.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Natalizumab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commercially available anti-CD49d antibodies, use in combination with established chemotherapy or immunotherapy protocols may give a promise in CLL therapy. 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October 05-07, 2015</a:t>
            </a:r>
            <a:r>
              <a:rPr kumimoji="0" lang="en-US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on Cancer Therapy                             Dubai, UAE</a:t>
            </a:r>
            <a:r>
              <a:rPr kumimoji="0" lang="en-US" sz="4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4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47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33400" y="2057400"/>
            <a:ext cx="3200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C:\Users\lamyaa\Desktop\2155-9864-5-222-g003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828801"/>
            <a:ext cx="498665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04800" y="518160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cs typeface="+mj-cs"/>
              </a:rPr>
              <a:t>Figure</a:t>
            </a:r>
            <a:r>
              <a:rPr lang="en-US" sz="2400" b="1" dirty="0" smtClean="0">
                <a:cs typeface="+mj-cs"/>
              </a:rPr>
              <a:t> : </a:t>
            </a:r>
            <a:r>
              <a:rPr lang="en-US" sz="2400" dirty="0" smtClean="0">
                <a:cs typeface="+mj-cs"/>
              </a:rPr>
              <a:t>the gating strategy used to quantify the expression of CD 26 by CLL cells. Histogram shows CD 26 expression after CLL cells (R</a:t>
            </a:r>
            <a:r>
              <a:rPr lang="ar-SA" sz="2400" dirty="0" smtClean="0">
                <a:cs typeface="+mj-cs"/>
              </a:rPr>
              <a:t>1</a:t>
            </a:r>
            <a:r>
              <a:rPr lang="en-US" sz="2400" dirty="0" smtClean="0">
                <a:cs typeface="+mj-cs"/>
              </a:rPr>
              <a:t>) gating. CLL cells were plotted, and the cells in the upper left quadrant were quantified as CLL cells with a high level of CD 26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7" name="Picture 6" descr="34866481-cancer-cell-made-in-3d-softw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0" y="0"/>
            <a:ext cx="8915400" cy="13716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October 05-07, 2015</a:t>
            </a:r>
            <a:br>
              <a:rPr kumimoji="0" lang="en-US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on Cancer </a:t>
            </a:r>
            <a:r>
              <a:rPr kumimoji="0" lang="en-US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Therapy                           Dubai, UAE</a:t>
            </a: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2400" y="1828800"/>
            <a:ext cx="86868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Discussion: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Many studies reported that CD49d and CD26 combined analysis was found to improve their power to predict the risk of lymphocyte doubling and disease progression.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0" y="0"/>
            <a:ext cx="89154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October 05-07, 2015</a:t>
            </a:r>
            <a:b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on Cancer Therapy                           Dubai, UAE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1000" y="2057400"/>
            <a:ext cx="82296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Conclusion: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en-US" sz="3200" dirty="0" smtClean="0"/>
              <a:t>CD49d and CD26 have independent prognostic value and we suggest its use as a part of routine panel for prognostic stratification of CLL at diagnosis.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34866481-cancer-cell-made-in-3d-softw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0" y="0"/>
            <a:ext cx="89154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43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October 05-07, 2015</a:t>
            </a:r>
            <a:br>
              <a:rPr lang="en-US" sz="43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43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on Cancer Therapy                           Dubai, UAE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C:\Users\CRIZMA\Desktop\60928_10151399824958783_96817172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1"/>
            <a:ext cx="9144000" cy="5486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57200" y="4876800"/>
            <a:ext cx="24091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THANK YOU </a:t>
            </a:r>
            <a:endParaRPr lang="en-US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34866481-cancer-cell-made-in-3d-softw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447800"/>
          </a:xfrm>
          <a:prstGeom prst="rect">
            <a:avLst/>
          </a:prstGeo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0" y="0"/>
            <a:ext cx="8915400" cy="14478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43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7th Global Summit                  October 05-07, 2015</a:t>
            </a:r>
            <a:br>
              <a:rPr lang="en-US" sz="43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43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on Cancer Therapy                           Dubai, UAE</a:t>
            </a: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413</Words>
  <Application>Microsoft Office PowerPoint</Application>
  <PresentationFormat>On-screen Show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7th Global Summit                  October 05-07, 2015  on Cancer Therapy                           Dubai, UAE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Lamyaa Mohamed</dc:creator>
  <cp:lastModifiedBy>Dr Lamyaa</cp:lastModifiedBy>
  <cp:revision>176</cp:revision>
  <dcterms:created xsi:type="dcterms:W3CDTF">2006-08-16T00:00:00Z</dcterms:created>
  <dcterms:modified xsi:type="dcterms:W3CDTF">2015-10-04T17:07:38Z</dcterms:modified>
</cp:coreProperties>
</file>